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18"/>
  </p:notesMasterIdLst>
  <p:sldIdLst>
    <p:sldId id="263" r:id="rId3"/>
    <p:sldId id="265" r:id="rId4"/>
    <p:sldId id="266" r:id="rId5"/>
    <p:sldId id="261" r:id="rId6"/>
    <p:sldId id="257" r:id="rId7"/>
    <p:sldId id="267" r:id="rId8"/>
    <p:sldId id="258" r:id="rId9"/>
    <p:sldId id="268" r:id="rId10"/>
    <p:sldId id="269" r:id="rId11"/>
    <p:sldId id="272" r:id="rId12"/>
    <p:sldId id="259" r:id="rId13"/>
    <p:sldId id="270" r:id="rId14"/>
    <p:sldId id="271" r:id="rId15"/>
    <p:sldId id="260" r:id="rId16"/>
    <p:sldId id="273" r:id="rId17"/>
  </p:sldIdLst>
  <p:sldSz cx="9144000" cy="6858000" type="screen4x3"/>
  <p:notesSz cx="6858000" cy="9144000"/>
  <p:defaultTextStyle>
    <a:defPPr>
      <a:defRPr lang="fr-FR"/>
    </a:defPPr>
    <a:lvl1pPr marL="0" algn="l" defTabSz="91426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30" algn="l" defTabSz="91426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62" algn="l" defTabSz="91426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92" algn="l" defTabSz="91426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23" algn="l" defTabSz="91426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54" algn="l" defTabSz="91426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784" algn="l" defTabSz="91426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915" algn="l" defTabSz="91426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046" algn="l" defTabSz="91426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3A4B44F-C336-41D6-835F-3EFF16B7EA22}" v="1" dt="2024-03-23T21:09:11.5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microsoft.com/office/2016/11/relationships/changesInfo" Target="changesInfos/changesInfo1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aulieu, France" userId="775102f9-63db-4f93-bf4c-ffd10f7f1482" providerId="ADAL" clId="{A3A4B44F-C336-41D6-835F-3EFF16B7EA22}"/>
    <pc:docChg chg="modSld">
      <pc:chgData name="Beaulieu, France" userId="775102f9-63db-4f93-bf4c-ffd10f7f1482" providerId="ADAL" clId="{A3A4B44F-C336-41D6-835F-3EFF16B7EA22}" dt="2024-03-23T21:11:01.785" v="58" actId="20577"/>
      <pc:docMkLst>
        <pc:docMk/>
      </pc:docMkLst>
      <pc:sldChg chg="modAnim">
        <pc:chgData name="Beaulieu, France" userId="775102f9-63db-4f93-bf4c-ffd10f7f1482" providerId="ADAL" clId="{A3A4B44F-C336-41D6-835F-3EFF16B7EA22}" dt="2024-03-23T21:09:11.549" v="1"/>
        <pc:sldMkLst>
          <pc:docMk/>
          <pc:sldMk cId="3684474967" sldId="261"/>
        </pc:sldMkLst>
      </pc:sldChg>
      <pc:sldChg chg="modSp mod">
        <pc:chgData name="Beaulieu, France" userId="775102f9-63db-4f93-bf4c-ffd10f7f1482" providerId="ADAL" clId="{A3A4B44F-C336-41D6-835F-3EFF16B7EA22}" dt="2024-03-23T21:08:58.009" v="0" actId="20577"/>
        <pc:sldMkLst>
          <pc:docMk/>
          <pc:sldMk cId="321216958" sldId="265"/>
        </pc:sldMkLst>
        <pc:spChg chg="mod">
          <ac:chgData name="Beaulieu, France" userId="775102f9-63db-4f93-bf4c-ffd10f7f1482" providerId="ADAL" clId="{A3A4B44F-C336-41D6-835F-3EFF16B7EA22}" dt="2024-03-23T21:08:58.009" v="0" actId="20577"/>
          <ac:spMkLst>
            <pc:docMk/>
            <pc:sldMk cId="321216958" sldId="265"/>
            <ac:spMk id="2" creationId="{E2DFFEBA-AE16-CC9F-57F4-81F1D51B572E}"/>
          </ac:spMkLst>
        </pc:spChg>
      </pc:sldChg>
      <pc:sldChg chg="modSp mod">
        <pc:chgData name="Beaulieu, France" userId="775102f9-63db-4f93-bf4c-ffd10f7f1482" providerId="ADAL" clId="{A3A4B44F-C336-41D6-835F-3EFF16B7EA22}" dt="2024-03-23T21:11:01.785" v="58" actId="20577"/>
        <pc:sldMkLst>
          <pc:docMk/>
          <pc:sldMk cId="3680479337" sldId="273"/>
        </pc:sldMkLst>
        <pc:spChg chg="mod">
          <ac:chgData name="Beaulieu, France" userId="775102f9-63db-4f93-bf4c-ffd10f7f1482" providerId="ADAL" clId="{A3A4B44F-C336-41D6-835F-3EFF16B7EA22}" dt="2024-03-23T21:11:01.785" v="58" actId="20577"/>
          <ac:spMkLst>
            <pc:docMk/>
            <pc:sldMk cId="3680479337" sldId="273"/>
            <ac:spMk id="3" creationId="{1BBAF76B-1F72-AD92-C1B0-66A3CE3F0F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7A8705-D937-452F-97B2-9ED8C2589D5F}" type="datetimeFigureOut">
              <a:rPr lang="fr-CA" smtClean="0"/>
              <a:t>2024-03-23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FD8DC8-E3A2-41A8-A672-3A17FC39FF6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22615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6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30" algn="l" defTabSz="91426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62" algn="l" defTabSz="91426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92" algn="l" defTabSz="91426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23" algn="l" defTabSz="91426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54" algn="l" defTabSz="91426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84" algn="l" defTabSz="91426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15" algn="l" defTabSz="91426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46" algn="l" defTabSz="91426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0888" indent="-288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55700" indent="-2301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17663" indent="-2301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79625" indent="-2301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368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940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512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084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E28B749B-5A31-4F93-BDA6-692EF11EFECB}" type="slidenum">
              <a:rPr lang="en-US" altLang="fr-FR" smtClean="0">
                <a:solidFill>
                  <a:srgbClr val="000000"/>
                </a:solidFill>
                <a:latin typeface="Arial" pitchFamily="34" charset="0"/>
              </a:rPr>
              <a:pPr eaLnBrk="1" hangingPunct="1">
                <a:spcBef>
                  <a:spcPct val="0"/>
                </a:spcBef>
                <a:defRPr/>
              </a:pPr>
              <a:t>5</a:t>
            </a:fld>
            <a:endParaRPr lang="en-US" altLang="fr-FR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0888" indent="-288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55700" indent="-2301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17663" indent="-2301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79625" indent="-2301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368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940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512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084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D57F780D-140A-4530-BDDA-EB8D9F594B0C}" type="slidenum">
              <a:rPr lang="en-US" altLang="fr-FR" smtClean="0">
                <a:solidFill>
                  <a:srgbClr val="000000"/>
                </a:solidFill>
                <a:latin typeface="Arial" pitchFamily="34" charset="0"/>
              </a:rPr>
              <a:pPr eaLnBrk="1" hangingPunct="1">
                <a:spcBef>
                  <a:spcPct val="0"/>
                </a:spcBef>
                <a:defRPr/>
              </a:pPr>
              <a:t>7</a:t>
            </a:fld>
            <a:endParaRPr lang="en-US" altLang="fr-FR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r-CA" altLang="fr-FR" dirty="0"/>
              <a:t>Spermatogénèse : </a:t>
            </a:r>
            <a:r>
              <a:rPr lang="fr-CA" altLang="fr-FR" dirty="0">
                <a:latin typeface="Arial" pitchFamily="34" charset="0"/>
              </a:rPr>
              <a:t>production des spermatozoïde</a:t>
            </a:r>
          </a:p>
          <a:p>
            <a:r>
              <a:rPr lang="fr-CA" altLang="fr-FR" dirty="0"/>
              <a:t>Un spermatozoïde est une cellule reproductrice (ou gamète) mâle mobile, intervenant dans la reproduction sexuée.</a:t>
            </a:r>
            <a:endParaRPr lang="ru-RU" altLang="fr-FR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0888" indent="-288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55700" indent="-2301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17663" indent="-2301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79625" indent="-2301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368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940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512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084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3688463D-5877-47B4-BD99-450D2BC4F69F}" type="slidenum">
              <a:rPr lang="en-US" altLang="fr-FR" smtClean="0">
                <a:solidFill>
                  <a:srgbClr val="000000"/>
                </a:solidFill>
                <a:latin typeface="Arial" pitchFamily="34" charset="0"/>
              </a:rPr>
              <a:pPr eaLnBrk="1" hangingPunct="1">
                <a:spcBef>
                  <a:spcPct val="0"/>
                </a:spcBef>
                <a:defRPr/>
              </a:pPr>
              <a:t>11</a:t>
            </a:fld>
            <a:endParaRPr lang="en-US" altLang="fr-FR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6705204"/>
            <a:ext cx="9144000" cy="15279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2" tIns="45707" rIns="91412" bIns="45707" anchor="ctr"/>
          <a:lstStyle>
            <a:lvl1pPr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fr-FR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8992197" y="2967"/>
            <a:ext cx="15180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2" tIns="45707" rIns="91412" bIns="45707" anchor="ctr"/>
          <a:lstStyle>
            <a:lvl1pPr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fr-FR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white">
          <a:xfrm>
            <a:off x="1" y="0"/>
            <a:ext cx="15180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2" tIns="45707" rIns="91412" bIns="45707" anchor="ctr"/>
          <a:lstStyle>
            <a:lvl1pPr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fr-FR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white">
          <a:xfrm>
            <a:off x="0" y="0"/>
            <a:ext cx="9144000" cy="251445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2" tIns="45707" rIns="91412" bIns="45707" anchor="ctr"/>
          <a:lstStyle>
            <a:lvl1pPr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fr-FR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5853" y="6392196"/>
            <a:ext cx="8832950" cy="308558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12" tIns="45707" rIns="91412" bIns="45707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>
              <a:solidFill>
                <a:prstClr val="black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154782" y="2419511"/>
            <a:ext cx="8834438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lIns="91412" tIns="45707" rIns="91412" bIns="45707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>
              <a:solidFill>
                <a:prstClr val="black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1804" y="152797"/>
            <a:ext cx="8834438" cy="654647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12" tIns="45707" rIns="91412" bIns="45707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 dirty="0">
              <a:solidFill>
                <a:prstClr val="black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4266904" y="2115404"/>
            <a:ext cx="610195" cy="609699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2" tIns="45707" rIns="91412" bIns="45707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>
              <a:solidFill>
                <a:prstClr val="white"/>
              </a:solidFill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4362154" y="2210345"/>
            <a:ext cx="419695" cy="419817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2" tIns="45707" rIns="91412" bIns="45707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>
              <a:solidFill>
                <a:prstClr val="white"/>
              </a:solidFill>
            </a:endParaRPr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061" indent="0" algn="ctr">
              <a:buNone/>
            </a:lvl2pPr>
            <a:lvl3pPr marL="914123" indent="0" algn="ctr">
              <a:buNone/>
            </a:lvl3pPr>
            <a:lvl4pPr marL="1371184" indent="0" algn="ctr">
              <a:buNone/>
            </a:lvl4pPr>
            <a:lvl5pPr marL="1828245" indent="0" algn="ctr">
              <a:buNone/>
            </a:lvl5pPr>
            <a:lvl6pPr marL="2285307" indent="0" algn="ctr">
              <a:buNone/>
            </a:lvl6pPr>
            <a:lvl7pPr marL="2742369" indent="0" algn="ctr">
              <a:buNone/>
            </a:lvl7pPr>
            <a:lvl8pPr marL="3199430" indent="0" algn="ctr">
              <a:buNone/>
            </a:lvl8pPr>
            <a:lvl9pPr marL="3656492" indent="0" algn="ctr">
              <a:buNone/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15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altLang="fr-FR"/>
          </a:p>
        </p:txBody>
      </p:sp>
      <p:sp>
        <p:nvSpPr>
          <p:cNvPr id="16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altLang="fr-FR"/>
          </a:p>
        </p:txBody>
      </p:sp>
      <p:sp>
        <p:nvSpPr>
          <p:cNvPr id="17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4342805" y="2199961"/>
            <a:ext cx="458391" cy="44058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673164BF-602C-4B8F-9A7E-B3AD5C84A11C}" type="slidenum">
              <a:rPr lang="fr-CA" altLang="fr-FR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‹N°›</a:t>
            </a:fld>
            <a:endParaRPr lang="fr-CA" altLang="fr-FR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7486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71E10-AAD6-4A19-897A-9207F232039F}" type="slidenum">
              <a:rPr lang="fr-CA" altLang="fr-FR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‹N°›</a:t>
            </a:fld>
            <a:endParaRPr lang="fr-CA" altLang="fr-FR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6539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6705204"/>
            <a:ext cx="9144000" cy="15279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2" tIns="45707" rIns="91412" bIns="45707" anchor="ctr"/>
          <a:lstStyle>
            <a:lvl1pPr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fr-FR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7009806" y="0"/>
            <a:ext cx="213419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2" tIns="45707" rIns="91412" bIns="45707" anchor="ctr"/>
          <a:lstStyle>
            <a:lvl1pPr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fr-FR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white">
          <a:xfrm>
            <a:off x="0" y="1"/>
            <a:ext cx="9144000" cy="1557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2" tIns="45707" rIns="91412" bIns="45707" anchor="ctr"/>
          <a:lstStyle>
            <a:lvl1pPr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fr-FR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white">
          <a:xfrm>
            <a:off x="1" y="0"/>
            <a:ext cx="15180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2" tIns="45707" rIns="91412" bIns="45707" anchor="ctr"/>
          <a:lstStyle>
            <a:lvl1pPr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fr-FR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45853" y="6392196"/>
            <a:ext cx="8832950" cy="308558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12" tIns="45707" rIns="91412" bIns="45707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>
              <a:solidFill>
                <a:prstClr val="black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1804" y="155763"/>
            <a:ext cx="8834438" cy="654647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12" tIns="45707" rIns="91412" bIns="45707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 dirty="0">
              <a:solidFill>
                <a:prstClr val="black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10" name="Connecteur droit 9"/>
          <p:cNvSpPr>
            <a:spLocks noChangeShapeType="1"/>
          </p:cNvSpPr>
          <p:nvPr/>
        </p:nvSpPr>
        <p:spPr bwMode="auto">
          <a:xfrm rot="5400000">
            <a:off x="4022573" y="3278430"/>
            <a:ext cx="624533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lIns="91412" tIns="45707" rIns="91412" bIns="45707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>
              <a:solidFill>
                <a:prstClr val="black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6840140" y="2925369"/>
            <a:ext cx="608708" cy="609699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2" tIns="45707" rIns="91412" bIns="45707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>
              <a:solidFill>
                <a:prstClr val="white"/>
              </a:solidFill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6933904" y="3020309"/>
            <a:ext cx="421183" cy="4213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2" tIns="45707" rIns="91412" bIns="45707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>
              <a:solidFill>
                <a:prstClr val="white"/>
              </a:solidFill>
            </a:endParaRP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391400" y="304803"/>
            <a:ext cx="14478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13" name="Espace réservé du numéro de diapositive 5"/>
          <p:cNvSpPr>
            <a:spLocks noGrp="1"/>
          </p:cNvSpPr>
          <p:nvPr>
            <p:ph type="sldNum" sz="quarter" idx="10"/>
          </p:nvPr>
        </p:nvSpPr>
        <p:spPr>
          <a:xfrm>
            <a:off x="6916043" y="3009926"/>
            <a:ext cx="456902" cy="44058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A28419-376B-42AD-8DF7-D166B7E25ABF}" type="slidenum">
              <a:rPr lang="fr-CA" altLang="fr-FR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‹N°›</a:t>
            </a:fld>
            <a:endParaRPr lang="fr-CA" altLang="fr-FR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4" name="Espace réservé de la date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altLang="fr-FR"/>
          </a:p>
        </p:txBody>
      </p:sp>
      <p:sp>
        <p:nvSpPr>
          <p:cNvPr id="15" name="Espace réservé du pied de pa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25976477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re et 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sz="quarter"/>
          </p:nvPr>
        </p:nvSpPr>
        <p:spPr>
          <a:xfrm>
            <a:off x="456904" y="274439"/>
            <a:ext cx="8230195" cy="114522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6903" y="1600646"/>
            <a:ext cx="4043660" cy="219105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3437" y="1600646"/>
            <a:ext cx="4043661" cy="219105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56903" y="3934115"/>
            <a:ext cx="4043660" cy="2191059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3437" y="3934115"/>
            <a:ext cx="4043661" cy="2191059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altLang="fr-FR"/>
          </a:p>
        </p:txBody>
      </p:sp>
      <p:sp>
        <p:nvSpPr>
          <p:cNvPr id="8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altLang="fr-FR"/>
          </a:p>
        </p:txBody>
      </p:sp>
      <p:sp>
        <p:nvSpPr>
          <p:cNvPr id="9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7CB87F-4F96-42A0-9789-99BC92D9C6AE}" type="slidenum">
              <a:rPr lang="fr-CA" altLang="fr-FR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‹N°›</a:t>
            </a:fld>
            <a:endParaRPr lang="fr-CA" altLang="fr-FR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0116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6705204"/>
            <a:ext cx="9144000" cy="15279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6" tIns="45714" rIns="91426" bIns="45714" anchor="ctr"/>
          <a:lstStyle>
            <a:lvl1pPr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fr-FR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8992196" y="2967"/>
            <a:ext cx="15180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6" tIns="45714" rIns="91426" bIns="45714" anchor="ctr"/>
          <a:lstStyle>
            <a:lvl1pPr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fr-FR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white">
          <a:xfrm>
            <a:off x="0" y="0"/>
            <a:ext cx="15180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6" tIns="45714" rIns="91426" bIns="45714" anchor="ctr"/>
          <a:lstStyle>
            <a:lvl1pPr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fr-FR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white">
          <a:xfrm>
            <a:off x="0" y="0"/>
            <a:ext cx="9144000" cy="251445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6" tIns="45714" rIns="91426" bIns="45714" anchor="ctr"/>
          <a:lstStyle>
            <a:lvl1pPr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fr-FR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5852" y="6392196"/>
            <a:ext cx="8832950" cy="308558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26" tIns="45714" rIns="91426" bIns="45714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>
              <a:solidFill>
                <a:prstClr val="black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154781" y="2419511"/>
            <a:ext cx="8834438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lIns="91426" tIns="45714" rIns="91426" bIns="45714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>
              <a:solidFill>
                <a:prstClr val="black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1804" y="152797"/>
            <a:ext cx="8834438" cy="654647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26" tIns="45714" rIns="91426" bIns="45714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 dirty="0">
              <a:solidFill>
                <a:prstClr val="black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4266903" y="2115403"/>
            <a:ext cx="610195" cy="609699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6" tIns="45714" rIns="91426" bIns="45714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>
              <a:solidFill>
                <a:prstClr val="white"/>
              </a:solidFill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4362153" y="2210344"/>
            <a:ext cx="419695" cy="419817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6" tIns="45714" rIns="91426" bIns="45714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>
              <a:solidFill>
                <a:prstClr val="white"/>
              </a:solidFill>
            </a:endParaRPr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130" indent="0" algn="ctr">
              <a:buNone/>
            </a:lvl2pPr>
            <a:lvl3pPr marL="914262" indent="0" algn="ctr">
              <a:buNone/>
            </a:lvl3pPr>
            <a:lvl4pPr marL="1371392" indent="0" algn="ctr">
              <a:buNone/>
            </a:lvl4pPr>
            <a:lvl5pPr marL="1828523" indent="0" algn="ctr">
              <a:buNone/>
            </a:lvl5pPr>
            <a:lvl6pPr marL="2285654" indent="0" algn="ctr">
              <a:buNone/>
            </a:lvl6pPr>
            <a:lvl7pPr marL="2742784" indent="0" algn="ctr">
              <a:buNone/>
            </a:lvl7pPr>
            <a:lvl8pPr marL="3199915" indent="0" algn="ctr">
              <a:buNone/>
            </a:lvl8pPr>
            <a:lvl9pPr marL="3657046" indent="0" algn="ctr">
              <a:buNone/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15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altLang="fr-FR"/>
          </a:p>
        </p:txBody>
      </p:sp>
      <p:sp>
        <p:nvSpPr>
          <p:cNvPr id="16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altLang="fr-FR"/>
          </a:p>
        </p:txBody>
      </p:sp>
      <p:sp>
        <p:nvSpPr>
          <p:cNvPr id="17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4342805" y="2199960"/>
            <a:ext cx="458391" cy="44058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673164BF-602C-4B8F-9A7E-B3AD5C84A11C}" type="slidenum">
              <a:rPr lang="fr-CA" altLang="fr-FR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‹N°›</a:t>
            </a:fld>
            <a:endParaRPr lang="fr-CA" altLang="fr-FR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7245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301752" y="1527049"/>
            <a:ext cx="8503920" cy="45720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362153" y="1026549"/>
            <a:ext cx="456902" cy="44058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094A24-9D46-41CF-BBEB-8E436F6AC5E9}" type="slidenum">
              <a:rPr lang="fr-CA" altLang="fr-FR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‹N°›</a:t>
            </a:fld>
            <a:endParaRPr lang="fr-CA" altLang="fr-FR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0140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0"/>
            <a:ext cx="15180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6" tIns="45714" rIns="91426" bIns="45714" anchor="ctr"/>
          <a:lstStyle>
            <a:lvl1pPr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fr-FR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0" y="6705204"/>
            <a:ext cx="9144000" cy="15279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6" tIns="45714" rIns="91426" bIns="45714" anchor="ctr"/>
          <a:lstStyle>
            <a:lvl1pPr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fr-FR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white">
          <a:xfrm>
            <a:off x="0" y="0"/>
            <a:ext cx="9144000" cy="15279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6" tIns="45714" rIns="91426" bIns="45714" anchor="ctr"/>
          <a:lstStyle>
            <a:lvl1pPr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fr-FR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white">
          <a:xfrm>
            <a:off x="8992196" y="19285"/>
            <a:ext cx="151805" cy="685799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6" tIns="45714" rIns="91426" bIns="45714" anchor="ctr"/>
          <a:lstStyle>
            <a:lvl1pPr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fr-FR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Rectangle 25"/>
          <p:cNvSpPr>
            <a:spLocks noChangeArrowheads="1"/>
          </p:cNvSpPr>
          <p:nvPr/>
        </p:nvSpPr>
        <p:spPr bwMode="white">
          <a:xfrm>
            <a:off x="151804" y="2286001"/>
            <a:ext cx="8834438" cy="30410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6" tIns="45714" rIns="91426" bIns="45714" anchor="ctr"/>
          <a:lstStyle>
            <a:lvl1pPr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fr-FR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Rectangle 26"/>
          <p:cNvSpPr>
            <a:spLocks noChangeArrowheads="1"/>
          </p:cNvSpPr>
          <p:nvPr/>
        </p:nvSpPr>
        <p:spPr bwMode="auto">
          <a:xfrm>
            <a:off x="154781" y="142412"/>
            <a:ext cx="8834438" cy="213913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6" tIns="45714" rIns="91426" bIns="45714" anchor="ctr"/>
          <a:lstStyle>
            <a:lvl1pPr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fr-FR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5852" y="6392196"/>
            <a:ext cx="8832950" cy="308558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26" tIns="45714" rIns="91426" bIns="45714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>
              <a:solidFill>
                <a:prstClr val="black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1804" y="152797"/>
            <a:ext cx="8834438" cy="654647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26" tIns="45714" rIns="91426" bIns="45714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 dirty="0">
              <a:solidFill>
                <a:prstClr val="black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12" name="Connecteur droit 11"/>
          <p:cNvSpPr>
            <a:spLocks noChangeShapeType="1"/>
          </p:cNvSpPr>
          <p:nvPr/>
        </p:nvSpPr>
        <p:spPr bwMode="auto">
          <a:xfrm>
            <a:off x="151804" y="2438795"/>
            <a:ext cx="8834438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lIns="91426" tIns="45714" rIns="91426" bIns="45714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>
              <a:solidFill>
                <a:prstClr val="black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4266903" y="2115403"/>
            <a:ext cx="610195" cy="609699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6" tIns="45714" rIns="91426" bIns="45714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>
              <a:solidFill>
                <a:prstClr val="white"/>
              </a:solidFill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4362153" y="2210344"/>
            <a:ext cx="419695" cy="419817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6" tIns="45714" rIns="91426" bIns="45714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>
              <a:solidFill>
                <a:prstClr val="white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68426" y="2743201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1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altLang="fr-FR"/>
          </a:p>
        </p:txBody>
      </p:sp>
      <p:sp>
        <p:nvSpPr>
          <p:cNvPr id="16" name="Espace réservé de la date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altLang="fr-FR"/>
          </a:p>
        </p:txBody>
      </p:sp>
      <p:sp>
        <p:nvSpPr>
          <p:cNvPr id="1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342805" y="2199960"/>
            <a:ext cx="458391" cy="44058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D9D182AB-3106-42C1-98D3-FE2C40D0F03A}" type="slidenum">
              <a:rPr lang="fr-CA" altLang="fr-FR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‹N°›</a:t>
            </a:fld>
            <a:endParaRPr lang="fr-CA" altLang="fr-FR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0859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necteur droit 19"/>
          <p:cNvSpPr>
            <a:spLocks noChangeShapeType="1"/>
          </p:cNvSpPr>
          <p:nvPr/>
        </p:nvSpPr>
        <p:spPr bwMode="auto">
          <a:xfrm flipV="1">
            <a:off x="4563071" y="1575426"/>
            <a:ext cx="8930" cy="4819737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26" tIns="45714" rIns="91426" bIns="45714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fr-CA" sz="22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10" name="Espace réservé du contenu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2" name="Espace réservé du contenu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5790904" y="6409998"/>
            <a:ext cx="3045023" cy="3664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altLang="fr-FR"/>
          </a:p>
        </p:txBody>
      </p:sp>
      <p:sp>
        <p:nvSpPr>
          <p:cNvPr id="7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altLang="fr-FR"/>
          </a:p>
        </p:txBody>
      </p:sp>
      <p:sp>
        <p:nvSpPr>
          <p:cNvPr id="8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3428F4-03B2-4AD9-B719-DE16DDB2A29F}" type="slidenum">
              <a:rPr lang="fr-CA" altLang="fr-FR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‹N°›</a:t>
            </a:fld>
            <a:endParaRPr lang="fr-CA" altLang="fr-FR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576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cteur droit 19"/>
          <p:cNvSpPr>
            <a:spLocks noChangeShapeType="1"/>
          </p:cNvSpPr>
          <p:nvPr/>
        </p:nvSpPr>
        <p:spPr bwMode="auto">
          <a:xfrm flipV="1">
            <a:off x="4572000" y="2199960"/>
            <a:ext cx="0" cy="4187785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26" tIns="45714" rIns="91426" bIns="45714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fr-CA" sz="22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20"/>
          <p:cNvSpPr>
            <a:spLocks noChangeArrowheads="1"/>
          </p:cNvSpPr>
          <p:nvPr/>
        </p:nvSpPr>
        <p:spPr bwMode="white">
          <a:xfrm>
            <a:off x="0" y="0"/>
            <a:ext cx="9144000" cy="144784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6" tIns="45714" rIns="91426" bIns="45714" anchor="ctr"/>
          <a:lstStyle>
            <a:lvl1pPr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fr-FR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Rectangle 23"/>
          <p:cNvSpPr>
            <a:spLocks noChangeArrowheads="1"/>
          </p:cNvSpPr>
          <p:nvPr/>
        </p:nvSpPr>
        <p:spPr bwMode="white">
          <a:xfrm>
            <a:off x="0" y="6705204"/>
            <a:ext cx="9144000" cy="15279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6" tIns="45714" rIns="91426" bIns="45714" anchor="ctr"/>
          <a:lstStyle>
            <a:lvl1pPr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fr-FR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Rectangle 24"/>
          <p:cNvSpPr>
            <a:spLocks noChangeArrowheads="1"/>
          </p:cNvSpPr>
          <p:nvPr/>
        </p:nvSpPr>
        <p:spPr bwMode="white">
          <a:xfrm>
            <a:off x="0" y="0"/>
            <a:ext cx="15180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6" tIns="45714" rIns="91426" bIns="45714" anchor="ctr"/>
          <a:lstStyle>
            <a:lvl1pPr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fr-FR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Rectangle 25"/>
          <p:cNvSpPr>
            <a:spLocks noChangeArrowheads="1"/>
          </p:cNvSpPr>
          <p:nvPr/>
        </p:nvSpPr>
        <p:spPr bwMode="white">
          <a:xfrm>
            <a:off x="8992196" y="0"/>
            <a:ext cx="15180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6" tIns="45714" rIns="91426" bIns="45714" anchor="ctr"/>
          <a:lstStyle>
            <a:lvl1pPr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fr-FR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1804" y="1372194"/>
            <a:ext cx="8834438" cy="913807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6" tIns="45714" rIns="91426" bIns="45714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852" y="6392196"/>
            <a:ext cx="8832950" cy="310041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26" tIns="45714" rIns="91426" bIns="45714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>
              <a:solidFill>
                <a:prstClr val="black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14" name="Connecteur droit 13"/>
          <p:cNvSpPr>
            <a:spLocks noChangeShapeType="1"/>
          </p:cNvSpPr>
          <p:nvPr/>
        </p:nvSpPr>
        <p:spPr bwMode="auto">
          <a:xfrm>
            <a:off x="151804" y="1280220"/>
            <a:ext cx="8834438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lIns="91426" tIns="45714" rIns="91426" bIns="45714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>
              <a:solidFill>
                <a:prstClr val="black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1804" y="155763"/>
            <a:ext cx="8834438" cy="654647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26" tIns="45714" rIns="91426" bIns="45714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 dirty="0">
              <a:solidFill>
                <a:prstClr val="black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16" name="Ellipse 15"/>
          <p:cNvSpPr/>
          <p:nvPr/>
        </p:nvSpPr>
        <p:spPr>
          <a:xfrm>
            <a:off x="4266903" y="955344"/>
            <a:ext cx="610195" cy="609699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6" tIns="45714" rIns="91426" bIns="45714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>
              <a:solidFill>
                <a:prstClr val="white"/>
              </a:solidFill>
            </a:endParaRPr>
          </a:p>
        </p:txBody>
      </p:sp>
      <p:sp>
        <p:nvSpPr>
          <p:cNvPr id="17" name="Ellipse 16"/>
          <p:cNvSpPr/>
          <p:nvPr/>
        </p:nvSpPr>
        <p:spPr>
          <a:xfrm>
            <a:off x="4362153" y="1050284"/>
            <a:ext cx="419695" cy="4213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6" tIns="45714" rIns="91426" bIns="45714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>
              <a:solidFill>
                <a:prstClr val="white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791331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4" name="Espace réservé du contenu 23"/>
          <p:cNvSpPr>
            <a:spLocks noGrp="1"/>
          </p:cNvSpPr>
          <p:nvPr>
            <p:ph sz="quarter" idx="2"/>
          </p:nvPr>
        </p:nvSpPr>
        <p:spPr>
          <a:xfrm>
            <a:off x="301753" y="2471383"/>
            <a:ext cx="4041648" cy="3818404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26" name="Espace réservé du contenu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23" name="Titre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18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altLang="fr-FR"/>
          </a:p>
        </p:txBody>
      </p:sp>
      <p:sp>
        <p:nvSpPr>
          <p:cNvPr id="19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05098" y="6409998"/>
            <a:ext cx="3580805" cy="3664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altLang="fr-FR"/>
          </a:p>
        </p:txBody>
      </p:sp>
      <p:sp>
        <p:nvSpPr>
          <p:cNvPr id="20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4342805" y="1042868"/>
            <a:ext cx="458391" cy="44058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3B840F47-1D00-4272-ABB5-83C7B285D1CB}" type="slidenum">
              <a:rPr lang="fr-CA" altLang="fr-FR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‹N°›</a:t>
            </a:fld>
            <a:endParaRPr lang="fr-CA" altLang="fr-FR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7666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alt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4342805" y="1035450"/>
            <a:ext cx="458391" cy="44206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3253DA-8389-4D86-B9F9-ECE114D8A360}" type="slidenum">
              <a:rPr lang="fr-CA" altLang="fr-FR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‹N°›</a:t>
            </a:fld>
            <a:endParaRPr lang="fr-CA" altLang="fr-FR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7483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ChangeArrowheads="1"/>
          </p:cNvSpPr>
          <p:nvPr/>
        </p:nvSpPr>
        <p:spPr bwMode="white">
          <a:xfrm>
            <a:off x="0" y="6705204"/>
            <a:ext cx="9144000" cy="15279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6" tIns="45714" rIns="91426" bIns="45714" anchor="ctr"/>
          <a:lstStyle>
            <a:lvl1pPr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fr-FR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3" name="Rectangle 20"/>
          <p:cNvSpPr>
            <a:spLocks noChangeArrowheads="1"/>
          </p:cNvSpPr>
          <p:nvPr/>
        </p:nvSpPr>
        <p:spPr bwMode="white">
          <a:xfrm>
            <a:off x="0" y="0"/>
            <a:ext cx="9144000" cy="1557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6" tIns="45714" rIns="91426" bIns="45714" anchor="ctr"/>
          <a:lstStyle>
            <a:lvl1pPr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fr-FR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4" name="Rectangle 23"/>
          <p:cNvSpPr>
            <a:spLocks noChangeArrowheads="1"/>
          </p:cNvSpPr>
          <p:nvPr/>
        </p:nvSpPr>
        <p:spPr bwMode="white">
          <a:xfrm>
            <a:off x="8992196" y="0"/>
            <a:ext cx="15180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6" tIns="45714" rIns="91426" bIns="45714" anchor="ctr"/>
          <a:lstStyle>
            <a:lvl1pPr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fr-FR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Rectangle 24"/>
          <p:cNvSpPr>
            <a:spLocks noChangeArrowheads="1"/>
          </p:cNvSpPr>
          <p:nvPr/>
        </p:nvSpPr>
        <p:spPr bwMode="white">
          <a:xfrm>
            <a:off x="0" y="0"/>
            <a:ext cx="15180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6" tIns="45714" rIns="91426" bIns="45714" anchor="ctr"/>
          <a:lstStyle>
            <a:lvl1pPr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fr-FR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45852" y="6392196"/>
            <a:ext cx="8832950" cy="308558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26" tIns="45714" rIns="91426" bIns="45714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>
              <a:solidFill>
                <a:prstClr val="black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51804" y="158730"/>
            <a:ext cx="8834438" cy="654647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26" tIns="45714" rIns="91426" bIns="45714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 dirty="0">
              <a:solidFill>
                <a:prstClr val="black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8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altLang="fr-FR"/>
          </a:p>
        </p:txBody>
      </p:sp>
      <p:sp>
        <p:nvSpPr>
          <p:cNvPr id="9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altLang="fr-FR"/>
          </a:p>
        </p:txBody>
      </p:sp>
      <p:sp>
        <p:nvSpPr>
          <p:cNvPr id="10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4266903" y="6323958"/>
            <a:ext cx="610195" cy="442069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397993B-46CE-47FC-9C26-4B0E757CF2C6}" type="slidenum">
              <a:rPr lang="fr-CA" altLang="fr-FR"/>
              <a:pPr>
                <a:defRPr/>
              </a:pPr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3175001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301752" y="1527050"/>
            <a:ext cx="8503920" cy="45720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362153" y="1026549"/>
            <a:ext cx="456902" cy="44058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094A24-9D46-41CF-BBEB-8E436F6AC5E9}" type="slidenum">
              <a:rPr lang="fr-CA" altLang="fr-FR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‹N°›</a:t>
            </a:fld>
            <a:endParaRPr lang="fr-CA" altLang="fr-FR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7697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1804" y="152797"/>
            <a:ext cx="8834438" cy="304107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26" tIns="45714" rIns="91426" bIns="45714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>
              <a:solidFill>
                <a:prstClr val="black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white">
          <a:xfrm>
            <a:off x="0" y="6705204"/>
            <a:ext cx="9144000" cy="15279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6" tIns="45714" rIns="91426" bIns="45714" anchor="ctr"/>
          <a:lstStyle>
            <a:lvl1pPr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fr-FR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8992196" y="0"/>
            <a:ext cx="15180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6" tIns="45714" rIns="91426" bIns="45714" anchor="ctr"/>
          <a:lstStyle>
            <a:lvl1pPr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fr-FR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white">
          <a:xfrm>
            <a:off x="0" y="0"/>
            <a:ext cx="9144000" cy="11867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6" tIns="45714" rIns="91426" bIns="45714" anchor="ctr"/>
          <a:lstStyle>
            <a:lvl1pPr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fr-FR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Rectangle 25"/>
          <p:cNvSpPr>
            <a:spLocks noChangeArrowheads="1"/>
          </p:cNvSpPr>
          <p:nvPr/>
        </p:nvSpPr>
        <p:spPr bwMode="white">
          <a:xfrm>
            <a:off x="0" y="0"/>
            <a:ext cx="15180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6" tIns="45714" rIns="91426" bIns="45714" anchor="ctr"/>
          <a:lstStyle>
            <a:lvl1pPr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fr-FR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1805" y="609699"/>
            <a:ext cx="2744391" cy="5867053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6" tIns="45714" rIns="91426" bIns="45714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1804" y="152797"/>
            <a:ext cx="8834438" cy="654647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26" tIns="45714" rIns="91426" bIns="45714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 dirty="0">
              <a:solidFill>
                <a:prstClr val="black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12" name="Connecteur droit 11"/>
          <p:cNvSpPr>
            <a:spLocks noChangeShapeType="1"/>
          </p:cNvSpPr>
          <p:nvPr/>
        </p:nvSpPr>
        <p:spPr bwMode="auto">
          <a:xfrm>
            <a:off x="151804" y="534043"/>
            <a:ext cx="8834438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lIns="91426" tIns="45714" rIns="91426" bIns="45714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>
              <a:solidFill>
                <a:prstClr val="black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1294805" y="228452"/>
            <a:ext cx="610195" cy="609699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6" tIns="45714" rIns="91426" bIns="45714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>
              <a:solidFill>
                <a:prstClr val="white"/>
              </a:solidFill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390055" y="323393"/>
            <a:ext cx="421184" cy="419817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6" tIns="45714" rIns="91426" bIns="45714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8828" y="6387745"/>
            <a:ext cx="8832950" cy="31004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26" tIns="45714" rIns="91426" bIns="45714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>
              <a:solidFill>
                <a:prstClr val="black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0" name="Espace réservé du contenu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6" name="Espace réservé du numéro de diapositive 6"/>
          <p:cNvSpPr>
            <a:spLocks noGrp="1"/>
          </p:cNvSpPr>
          <p:nvPr>
            <p:ph type="sldNum" sz="quarter" idx="10"/>
          </p:nvPr>
        </p:nvSpPr>
        <p:spPr>
          <a:xfrm>
            <a:off x="1372196" y="313009"/>
            <a:ext cx="456903" cy="44058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EBB839A4-7AA0-440D-833E-53055F131CC9}" type="slidenum">
              <a:rPr lang="fr-CA" altLang="fr-FR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‹N°›</a:t>
            </a:fld>
            <a:endParaRPr lang="fr-CA" altLang="fr-FR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7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altLang="fr-FR"/>
          </a:p>
        </p:txBody>
      </p:sp>
      <p:sp>
        <p:nvSpPr>
          <p:cNvPr id="18" name="Espace réservé du pied de page 5"/>
          <p:cNvSpPr>
            <a:spLocks noGrp="1"/>
          </p:cNvSpPr>
          <p:nvPr>
            <p:ph type="ftr" sz="quarter" idx="12"/>
          </p:nvPr>
        </p:nvSpPr>
        <p:spPr>
          <a:xfrm>
            <a:off x="302122" y="6411481"/>
            <a:ext cx="3382863" cy="36492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36833762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necteur droit 4"/>
          <p:cNvSpPr>
            <a:spLocks noChangeShapeType="1"/>
          </p:cNvSpPr>
          <p:nvPr/>
        </p:nvSpPr>
        <p:spPr bwMode="auto">
          <a:xfrm>
            <a:off x="151804" y="534043"/>
            <a:ext cx="8834438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lIns="91426" tIns="45714" rIns="91426" bIns="45714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>
              <a:solidFill>
                <a:prstClr val="black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white">
          <a:xfrm>
            <a:off x="0" y="6705204"/>
            <a:ext cx="9144000" cy="15279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6" tIns="45714" rIns="91426" bIns="45714" anchor="ctr"/>
          <a:lstStyle>
            <a:lvl1pPr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fr-FR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8992196" y="0"/>
            <a:ext cx="15180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6" tIns="45714" rIns="91426" bIns="45714" anchor="ctr"/>
          <a:lstStyle>
            <a:lvl1pPr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fr-FR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white">
          <a:xfrm>
            <a:off x="0" y="0"/>
            <a:ext cx="9144000" cy="15279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6" tIns="45714" rIns="91426" bIns="45714" anchor="ctr"/>
          <a:lstStyle>
            <a:lvl1pPr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fr-FR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Rectangle 25"/>
          <p:cNvSpPr>
            <a:spLocks noChangeArrowheads="1"/>
          </p:cNvSpPr>
          <p:nvPr/>
        </p:nvSpPr>
        <p:spPr bwMode="white">
          <a:xfrm>
            <a:off x="0" y="0"/>
            <a:ext cx="15180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6" tIns="45714" rIns="91426" bIns="45714" anchor="ctr"/>
          <a:lstStyle>
            <a:lvl1pPr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fr-FR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1804" y="152796"/>
            <a:ext cx="8834438" cy="30114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26" tIns="45714" rIns="91426" bIns="45714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>
              <a:solidFill>
                <a:prstClr val="black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1805" y="609699"/>
            <a:ext cx="2744391" cy="5867053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6" tIns="45714" rIns="91426" bIns="45714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1804" y="155763"/>
            <a:ext cx="8834438" cy="654647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26" tIns="45714" rIns="91426" bIns="45714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 dirty="0">
              <a:solidFill>
                <a:prstClr val="black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1294805" y="228452"/>
            <a:ext cx="610195" cy="609699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6" tIns="45714" rIns="91426" bIns="45714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>
              <a:solidFill>
                <a:prstClr val="white"/>
              </a:solidFill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390055" y="323393"/>
            <a:ext cx="421184" cy="419817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6" tIns="45714" rIns="91426" bIns="45714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8828" y="6387745"/>
            <a:ext cx="8832950" cy="31004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26" tIns="45714" rIns="91426" bIns="45714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>
              <a:solidFill>
                <a:prstClr val="black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000375" y="609601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US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6" name="Espace réservé du numéro de diapositive 6"/>
          <p:cNvSpPr>
            <a:spLocks noGrp="1"/>
          </p:cNvSpPr>
          <p:nvPr>
            <p:ph type="sldNum" sz="quarter" idx="10"/>
          </p:nvPr>
        </p:nvSpPr>
        <p:spPr>
          <a:xfrm>
            <a:off x="1372196" y="313009"/>
            <a:ext cx="456903" cy="44058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0D909F-033D-4C30-BB78-C2C0BAFF8B29}" type="slidenum">
              <a:rPr lang="fr-CA" altLang="fr-FR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‹N°›</a:t>
            </a:fld>
            <a:endParaRPr lang="fr-CA" altLang="fr-FR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7" name="Espace réservé de la date 4"/>
          <p:cNvSpPr>
            <a:spLocks noGrp="1"/>
          </p:cNvSpPr>
          <p:nvPr>
            <p:ph type="dt" sz="half" idx="11"/>
          </p:nvPr>
        </p:nvSpPr>
        <p:spPr>
          <a:xfrm>
            <a:off x="5787927" y="6405547"/>
            <a:ext cx="3045023" cy="36492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altLang="fr-FR"/>
          </a:p>
        </p:txBody>
      </p:sp>
      <p:sp>
        <p:nvSpPr>
          <p:cNvPr id="18" name="Espace réservé du pied de page 5"/>
          <p:cNvSpPr>
            <a:spLocks noGrp="1"/>
          </p:cNvSpPr>
          <p:nvPr>
            <p:ph type="ftr" sz="quarter" idx="12"/>
          </p:nvPr>
        </p:nvSpPr>
        <p:spPr>
          <a:xfrm>
            <a:off x="302122" y="6411481"/>
            <a:ext cx="3583781" cy="36492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16304697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71E10-AAD6-4A19-897A-9207F232039F}" type="slidenum">
              <a:rPr lang="fr-CA" altLang="fr-FR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‹N°›</a:t>
            </a:fld>
            <a:endParaRPr lang="fr-CA" altLang="fr-FR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4117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6705204"/>
            <a:ext cx="9144000" cy="15279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6" tIns="45714" rIns="91426" bIns="45714" anchor="ctr"/>
          <a:lstStyle>
            <a:lvl1pPr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fr-FR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7009805" y="0"/>
            <a:ext cx="213419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6" tIns="45714" rIns="91426" bIns="45714" anchor="ctr"/>
          <a:lstStyle>
            <a:lvl1pPr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fr-FR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white">
          <a:xfrm>
            <a:off x="0" y="0"/>
            <a:ext cx="9144000" cy="1557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6" tIns="45714" rIns="91426" bIns="45714" anchor="ctr"/>
          <a:lstStyle>
            <a:lvl1pPr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fr-FR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white">
          <a:xfrm>
            <a:off x="0" y="0"/>
            <a:ext cx="15180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6" tIns="45714" rIns="91426" bIns="45714" anchor="ctr"/>
          <a:lstStyle>
            <a:lvl1pPr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fr-FR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45852" y="6392196"/>
            <a:ext cx="8832950" cy="308558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26" tIns="45714" rIns="91426" bIns="45714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>
              <a:solidFill>
                <a:prstClr val="black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1804" y="155763"/>
            <a:ext cx="8834438" cy="654647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26" tIns="45714" rIns="91426" bIns="45714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 dirty="0">
              <a:solidFill>
                <a:prstClr val="black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10" name="Connecteur droit 9"/>
          <p:cNvSpPr>
            <a:spLocks noChangeShapeType="1"/>
          </p:cNvSpPr>
          <p:nvPr/>
        </p:nvSpPr>
        <p:spPr bwMode="auto">
          <a:xfrm rot="5400000">
            <a:off x="4022572" y="3278430"/>
            <a:ext cx="624533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lIns="91426" tIns="45714" rIns="91426" bIns="45714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>
              <a:solidFill>
                <a:prstClr val="black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6840140" y="2925368"/>
            <a:ext cx="608708" cy="609699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6" tIns="45714" rIns="91426" bIns="45714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>
              <a:solidFill>
                <a:prstClr val="white"/>
              </a:solidFill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6933903" y="3020309"/>
            <a:ext cx="421183" cy="4213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6" tIns="45714" rIns="91426" bIns="45714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>
              <a:solidFill>
                <a:prstClr val="white"/>
              </a:solidFill>
            </a:endParaRP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391400" y="304802"/>
            <a:ext cx="14478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13" name="Espace réservé du numéro de diapositive 5"/>
          <p:cNvSpPr>
            <a:spLocks noGrp="1"/>
          </p:cNvSpPr>
          <p:nvPr>
            <p:ph type="sldNum" sz="quarter" idx="10"/>
          </p:nvPr>
        </p:nvSpPr>
        <p:spPr>
          <a:xfrm>
            <a:off x="6916043" y="3009925"/>
            <a:ext cx="456902" cy="44058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A28419-376B-42AD-8DF7-D166B7E25ABF}" type="slidenum">
              <a:rPr lang="fr-CA" altLang="fr-FR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‹N°›</a:t>
            </a:fld>
            <a:endParaRPr lang="fr-CA" altLang="fr-FR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4" name="Espace réservé de la date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altLang="fr-FR"/>
          </a:p>
        </p:txBody>
      </p:sp>
      <p:sp>
        <p:nvSpPr>
          <p:cNvPr id="15" name="Espace réservé du pied de pa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33134794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re et 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sz="quarter"/>
          </p:nvPr>
        </p:nvSpPr>
        <p:spPr>
          <a:xfrm>
            <a:off x="456903" y="274439"/>
            <a:ext cx="8230195" cy="114522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6903" y="1600646"/>
            <a:ext cx="4043660" cy="219105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3437" y="1600646"/>
            <a:ext cx="4043661" cy="219105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56903" y="3934115"/>
            <a:ext cx="4043660" cy="2191059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3437" y="3934115"/>
            <a:ext cx="4043661" cy="2191059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altLang="fr-FR"/>
          </a:p>
        </p:txBody>
      </p:sp>
      <p:sp>
        <p:nvSpPr>
          <p:cNvPr id="8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altLang="fr-FR"/>
          </a:p>
        </p:txBody>
      </p:sp>
      <p:sp>
        <p:nvSpPr>
          <p:cNvPr id="9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7CB87F-4F96-42A0-9789-99BC92D9C6AE}" type="slidenum">
              <a:rPr lang="fr-CA" altLang="fr-FR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‹N°›</a:t>
            </a:fld>
            <a:endParaRPr lang="fr-CA" altLang="fr-FR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172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1" y="0"/>
            <a:ext cx="15180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2" tIns="45707" rIns="91412" bIns="45707" anchor="ctr"/>
          <a:lstStyle>
            <a:lvl1pPr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fr-FR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0" y="6705204"/>
            <a:ext cx="9144000" cy="15279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2" tIns="45707" rIns="91412" bIns="45707" anchor="ctr"/>
          <a:lstStyle>
            <a:lvl1pPr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fr-FR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white">
          <a:xfrm>
            <a:off x="0" y="0"/>
            <a:ext cx="9144000" cy="15279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2" tIns="45707" rIns="91412" bIns="45707" anchor="ctr"/>
          <a:lstStyle>
            <a:lvl1pPr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fr-FR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white">
          <a:xfrm>
            <a:off x="8992197" y="19285"/>
            <a:ext cx="151805" cy="685799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2" tIns="45707" rIns="91412" bIns="45707" anchor="ctr"/>
          <a:lstStyle>
            <a:lvl1pPr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fr-FR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Rectangle 25"/>
          <p:cNvSpPr>
            <a:spLocks noChangeArrowheads="1"/>
          </p:cNvSpPr>
          <p:nvPr/>
        </p:nvSpPr>
        <p:spPr bwMode="white">
          <a:xfrm>
            <a:off x="151804" y="2286002"/>
            <a:ext cx="8834438" cy="30410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2" tIns="45707" rIns="91412" bIns="45707" anchor="ctr"/>
          <a:lstStyle>
            <a:lvl1pPr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fr-FR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Rectangle 26"/>
          <p:cNvSpPr>
            <a:spLocks noChangeArrowheads="1"/>
          </p:cNvSpPr>
          <p:nvPr/>
        </p:nvSpPr>
        <p:spPr bwMode="auto">
          <a:xfrm>
            <a:off x="154782" y="142413"/>
            <a:ext cx="8834438" cy="213913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2" tIns="45707" rIns="91412" bIns="45707" anchor="ctr"/>
          <a:lstStyle>
            <a:lvl1pPr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fr-FR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5853" y="6392196"/>
            <a:ext cx="8832950" cy="308558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12" tIns="45707" rIns="91412" bIns="45707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>
              <a:solidFill>
                <a:prstClr val="black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1804" y="152797"/>
            <a:ext cx="8834438" cy="654647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12" tIns="45707" rIns="91412" bIns="45707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 dirty="0">
              <a:solidFill>
                <a:prstClr val="black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12" name="Connecteur droit 11"/>
          <p:cNvSpPr>
            <a:spLocks noChangeShapeType="1"/>
          </p:cNvSpPr>
          <p:nvPr/>
        </p:nvSpPr>
        <p:spPr bwMode="auto">
          <a:xfrm>
            <a:off x="151804" y="2438795"/>
            <a:ext cx="8834438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lIns="91412" tIns="45707" rIns="91412" bIns="45707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>
              <a:solidFill>
                <a:prstClr val="black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4266904" y="2115404"/>
            <a:ext cx="610195" cy="609699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2" tIns="45707" rIns="91412" bIns="45707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>
              <a:solidFill>
                <a:prstClr val="white"/>
              </a:solidFill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4362154" y="2210345"/>
            <a:ext cx="419695" cy="419817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2" tIns="45707" rIns="91412" bIns="45707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>
              <a:solidFill>
                <a:prstClr val="white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68426" y="2743202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1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altLang="fr-FR"/>
          </a:p>
        </p:txBody>
      </p:sp>
      <p:sp>
        <p:nvSpPr>
          <p:cNvPr id="16" name="Espace réservé de la date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altLang="fr-FR"/>
          </a:p>
        </p:txBody>
      </p:sp>
      <p:sp>
        <p:nvSpPr>
          <p:cNvPr id="1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342805" y="2199961"/>
            <a:ext cx="458391" cy="44058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D9D182AB-3106-42C1-98D3-FE2C40D0F03A}" type="slidenum">
              <a:rPr lang="fr-CA" altLang="fr-FR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‹N°›</a:t>
            </a:fld>
            <a:endParaRPr lang="fr-CA" altLang="fr-FR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922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necteur droit 19"/>
          <p:cNvSpPr>
            <a:spLocks noChangeShapeType="1"/>
          </p:cNvSpPr>
          <p:nvPr/>
        </p:nvSpPr>
        <p:spPr bwMode="auto">
          <a:xfrm flipV="1">
            <a:off x="4563072" y="1575426"/>
            <a:ext cx="8930" cy="4819737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12" tIns="45707" rIns="91412" bIns="45707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CA" sz="22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10" name="Espace réservé du contenu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2" name="Espace réservé du contenu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5790905" y="6409998"/>
            <a:ext cx="3045023" cy="3664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altLang="fr-FR"/>
          </a:p>
        </p:txBody>
      </p:sp>
      <p:sp>
        <p:nvSpPr>
          <p:cNvPr id="7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altLang="fr-FR"/>
          </a:p>
        </p:txBody>
      </p:sp>
      <p:sp>
        <p:nvSpPr>
          <p:cNvPr id="8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3428F4-03B2-4AD9-B719-DE16DDB2A29F}" type="slidenum">
              <a:rPr lang="fr-CA" altLang="fr-FR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‹N°›</a:t>
            </a:fld>
            <a:endParaRPr lang="fr-CA" altLang="fr-FR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9452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cteur droit 19"/>
          <p:cNvSpPr>
            <a:spLocks noChangeShapeType="1"/>
          </p:cNvSpPr>
          <p:nvPr/>
        </p:nvSpPr>
        <p:spPr bwMode="auto">
          <a:xfrm flipV="1">
            <a:off x="4572000" y="2199960"/>
            <a:ext cx="0" cy="4187785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12" tIns="45707" rIns="91412" bIns="45707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CA" sz="22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20"/>
          <p:cNvSpPr>
            <a:spLocks noChangeArrowheads="1"/>
          </p:cNvSpPr>
          <p:nvPr/>
        </p:nvSpPr>
        <p:spPr bwMode="white">
          <a:xfrm>
            <a:off x="0" y="0"/>
            <a:ext cx="9144000" cy="144784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2" tIns="45707" rIns="91412" bIns="45707" anchor="ctr"/>
          <a:lstStyle>
            <a:lvl1pPr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fr-FR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Rectangle 23"/>
          <p:cNvSpPr>
            <a:spLocks noChangeArrowheads="1"/>
          </p:cNvSpPr>
          <p:nvPr/>
        </p:nvSpPr>
        <p:spPr bwMode="white">
          <a:xfrm>
            <a:off x="0" y="6705204"/>
            <a:ext cx="9144000" cy="15279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2" tIns="45707" rIns="91412" bIns="45707" anchor="ctr"/>
          <a:lstStyle>
            <a:lvl1pPr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fr-FR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Rectangle 24"/>
          <p:cNvSpPr>
            <a:spLocks noChangeArrowheads="1"/>
          </p:cNvSpPr>
          <p:nvPr/>
        </p:nvSpPr>
        <p:spPr bwMode="white">
          <a:xfrm>
            <a:off x="1" y="0"/>
            <a:ext cx="15180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2" tIns="45707" rIns="91412" bIns="45707" anchor="ctr"/>
          <a:lstStyle>
            <a:lvl1pPr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fr-FR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Rectangle 25"/>
          <p:cNvSpPr>
            <a:spLocks noChangeArrowheads="1"/>
          </p:cNvSpPr>
          <p:nvPr/>
        </p:nvSpPr>
        <p:spPr bwMode="white">
          <a:xfrm>
            <a:off x="8992197" y="0"/>
            <a:ext cx="15180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2" tIns="45707" rIns="91412" bIns="45707" anchor="ctr"/>
          <a:lstStyle>
            <a:lvl1pPr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fr-FR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1804" y="1372194"/>
            <a:ext cx="8834438" cy="913807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2" tIns="45707" rIns="91412" bIns="45707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853" y="6392197"/>
            <a:ext cx="8832950" cy="310041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12" tIns="45707" rIns="91412" bIns="45707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>
              <a:solidFill>
                <a:prstClr val="black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14" name="Connecteur droit 13"/>
          <p:cNvSpPr>
            <a:spLocks noChangeShapeType="1"/>
          </p:cNvSpPr>
          <p:nvPr/>
        </p:nvSpPr>
        <p:spPr bwMode="auto">
          <a:xfrm>
            <a:off x="151804" y="1280220"/>
            <a:ext cx="8834438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lIns="91412" tIns="45707" rIns="91412" bIns="45707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>
              <a:solidFill>
                <a:prstClr val="black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1804" y="155763"/>
            <a:ext cx="8834438" cy="654647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12" tIns="45707" rIns="91412" bIns="45707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 dirty="0">
              <a:solidFill>
                <a:prstClr val="black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16" name="Ellipse 15"/>
          <p:cNvSpPr/>
          <p:nvPr/>
        </p:nvSpPr>
        <p:spPr>
          <a:xfrm>
            <a:off x="4266904" y="955345"/>
            <a:ext cx="610195" cy="609699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2" tIns="45707" rIns="91412" bIns="45707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>
              <a:solidFill>
                <a:prstClr val="white"/>
              </a:solidFill>
            </a:endParaRPr>
          </a:p>
        </p:txBody>
      </p:sp>
      <p:sp>
        <p:nvSpPr>
          <p:cNvPr id="17" name="Ellipse 16"/>
          <p:cNvSpPr/>
          <p:nvPr/>
        </p:nvSpPr>
        <p:spPr>
          <a:xfrm>
            <a:off x="4362154" y="1050284"/>
            <a:ext cx="419695" cy="4213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2" tIns="45707" rIns="91412" bIns="45707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>
              <a:solidFill>
                <a:prstClr val="white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791332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4" name="Espace réservé du contenu 23"/>
          <p:cNvSpPr>
            <a:spLocks noGrp="1"/>
          </p:cNvSpPr>
          <p:nvPr>
            <p:ph sz="quarter" idx="2"/>
          </p:nvPr>
        </p:nvSpPr>
        <p:spPr>
          <a:xfrm>
            <a:off x="301754" y="2471383"/>
            <a:ext cx="4041648" cy="3818404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26" name="Espace réservé du contenu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23" name="Titre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18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altLang="fr-FR"/>
          </a:p>
        </p:txBody>
      </p:sp>
      <p:sp>
        <p:nvSpPr>
          <p:cNvPr id="19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05099" y="6409998"/>
            <a:ext cx="3580805" cy="3664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altLang="fr-FR"/>
          </a:p>
        </p:txBody>
      </p:sp>
      <p:sp>
        <p:nvSpPr>
          <p:cNvPr id="20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4342805" y="1042869"/>
            <a:ext cx="458391" cy="44058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3B840F47-1D00-4272-ABB5-83C7B285D1CB}" type="slidenum">
              <a:rPr lang="fr-CA" altLang="fr-FR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‹N°›</a:t>
            </a:fld>
            <a:endParaRPr lang="fr-CA" altLang="fr-FR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6604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alt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4342805" y="1035451"/>
            <a:ext cx="458391" cy="44206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3253DA-8389-4D86-B9F9-ECE114D8A360}" type="slidenum">
              <a:rPr lang="fr-CA" altLang="fr-FR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‹N°›</a:t>
            </a:fld>
            <a:endParaRPr lang="fr-CA" altLang="fr-FR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069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ChangeArrowheads="1"/>
          </p:cNvSpPr>
          <p:nvPr/>
        </p:nvSpPr>
        <p:spPr bwMode="white">
          <a:xfrm>
            <a:off x="0" y="6705204"/>
            <a:ext cx="9144000" cy="15279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2" tIns="45707" rIns="91412" bIns="45707" anchor="ctr"/>
          <a:lstStyle>
            <a:lvl1pPr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fr-FR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3" name="Rectangle 20"/>
          <p:cNvSpPr>
            <a:spLocks noChangeArrowheads="1"/>
          </p:cNvSpPr>
          <p:nvPr/>
        </p:nvSpPr>
        <p:spPr bwMode="white">
          <a:xfrm>
            <a:off x="0" y="1"/>
            <a:ext cx="9144000" cy="1557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2" tIns="45707" rIns="91412" bIns="45707" anchor="ctr"/>
          <a:lstStyle>
            <a:lvl1pPr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fr-FR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4" name="Rectangle 23"/>
          <p:cNvSpPr>
            <a:spLocks noChangeArrowheads="1"/>
          </p:cNvSpPr>
          <p:nvPr/>
        </p:nvSpPr>
        <p:spPr bwMode="white">
          <a:xfrm>
            <a:off x="8992197" y="0"/>
            <a:ext cx="15180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2" tIns="45707" rIns="91412" bIns="45707" anchor="ctr"/>
          <a:lstStyle>
            <a:lvl1pPr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fr-FR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Rectangle 24"/>
          <p:cNvSpPr>
            <a:spLocks noChangeArrowheads="1"/>
          </p:cNvSpPr>
          <p:nvPr/>
        </p:nvSpPr>
        <p:spPr bwMode="white">
          <a:xfrm>
            <a:off x="1" y="0"/>
            <a:ext cx="15180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2" tIns="45707" rIns="91412" bIns="45707" anchor="ctr"/>
          <a:lstStyle>
            <a:lvl1pPr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fr-FR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45853" y="6392196"/>
            <a:ext cx="8832950" cy="308558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12" tIns="45707" rIns="91412" bIns="45707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>
              <a:solidFill>
                <a:prstClr val="black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51804" y="158730"/>
            <a:ext cx="8834438" cy="654647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12" tIns="45707" rIns="91412" bIns="45707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 dirty="0">
              <a:solidFill>
                <a:prstClr val="black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8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altLang="fr-FR"/>
          </a:p>
        </p:txBody>
      </p:sp>
      <p:sp>
        <p:nvSpPr>
          <p:cNvPr id="9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altLang="fr-FR"/>
          </a:p>
        </p:txBody>
      </p:sp>
      <p:sp>
        <p:nvSpPr>
          <p:cNvPr id="10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4266904" y="6323959"/>
            <a:ext cx="610195" cy="442069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397993B-46CE-47FC-9C26-4B0E757CF2C6}" type="slidenum">
              <a:rPr lang="fr-CA" altLang="fr-FR"/>
              <a:pPr>
                <a:defRPr/>
              </a:pPr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2711106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1804" y="152798"/>
            <a:ext cx="8834438" cy="304107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12" tIns="45707" rIns="91412" bIns="45707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>
              <a:solidFill>
                <a:prstClr val="black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white">
          <a:xfrm>
            <a:off x="0" y="6705204"/>
            <a:ext cx="9144000" cy="15279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2" tIns="45707" rIns="91412" bIns="45707" anchor="ctr"/>
          <a:lstStyle>
            <a:lvl1pPr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fr-FR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8992197" y="0"/>
            <a:ext cx="15180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2" tIns="45707" rIns="91412" bIns="45707" anchor="ctr"/>
          <a:lstStyle>
            <a:lvl1pPr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fr-FR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white">
          <a:xfrm>
            <a:off x="0" y="0"/>
            <a:ext cx="9144000" cy="11867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2" tIns="45707" rIns="91412" bIns="45707" anchor="ctr"/>
          <a:lstStyle>
            <a:lvl1pPr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fr-FR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Rectangle 25"/>
          <p:cNvSpPr>
            <a:spLocks noChangeArrowheads="1"/>
          </p:cNvSpPr>
          <p:nvPr/>
        </p:nvSpPr>
        <p:spPr bwMode="white">
          <a:xfrm>
            <a:off x="1" y="0"/>
            <a:ext cx="15180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2" tIns="45707" rIns="91412" bIns="45707" anchor="ctr"/>
          <a:lstStyle>
            <a:lvl1pPr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fr-FR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1805" y="609699"/>
            <a:ext cx="2744391" cy="5867053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2" tIns="45707" rIns="91412" bIns="45707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1804" y="152797"/>
            <a:ext cx="8834438" cy="654647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12" tIns="45707" rIns="91412" bIns="45707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 dirty="0">
              <a:solidFill>
                <a:prstClr val="black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12" name="Connecteur droit 11"/>
          <p:cNvSpPr>
            <a:spLocks noChangeShapeType="1"/>
          </p:cNvSpPr>
          <p:nvPr/>
        </p:nvSpPr>
        <p:spPr bwMode="auto">
          <a:xfrm>
            <a:off x="151804" y="534043"/>
            <a:ext cx="8834438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lIns="91412" tIns="45707" rIns="91412" bIns="45707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>
              <a:solidFill>
                <a:prstClr val="black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1294806" y="228453"/>
            <a:ext cx="610195" cy="609699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2" tIns="45707" rIns="91412" bIns="45707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>
              <a:solidFill>
                <a:prstClr val="white"/>
              </a:solidFill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390055" y="323394"/>
            <a:ext cx="421184" cy="419817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2" tIns="45707" rIns="91412" bIns="45707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8828" y="6387745"/>
            <a:ext cx="8832950" cy="31004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12" tIns="45707" rIns="91412" bIns="45707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>
              <a:solidFill>
                <a:prstClr val="black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0" name="Espace réservé du contenu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6" name="Espace réservé du numéro de diapositive 6"/>
          <p:cNvSpPr>
            <a:spLocks noGrp="1"/>
          </p:cNvSpPr>
          <p:nvPr>
            <p:ph type="sldNum" sz="quarter" idx="10"/>
          </p:nvPr>
        </p:nvSpPr>
        <p:spPr>
          <a:xfrm>
            <a:off x="1372197" y="313010"/>
            <a:ext cx="456903" cy="44058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EBB839A4-7AA0-440D-833E-53055F131CC9}" type="slidenum">
              <a:rPr lang="fr-CA" altLang="fr-FR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‹N°›</a:t>
            </a:fld>
            <a:endParaRPr lang="fr-CA" altLang="fr-FR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7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altLang="fr-FR"/>
          </a:p>
        </p:txBody>
      </p:sp>
      <p:sp>
        <p:nvSpPr>
          <p:cNvPr id="18" name="Espace réservé du pied de page 5"/>
          <p:cNvSpPr>
            <a:spLocks noGrp="1"/>
          </p:cNvSpPr>
          <p:nvPr>
            <p:ph type="ftr" sz="quarter" idx="12"/>
          </p:nvPr>
        </p:nvSpPr>
        <p:spPr>
          <a:xfrm>
            <a:off x="302123" y="6411482"/>
            <a:ext cx="3382863" cy="36492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31090693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necteur droit 4"/>
          <p:cNvSpPr>
            <a:spLocks noChangeShapeType="1"/>
          </p:cNvSpPr>
          <p:nvPr/>
        </p:nvSpPr>
        <p:spPr bwMode="auto">
          <a:xfrm>
            <a:off x="151804" y="534043"/>
            <a:ext cx="8834438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lIns="91412" tIns="45707" rIns="91412" bIns="45707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>
              <a:solidFill>
                <a:prstClr val="black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white">
          <a:xfrm>
            <a:off x="0" y="6705204"/>
            <a:ext cx="9144000" cy="15279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2" tIns="45707" rIns="91412" bIns="45707" anchor="ctr"/>
          <a:lstStyle>
            <a:lvl1pPr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fr-FR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8992197" y="0"/>
            <a:ext cx="15180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2" tIns="45707" rIns="91412" bIns="45707" anchor="ctr"/>
          <a:lstStyle>
            <a:lvl1pPr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fr-FR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white">
          <a:xfrm>
            <a:off x="0" y="0"/>
            <a:ext cx="9144000" cy="15279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2" tIns="45707" rIns="91412" bIns="45707" anchor="ctr"/>
          <a:lstStyle>
            <a:lvl1pPr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fr-FR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Rectangle 25"/>
          <p:cNvSpPr>
            <a:spLocks noChangeArrowheads="1"/>
          </p:cNvSpPr>
          <p:nvPr/>
        </p:nvSpPr>
        <p:spPr bwMode="white">
          <a:xfrm>
            <a:off x="1" y="0"/>
            <a:ext cx="15180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2" tIns="45707" rIns="91412" bIns="45707" anchor="ctr"/>
          <a:lstStyle>
            <a:lvl1pPr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fr-FR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1804" y="152796"/>
            <a:ext cx="8834438" cy="30114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12" tIns="45707" rIns="91412" bIns="45707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>
              <a:solidFill>
                <a:prstClr val="black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1805" y="609699"/>
            <a:ext cx="2744391" cy="5867053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2" tIns="45707" rIns="91412" bIns="45707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1804" y="155763"/>
            <a:ext cx="8834438" cy="654647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12" tIns="45707" rIns="91412" bIns="45707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 dirty="0">
              <a:solidFill>
                <a:prstClr val="black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1294806" y="228453"/>
            <a:ext cx="610195" cy="609699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2" tIns="45707" rIns="91412" bIns="45707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>
              <a:solidFill>
                <a:prstClr val="white"/>
              </a:solidFill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390055" y="323394"/>
            <a:ext cx="421184" cy="419817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2" tIns="45707" rIns="91412" bIns="45707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8828" y="6387745"/>
            <a:ext cx="8832950" cy="31004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12" tIns="45707" rIns="91412" bIns="45707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>
              <a:solidFill>
                <a:prstClr val="black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000375" y="609602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US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6" name="Espace réservé du numéro de diapositive 6"/>
          <p:cNvSpPr>
            <a:spLocks noGrp="1"/>
          </p:cNvSpPr>
          <p:nvPr>
            <p:ph type="sldNum" sz="quarter" idx="10"/>
          </p:nvPr>
        </p:nvSpPr>
        <p:spPr>
          <a:xfrm>
            <a:off x="1372197" y="313010"/>
            <a:ext cx="456903" cy="44058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0D909F-033D-4C30-BB78-C2C0BAFF8B29}" type="slidenum">
              <a:rPr lang="fr-CA" altLang="fr-FR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‹N°›</a:t>
            </a:fld>
            <a:endParaRPr lang="fr-CA" altLang="fr-FR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7" name="Espace réservé de la date 4"/>
          <p:cNvSpPr>
            <a:spLocks noGrp="1"/>
          </p:cNvSpPr>
          <p:nvPr>
            <p:ph type="dt" sz="half" idx="11"/>
          </p:nvPr>
        </p:nvSpPr>
        <p:spPr>
          <a:xfrm>
            <a:off x="5787928" y="6405548"/>
            <a:ext cx="3045023" cy="36492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altLang="fr-FR"/>
          </a:p>
        </p:txBody>
      </p:sp>
      <p:sp>
        <p:nvSpPr>
          <p:cNvPr id="18" name="Espace réservé du pied de page 5"/>
          <p:cNvSpPr>
            <a:spLocks noGrp="1"/>
          </p:cNvSpPr>
          <p:nvPr>
            <p:ph type="ftr" sz="quarter" idx="12"/>
          </p:nvPr>
        </p:nvSpPr>
        <p:spPr>
          <a:xfrm>
            <a:off x="302123" y="6411482"/>
            <a:ext cx="3583781" cy="36492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1805128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6"/>
          <p:cNvSpPr>
            <a:spLocks noChangeArrowheads="1"/>
          </p:cNvSpPr>
          <p:nvPr/>
        </p:nvSpPr>
        <p:spPr bwMode="white">
          <a:xfrm>
            <a:off x="0" y="6705204"/>
            <a:ext cx="9144000" cy="15279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2" tIns="45707" rIns="91412" bIns="45707" anchor="ctr"/>
          <a:lstStyle>
            <a:lvl1pPr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fr-FR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27" name="Rectangle 15"/>
          <p:cNvSpPr>
            <a:spLocks noChangeArrowheads="1"/>
          </p:cNvSpPr>
          <p:nvPr/>
        </p:nvSpPr>
        <p:spPr bwMode="white">
          <a:xfrm>
            <a:off x="0" y="1"/>
            <a:ext cx="9144000" cy="13929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2" tIns="45707" rIns="91412" bIns="45707" anchor="ctr"/>
          <a:lstStyle>
            <a:lvl1pPr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fr-FR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28" name="Rectangle 17"/>
          <p:cNvSpPr>
            <a:spLocks noChangeArrowheads="1"/>
          </p:cNvSpPr>
          <p:nvPr/>
        </p:nvSpPr>
        <p:spPr bwMode="white">
          <a:xfrm>
            <a:off x="1" y="0"/>
            <a:ext cx="15180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2" tIns="45707" rIns="91412" bIns="45707" anchor="ctr"/>
          <a:lstStyle>
            <a:lvl1pPr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fr-FR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29" name="Rectangle 18"/>
          <p:cNvSpPr>
            <a:spLocks noChangeArrowheads="1"/>
          </p:cNvSpPr>
          <p:nvPr/>
        </p:nvSpPr>
        <p:spPr bwMode="white">
          <a:xfrm>
            <a:off x="8992197" y="0"/>
            <a:ext cx="15180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2" tIns="45707" rIns="91412" bIns="45707" anchor="ctr"/>
          <a:lstStyle>
            <a:lvl1pPr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fr-FR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8828" y="6387745"/>
            <a:ext cx="8832950" cy="31004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12" tIns="45707" rIns="91412" bIns="45707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>
              <a:solidFill>
                <a:prstClr val="black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5790905" y="6405548"/>
            <a:ext cx="3045023" cy="364929"/>
          </a:xfrm>
          <a:prstGeom prst="rect">
            <a:avLst/>
          </a:prstGeom>
        </p:spPr>
        <p:txBody>
          <a:bodyPr vert="horz" lIns="91412" tIns="45707" rIns="91412" bIns="45707"/>
          <a:lstStyle>
            <a:lvl1pPr algn="r" eaLnBrk="1" latinLnBrk="0" hangingPunct="1">
              <a:defRPr kumimoji="0" sz="1400">
                <a:solidFill>
                  <a:srgbClr val="FFFFFF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CA" alt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305099" y="6411482"/>
            <a:ext cx="3580805" cy="364929"/>
          </a:xfrm>
          <a:prstGeom prst="rect">
            <a:avLst/>
          </a:prstGeom>
        </p:spPr>
        <p:txBody>
          <a:bodyPr vert="horz" lIns="91412" tIns="45707" rIns="91412" bIns="45707"/>
          <a:lstStyle>
            <a:lvl1pPr algn="l" eaLnBrk="1" latinLnBrk="0" hangingPunct="1">
              <a:defRPr kumimoji="0" sz="1200">
                <a:solidFill>
                  <a:srgbClr val="FFFFFF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CA" altLang="fr-FR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1804" y="155763"/>
            <a:ext cx="8834438" cy="654647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12" tIns="45707" rIns="91412" bIns="45707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 dirty="0">
              <a:solidFill>
                <a:prstClr val="black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151804" y="1277253"/>
            <a:ext cx="8834438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lIns="91412" tIns="45707" rIns="91412" bIns="45707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>
              <a:solidFill>
                <a:prstClr val="black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4266904" y="955345"/>
            <a:ext cx="610195" cy="609699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2" tIns="45707" rIns="91412" bIns="45707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>
              <a:solidFill>
                <a:prstClr val="white"/>
              </a:solidFill>
            </a:endParaRPr>
          </a:p>
        </p:txBody>
      </p:sp>
      <p:sp>
        <p:nvSpPr>
          <p:cNvPr id="15" name="Ellipse 14"/>
          <p:cNvSpPr/>
          <p:nvPr/>
        </p:nvSpPr>
        <p:spPr>
          <a:xfrm>
            <a:off x="4362154" y="1050284"/>
            <a:ext cx="419695" cy="4213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2" tIns="45707" rIns="91412" bIns="45707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>
              <a:solidFill>
                <a:prstClr val="white"/>
              </a:solidFill>
            </a:endParaRPr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4342805" y="1039902"/>
            <a:ext cx="458391" cy="442069"/>
          </a:xfrm>
          <a:prstGeom prst="rect">
            <a:avLst/>
          </a:prstGeom>
        </p:spPr>
        <p:txBody>
          <a:bodyPr vert="horz" lIns="45707" tIns="45707" rIns="45707" bIns="45707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DBC5D65-278D-4A61-B055-436250AF4BB5}" type="slidenum">
              <a:rPr lang="fr-CA" altLang="fr-FR">
                <a:solidFill>
                  <a:srgbClr val="8CADAE">
                    <a:shade val="7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CA" altLang="fr-FR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038" name="Espace réservé du titre 21"/>
          <p:cNvSpPr>
            <a:spLocks noGrp="1"/>
          </p:cNvSpPr>
          <p:nvPr>
            <p:ph type="title"/>
          </p:nvPr>
        </p:nvSpPr>
        <p:spPr bwMode="auto">
          <a:xfrm>
            <a:off x="302123" y="228451"/>
            <a:ext cx="8533805" cy="759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2" tIns="45707" rIns="91412" bIns="45707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 style du titre</a:t>
            </a:r>
            <a:endParaRPr lang="en-US" altLang="fr-FR"/>
          </a:p>
        </p:txBody>
      </p:sp>
      <p:sp>
        <p:nvSpPr>
          <p:cNvPr id="1039" name="Espace réservé du texte 12"/>
          <p:cNvSpPr>
            <a:spLocks noGrp="1"/>
          </p:cNvSpPr>
          <p:nvPr>
            <p:ph type="body" idx="1"/>
          </p:nvPr>
        </p:nvSpPr>
        <p:spPr bwMode="auto">
          <a:xfrm>
            <a:off x="302123" y="1523507"/>
            <a:ext cx="8533805" cy="4600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2" tIns="45707" rIns="91412" bIns="457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15074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5pPr>
      <a:lvl6pPr marL="42792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855841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28376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71168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394" indent="-273394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273" indent="-273394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1666" indent="-227333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545" indent="-227333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69938" indent="-227333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420" indent="-182824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19658" indent="-182824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2482" indent="-182824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6720" indent="-182824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06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12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4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0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9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6"/>
          <p:cNvSpPr>
            <a:spLocks noChangeArrowheads="1"/>
          </p:cNvSpPr>
          <p:nvPr/>
        </p:nvSpPr>
        <p:spPr bwMode="white">
          <a:xfrm>
            <a:off x="0" y="6705204"/>
            <a:ext cx="9144000" cy="15279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6" tIns="45714" rIns="91426" bIns="45714" anchor="ctr"/>
          <a:lstStyle>
            <a:lvl1pPr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fr-FR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27" name="Rectangle 15"/>
          <p:cNvSpPr>
            <a:spLocks noChangeArrowheads="1"/>
          </p:cNvSpPr>
          <p:nvPr/>
        </p:nvSpPr>
        <p:spPr bwMode="white">
          <a:xfrm>
            <a:off x="0" y="1"/>
            <a:ext cx="9144000" cy="13929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6" tIns="45714" rIns="91426" bIns="45714" anchor="ctr"/>
          <a:lstStyle>
            <a:lvl1pPr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fr-FR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28" name="Rectangle 17"/>
          <p:cNvSpPr>
            <a:spLocks noChangeArrowheads="1"/>
          </p:cNvSpPr>
          <p:nvPr/>
        </p:nvSpPr>
        <p:spPr bwMode="white">
          <a:xfrm>
            <a:off x="0" y="0"/>
            <a:ext cx="15180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6" tIns="45714" rIns="91426" bIns="45714" anchor="ctr"/>
          <a:lstStyle>
            <a:lvl1pPr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fr-FR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29" name="Rectangle 18"/>
          <p:cNvSpPr>
            <a:spLocks noChangeArrowheads="1"/>
          </p:cNvSpPr>
          <p:nvPr/>
        </p:nvSpPr>
        <p:spPr bwMode="white">
          <a:xfrm>
            <a:off x="8992196" y="0"/>
            <a:ext cx="15180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6" tIns="45714" rIns="91426" bIns="45714" anchor="ctr"/>
          <a:lstStyle>
            <a:lvl1pPr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fr-FR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8828" y="6387745"/>
            <a:ext cx="8832950" cy="31004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26" tIns="45714" rIns="91426" bIns="45714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>
              <a:solidFill>
                <a:prstClr val="black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5790904" y="6405547"/>
            <a:ext cx="3045023" cy="364929"/>
          </a:xfrm>
          <a:prstGeom prst="rect">
            <a:avLst/>
          </a:prstGeom>
        </p:spPr>
        <p:txBody>
          <a:bodyPr vert="horz" lIns="91426" tIns="45714" rIns="91426" bIns="45714"/>
          <a:lstStyle>
            <a:lvl1pPr algn="r" eaLnBrk="1" latinLnBrk="0" hangingPunct="1">
              <a:defRPr kumimoji="0" sz="1400">
                <a:solidFill>
                  <a:srgbClr val="FFFFFF"/>
                </a:solidFill>
                <a:latin typeface="Arial" charset="0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fr-CA" alt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305098" y="6411481"/>
            <a:ext cx="3580805" cy="364929"/>
          </a:xfrm>
          <a:prstGeom prst="rect">
            <a:avLst/>
          </a:prstGeom>
        </p:spPr>
        <p:txBody>
          <a:bodyPr vert="horz" lIns="91426" tIns="45714" rIns="91426" bIns="45714"/>
          <a:lstStyle>
            <a:lvl1pPr algn="l" eaLnBrk="1" latinLnBrk="0" hangingPunct="1">
              <a:defRPr kumimoji="0" sz="1200">
                <a:solidFill>
                  <a:srgbClr val="FFFFFF"/>
                </a:solidFill>
                <a:latin typeface="Arial" charset="0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fr-CA" altLang="fr-FR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1804" y="155763"/>
            <a:ext cx="8834438" cy="654647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26" tIns="45714" rIns="91426" bIns="45714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 dirty="0">
              <a:solidFill>
                <a:prstClr val="black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151804" y="1277253"/>
            <a:ext cx="8834438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lIns="91426" tIns="45714" rIns="91426" bIns="45714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>
              <a:solidFill>
                <a:prstClr val="black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4266903" y="955344"/>
            <a:ext cx="610195" cy="609699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6" tIns="45714" rIns="91426" bIns="45714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>
              <a:solidFill>
                <a:prstClr val="white"/>
              </a:solidFill>
            </a:endParaRPr>
          </a:p>
        </p:txBody>
      </p:sp>
      <p:sp>
        <p:nvSpPr>
          <p:cNvPr id="15" name="Ellipse 14"/>
          <p:cNvSpPr/>
          <p:nvPr/>
        </p:nvSpPr>
        <p:spPr>
          <a:xfrm>
            <a:off x="4362153" y="1050284"/>
            <a:ext cx="419695" cy="4213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6" tIns="45714" rIns="91426" bIns="45714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>
              <a:solidFill>
                <a:prstClr val="white"/>
              </a:solidFill>
            </a:endParaRPr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4342805" y="1039901"/>
            <a:ext cx="458391" cy="442069"/>
          </a:xfrm>
          <a:prstGeom prst="rect">
            <a:avLst/>
          </a:prstGeom>
        </p:spPr>
        <p:txBody>
          <a:bodyPr vert="horz" lIns="45714" tIns="45714" rIns="45714" bIns="45714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1DBC5D65-278D-4A61-B055-436250AF4BB5}" type="slidenum">
              <a:rPr lang="fr-CA" altLang="fr-FR">
                <a:solidFill>
                  <a:srgbClr val="8CADAE">
                    <a:shade val="75000"/>
                  </a:srgbClr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CA" altLang="fr-FR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038" name="Espace réservé du titre 21"/>
          <p:cNvSpPr>
            <a:spLocks noGrp="1"/>
          </p:cNvSpPr>
          <p:nvPr>
            <p:ph type="title"/>
          </p:nvPr>
        </p:nvSpPr>
        <p:spPr bwMode="auto">
          <a:xfrm>
            <a:off x="302122" y="228451"/>
            <a:ext cx="8533805" cy="759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6" tIns="45714" rIns="91426" bIns="45714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 style du titre</a:t>
            </a:r>
            <a:endParaRPr lang="en-US" altLang="fr-FR"/>
          </a:p>
        </p:txBody>
      </p:sp>
      <p:sp>
        <p:nvSpPr>
          <p:cNvPr id="1039" name="Espace réservé du texte 12"/>
          <p:cNvSpPr>
            <a:spLocks noGrp="1"/>
          </p:cNvSpPr>
          <p:nvPr>
            <p:ph type="body" idx="1"/>
          </p:nvPr>
        </p:nvSpPr>
        <p:spPr bwMode="auto">
          <a:xfrm>
            <a:off x="302122" y="1523506"/>
            <a:ext cx="8533805" cy="4600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6" tIns="45714" rIns="91426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365548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5pPr>
      <a:lvl6pPr marL="427985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85597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283955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71194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435" indent="-27343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356" indent="-27343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1791" indent="-227367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711" indent="-227367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0146" indent="-227367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670" indent="-182852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19949" indent="-182852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2801" indent="-182852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080" indent="-182852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2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5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1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4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39267B0-CF32-3C0B-D06D-CC01F43E6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4800" b="1" dirty="0">
                <a:solidFill>
                  <a:schemeClr val="tx2">
                    <a:lumMod val="50000"/>
                  </a:schemeClr>
                </a:solidFill>
              </a:rPr>
              <a:t>Bonne Journée!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AF98ACC2-F65D-4C4B-12D7-70F3BBC0FB22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727300" y="1628800"/>
            <a:ext cx="7689400" cy="479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6657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D657CB-C914-21EC-4985-1BC3BBF63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68152"/>
          </a:xfrm>
        </p:spPr>
        <p:txBody>
          <a:bodyPr/>
          <a:lstStyle/>
          <a:p>
            <a:r>
              <a:rPr lang="fr-CA" sz="3600" b="1" dirty="0">
                <a:solidFill>
                  <a:schemeClr val="bg2">
                    <a:lumMod val="10000"/>
                  </a:schemeClr>
                </a:solidFill>
              </a:rPr>
              <a:t>Régulation de la glycémie </a:t>
            </a:r>
            <a:r>
              <a:rPr lang="fr-CA" dirty="0">
                <a:solidFill>
                  <a:schemeClr val="bg2">
                    <a:lumMod val="10000"/>
                  </a:schemeClr>
                </a:solidFill>
              </a:rPr>
              <a:t>p.40 du </a:t>
            </a:r>
            <a:r>
              <a:rPr lang="fr-CA" dirty="0" err="1">
                <a:solidFill>
                  <a:schemeClr val="bg2">
                    <a:lumMod val="10000"/>
                  </a:schemeClr>
                </a:solidFill>
              </a:rPr>
              <a:t>Cémeq</a:t>
            </a:r>
            <a:endParaRPr lang="fr-CA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EA96EA15-A1D2-7BD4-D001-F0DA134FF75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01625" y="1700808"/>
            <a:ext cx="4038600" cy="4352520"/>
          </a:xfrm>
        </p:spPr>
      </p:pic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7BAC786B-19F2-4F18-FF2D-532E07DEF61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32802" y="1700808"/>
            <a:ext cx="4106398" cy="4352520"/>
          </a:xfrm>
        </p:spPr>
      </p:pic>
    </p:spTree>
    <p:extLst>
      <p:ext uri="{BB962C8B-B14F-4D97-AF65-F5344CB8AC3E}">
        <p14:creationId xmlns:p14="http://schemas.microsoft.com/office/powerpoint/2010/main" val="13984593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261090"/>
            <a:ext cx="8640960" cy="715024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fr-FR" sz="4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Mongolian Baiti" panose="03000500000000000000" pitchFamily="66" charset="0"/>
              </a:rPr>
              <a:t>Insuline</a:t>
            </a:r>
            <a:r>
              <a:rPr lang="en-US" altLang="fr-FR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Mongolian Baiti" panose="03000500000000000000" pitchFamily="66" charset="0"/>
              </a:rPr>
              <a:t> et glucagon </a:t>
            </a:r>
            <a:r>
              <a:rPr lang="en-US" altLang="fr-FR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Mongolian Baiti" panose="03000500000000000000" pitchFamily="66" charset="0"/>
              </a:rPr>
              <a:t>p.38-39 du </a:t>
            </a:r>
            <a:r>
              <a:rPr lang="en-US" altLang="fr-FR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Mongolian Baiti" panose="03000500000000000000" pitchFamily="66" charset="0"/>
              </a:rPr>
              <a:t>Cémeq</a:t>
            </a:r>
            <a:endParaRPr lang="en-US" altLang="fr-FR" sz="2000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Mongolian Baiti" panose="03000500000000000000" pitchFamily="66" charset="0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251521" y="2055478"/>
            <a:ext cx="8758534" cy="5184665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fr-CA" altLang="ko-KR" sz="2400" b="1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  <a:ea typeface="굴림" charset="-127"/>
              <a:cs typeface="Mongolian Baiti" panose="03000500000000000000" pitchFamily="66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v"/>
              <a:defRPr/>
            </a:pPr>
            <a:r>
              <a:rPr lang="en-US" altLang="ko-KR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ea typeface="굴림" charset="-127"/>
                <a:cs typeface="Mongolian Baiti" panose="03000500000000000000" pitchFamily="66" charset="0"/>
                <a:sym typeface="Wingdings" panose="05000000000000000000" pitchFamily="2" charset="2"/>
              </a:rPr>
              <a:t>Effet</a:t>
            </a:r>
            <a:r>
              <a:rPr lang="en-US" altLang="ko-K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ea typeface="굴림" charset="-127"/>
                <a:cs typeface="Mongolian Baiti" panose="03000500000000000000" pitchFamily="66" charset="0"/>
                <a:sym typeface="Wingdings" panose="05000000000000000000" pitchFamily="2" charset="2"/>
              </a:rPr>
              <a:t> </a:t>
            </a:r>
            <a:r>
              <a:rPr lang="en-US" altLang="ko-KR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ea typeface="굴림" charset="-127"/>
                <a:cs typeface="Mongolian Baiti" panose="03000500000000000000" pitchFamily="66" charset="0"/>
                <a:sym typeface="Wingdings" panose="05000000000000000000" pitchFamily="2" charset="2"/>
              </a:rPr>
              <a:t>spécifique</a:t>
            </a:r>
            <a:r>
              <a:rPr lang="en-US" altLang="ko-K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ea typeface="굴림" charset="-127"/>
                <a:cs typeface="Mongolian Baiti" panose="03000500000000000000" pitchFamily="66" charset="0"/>
                <a:sym typeface="Wingdings" panose="05000000000000000000" pitchFamily="2" charset="2"/>
              </a:rPr>
              <a:t> et </a:t>
            </a:r>
            <a:r>
              <a:rPr lang="en-US" altLang="ko-KR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ea typeface="굴림" charset="-127"/>
                <a:cs typeface="Mongolian Baiti" panose="03000500000000000000" pitchFamily="66" charset="0"/>
                <a:sym typeface="Wingdings" panose="05000000000000000000" pitchFamily="2" charset="2"/>
              </a:rPr>
              <a:t>antagoniste</a:t>
            </a:r>
            <a:endParaRPr lang="en-US" altLang="ko-KR" sz="2400" b="1" dirty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  <a:ea typeface="굴림" charset="-127"/>
              <a:cs typeface="Mongolian Baiti" panose="03000500000000000000" pitchFamily="66" charset="0"/>
              <a:sym typeface="Wingdings" panose="05000000000000000000" pitchFamily="2" charset="2"/>
            </a:endParaRP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en-US" altLang="ko-KR" sz="2400" b="1" dirty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  <a:ea typeface="굴림" charset="-127"/>
              <a:cs typeface="Mongolian Baiti" panose="03000500000000000000" pitchFamily="66" charset="0"/>
              <a:sym typeface="Wingdings" panose="05000000000000000000" pitchFamily="2" charset="2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v"/>
              <a:defRPr/>
            </a:pPr>
            <a:r>
              <a:rPr lang="en-US" altLang="ko-K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ea typeface="굴림" charset="-127"/>
                <a:cs typeface="Mongolian Baiti" panose="03000500000000000000" pitchFamily="66" charset="0"/>
                <a:sym typeface="Wingdings" panose="05000000000000000000" pitchFamily="2" charset="2"/>
              </a:rPr>
              <a:t>Q hormone </a:t>
            </a:r>
            <a:r>
              <a:rPr lang="en-US" altLang="ko-KR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ea typeface="굴림" charset="-127"/>
                <a:cs typeface="Mongolian Baiti" panose="03000500000000000000" pitchFamily="66" charset="0"/>
                <a:sym typeface="Wingdings" panose="05000000000000000000" pitchFamily="2" charset="2"/>
              </a:rPr>
              <a:t>produit</a:t>
            </a:r>
            <a:r>
              <a:rPr lang="en-US" altLang="ko-K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ea typeface="굴림" charset="-127"/>
                <a:cs typeface="Mongolian Baiti" panose="03000500000000000000" pitchFamily="66" charset="0"/>
                <a:sym typeface="Wingdings" panose="05000000000000000000" pitchFamily="2" charset="2"/>
              </a:rPr>
              <a:t> </a:t>
            </a:r>
            <a:r>
              <a:rPr lang="en-US" altLang="ko-KR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ea typeface="굴림" charset="-127"/>
                <a:cs typeface="Mongolian Baiti" panose="03000500000000000000" pitchFamily="66" charset="0"/>
                <a:sym typeface="Wingdings" panose="05000000000000000000" pitchFamily="2" charset="2"/>
              </a:rPr>
              <a:t>sa</a:t>
            </a:r>
            <a:r>
              <a:rPr lang="en-US" altLang="ko-K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ea typeface="굴림" charset="-127"/>
                <a:cs typeface="Mongolian Baiti" panose="03000500000000000000" pitchFamily="66" charset="0"/>
                <a:sym typeface="Wingdings" panose="05000000000000000000" pitchFamily="2" charset="2"/>
              </a:rPr>
              <a:t> </a:t>
            </a:r>
            <a:r>
              <a:rPr lang="en-US" altLang="ko-KR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ea typeface="굴림" charset="-127"/>
                <a:cs typeface="Mongolian Baiti" panose="03000500000000000000" pitchFamily="66" charset="0"/>
                <a:sym typeface="Wingdings" panose="05000000000000000000" pitchFamily="2" charset="2"/>
              </a:rPr>
              <a:t>propre</a:t>
            </a:r>
            <a:r>
              <a:rPr lang="en-US" altLang="ko-K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ea typeface="굴림" charset="-127"/>
                <a:cs typeface="Mongolian Baiti" panose="03000500000000000000" pitchFamily="66" charset="0"/>
                <a:sym typeface="Wingdings" panose="05000000000000000000" pitchFamily="2" charset="2"/>
              </a:rPr>
              <a:t> action  </a:t>
            </a:r>
            <a:r>
              <a:rPr lang="en-US" altLang="ko-KR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ea typeface="굴림" charset="-127"/>
                <a:cs typeface="Mongolian Baiti" panose="03000500000000000000" pitchFamily="66" charset="0"/>
                <a:sym typeface="Wingdings" panose="05000000000000000000" pitchFamily="2" charset="2"/>
              </a:rPr>
              <a:t>antagoniste</a:t>
            </a:r>
            <a:endParaRPr lang="en-US" altLang="ko-KR" sz="2400" b="1" dirty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  <a:ea typeface="굴림" charset="-127"/>
              <a:cs typeface="Mongolian Baiti" panose="03000500000000000000" pitchFamily="66" charset="0"/>
              <a:sym typeface="Wingdings" panose="05000000000000000000" pitchFamily="2" charset="2"/>
            </a:endParaRP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en-US" altLang="ko-KR" sz="2400" b="1" dirty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  <a:ea typeface="굴림" charset="-127"/>
              <a:cs typeface="Mongolian Baiti" panose="03000500000000000000" pitchFamily="66" charset="0"/>
              <a:sym typeface="Wingdings" panose="05000000000000000000" pitchFamily="2" charset="2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v"/>
              <a:defRPr/>
            </a:pPr>
            <a:r>
              <a:rPr lang="en-US" altLang="ko-K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ea typeface="굴림" charset="-127"/>
                <a:cs typeface="Mongolian Baiti" panose="03000500000000000000" pitchFamily="66" charset="0"/>
                <a:sym typeface="Wingdings" panose="05000000000000000000" pitchFamily="2" charset="2"/>
              </a:rPr>
              <a:t>Glucagon : Fait augmenter la </a:t>
            </a:r>
            <a:r>
              <a:rPr lang="en-US" altLang="ko-KR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ea typeface="굴림" charset="-127"/>
                <a:cs typeface="Mongolian Baiti" panose="03000500000000000000" pitchFamily="66" charset="0"/>
                <a:sym typeface="Wingdings" panose="05000000000000000000" pitchFamily="2" charset="2"/>
              </a:rPr>
              <a:t>glycémie</a:t>
            </a:r>
            <a:r>
              <a:rPr lang="en-US" altLang="ko-K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ea typeface="굴림" charset="-127"/>
                <a:cs typeface="Mongolian Baiti" panose="03000500000000000000" pitchFamily="66" charset="0"/>
                <a:sym typeface="Wingdings" panose="05000000000000000000" pitchFamily="2" charset="2"/>
              </a:rPr>
              <a:t> </a:t>
            </a:r>
            <a:r>
              <a:rPr lang="en-US" altLang="ko-KR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ea typeface="굴림" charset="-127"/>
                <a:cs typeface="Mongolian Baiti" panose="03000500000000000000" pitchFamily="66" charset="0"/>
                <a:sym typeface="Wingdings" panose="05000000000000000000" pitchFamily="2" charset="2"/>
              </a:rPr>
              <a:t>quand</a:t>
            </a:r>
            <a:r>
              <a:rPr lang="en-US" altLang="ko-K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ea typeface="굴림" charset="-127"/>
                <a:cs typeface="Mongolian Baiti" panose="03000500000000000000" pitchFamily="66" charset="0"/>
                <a:sym typeface="Wingdings" panose="05000000000000000000" pitchFamily="2" charset="2"/>
              </a:rPr>
              <a:t> trop </a:t>
            </a:r>
            <a:r>
              <a:rPr lang="en-US" altLang="ko-KR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ea typeface="굴림" charset="-127"/>
                <a:cs typeface="Mongolian Baiti" panose="03000500000000000000" pitchFamily="66" charset="0"/>
                <a:sym typeface="Wingdings" panose="05000000000000000000" pitchFamily="2" charset="2"/>
              </a:rPr>
              <a:t>basse</a:t>
            </a:r>
            <a:endParaRPr lang="en-US" altLang="ko-KR" sz="2400" b="1" dirty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  <a:ea typeface="굴림" charset="-127"/>
              <a:cs typeface="Mongolian Baiti" panose="03000500000000000000" pitchFamily="66" charset="0"/>
              <a:sym typeface="Wingdings" panose="05000000000000000000" pitchFamily="2" charset="2"/>
            </a:endParaRP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en-US" altLang="ko-KR" sz="2400" b="1" dirty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  <a:ea typeface="굴림" charset="-127"/>
              <a:cs typeface="Mongolian Baiti" panose="03000500000000000000" pitchFamily="66" charset="0"/>
              <a:sym typeface="Wingdings" panose="05000000000000000000" pitchFamily="2" charset="2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v"/>
              <a:defRPr/>
            </a:pPr>
            <a:r>
              <a:rPr lang="en-US" altLang="ko-KR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ea typeface="굴림" charset="-127"/>
                <a:cs typeface="Mongolian Baiti" panose="03000500000000000000" pitchFamily="66" charset="0"/>
                <a:sym typeface="Wingdings" panose="05000000000000000000" pitchFamily="2" charset="2"/>
              </a:rPr>
              <a:t>Insuline</a:t>
            </a:r>
            <a:r>
              <a:rPr lang="en-US" altLang="ko-K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ea typeface="굴림" charset="-127"/>
                <a:cs typeface="Mongolian Baiti" panose="03000500000000000000" pitchFamily="66" charset="0"/>
                <a:sym typeface="Wingdings" panose="05000000000000000000" pitchFamily="2" charset="2"/>
              </a:rPr>
              <a:t> : Fait </a:t>
            </a:r>
            <a:r>
              <a:rPr lang="en-US" altLang="ko-KR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ea typeface="굴림" charset="-127"/>
                <a:cs typeface="Mongolian Baiti" panose="03000500000000000000" pitchFamily="66" charset="0"/>
                <a:sym typeface="Wingdings" panose="05000000000000000000" pitchFamily="2" charset="2"/>
              </a:rPr>
              <a:t>diminuer</a:t>
            </a:r>
            <a:r>
              <a:rPr lang="en-US" altLang="ko-K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ea typeface="굴림" charset="-127"/>
                <a:cs typeface="Mongolian Baiti" panose="03000500000000000000" pitchFamily="66" charset="0"/>
                <a:sym typeface="Wingdings" panose="05000000000000000000" pitchFamily="2" charset="2"/>
              </a:rPr>
              <a:t> la </a:t>
            </a:r>
            <a:r>
              <a:rPr lang="en-US" altLang="ko-KR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ea typeface="굴림" charset="-127"/>
                <a:cs typeface="Mongolian Baiti" panose="03000500000000000000" pitchFamily="66" charset="0"/>
                <a:sym typeface="Wingdings" panose="05000000000000000000" pitchFamily="2" charset="2"/>
              </a:rPr>
              <a:t>glycémie</a:t>
            </a:r>
            <a:r>
              <a:rPr lang="en-US" altLang="ko-K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ea typeface="굴림" charset="-127"/>
                <a:cs typeface="Mongolian Baiti" panose="03000500000000000000" pitchFamily="66" charset="0"/>
                <a:sym typeface="Wingdings" panose="05000000000000000000" pitchFamily="2" charset="2"/>
              </a:rPr>
              <a:t> </a:t>
            </a:r>
            <a:r>
              <a:rPr lang="en-US" altLang="ko-KR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ea typeface="굴림" charset="-127"/>
                <a:cs typeface="Mongolian Baiti" panose="03000500000000000000" pitchFamily="66" charset="0"/>
                <a:sym typeface="Wingdings" panose="05000000000000000000" pitchFamily="2" charset="2"/>
              </a:rPr>
              <a:t>quand</a:t>
            </a:r>
            <a:r>
              <a:rPr lang="en-US" altLang="ko-K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ea typeface="굴림" charset="-127"/>
                <a:cs typeface="Mongolian Baiti" panose="03000500000000000000" pitchFamily="66" charset="0"/>
                <a:sym typeface="Wingdings" panose="05000000000000000000" pitchFamily="2" charset="2"/>
              </a:rPr>
              <a:t> trop </a:t>
            </a:r>
            <a:r>
              <a:rPr lang="en-US" altLang="ko-KR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ea typeface="굴림" charset="-127"/>
                <a:cs typeface="Mongolian Baiti" panose="03000500000000000000" pitchFamily="66" charset="0"/>
                <a:sym typeface="Wingdings" panose="05000000000000000000" pitchFamily="2" charset="2"/>
              </a:rPr>
              <a:t>élevé</a:t>
            </a:r>
            <a:endParaRPr lang="en-US" altLang="ko-KR" sz="2400" b="1" dirty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  <a:ea typeface="굴림" charset="-127"/>
              <a:cs typeface="Mongolian Baiti" panose="03000500000000000000" pitchFamily="66" charset="0"/>
              <a:sym typeface="Wingdings" panose="05000000000000000000" pitchFamily="2" charset="2"/>
            </a:endParaRP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en-US" altLang="ko-KR" sz="2400" b="1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  <a:ea typeface="굴림" charset="-127"/>
              <a:cs typeface="Mongolian Baiti" panose="03000500000000000000" pitchFamily="66" charset="0"/>
              <a:sym typeface="Wingdings" panose="05000000000000000000" pitchFamily="2" charset="2"/>
            </a:endParaRP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en-US" altLang="ko-KR" sz="2400" dirty="0">
              <a:latin typeface="Mongolian Baiti" panose="03000500000000000000" pitchFamily="66" charset="0"/>
              <a:ea typeface="굴림" charset="-127"/>
              <a:cs typeface="Mongolian Baiti" panose="03000500000000000000" pitchFamily="66" charset="0"/>
            </a:endParaRPr>
          </a:p>
        </p:txBody>
      </p:sp>
      <p:sp>
        <p:nvSpPr>
          <p:cNvPr id="8" name="Étoile à 5 branches 7"/>
          <p:cNvSpPr/>
          <p:nvPr/>
        </p:nvSpPr>
        <p:spPr bwMode="auto">
          <a:xfrm>
            <a:off x="107156" y="261090"/>
            <a:ext cx="1620739" cy="1943774"/>
          </a:xfrm>
          <a:prstGeom prst="star5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wrap="none" lIns="91398" tIns="45700" rIns="91398" bIns="45700" anchor="ctr"/>
          <a:lstStyle/>
          <a:p>
            <a:pPr algn="ctr" defTabSz="91398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CA" sz="2400" b="1" dirty="0">
                <a:solidFill>
                  <a:srgbClr val="8FB08C">
                    <a:lumMod val="75000"/>
                  </a:srgbClr>
                </a:solidFill>
                <a:latin typeface="Century Gothic" panose="020B0502020202020204" pitchFamily="34" charset="0"/>
                <a:cs typeface="Arial" pitchFamily="34" charset="0"/>
              </a:rPr>
              <a:t>VIP</a:t>
            </a:r>
          </a:p>
        </p:txBody>
      </p:sp>
      <p:sp>
        <p:nvSpPr>
          <p:cNvPr id="9" name="Parchemin horizontal 8"/>
          <p:cNvSpPr/>
          <p:nvPr/>
        </p:nvSpPr>
        <p:spPr bwMode="auto">
          <a:xfrm>
            <a:off x="4847332" y="1242842"/>
            <a:ext cx="4033242" cy="1271318"/>
          </a:xfrm>
          <a:prstGeom prst="horizontalScroll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98" tIns="45700" rIns="91398" bIns="45700" anchor="ctr"/>
          <a:lstStyle/>
          <a:p>
            <a:pPr algn="ctr" defTabSz="91398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CA" sz="1400" b="1" dirty="0">
                <a:solidFill>
                  <a:prstClr val="black"/>
                </a:solidFill>
                <a:latin typeface="Century Gothic" panose="020B0502020202020204" pitchFamily="34" charset="0"/>
                <a:cs typeface="Arial" pitchFamily="34" charset="0"/>
              </a:rPr>
              <a:t>TRUC :</a:t>
            </a:r>
          </a:p>
          <a:p>
            <a:pPr algn="ctr" defTabSz="91398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CA" sz="1600" b="1" dirty="0" err="1">
                <a:solidFill>
                  <a:prstClr val="black"/>
                </a:solidFill>
                <a:latin typeface="Century Gothic" panose="020B0502020202020204" pitchFamily="34" charset="0"/>
                <a:cs typeface="Arial" pitchFamily="34" charset="0"/>
              </a:rPr>
              <a:t>Insul</a:t>
            </a:r>
            <a:r>
              <a:rPr lang="fr-CA" sz="1600" b="1" dirty="0" err="1">
                <a:solidFill>
                  <a:srgbClr val="FF0000"/>
                </a:solidFill>
                <a:latin typeface="Century Gothic" panose="020B0502020202020204" pitchFamily="34" charset="0"/>
                <a:cs typeface="Arial" pitchFamily="34" charset="0"/>
              </a:rPr>
              <a:t>IN</a:t>
            </a:r>
            <a:r>
              <a:rPr lang="fr-CA" sz="1600" b="1" dirty="0" err="1">
                <a:solidFill>
                  <a:prstClr val="black"/>
                </a:solidFill>
                <a:latin typeface="Century Gothic" panose="020B0502020202020204" pitchFamily="34" charset="0"/>
                <a:cs typeface="Arial" pitchFamily="34" charset="0"/>
              </a:rPr>
              <a:t>e</a:t>
            </a:r>
            <a:r>
              <a:rPr lang="fr-CA" sz="1600" b="1" dirty="0">
                <a:solidFill>
                  <a:prstClr val="black"/>
                </a:solidFill>
                <a:latin typeface="Century Gothic" panose="020B0502020202020204" pitchFamily="34" charset="0"/>
                <a:cs typeface="Arial" pitchFamily="34" charset="0"/>
              </a:rPr>
              <a:t> = </a:t>
            </a:r>
            <a:r>
              <a:rPr lang="fr-CA" sz="1600" b="1" dirty="0">
                <a:solidFill>
                  <a:srgbClr val="FF0000"/>
                </a:solidFill>
                <a:latin typeface="Century Gothic" panose="020B0502020202020204" pitchFamily="34" charset="0"/>
                <a:cs typeface="Arial" pitchFamily="34" charset="0"/>
              </a:rPr>
              <a:t>IN</a:t>
            </a:r>
            <a:r>
              <a:rPr lang="fr-CA" sz="1600" b="1" dirty="0">
                <a:solidFill>
                  <a:prstClr val="black"/>
                </a:solidFill>
                <a:latin typeface="Century Gothic" panose="020B0502020202020204" pitchFamily="34" charset="0"/>
                <a:cs typeface="Arial" pitchFamily="34" charset="0"/>
              </a:rPr>
              <a:t> pour entrer dans cellules</a:t>
            </a:r>
          </a:p>
          <a:p>
            <a:pPr algn="ctr" defTabSz="91398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CA" sz="1600" b="1" dirty="0" err="1">
                <a:solidFill>
                  <a:prstClr val="black"/>
                </a:solidFill>
                <a:latin typeface="Century Gothic" panose="020B0502020202020204" pitchFamily="34" charset="0"/>
                <a:cs typeface="Arial" pitchFamily="34" charset="0"/>
              </a:rPr>
              <a:t>Gluca</a:t>
            </a:r>
            <a:r>
              <a:rPr lang="fr-CA" sz="1600" b="1" dirty="0" err="1">
                <a:solidFill>
                  <a:srgbClr val="FF0000"/>
                </a:solidFill>
                <a:latin typeface="Century Gothic" panose="020B0502020202020204" pitchFamily="34" charset="0"/>
                <a:cs typeface="Arial" pitchFamily="34" charset="0"/>
              </a:rPr>
              <a:t>GON</a:t>
            </a:r>
            <a:r>
              <a:rPr lang="fr-CA" sz="1600" b="1" dirty="0">
                <a:solidFill>
                  <a:prstClr val="black"/>
                </a:solidFill>
                <a:latin typeface="Century Gothic" panose="020B0502020202020204" pitchFamily="34" charset="0"/>
                <a:cs typeface="Arial" pitchFamily="34" charset="0"/>
              </a:rPr>
              <a:t> : </a:t>
            </a:r>
            <a:r>
              <a:rPr lang="fr-CA" sz="1600" b="1" dirty="0">
                <a:solidFill>
                  <a:srgbClr val="FF0000"/>
                </a:solidFill>
                <a:latin typeface="Century Gothic" panose="020B0502020202020204" pitchFamily="34" charset="0"/>
                <a:cs typeface="Arial" pitchFamily="34" charset="0"/>
              </a:rPr>
              <a:t>GONE</a:t>
            </a:r>
            <a:r>
              <a:rPr lang="fr-CA" sz="1600" b="1" dirty="0">
                <a:solidFill>
                  <a:prstClr val="black"/>
                </a:solidFill>
                <a:latin typeface="Century Gothic" panose="020B0502020202020204" pitchFamily="34" charset="0"/>
                <a:cs typeface="Arial" pitchFamily="34" charset="0"/>
              </a:rPr>
              <a:t> pour disparaît </a:t>
            </a:r>
          </a:p>
          <a:p>
            <a:pPr algn="ctr" defTabSz="91398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CA" sz="1600" b="1" dirty="0">
                <a:solidFill>
                  <a:prstClr val="black"/>
                </a:solidFill>
                <a:latin typeface="Century Gothic" panose="020B0502020202020204" pitchFamily="34" charset="0"/>
                <a:cs typeface="Arial" pitchFamily="34" charset="0"/>
              </a:rPr>
              <a:t>le glucose du foie</a:t>
            </a:r>
          </a:p>
        </p:txBody>
      </p:sp>
      <p:sp>
        <p:nvSpPr>
          <p:cNvPr id="2" name="Nuage 1">
            <a:extLst>
              <a:ext uri="{FF2B5EF4-FFF2-40B4-BE49-F238E27FC236}">
                <a16:creationId xmlns:a16="http://schemas.microsoft.com/office/drawing/2014/main" id="{81E9CC29-DE9C-C5E0-B38E-F9372CDA3DDC}"/>
              </a:ext>
            </a:extLst>
          </p:cNvPr>
          <p:cNvSpPr/>
          <p:nvPr/>
        </p:nvSpPr>
        <p:spPr>
          <a:xfrm>
            <a:off x="3455876" y="5418116"/>
            <a:ext cx="2232248" cy="115168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/>
              <a:t>Résumé p.40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322510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80F5B0F3-D352-53D6-8B63-32DA1ADC1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123" y="228451"/>
            <a:ext cx="8533805" cy="759528"/>
          </a:xfrm>
        </p:spPr>
        <p:txBody>
          <a:bodyPr wrap="square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fr-CA" sz="2300" b="1" dirty="0">
                <a:solidFill>
                  <a:srgbClr val="002060"/>
                </a:solidFill>
              </a:rPr>
              <a:t>Relation entre le système endocrinien et le système nerveux   </a:t>
            </a:r>
            <a:r>
              <a:rPr lang="fr-CA" sz="2300" dirty="0">
                <a:solidFill>
                  <a:srgbClr val="002060"/>
                </a:solidFill>
              </a:rPr>
              <a:t>p.42 du </a:t>
            </a:r>
            <a:r>
              <a:rPr lang="fr-CA" sz="2300" dirty="0" err="1">
                <a:solidFill>
                  <a:srgbClr val="002060"/>
                </a:solidFill>
              </a:rPr>
              <a:t>Cémeq</a:t>
            </a:r>
            <a:endParaRPr lang="fr-CA" sz="2300" dirty="0">
              <a:solidFill>
                <a:srgbClr val="002060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F8242B9-4DC5-61F6-619A-62FA3B789D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2286" y="1484784"/>
            <a:ext cx="4599428" cy="48542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417069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93FFE9-6EBB-C2F1-FCBE-CF80221C4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123" y="228450"/>
            <a:ext cx="8533805" cy="968301"/>
          </a:xfrm>
        </p:spPr>
        <p:txBody>
          <a:bodyPr/>
          <a:lstStyle/>
          <a:p>
            <a:r>
              <a:rPr lang="fr-CA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Syndrome général d’adaptation </a:t>
            </a:r>
            <a:r>
              <a:rPr lang="fr-CA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p.43 du </a:t>
            </a:r>
            <a:r>
              <a:rPr lang="fr-CA" sz="3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Cémeq</a:t>
            </a:r>
            <a:endParaRPr lang="fr-CA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EC794477-B040-8D8E-18D9-62B1CA47DE12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124744" y="1527175"/>
            <a:ext cx="6858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604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1"/>
          <p:cNvSpPr>
            <a:spLocks noChangeArrowheads="1"/>
          </p:cNvSpPr>
          <p:nvPr/>
        </p:nvSpPr>
        <p:spPr bwMode="auto">
          <a:xfrm>
            <a:off x="7413132" y="4086335"/>
            <a:ext cx="302718" cy="450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10967" tIns="55484" rIns="110967" bIns="55484" anchor="ctr">
            <a:spAutoFit/>
          </a:bodyPr>
          <a:lstStyle>
            <a:lvl1pPr defTabSz="118586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9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defTabSz="1185863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300">
                <a:solidFill>
                  <a:schemeClr val="tx2"/>
                </a:solidFill>
                <a:latin typeface="Georgia" pitchFamily="18" charset="0"/>
              </a:defRPr>
            </a:lvl2pPr>
            <a:lvl3pPr marL="1143000" indent="-228600" defTabSz="1185863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itchFamily="18" charset="2"/>
              <a:buChar char=""/>
              <a:defRPr sz="21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defTabSz="1185863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100">
                <a:solidFill>
                  <a:schemeClr val="tx2"/>
                </a:solidFill>
                <a:latin typeface="Georgia" pitchFamily="18" charset="0"/>
              </a:defRPr>
            </a:lvl4pPr>
            <a:lvl5pPr marL="2057400" indent="-228600" defTabSz="1185863" eaLnBrk="0" hangingPunct="0">
              <a:spcBef>
                <a:spcPct val="20000"/>
              </a:spcBef>
              <a:buClr>
                <a:srgbClr val="8FB08C"/>
              </a:buClr>
              <a:buChar char="•"/>
              <a:defRPr sz="19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defTabSz="11858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19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defTabSz="11858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19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defTabSz="11858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19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defTabSz="11858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19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fr-CA" altLang="fr-FR" sz="22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46083" name="Rectangle 12"/>
          <p:cNvSpPr>
            <a:spLocks noChangeArrowheads="1"/>
          </p:cNvSpPr>
          <p:nvPr/>
        </p:nvSpPr>
        <p:spPr bwMode="auto">
          <a:xfrm>
            <a:off x="7116963" y="4854763"/>
            <a:ext cx="468809" cy="450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0967" tIns="55484" rIns="110967" bIns="55484" anchor="ctr">
            <a:spAutoFit/>
          </a:bodyPr>
          <a:lstStyle>
            <a:lvl1pPr defTabSz="118586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9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defTabSz="1185863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300">
                <a:solidFill>
                  <a:schemeClr val="tx2"/>
                </a:solidFill>
                <a:latin typeface="Georgia" pitchFamily="18" charset="0"/>
              </a:defRPr>
            </a:lvl2pPr>
            <a:lvl3pPr marL="1143000" indent="-228600" defTabSz="1185863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itchFamily="18" charset="2"/>
              <a:buChar char=""/>
              <a:defRPr sz="21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defTabSz="1185863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100">
                <a:solidFill>
                  <a:schemeClr val="tx2"/>
                </a:solidFill>
                <a:latin typeface="Georgia" pitchFamily="18" charset="0"/>
              </a:defRPr>
            </a:lvl4pPr>
            <a:lvl5pPr marL="2057400" indent="-228600" defTabSz="1185863" eaLnBrk="0" hangingPunct="0">
              <a:spcBef>
                <a:spcPct val="20000"/>
              </a:spcBef>
              <a:buClr>
                <a:srgbClr val="8FB08C"/>
              </a:buClr>
              <a:buChar char="•"/>
              <a:defRPr sz="19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defTabSz="11858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19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defTabSz="11858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19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defTabSz="11858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19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defTabSz="11858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19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fr-CA" altLang="fr-FR" sz="22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46084" name="Picture 13" descr="BONHOMME DE STRESS=PE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112" b="6575"/>
          <a:stretch>
            <a:fillRect/>
          </a:stretch>
        </p:blipFill>
        <p:spPr bwMode="auto">
          <a:xfrm>
            <a:off x="1886395" y="-2912"/>
            <a:ext cx="4534793" cy="6666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14"/>
          <p:cNvSpPr txBox="1">
            <a:spLocks noChangeArrowheads="1"/>
          </p:cNvSpPr>
          <p:nvPr/>
        </p:nvSpPr>
        <p:spPr bwMode="auto">
          <a:xfrm>
            <a:off x="5499200" y="1811295"/>
            <a:ext cx="2933402" cy="71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0967" tIns="55484" rIns="110967" bIns="55484">
            <a:spAutoFit/>
          </a:bodyPr>
          <a:lstStyle>
            <a:lvl1pPr defTabSz="1106488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900">
                <a:solidFill>
                  <a:schemeClr val="tx1"/>
                </a:solidFill>
                <a:latin typeface="Georgia" pitchFamily="18" charset="0"/>
              </a:defRPr>
            </a:lvl1pPr>
            <a:lvl2pPr marL="592138" indent="-344488" defTabSz="1106488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300">
                <a:solidFill>
                  <a:schemeClr val="tx2"/>
                </a:solidFill>
                <a:latin typeface="Georgia" pitchFamily="18" charset="0"/>
              </a:defRPr>
            </a:lvl2pPr>
            <a:lvl3pPr marL="1185863" indent="-276225" defTabSz="1106488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itchFamily="18" charset="2"/>
              <a:buChar char=""/>
              <a:defRPr sz="2100">
                <a:solidFill>
                  <a:schemeClr val="tx1"/>
                </a:solidFill>
                <a:latin typeface="Georgia" pitchFamily="18" charset="0"/>
              </a:defRPr>
            </a:lvl3pPr>
            <a:lvl4pPr marL="1778000" indent="-276225" defTabSz="1106488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100">
                <a:solidFill>
                  <a:schemeClr val="tx2"/>
                </a:solidFill>
                <a:latin typeface="Georgia" pitchFamily="18" charset="0"/>
              </a:defRPr>
            </a:lvl4pPr>
            <a:lvl5pPr marL="2371725" indent="-274638" defTabSz="1106488" eaLnBrk="0" hangingPunct="0">
              <a:spcBef>
                <a:spcPct val="20000"/>
              </a:spcBef>
              <a:buClr>
                <a:srgbClr val="8FB08C"/>
              </a:buClr>
              <a:buChar char="•"/>
              <a:defRPr sz="1900">
                <a:solidFill>
                  <a:schemeClr val="tx1"/>
                </a:solidFill>
                <a:latin typeface="Georgia" pitchFamily="18" charset="0"/>
              </a:defRPr>
            </a:lvl5pPr>
            <a:lvl6pPr marL="2828925" indent="-274638" defTabSz="1106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1900">
                <a:solidFill>
                  <a:schemeClr val="tx1"/>
                </a:solidFill>
                <a:latin typeface="Georgia" pitchFamily="18" charset="0"/>
              </a:defRPr>
            </a:lvl6pPr>
            <a:lvl7pPr marL="3286125" indent="-274638" defTabSz="1106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1900">
                <a:solidFill>
                  <a:schemeClr val="tx1"/>
                </a:solidFill>
                <a:latin typeface="Georgia" pitchFamily="18" charset="0"/>
              </a:defRPr>
            </a:lvl7pPr>
            <a:lvl8pPr marL="3743325" indent="-274638" defTabSz="1106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1900">
                <a:solidFill>
                  <a:schemeClr val="tx1"/>
                </a:solidFill>
                <a:latin typeface="Georgia" pitchFamily="18" charset="0"/>
              </a:defRPr>
            </a:lvl8pPr>
            <a:lvl9pPr marL="4200525" indent="-274638" defTabSz="1106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19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fr-CA" altLang="fr-FR" sz="220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</a:t>
            </a:r>
            <a:r>
              <a:rPr lang="fr-CA" altLang="fr-FR" sz="22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CA" altLang="fr-FR" sz="17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Rythme respiratoire et cardiaque</a:t>
            </a:r>
          </a:p>
        </p:txBody>
      </p:sp>
      <p:sp>
        <p:nvSpPr>
          <p:cNvPr id="46086" name="Text Box 15"/>
          <p:cNvSpPr txBox="1">
            <a:spLocks noChangeArrowheads="1"/>
          </p:cNvSpPr>
          <p:nvPr/>
        </p:nvSpPr>
        <p:spPr bwMode="auto">
          <a:xfrm>
            <a:off x="5481942" y="594437"/>
            <a:ext cx="2699742" cy="71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0967" tIns="55484" rIns="110967" bIns="55484">
            <a:spAutoFit/>
          </a:bodyPr>
          <a:lstStyle>
            <a:lvl1pPr defTabSz="1106488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900">
                <a:solidFill>
                  <a:schemeClr val="tx1"/>
                </a:solidFill>
                <a:latin typeface="Georgia" pitchFamily="18" charset="0"/>
              </a:defRPr>
            </a:lvl1pPr>
            <a:lvl2pPr marL="592138" indent="-344488" defTabSz="1106488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300">
                <a:solidFill>
                  <a:schemeClr val="tx2"/>
                </a:solidFill>
                <a:latin typeface="Georgia" pitchFamily="18" charset="0"/>
              </a:defRPr>
            </a:lvl2pPr>
            <a:lvl3pPr marL="1185863" indent="-276225" defTabSz="1106488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itchFamily="18" charset="2"/>
              <a:buChar char=""/>
              <a:defRPr sz="2100">
                <a:solidFill>
                  <a:schemeClr val="tx1"/>
                </a:solidFill>
                <a:latin typeface="Georgia" pitchFamily="18" charset="0"/>
              </a:defRPr>
            </a:lvl3pPr>
            <a:lvl4pPr marL="1778000" indent="-276225" defTabSz="1106488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100">
                <a:solidFill>
                  <a:schemeClr val="tx2"/>
                </a:solidFill>
                <a:latin typeface="Georgia" pitchFamily="18" charset="0"/>
              </a:defRPr>
            </a:lvl4pPr>
            <a:lvl5pPr marL="2371725" indent="-274638" defTabSz="1106488" eaLnBrk="0" hangingPunct="0">
              <a:spcBef>
                <a:spcPct val="20000"/>
              </a:spcBef>
              <a:buClr>
                <a:srgbClr val="8FB08C"/>
              </a:buClr>
              <a:buChar char="•"/>
              <a:defRPr sz="1900">
                <a:solidFill>
                  <a:schemeClr val="tx1"/>
                </a:solidFill>
                <a:latin typeface="Georgia" pitchFamily="18" charset="0"/>
              </a:defRPr>
            </a:lvl5pPr>
            <a:lvl6pPr marL="2828925" indent="-274638" defTabSz="1106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1900">
                <a:solidFill>
                  <a:schemeClr val="tx1"/>
                </a:solidFill>
                <a:latin typeface="Georgia" pitchFamily="18" charset="0"/>
              </a:defRPr>
            </a:lvl6pPr>
            <a:lvl7pPr marL="3286125" indent="-274638" defTabSz="1106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1900">
                <a:solidFill>
                  <a:schemeClr val="tx1"/>
                </a:solidFill>
                <a:latin typeface="Georgia" pitchFamily="18" charset="0"/>
              </a:defRPr>
            </a:lvl7pPr>
            <a:lvl8pPr marL="3743325" indent="-274638" defTabSz="1106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1900">
                <a:solidFill>
                  <a:schemeClr val="tx1"/>
                </a:solidFill>
                <a:latin typeface="Georgia" pitchFamily="18" charset="0"/>
              </a:defRPr>
            </a:lvl8pPr>
            <a:lvl9pPr marL="4200525" indent="-274638" defTabSz="1106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19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fr-CA" altLang="fr-FR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 </a:t>
            </a:r>
            <a:r>
              <a:rPr lang="fr-CA" altLang="fr-FR" sz="17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Sécrétion de la sueur</a:t>
            </a:r>
          </a:p>
        </p:txBody>
      </p:sp>
      <p:sp>
        <p:nvSpPr>
          <p:cNvPr id="46087" name="Text Box 17"/>
          <p:cNvSpPr txBox="1">
            <a:spLocks noChangeArrowheads="1"/>
          </p:cNvSpPr>
          <p:nvPr/>
        </p:nvSpPr>
        <p:spPr bwMode="auto">
          <a:xfrm>
            <a:off x="5364286" y="1394375"/>
            <a:ext cx="2701231" cy="450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0967" tIns="55484" rIns="110967" bIns="55484">
            <a:spAutoFit/>
          </a:bodyPr>
          <a:lstStyle>
            <a:lvl1pPr defTabSz="1106488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900">
                <a:solidFill>
                  <a:schemeClr val="tx1"/>
                </a:solidFill>
                <a:latin typeface="Georgia" pitchFamily="18" charset="0"/>
              </a:defRPr>
            </a:lvl1pPr>
            <a:lvl2pPr marL="592138" indent="-344488" defTabSz="1106488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300">
                <a:solidFill>
                  <a:schemeClr val="tx2"/>
                </a:solidFill>
                <a:latin typeface="Georgia" pitchFamily="18" charset="0"/>
              </a:defRPr>
            </a:lvl2pPr>
            <a:lvl3pPr marL="1185863" indent="-276225" defTabSz="1106488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itchFamily="18" charset="2"/>
              <a:buChar char=""/>
              <a:defRPr sz="2100">
                <a:solidFill>
                  <a:schemeClr val="tx1"/>
                </a:solidFill>
                <a:latin typeface="Georgia" pitchFamily="18" charset="0"/>
              </a:defRPr>
            </a:lvl3pPr>
            <a:lvl4pPr marL="1778000" indent="-276225" defTabSz="1106488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100">
                <a:solidFill>
                  <a:schemeClr val="tx2"/>
                </a:solidFill>
                <a:latin typeface="Georgia" pitchFamily="18" charset="0"/>
              </a:defRPr>
            </a:lvl4pPr>
            <a:lvl5pPr marL="2371725" indent="-274638" defTabSz="1106488" eaLnBrk="0" hangingPunct="0">
              <a:spcBef>
                <a:spcPct val="20000"/>
              </a:spcBef>
              <a:buClr>
                <a:srgbClr val="8FB08C"/>
              </a:buClr>
              <a:buChar char="•"/>
              <a:defRPr sz="1900">
                <a:solidFill>
                  <a:schemeClr val="tx1"/>
                </a:solidFill>
                <a:latin typeface="Georgia" pitchFamily="18" charset="0"/>
              </a:defRPr>
            </a:lvl5pPr>
            <a:lvl6pPr marL="2828925" indent="-274638" defTabSz="1106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1900">
                <a:solidFill>
                  <a:schemeClr val="tx1"/>
                </a:solidFill>
                <a:latin typeface="Georgia" pitchFamily="18" charset="0"/>
              </a:defRPr>
            </a:lvl6pPr>
            <a:lvl7pPr marL="3286125" indent="-274638" defTabSz="1106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1900">
                <a:solidFill>
                  <a:schemeClr val="tx1"/>
                </a:solidFill>
                <a:latin typeface="Georgia" pitchFamily="18" charset="0"/>
              </a:defRPr>
            </a:lvl7pPr>
            <a:lvl8pPr marL="3743325" indent="-274638" defTabSz="1106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1900">
                <a:solidFill>
                  <a:schemeClr val="tx1"/>
                </a:solidFill>
                <a:latin typeface="Georgia" pitchFamily="18" charset="0"/>
              </a:defRPr>
            </a:lvl8pPr>
            <a:lvl9pPr marL="4200525" indent="-274638" defTabSz="1106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19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fr-CA" altLang="fr-FR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  </a:t>
            </a:r>
            <a:r>
              <a:rPr lang="fr-CA" altLang="fr-FR" sz="17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Température</a:t>
            </a:r>
          </a:p>
        </p:txBody>
      </p:sp>
      <p:sp>
        <p:nvSpPr>
          <p:cNvPr id="46088" name="Text Box 18"/>
          <p:cNvSpPr txBox="1">
            <a:spLocks noChangeArrowheads="1"/>
          </p:cNvSpPr>
          <p:nvPr/>
        </p:nvSpPr>
        <p:spPr bwMode="auto">
          <a:xfrm>
            <a:off x="5580394" y="2647093"/>
            <a:ext cx="2701231" cy="1681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0967" tIns="55484" rIns="110967" bIns="55484">
            <a:spAutoFit/>
          </a:bodyPr>
          <a:lstStyle>
            <a:lvl1pPr defTabSz="1106488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900">
                <a:solidFill>
                  <a:schemeClr val="tx1"/>
                </a:solidFill>
                <a:latin typeface="Georgia" pitchFamily="18" charset="0"/>
              </a:defRPr>
            </a:lvl1pPr>
            <a:lvl2pPr marL="592138" indent="-344488" defTabSz="1106488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300">
                <a:solidFill>
                  <a:schemeClr val="tx2"/>
                </a:solidFill>
                <a:latin typeface="Georgia" pitchFamily="18" charset="0"/>
              </a:defRPr>
            </a:lvl2pPr>
            <a:lvl3pPr marL="1185863" indent="-276225" defTabSz="1106488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itchFamily="18" charset="2"/>
              <a:buChar char=""/>
              <a:defRPr sz="2100">
                <a:solidFill>
                  <a:schemeClr val="tx1"/>
                </a:solidFill>
                <a:latin typeface="Georgia" pitchFamily="18" charset="0"/>
              </a:defRPr>
            </a:lvl3pPr>
            <a:lvl4pPr marL="1778000" indent="-276225" defTabSz="1106488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100">
                <a:solidFill>
                  <a:schemeClr val="tx2"/>
                </a:solidFill>
                <a:latin typeface="Georgia" pitchFamily="18" charset="0"/>
              </a:defRPr>
            </a:lvl4pPr>
            <a:lvl5pPr marL="2371725" indent="-274638" defTabSz="1106488" eaLnBrk="0" hangingPunct="0">
              <a:spcBef>
                <a:spcPct val="20000"/>
              </a:spcBef>
              <a:buClr>
                <a:srgbClr val="8FB08C"/>
              </a:buClr>
              <a:buChar char="•"/>
              <a:defRPr sz="1900">
                <a:solidFill>
                  <a:schemeClr val="tx1"/>
                </a:solidFill>
                <a:latin typeface="Georgia" pitchFamily="18" charset="0"/>
              </a:defRPr>
            </a:lvl5pPr>
            <a:lvl6pPr marL="2828925" indent="-274638" defTabSz="1106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1900">
                <a:solidFill>
                  <a:schemeClr val="tx1"/>
                </a:solidFill>
                <a:latin typeface="Georgia" pitchFamily="18" charset="0"/>
              </a:defRPr>
            </a:lvl6pPr>
            <a:lvl7pPr marL="3286125" indent="-274638" defTabSz="1106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1900">
                <a:solidFill>
                  <a:schemeClr val="tx1"/>
                </a:solidFill>
                <a:latin typeface="Georgia" pitchFamily="18" charset="0"/>
              </a:defRPr>
            </a:lvl7pPr>
            <a:lvl8pPr marL="3743325" indent="-274638" defTabSz="1106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1900">
                <a:solidFill>
                  <a:schemeClr val="tx1"/>
                </a:solidFill>
                <a:latin typeface="Georgia" pitchFamily="18" charset="0"/>
              </a:defRPr>
            </a:lvl8pPr>
            <a:lvl9pPr marL="4200525" indent="-274638" defTabSz="1106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19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fr-CA" altLang="fr-FR" sz="1700" b="1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Vasoconstriction des vaisseaux périphériques et vasodilatation des vaisseaux sanguins (cœur, poumons)</a:t>
            </a:r>
          </a:p>
        </p:txBody>
      </p:sp>
      <p:sp>
        <p:nvSpPr>
          <p:cNvPr id="46089" name="Text Box 19"/>
          <p:cNvSpPr txBox="1">
            <a:spLocks noChangeArrowheads="1"/>
          </p:cNvSpPr>
          <p:nvPr/>
        </p:nvSpPr>
        <p:spPr bwMode="auto">
          <a:xfrm>
            <a:off x="172643" y="1269836"/>
            <a:ext cx="2701231" cy="1235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0967" tIns="55484" rIns="110967" bIns="55484">
            <a:spAutoFit/>
          </a:bodyPr>
          <a:lstStyle>
            <a:lvl1pPr defTabSz="1106488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900">
                <a:solidFill>
                  <a:schemeClr val="tx1"/>
                </a:solidFill>
                <a:latin typeface="Georgia" pitchFamily="18" charset="0"/>
              </a:defRPr>
            </a:lvl1pPr>
            <a:lvl2pPr marL="592138" indent="-344488" defTabSz="1106488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300">
                <a:solidFill>
                  <a:schemeClr val="tx2"/>
                </a:solidFill>
                <a:latin typeface="Georgia" pitchFamily="18" charset="0"/>
              </a:defRPr>
            </a:lvl2pPr>
            <a:lvl3pPr marL="1185863" indent="-276225" defTabSz="1106488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itchFamily="18" charset="2"/>
              <a:buChar char=""/>
              <a:defRPr sz="2100">
                <a:solidFill>
                  <a:schemeClr val="tx1"/>
                </a:solidFill>
                <a:latin typeface="Georgia" pitchFamily="18" charset="0"/>
              </a:defRPr>
            </a:lvl3pPr>
            <a:lvl4pPr marL="1778000" indent="-276225" defTabSz="1106488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100">
                <a:solidFill>
                  <a:schemeClr val="tx2"/>
                </a:solidFill>
                <a:latin typeface="Georgia" pitchFamily="18" charset="0"/>
              </a:defRPr>
            </a:lvl4pPr>
            <a:lvl5pPr marL="2371725" indent="-274638" defTabSz="1106488" eaLnBrk="0" hangingPunct="0">
              <a:spcBef>
                <a:spcPct val="20000"/>
              </a:spcBef>
              <a:buClr>
                <a:srgbClr val="8FB08C"/>
              </a:buClr>
              <a:buChar char="•"/>
              <a:defRPr sz="1900">
                <a:solidFill>
                  <a:schemeClr val="tx1"/>
                </a:solidFill>
                <a:latin typeface="Georgia" pitchFamily="18" charset="0"/>
              </a:defRPr>
            </a:lvl5pPr>
            <a:lvl6pPr marL="2828925" indent="-274638" defTabSz="1106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1900">
                <a:solidFill>
                  <a:schemeClr val="tx1"/>
                </a:solidFill>
                <a:latin typeface="Georgia" pitchFamily="18" charset="0"/>
              </a:defRPr>
            </a:lvl6pPr>
            <a:lvl7pPr marL="3286125" indent="-274638" defTabSz="1106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1900">
                <a:solidFill>
                  <a:schemeClr val="tx1"/>
                </a:solidFill>
                <a:latin typeface="Georgia" pitchFamily="18" charset="0"/>
              </a:defRPr>
            </a:lvl7pPr>
            <a:lvl8pPr marL="3743325" indent="-274638" defTabSz="1106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1900">
                <a:solidFill>
                  <a:schemeClr val="tx1"/>
                </a:solidFill>
                <a:latin typeface="Georgia" pitchFamily="18" charset="0"/>
              </a:defRPr>
            </a:lvl8pPr>
            <a:lvl9pPr marL="4200525" indent="-274638" defTabSz="1106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19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fr-CA" altLang="fr-FR" sz="17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Glande surrénales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fr-CA" altLang="fr-FR" sz="17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fr-CA" altLang="fr-FR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</a:t>
            </a:r>
            <a:r>
              <a:rPr lang="fr-CA" altLang="fr-FR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CA" altLang="fr-FR" sz="17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sécrétion d’adrénaline +  noradrénaline</a:t>
            </a:r>
          </a:p>
        </p:txBody>
      </p:sp>
      <p:sp>
        <p:nvSpPr>
          <p:cNvPr id="46090" name="Text Box 20"/>
          <p:cNvSpPr txBox="1">
            <a:spLocks noChangeArrowheads="1"/>
          </p:cNvSpPr>
          <p:nvPr/>
        </p:nvSpPr>
        <p:spPr bwMode="auto">
          <a:xfrm>
            <a:off x="5499200" y="4497102"/>
            <a:ext cx="2699742" cy="450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0967" tIns="55484" rIns="110967" bIns="55484">
            <a:spAutoFit/>
          </a:bodyPr>
          <a:lstStyle>
            <a:lvl1pPr defTabSz="1106488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900">
                <a:solidFill>
                  <a:schemeClr val="tx1"/>
                </a:solidFill>
                <a:latin typeface="Georgia" pitchFamily="18" charset="0"/>
              </a:defRPr>
            </a:lvl1pPr>
            <a:lvl2pPr marL="592138" indent="-344488" defTabSz="1106488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300">
                <a:solidFill>
                  <a:schemeClr val="tx2"/>
                </a:solidFill>
                <a:latin typeface="Georgia" pitchFamily="18" charset="0"/>
              </a:defRPr>
            </a:lvl2pPr>
            <a:lvl3pPr marL="1185863" indent="-276225" defTabSz="1106488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itchFamily="18" charset="2"/>
              <a:buChar char=""/>
              <a:defRPr sz="2100">
                <a:solidFill>
                  <a:schemeClr val="tx1"/>
                </a:solidFill>
                <a:latin typeface="Georgia" pitchFamily="18" charset="0"/>
              </a:defRPr>
            </a:lvl3pPr>
            <a:lvl4pPr marL="1778000" indent="-276225" defTabSz="1106488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100">
                <a:solidFill>
                  <a:schemeClr val="tx2"/>
                </a:solidFill>
                <a:latin typeface="Georgia" pitchFamily="18" charset="0"/>
              </a:defRPr>
            </a:lvl4pPr>
            <a:lvl5pPr marL="2371725" indent="-274638" defTabSz="1106488" eaLnBrk="0" hangingPunct="0">
              <a:spcBef>
                <a:spcPct val="20000"/>
              </a:spcBef>
              <a:buClr>
                <a:srgbClr val="8FB08C"/>
              </a:buClr>
              <a:buChar char="•"/>
              <a:defRPr sz="1900">
                <a:solidFill>
                  <a:schemeClr val="tx1"/>
                </a:solidFill>
                <a:latin typeface="Georgia" pitchFamily="18" charset="0"/>
              </a:defRPr>
            </a:lvl5pPr>
            <a:lvl6pPr marL="2828925" indent="-274638" defTabSz="1106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1900">
                <a:solidFill>
                  <a:schemeClr val="tx1"/>
                </a:solidFill>
                <a:latin typeface="Georgia" pitchFamily="18" charset="0"/>
              </a:defRPr>
            </a:lvl6pPr>
            <a:lvl7pPr marL="3286125" indent="-274638" defTabSz="1106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1900">
                <a:solidFill>
                  <a:schemeClr val="tx1"/>
                </a:solidFill>
                <a:latin typeface="Georgia" pitchFamily="18" charset="0"/>
              </a:defRPr>
            </a:lvl7pPr>
            <a:lvl8pPr marL="3743325" indent="-274638" defTabSz="1106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1900">
                <a:solidFill>
                  <a:schemeClr val="tx1"/>
                </a:solidFill>
                <a:latin typeface="Georgia" pitchFamily="18" charset="0"/>
              </a:defRPr>
            </a:lvl8pPr>
            <a:lvl9pPr marL="4200525" indent="-274638" defTabSz="1106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19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fr-CA" altLang="fr-FR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 </a:t>
            </a:r>
            <a:r>
              <a:rPr lang="fr-CA" altLang="fr-FR" sz="17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Débit urinaire</a:t>
            </a:r>
          </a:p>
        </p:txBody>
      </p:sp>
      <p:sp>
        <p:nvSpPr>
          <p:cNvPr id="46091" name="Text Box 21"/>
          <p:cNvSpPr txBox="1">
            <a:spLocks noChangeArrowheads="1"/>
          </p:cNvSpPr>
          <p:nvPr/>
        </p:nvSpPr>
        <p:spPr bwMode="auto">
          <a:xfrm>
            <a:off x="5188151" y="5665305"/>
            <a:ext cx="2699742" cy="373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0967" tIns="55484" rIns="110967" bIns="55484">
            <a:spAutoFit/>
          </a:bodyPr>
          <a:lstStyle>
            <a:lvl1pPr defTabSz="1106488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900">
                <a:solidFill>
                  <a:schemeClr val="tx1"/>
                </a:solidFill>
                <a:latin typeface="Georgia" pitchFamily="18" charset="0"/>
              </a:defRPr>
            </a:lvl1pPr>
            <a:lvl2pPr marL="592138" indent="-344488" defTabSz="1106488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300">
                <a:solidFill>
                  <a:schemeClr val="tx2"/>
                </a:solidFill>
                <a:latin typeface="Georgia" pitchFamily="18" charset="0"/>
              </a:defRPr>
            </a:lvl2pPr>
            <a:lvl3pPr marL="1185863" indent="-276225" defTabSz="1106488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itchFamily="18" charset="2"/>
              <a:buChar char=""/>
              <a:defRPr sz="2100">
                <a:solidFill>
                  <a:schemeClr val="tx1"/>
                </a:solidFill>
                <a:latin typeface="Georgia" pitchFamily="18" charset="0"/>
              </a:defRPr>
            </a:lvl3pPr>
            <a:lvl4pPr marL="1778000" indent="-276225" defTabSz="1106488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100">
                <a:solidFill>
                  <a:schemeClr val="tx2"/>
                </a:solidFill>
                <a:latin typeface="Georgia" pitchFamily="18" charset="0"/>
              </a:defRPr>
            </a:lvl4pPr>
            <a:lvl5pPr marL="2371725" indent="-274638" defTabSz="1106488" eaLnBrk="0" hangingPunct="0">
              <a:spcBef>
                <a:spcPct val="20000"/>
              </a:spcBef>
              <a:buClr>
                <a:srgbClr val="8FB08C"/>
              </a:buClr>
              <a:buChar char="•"/>
              <a:defRPr sz="1900">
                <a:solidFill>
                  <a:schemeClr val="tx1"/>
                </a:solidFill>
                <a:latin typeface="Georgia" pitchFamily="18" charset="0"/>
              </a:defRPr>
            </a:lvl5pPr>
            <a:lvl6pPr marL="2828925" indent="-274638" defTabSz="1106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1900">
                <a:solidFill>
                  <a:schemeClr val="tx1"/>
                </a:solidFill>
                <a:latin typeface="Georgia" pitchFamily="18" charset="0"/>
              </a:defRPr>
            </a:lvl6pPr>
            <a:lvl7pPr marL="3286125" indent="-274638" defTabSz="1106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1900">
                <a:solidFill>
                  <a:schemeClr val="tx1"/>
                </a:solidFill>
                <a:latin typeface="Georgia" pitchFamily="18" charset="0"/>
              </a:defRPr>
            </a:lvl7pPr>
            <a:lvl8pPr marL="3743325" indent="-274638" defTabSz="1106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1900">
                <a:solidFill>
                  <a:schemeClr val="tx1"/>
                </a:solidFill>
                <a:latin typeface="Georgia" pitchFamily="18" charset="0"/>
              </a:defRPr>
            </a:lvl8pPr>
            <a:lvl9pPr marL="4200525" indent="-274638" defTabSz="1106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19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fr-CA" altLang="fr-FR" sz="1700" b="1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Tremblements</a:t>
            </a:r>
          </a:p>
        </p:txBody>
      </p:sp>
      <p:sp>
        <p:nvSpPr>
          <p:cNvPr id="46092" name="Text Box 23"/>
          <p:cNvSpPr txBox="1">
            <a:spLocks noChangeArrowheads="1"/>
          </p:cNvSpPr>
          <p:nvPr/>
        </p:nvSpPr>
        <p:spPr bwMode="auto">
          <a:xfrm>
            <a:off x="248543" y="732828"/>
            <a:ext cx="2701230" cy="450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0967" tIns="55484" rIns="110967" bIns="55484">
            <a:spAutoFit/>
          </a:bodyPr>
          <a:lstStyle>
            <a:lvl1pPr defTabSz="1106488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900">
                <a:solidFill>
                  <a:schemeClr val="tx1"/>
                </a:solidFill>
                <a:latin typeface="Georgia" pitchFamily="18" charset="0"/>
              </a:defRPr>
            </a:lvl1pPr>
            <a:lvl2pPr marL="592138" indent="-344488" defTabSz="1106488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300">
                <a:solidFill>
                  <a:schemeClr val="tx2"/>
                </a:solidFill>
                <a:latin typeface="Georgia" pitchFamily="18" charset="0"/>
              </a:defRPr>
            </a:lvl2pPr>
            <a:lvl3pPr marL="1185863" indent="-276225" defTabSz="1106488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itchFamily="18" charset="2"/>
              <a:buChar char=""/>
              <a:defRPr sz="2100">
                <a:solidFill>
                  <a:schemeClr val="tx1"/>
                </a:solidFill>
                <a:latin typeface="Georgia" pitchFamily="18" charset="0"/>
              </a:defRPr>
            </a:lvl3pPr>
            <a:lvl4pPr marL="1778000" indent="-276225" defTabSz="1106488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100">
                <a:solidFill>
                  <a:schemeClr val="tx2"/>
                </a:solidFill>
                <a:latin typeface="Georgia" pitchFamily="18" charset="0"/>
              </a:defRPr>
            </a:lvl4pPr>
            <a:lvl5pPr marL="2371725" indent="-274638" defTabSz="1106488" eaLnBrk="0" hangingPunct="0">
              <a:spcBef>
                <a:spcPct val="20000"/>
              </a:spcBef>
              <a:buClr>
                <a:srgbClr val="8FB08C"/>
              </a:buClr>
              <a:buChar char="•"/>
              <a:defRPr sz="1900">
                <a:solidFill>
                  <a:schemeClr val="tx1"/>
                </a:solidFill>
                <a:latin typeface="Georgia" pitchFamily="18" charset="0"/>
              </a:defRPr>
            </a:lvl5pPr>
            <a:lvl6pPr marL="2828925" indent="-274638" defTabSz="1106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1900">
                <a:solidFill>
                  <a:schemeClr val="tx1"/>
                </a:solidFill>
                <a:latin typeface="Georgia" pitchFamily="18" charset="0"/>
              </a:defRPr>
            </a:lvl6pPr>
            <a:lvl7pPr marL="3286125" indent="-274638" defTabSz="1106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1900">
                <a:solidFill>
                  <a:schemeClr val="tx1"/>
                </a:solidFill>
                <a:latin typeface="Georgia" pitchFamily="18" charset="0"/>
              </a:defRPr>
            </a:lvl7pPr>
            <a:lvl8pPr marL="3743325" indent="-274638" defTabSz="1106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1900">
                <a:solidFill>
                  <a:schemeClr val="tx1"/>
                </a:solidFill>
                <a:latin typeface="Georgia" pitchFamily="18" charset="0"/>
              </a:defRPr>
            </a:lvl8pPr>
            <a:lvl9pPr marL="4200525" indent="-274638" defTabSz="1106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19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fr-CA" altLang="fr-FR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</a:t>
            </a:r>
            <a:r>
              <a:rPr lang="fr-CA" altLang="fr-FR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CA" altLang="fr-FR" sz="17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Production de salive</a:t>
            </a:r>
          </a:p>
        </p:txBody>
      </p:sp>
      <p:sp>
        <p:nvSpPr>
          <p:cNvPr id="46093" name="Text Box 24"/>
          <p:cNvSpPr txBox="1">
            <a:spLocks noChangeArrowheads="1"/>
          </p:cNvSpPr>
          <p:nvPr/>
        </p:nvSpPr>
        <p:spPr bwMode="auto">
          <a:xfrm>
            <a:off x="328911" y="5202467"/>
            <a:ext cx="2699742" cy="71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0967" tIns="55484" rIns="110967" bIns="55484">
            <a:spAutoFit/>
          </a:bodyPr>
          <a:lstStyle>
            <a:lvl1pPr defTabSz="1106488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900">
                <a:solidFill>
                  <a:schemeClr val="tx1"/>
                </a:solidFill>
                <a:latin typeface="Georgia" pitchFamily="18" charset="0"/>
              </a:defRPr>
            </a:lvl1pPr>
            <a:lvl2pPr marL="592138" indent="-344488" defTabSz="1106488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300">
                <a:solidFill>
                  <a:schemeClr val="tx2"/>
                </a:solidFill>
                <a:latin typeface="Georgia" pitchFamily="18" charset="0"/>
              </a:defRPr>
            </a:lvl2pPr>
            <a:lvl3pPr marL="1185863" indent="-276225" defTabSz="1106488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itchFamily="18" charset="2"/>
              <a:buChar char=""/>
              <a:defRPr sz="2100">
                <a:solidFill>
                  <a:schemeClr val="tx1"/>
                </a:solidFill>
                <a:latin typeface="Georgia" pitchFamily="18" charset="0"/>
              </a:defRPr>
            </a:lvl3pPr>
            <a:lvl4pPr marL="1778000" indent="-276225" defTabSz="1106488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100">
                <a:solidFill>
                  <a:schemeClr val="tx2"/>
                </a:solidFill>
                <a:latin typeface="Georgia" pitchFamily="18" charset="0"/>
              </a:defRPr>
            </a:lvl4pPr>
            <a:lvl5pPr marL="2371725" indent="-274638" defTabSz="1106488" eaLnBrk="0" hangingPunct="0">
              <a:spcBef>
                <a:spcPct val="20000"/>
              </a:spcBef>
              <a:buClr>
                <a:srgbClr val="8FB08C"/>
              </a:buClr>
              <a:buChar char="•"/>
              <a:defRPr sz="1900">
                <a:solidFill>
                  <a:schemeClr val="tx1"/>
                </a:solidFill>
                <a:latin typeface="Georgia" pitchFamily="18" charset="0"/>
              </a:defRPr>
            </a:lvl5pPr>
            <a:lvl6pPr marL="2828925" indent="-274638" defTabSz="1106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1900">
                <a:solidFill>
                  <a:schemeClr val="tx1"/>
                </a:solidFill>
                <a:latin typeface="Georgia" pitchFamily="18" charset="0"/>
              </a:defRPr>
            </a:lvl6pPr>
            <a:lvl7pPr marL="3286125" indent="-274638" defTabSz="1106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1900">
                <a:solidFill>
                  <a:schemeClr val="tx1"/>
                </a:solidFill>
                <a:latin typeface="Georgia" pitchFamily="18" charset="0"/>
              </a:defRPr>
            </a:lvl7pPr>
            <a:lvl8pPr marL="3743325" indent="-274638" defTabSz="1106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1900">
                <a:solidFill>
                  <a:schemeClr val="tx1"/>
                </a:solidFill>
                <a:latin typeface="Georgia" pitchFamily="18" charset="0"/>
              </a:defRPr>
            </a:lvl8pPr>
            <a:lvl9pPr marL="4200525" indent="-274638" defTabSz="1106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19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fr-CA" altLang="fr-FR" sz="220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 </a:t>
            </a:r>
            <a:r>
              <a:rPr lang="fr-CA" altLang="fr-FR" sz="1700" b="1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Coagulation sanguine(hémorragie)</a:t>
            </a:r>
          </a:p>
        </p:txBody>
      </p:sp>
    </p:spTree>
    <p:extLst>
      <p:ext uri="{BB962C8B-B14F-4D97-AF65-F5344CB8AC3E}">
        <p14:creationId xmlns:p14="http://schemas.microsoft.com/office/powerpoint/2010/main" val="29181705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93FFE9-6EBB-C2F1-FCBE-CF80221C4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123" y="228450"/>
            <a:ext cx="8533805" cy="968301"/>
          </a:xfrm>
        </p:spPr>
        <p:txBody>
          <a:bodyPr/>
          <a:lstStyle/>
          <a:p>
            <a:r>
              <a:rPr lang="fr-CA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Activité Moodle et CÉMEQ</a:t>
            </a:r>
            <a:endParaRPr lang="fr-CA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BBAF76B-1F72-AD92-C1B0-66A3CE3F0F00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CA" dirty="0"/>
              <a:t>Faire activité C2.2 sur le Moodle. Les hormones et les glandes.</a:t>
            </a:r>
          </a:p>
          <a:p>
            <a:r>
              <a:rPr lang="fr-CA" dirty="0"/>
              <a:t>Faire activité C2.3 sur le Moodle. Les hormones/glandes et leurs </a:t>
            </a:r>
            <a:r>
              <a:rPr lang="fr-CA"/>
              <a:t>rôles.</a:t>
            </a:r>
            <a:endParaRPr lang="fr-CA" dirty="0"/>
          </a:p>
          <a:p>
            <a:pPr marL="0" indent="0" algn="ctr">
              <a:buNone/>
            </a:pPr>
            <a:r>
              <a:rPr lang="fr-CA" dirty="0"/>
              <a:t>Devoir CÉMEQ si pas le temps en classe.</a:t>
            </a:r>
          </a:p>
          <a:p>
            <a:r>
              <a:rPr lang="fr-CA" dirty="0"/>
              <a:t>Activité </a:t>
            </a:r>
            <a:r>
              <a:rPr lang="fr-CA" dirty="0" err="1"/>
              <a:t>cémeq</a:t>
            </a:r>
            <a:r>
              <a:rPr lang="fr-CA" dirty="0"/>
              <a:t> 1.5 p. 41-42</a:t>
            </a:r>
          </a:p>
          <a:p>
            <a:r>
              <a:rPr lang="fr-CA" dirty="0"/>
              <a:t>Activité </a:t>
            </a:r>
            <a:r>
              <a:rPr lang="fr-CA" dirty="0" err="1"/>
              <a:t>cémeq</a:t>
            </a:r>
            <a:r>
              <a:rPr lang="fr-CA" dirty="0"/>
              <a:t> 1.6 p. 45 à 47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680479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>
            <a:extLst>
              <a:ext uri="{FF2B5EF4-FFF2-40B4-BE49-F238E27FC236}">
                <a16:creationId xmlns:a16="http://schemas.microsoft.com/office/drawing/2014/main" id="{E2DFFEBA-AE16-CC9F-57F4-81F1D51B57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1520" y="2819400"/>
            <a:ext cx="8640960" cy="3489920"/>
          </a:xfrm>
        </p:spPr>
        <p:txBody>
          <a:bodyPr/>
          <a:lstStyle/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fr-CA" sz="2400" dirty="0">
                <a:solidFill>
                  <a:srgbClr val="002060"/>
                </a:solidFill>
              </a:rPr>
              <a:t>Révision du dernier cours</a:t>
            </a: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fr-CA" sz="2400" dirty="0">
                <a:solidFill>
                  <a:srgbClr val="002060"/>
                </a:solidFill>
              </a:rPr>
              <a:t>Glande mixte</a:t>
            </a: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fr-CA" sz="2400" dirty="0">
                <a:solidFill>
                  <a:srgbClr val="002060"/>
                </a:solidFill>
              </a:rPr>
              <a:t>Relation entre le système endocrinien et nerveux</a:t>
            </a: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fr-CA" sz="2400" dirty="0">
                <a:solidFill>
                  <a:srgbClr val="002060"/>
                </a:solidFill>
              </a:rPr>
              <a:t>Syndrome général d’adaptation</a:t>
            </a: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fr-CA" sz="2400" dirty="0">
                <a:solidFill>
                  <a:srgbClr val="002060"/>
                </a:solidFill>
              </a:rPr>
              <a:t>Activité association d’hormones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D97D1048-4E5E-1110-1757-92C13CC191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031776"/>
          </a:xfrm>
        </p:spPr>
        <p:txBody>
          <a:bodyPr/>
          <a:lstStyle/>
          <a:p>
            <a:r>
              <a:rPr lang="fr-CA" sz="6000" dirty="0">
                <a:solidFill>
                  <a:srgbClr val="C00000"/>
                </a:solidFill>
              </a:rPr>
              <a:t>L’ordre du jour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92EF9FF-940A-00E0-8CDE-033E1767DF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0232" y="2564904"/>
            <a:ext cx="2307080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16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55BA88-24DB-2D19-BD25-8990AB3E2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123" y="228450"/>
            <a:ext cx="8533805" cy="1184325"/>
          </a:xfrm>
        </p:spPr>
        <p:txBody>
          <a:bodyPr/>
          <a:lstStyle/>
          <a:p>
            <a:r>
              <a:rPr lang="fr-CA" sz="5400" b="1" dirty="0">
                <a:solidFill>
                  <a:srgbClr val="002060"/>
                </a:solidFill>
              </a:rPr>
              <a:t>Glandes Mixtes </a:t>
            </a:r>
            <a:r>
              <a:rPr lang="fr-CA" dirty="0">
                <a:solidFill>
                  <a:srgbClr val="002060"/>
                </a:solidFill>
              </a:rPr>
              <a:t>p.35 du </a:t>
            </a:r>
            <a:r>
              <a:rPr lang="fr-CA" dirty="0" err="1">
                <a:solidFill>
                  <a:srgbClr val="002060"/>
                </a:solidFill>
              </a:rPr>
              <a:t>Cémeq</a:t>
            </a:r>
            <a:endParaRPr lang="fr-CA" dirty="0">
              <a:solidFill>
                <a:srgbClr val="002060"/>
              </a:solidFill>
            </a:endParaRP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C0037343-34DB-D5AD-1A69-3994B42F3FCB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95730" y="1918066"/>
            <a:ext cx="8668758" cy="2981111"/>
          </a:xfrm>
        </p:spPr>
      </p:pic>
    </p:spTree>
    <p:extLst>
      <p:ext uri="{BB962C8B-B14F-4D97-AF65-F5344CB8AC3E}">
        <p14:creationId xmlns:p14="http://schemas.microsoft.com/office/powerpoint/2010/main" val="32672325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8361" y="198782"/>
            <a:ext cx="8533805" cy="759528"/>
          </a:xfrm>
        </p:spPr>
        <p:txBody>
          <a:bodyPr/>
          <a:lstStyle/>
          <a:p>
            <a:pPr algn="l" eaLnBrk="1" hangingPunct="1">
              <a:defRPr/>
            </a:pPr>
            <a:r>
              <a:rPr lang="fr-CA" sz="4800" b="1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Glandes mixtes </a:t>
            </a:r>
            <a:r>
              <a:rPr lang="fr-CA" sz="2000" b="1" dirty="0">
                <a:latin typeface="Century Gothic" panose="020B0502020202020204" pitchFamily="34" charset="0"/>
              </a:rPr>
              <a:t>p.35-36 du </a:t>
            </a:r>
            <a:r>
              <a:rPr lang="fr-CA" sz="2000" b="1" dirty="0" err="1">
                <a:latin typeface="Century Gothic" panose="020B0502020202020204" pitchFamily="34" charset="0"/>
              </a:rPr>
              <a:t>Cémeq</a:t>
            </a:r>
            <a:endParaRPr lang="fr-CA" sz="2000" b="1" dirty="0">
              <a:latin typeface="Century Gothic" panose="020B0502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30866" y="845569"/>
            <a:ext cx="8162757" cy="4190753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v"/>
              <a:defRPr/>
            </a:pPr>
            <a:endParaRPr lang="fr-CA" b="1" dirty="0">
              <a:solidFill>
                <a:schemeClr val="accent3"/>
              </a:solidFill>
              <a:latin typeface="Century Gothic" panose="020B0502020202020204" pitchFamily="34" charset="0"/>
            </a:endParaRPr>
          </a:p>
          <a:p>
            <a:pPr eaLnBrk="1" hangingPunct="1">
              <a:buFont typeface="Wingdings 2" pitchFamily="18" charset="2"/>
              <a:buBlip>
                <a:blip r:embed="rId2"/>
              </a:buBlip>
              <a:defRPr/>
            </a:pPr>
            <a:endParaRPr lang="fr-CA" sz="2800" b="1" dirty="0">
              <a:solidFill>
                <a:schemeClr val="accent3"/>
              </a:solidFill>
              <a:latin typeface="Century Gothic" panose="020B0502020202020204" pitchFamily="34" charset="0"/>
            </a:endParaRPr>
          </a:p>
          <a:p>
            <a:pPr eaLnBrk="1" hangingPunct="1">
              <a:buFont typeface="Wingdings 2" pitchFamily="18" charset="2"/>
              <a:buBlip>
                <a:blip r:embed="rId2"/>
              </a:buBlip>
              <a:defRPr/>
            </a:pPr>
            <a:r>
              <a:rPr lang="fr-CA" sz="2800" b="1" dirty="0">
                <a:solidFill>
                  <a:schemeClr val="accent3"/>
                </a:solidFill>
                <a:latin typeface="Century Gothic" panose="020B0502020202020204" pitchFamily="34" charset="0"/>
              </a:rPr>
              <a:t> </a:t>
            </a:r>
            <a:r>
              <a:rPr lang="fr-CA" sz="2800" b="1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Les ovaires</a:t>
            </a:r>
          </a:p>
          <a:p>
            <a:pPr eaLnBrk="1" hangingPunct="1">
              <a:buFont typeface="Wingdings 2" pitchFamily="18" charset="2"/>
              <a:buBlip>
                <a:blip r:embed="rId2"/>
              </a:buBlip>
              <a:defRPr/>
            </a:pPr>
            <a:r>
              <a:rPr lang="fr-CA" sz="2800" b="1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 Les testicules</a:t>
            </a:r>
          </a:p>
          <a:p>
            <a:pPr eaLnBrk="1" hangingPunct="1">
              <a:buFont typeface="Wingdings 2" pitchFamily="18" charset="2"/>
              <a:buBlip>
                <a:blip r:embed="rId2"/>
              </a:buBlip>
              <a:defRPr/>
            </a:pPr>
            <a:r>
              <a:rPr lang="fr-CA" sz="2800" b="1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 Le pancréas </a:t>
            </a:r>
          </a:p>
        </p:txBody>
      </p:sp>
      <p:sp>
        <p:nvSpPr>
          <p:cNvPr id="4" name="Pentagone 3"/>
          <p:cNvSpPr/>
          <p:nvPr/>
        </p:nvSpPr>
        <p:spPr bwMode="auto">
          <a:xfrm>
            <a:off x="3096370" y="1789784"/>
            <a:ext cx="647402" cy="1065119"/>
          </a:xfrm>
          <a:prstGeom prst="homePlate">
            <a:avLst/>
          </a:prstGeom>
          <a:gradFill rotWithShape="1">
            <a:gsLst>
              <a:gs pos="48900">
                <a:schemeClr val="accent3">
                  <a:lumMod val="75000"/>
                </a:schemeClr>
              </a:gs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</p:spPr>
        <p:txBody>
          <a:bodyPr wrap="none" lIns="91412" tIns="45707" rIns="91412" bIns="45707" anchor="ctr"/>
          <a:lstStyle/>
          <a:p>
            <a:pPr algn="ctr" defTabSz="914123" fontAlgn="base">
              <a:spcBef>
                <a:spcPct val="0"/>
              </a:spcBef>
              <a:spcAft>
                <a:spcPct val="0"/>
              </a:spcAft>
              <a:defRPr/>
            </a:pPr>
            <a:endParaRPr lang="fr-CA" sz="2400" dirty="0">
              <a:solidFill>
                <a:prstClr val="black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3694641" y="2114298"/>
            <a:ext cx="2303859" cy="43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7" rIns="91412" bIns="45707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9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300">
                <a:solidFill>
                  <a:schemeClr val="tx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itchFamily="18" charset="2"/>
              <a:buChar char=""/>
              <a:defRPr sz="21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100">
                <a:solidFill>
                  <a:schemeClr val="tx2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 sz="19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19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19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19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19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defTabSz="855970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r-CA" altLang="fr-FR" sz="2200" b="1" dirty="0">
                <a:solidFill>
                  <a:prstClr val="white"/>
                </a:solidFill>
                <a:latin typeface="Century Gothic" pitchFamily="34" charset="0"/>
                <a:cs typeface="Arial" pitchFamily="34" charset="0"/>
              </a:rPr>
              <a:t>Gonades</a:t>
            </a:r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3978226" y="4738148"/>
            <a:ext cx="2000250" cy="400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7" rIns="91412" bIns="45707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9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300">
                <a:solidFill>
                  <a:schemeClr val="tx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itchFamily="18" charset="2"/>
              <a:buChar char=""/>
              <a:defRPr sz="21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100">
                <a:solidFill>
                  <a:schemeClr val="tx2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 sz="19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19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19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19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19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defTabSz="855970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r-CA" altLang="fr-FR" sz="2000" b="1" dirty="0">
                <a:solidFill>
                  <a:prstClr val="black"/>
                </a:solidFill>
                <a:latin typeface="Century Gothic" pitchFamily="34" charset="0"/>
                <a:cs typeface="Arial" pitchFamily="34" charset="0"/>
              </a:rPr>
              <a:t>Gonades</a:t>
            </a:r>
          </a:p>
        </p:txBody>
      </p:sp>
      <p:sp>
        <p:nvSpPr>
          <p:cNvPr id="9" name="Flèche vers le bas 8"/>
          <p:cNvSpPr/>
          <p:nvPr/>
        </p:nvSpPr>
        <p:spPr bwMode="auto">
          <a:xfrm>
            <a:off x="4469311" y="3340734"/>
            <a:ext cx="360164" cy="474705"/>
          </a:xfrm>
          <a:prstGeom prst="downArrow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 lIns="91412" tIns="45707" rIns="91412" bIns="45707" anchor="ctr"/>
          <a:lstStyle/>
          <a:p>
            <a:pPr algn="ctr" defTabSz="914123" fontAlgn="base">
              <a:spcBef>
                <a:spcPct val="0"/>
              </a:spcBef>
              <a:spcAft>
                <a:spcPct val="0"/>
              </a:spcAft>
              <a:defRPr/>
            </a:pPr>
            <a:endParaRPr lang="fr-CA" sz="2400">
              <a:solidFill>
                <a:prstClr val="black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10" name="ZoneTexte 9"/>
          <p:cNvSpPr txBox="1">
            <a:spLocks noChangeArrowheads="1"/>
          </p:cNvSpPr>
          <p:nvPr/>
        </p:nvSpPr>
        <p:spPr bwMode="auto">
          <a:xfrm>
            <a:off x="3694641" y="2560037"/>
            <a:ext cx="2238375" cy="707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7" rIns="91412" bIns="45707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9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300">
                <a:solidFill>
                  <a:schemeClr val="tx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itchFamily="18" charset="2"/>
              <a:buChar char=""/>
              <a:defRPr sz="21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100">
                <a:solidFill>
                  <a:schemeClr val="tx2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 sz="19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19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19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19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19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defTabSz="855970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r-CA" altLang="fr-FR" sz="2000" b="1" dirty="0">
                <a:solidFill>
                  <a:prstClr val="black"/>
                </a:solidFill>
                <a:latin typeface="Century Gothic" pitchFamily="34" charset="0"/>
                <a:cs typeface="Arial" pitchFamily="34" charset="0"/>
              </a:rPr>
              <a:t>(hypophyse)</a:t>
            </a:r>
          </a:p>
          <a:p>
            <a:pPr defTabSz="855970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r-CA" altLang="fr-FR" sz="2000" b="1" dirty="0" err="1">
                <a:solidFill>
                  <a:prstClr val="black"/>
                </a:solidFill>
                <a:latin typeface="Century Gothic" pitchFamily="34" charset="0"/>
                <a:cs typeface="Arial" pitchFamily="34" charset="0"/>
              </a:rPr>
              <a:t>Adénoypohyse</a:t>
            </a:r>
            <a:endParaRPr lang="fr-CA" altLang="fr-FR" sz="2000" b="1" dirty="0">
              <a:solidFill>
                <a:prstClr val="black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11" name="ZoneTexte 10"/>
          <p:cNvSpPr txBox="1">
            <a:spLocks noChangeArrowheads="1"/>
          </p:cNvSpPr>
          <p:nvPr/>
        </p:nvSpPr>
        <p:spPr bwMode="auto">
          <a:xfrm>
            <a:off x="3999011" y="3860685"/>
            <a:ext cx="1656458" cy="399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7" rIns="91412" bIns="45707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9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300">
                <a:solidFill>
                  <a:schemeClr val="tx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itchFamily="18" charset="2"/>
              <a:buChar char=""/>
              <a:defRPr sz="21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100">
                <a:solidFill>
                  <a:schemeClr val="tx2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 sz="19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19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19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19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19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defTabSz="855970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r-CA" altLang="fr-FR" sz="2000" b="1" dirty="0">
                <a:solidFill>
                  <a:prstClr val="black"/>
                </a:solidFill>
                <a:latin typeface="Century Gothic" pitchFamily="34" charset="0"/>
                <a:cs typeface="Arial" pitchFamily="34" charset="0"/>
              </a:rPr>
              <a:t>FSH + LH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264" y="4267894"/>
            <a:ext cx="360164" cy="470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34251">
            <a:off x="4175217" y="5069680"/>
            <a:ext cx="360479" cy="468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952303">
            <a:off x="4802527" y="5085253"/>
            <a:ext cx="360478" cy="470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ZoneTexte 14"/>
          <p:cNvSpPr txBox="1">
            <a:spLocks noChangeArrowheads="1"/>
          </p:cNvSpPr>
          <p:nvPr/>
        </p:nvSpPr>
        <p:spPr bwMode="auto">
          <a:xfrm>
            <a:off x="2664025" y="5396801"/>
            <a:ext cx="1541859" cy="400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7" rIns="91412" bIns="45707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9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300">
                <a:solidFill>
                  <a:schemeClr val="tx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itchFamily="18" charset="2"/>
              <a:buChar char=""/>
              <a:defRPr sz="21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100">
                <a:solidFill>
                  <a:schemeClr val="tx2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 sz="19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19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19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19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19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defTabSz="855970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r-CA" altLang="fr-FR" sz="2000" b="1" dirty="0">
                <a:solidFill>
                  <a:prstClr val="black"/>
                </a:solidFill>
                <a:latin typeface="Century Gothic" pitchFamily="34" charset="0"/>
                <a:cs typeface="Arial" pitchFamily="34" charset="0"/>
              </a:rPr>
              <a:t>    Ovaires</a:t>
            </a:r>
          </a:p>
        </p:txBody>
      </p:sp>
      <p:sp>
        <p:nvSpPr>
          <p:cNvPr id="16" name="ZoneTexte 15"/>
          <p:cNvSpPr txBox="1">
            <a:spLocks noChangeArrowheads="1"/>
          </p:cNvSpPr>
          <p:nvPr/>
        </p:nvSpPr>
        <p:spPr bwMode="auto">
          <a:xfrm>
            <a:off x="5226845" y="5427954"/>
            <a:ext cx="1678781" cy="400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7" rIns="91412" bIns="45707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9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300">
                <a:solidFill>
                  <a:schemeClr val="tx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itchFamily="18" charset="2"/>
              <a:buChar char=""/>
              <a:defRPr sz="21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100">
                <a:solidFill>
                  <a:schemeClr val="tx2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 sz="19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19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19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19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19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defTabSz="855970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r-CA" altLang="fr-FR" sz="2000" b="1">
                <a:solidFill>
                  <a:prstClr val="black"/>
                </a:solidFill>
                <a:latin typeface="Century Gothic" pitchFamily="34" charset="0"/>
                <a:cs typeface="Arial" pitchFamily="34" charset="0"/>
              </a:rPr>
              <a:t>Testicules</a:t>
            </a:r>
          </a:p>
        </p:txBody>
      </p:sp>
      <p:sp>
        <p:nvSpPr>
          <p:cNvPr id="17" name="ZoneTexte 16"/>
          <p:cNvSpPr txBox="1">
            <a:spLocks noChangeArrowheads="1"/>
          </p:cNvSpPr>
          <p:nvPr/>
        </p:nvSpPr>
        <p:spPr bwMode="auto">
          <a:xfrm>
            <a:off x="7236024" y="5448722"/>
            <a:ext cx="1861840" cy="400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7" rIns="91412" bIns="45707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9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300">
                <a:solidFill>
                  <a:schemeClr val="tx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itchFamily="18" charset="2"/>
              <a:buChar char=""/>
              <a:defRPr sz="21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100">
                <a:solidFill>
                  <a:schemeClr val="tx2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 sz="19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19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19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19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19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defTabSz="855970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r-CA" altLang="fr-FR" sz="2000" b="1">
                <a:solidFill>
                  <a:prstClr val="black"/>
                </a:solidFill>
                <a:latin typeface="Century Gothic" pitchFamily="34" charset="0"/>
                <a:cs typeface="Arial" pitchFamily="34" charset="0"/>
              </a:rPr>
              <a:t>Testostérone</a:t>
            </a:r>
          </a:p>
        </p:txBody>
      </p:sp>
      <p:sp>
        <p:nvSpPr>
          <p:cNvPr id="18" name="ZoneTexte 17"/>
          <p:cNvSpPr txBox="1">
            <a:spLocks noChangeArrowheads="1"/>
          </p:cNvSpPr>
          <p:nvPr/>
        </p:nvSpPr>
        <p:spPr bwMode="auto">
          <a:xfrm flipH="1">
            <a:off x="304541" y="5135626"/>
            <a:ext cx="2291952" cy="132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2" tIns="45707" rIns="91412" bIns="45707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9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300">
                <a:solidFill>
                  <a:schemeClr val="tx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itchFamily="18" charset="2"/>
              <a:buChar char=""/>
              <a:defRPr sz="21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100">
                <a:solidFill>
                  <a:schemeClr val="tx2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 sz="19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19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19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19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19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defTabSz="855970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r-CA" altLang="fr-FR" sz="2000" b="1" dirty="0">
                <a:solidFill>
                  <a:prstClr val="black"/>
                </a:solidFill>
                <a:latin typeface="Century Gothic" pitchFamily="34" charset="0"/>
                <a:cs typeface="Arial" pitchFamily="34" charset="0"/>
              </a:rPr>
              <a:t>Œstrogène</a:t>
            </a:r>
          </a:p>
          <a:p>
            <a:pPr defTabSz="855970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r-CA" altLang="fr-FR" sz="2000" b="1" dirty="0">
                <a:solidFill>
                  <a:prstClr val="black"/>
                </a:solidFill>
                <a:latin typeface="Century Gothic" pitchFamily="34" charset="0"/>
                <a:cs typeface="Arial" pitchFamily="34" charset="0"/>
              </a:rPr>
              <a:t>Progestérone</a:t>
            </a:r>
          </a:p>
          <a:p>
            <a:pPr defTabSz="855970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r-CA" altLang="fr-FR" sz="2000" b="1" dirty="0">
                <a:solidFill>
                  <a:prstClr val="black"/>
                </a:solidFill>
                <a:latin typeface="Century Gothic" pitchFamily="34" charset="0"/>
                <a:cs typeface="Arial" pitchFamily="34" charset="0"/>
              </a:rPr>
              <a:t>Inhibine</a:t>
            </a:r>
          </a:p>
          <a:p>
            <a:pPr defTabSz="855970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r-CA" altLang="fr-FR" sz="2000" b="1" dirty="0">
                <a:solidFill>
                  <a:prstClr val="black"/>
                </a:solidFill>
                <a:latin typeface="Century Gothic" pitchFamily="34" charset="0"/>
                <a:cs typeface="Arial" pitchFamily="34" charset="0"/>
              </a:rPr>
              <a:t>Relaxine</a:t>
            </a:r>
          </a:p>
        </p:txBody>
      </p:sp>
      <p:sp>
        <p:nvSpPr>
          <p:cNvPr id="20" name="Flèche gauche 19"/>
          <p:cNvSpPr/>
          <p:nvPr/>
        </p:nvSpPr>
        <p:spPr bwMode="auto">
          <a:xfrm>
            <a:off x="2195216" y="5494707"/>
            <a:ext cx="575964" cy="354546"/>
          </a:xfrm>
          <a:prstGeom prst="leftArrow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 lIns="91412" tIns="45707" rIns="91412" bIns="45707" anchor="ctr"/>
          <a:lstStyle/>
          <a:p>
            <a:pPr algn="ctr" defTabSz="914123" fontAlgn="base">
              <a:spcBef>
                <a:spcPct val="0"/>
              </a:spcBef>
              <a:spcAft>
                <a:spcPct val="0"/>
              </a:spcAft>
              <a:defRPr/>
            </a:pPr>
            <a:endParaRPr lang="fr-CA" sz="2400">
              <a:solidFill>
                <a:prstClr val="black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1" name="Flèche droite 20"/>
          <p:cNvSpPr/>
          <p:nvPr/>
        </p:nvSpPr>
        <p:spPr bwMode="auto">
          <a:xfrm>
            <a:off x="6731497" y="5497675"/>
            <a:ext cx="504527" cy="351579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 lIns="91412" tIns="45707" rIns="91412" bIns="45707" anchor="ctr"/>
          <a:lstStyle/>
          <a:p>
            <a:pPr algn="ctr" defTabSz="914123" fontAlgn="base">
              <a:spcBef>
                <a:spcPct val="0"/>
              </a:spcBef>
              <a:spcAft>
                <a:spcPct val="0"/>
              </a:spcAft>
              <a:defRPr/>
            </a:pPr>
            <a:endParaRPr lang="fr-CA" sz="2400">
              <a:solidFill>
                <a:prstClr val="black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7" name="Nuage 6">
            <a:extLst>
              <a:ext uri="{FF2B5EF4-FFF2-40B4-BE49-F238E27FC236}">
                <a16:creationId xmlns:a16="http://schemas.microsoft.com/office/drawing/2014/main" id="{A8ED916C-7320-1A05-7462-4D24C74764A2}"/>
              </a:ext>
            </a:extLst>
          </p:cNvPr>
          <p:cNvSpPr/>
          <p:nvPr/>
        </p:nvSpPr>
        <p:spPr>
          <a:xfrm>
            <a:off x="6905626" y="955258"/>
            <a:ext cx="2303859" cy="188962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000" dirty="0"/>
              <a:t>À la fois endocrines et exocrines</a:t>
            </a:r>
          </a:p>
        </p:txBody>
      </p:sp>
    </p:spTree>
    <p:extLst>
      <p:ext uri="{BB962C8B-B14F-4D97-AF65-F5344CB8AC3E}">
        <p14:creationId xmlns:p14="http://schemas.microsoft.com/office/powerpoint/2010/main" val="3684474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9" grpId="0" animBg="1"/>
      <p:bldP spid="10" grpId="0"/>
      <p:bldP spid="11" grpId="0"/>
      <p:bldP spid="15" grpId="0"/>
      <p:bldP spid="16" grpId="0"/>
      <p:bldP spid="17" grpId="0"/>
      <p:bldP spid="18" grpId="0"/>
      <p:bldP spid="21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28249"/>
            <a:ext cx="8576396" cy="99649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fr-FR" sz="4400" b="1" dirty="0">
                <a:solidFill>
                  <a:schemeClr val="tx1"/>
                </a:solidFill>
                <a:latin typeface="+mn-lt"/>
                <a:cs typeface="Mongolian Baiti" panose="03000500000000000000" pitchFamily="66" charset="0"/>
              </a:rPr>
              <a:t>Les hormones des </a:t>
            </a:r>
            <a:r>
              <a:rPr lang="en-US" altLang="fr-FR" sz="4400" b="1" dirty="0" err="1">
                <a:solidFill>
                  <a:schemeClr val="tx1"/>
                </a:solidFill>
                <a:latin typeface="+mn-lt"/>
                <a:cs typeface="Mongolian Baiti" panose="03000500000000000000" pitchFamily="66" charset="0"/>
              </a:rPr>
              <a:t>ovaires</a:t>
            </a:r>
            <a:r>
              <a:rPr lang="en-US" altLang="fr-FR" sz="4400" b="1" dirty="0">
                <a:solidFill>
                  <a:schemeClr val="tx1"/>
                </a:solidFill>
                <a:latin typeface="+mn-lt"/>
                <a:cs typeface="Mongolian Baiti" panose="03000500000000000000" pitchFamily="66" charset="0"/>
              </a:rPr>
              <a:t> </a:t>
            </a:r>
            <a:r>
              <a:rPr lang="en-US" altLang="fr-FR" sz="2400" b="1" dirty="0">
                <a:solidFill>
                  <a:schemeClr val="tx1"/>
                </a:solidFill>
                <a:latin typeface="Century Gothic" panose="020B0502020202020204" pitchFamily="34" charset="0"/>
                <a:cs typeface="Mongolian Baiti" panose="03000500000000000000" pitchFamily="66" charset="0"/>
              </a:rPr>
              <a:t>p.36 du </a:t>
            </a:r>
            <a:r>
              <a:rPr lang="en-US" altLang="fr-FR" sz="2400" b="1" dirty="0" err="1">
                <a:solidFill>
                  <a:schemeClr val="tx1"/>
                </a:solidFill>
                <a:latin typeface="Century Gothic" panose="020B0502020202020204" pitchFamily="34" charset="0"/>
                <a:cs typeface="Mongolian Baiti" panose="03000500000000000000" pitchFamily="66" charset="0"/>
              </a:rPr>
              <a:t>Cémeq</a:t>
            </a:r>
            <a:endParaRPr lang="en-US" altLang="fr-FR" sz="2400" b="1" dirty="0">
              <a:solidFill>
                <a:schemeClr val="tx1"/>
              </a:solidFill>
              <a:latin typeface="Century Gothic" panose="020B0502020202020204" pitchFamily="34" charset="0"/>
              <a:cs typeface="Mongolian Baiti" panose="03000500000000000000" pitchFamily="66" charset="0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1268761"/>
            <a:ext cx="8720412" cy="5112568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en-US" altLang="fr-FR" sz="1800" b="1" dirty="0">
              <a:latin typeface="Century Gothic" panose="020B0502020202020204" pitchFamily="34" charset="0"/>
            </a:endParaRPr>
          </a:p>
          <a:p>
            <a:pPr marL="0" indent="0" algn="ctr" eaLnBrk="1" hangingPunct="1">
              <a:lnSpc>
                <a:spcPct val="80000"/>
              </a:lnSpc>
              <a:buNone/>
              <a:defRPr/>
            </a:pPr>
            <a:r>
              <a:rPr lang="fr-FR" altLang="fr-FR" sz="1800" b="1" dirty="0">
                <a:latin typeface="Century Gothic" panose="020B0502020202020204" pitchFamily="34" charset="0"/>
              </a:rPr>
              <a:t>Ces hormones régulent entre autres le cycle menstruel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en-US" altLang="fr-FR" sz="1800" b="1" dirty="0">
              <a:latin typeface="Century Gothic" panose="020B0502020202020204" pitchFamily="34" charset="0"/>
            </a:endParaRP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en-US" altLang="fr-FR" sz="1800" b="1" dirty="0" err="1">
                <a:latin typeface="Century Gothic" panose="020B0502020202020204" pitchFamily="34" charset="0"/>
              </a:rPr>
              <a:t>Oestrogène</a:t>
            </a:r>
            <a:endParaRPr lang="en-US" altLang="fr-FR" sz="1800" b="1" dirty="0">
              <a:latin typeface="Century Gothic" panose="020B0502020202020204" pitchFamily="34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v"/>
              <a:defRPr/>
            </a:pPr>
            <a:r>
              <a:rPr lang="en-US" altLang="fr-FR" sz="18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Permet</a:t>
            </a:r>
            <a:r>
              <a:rPr lang="en-US" altLang="fr-FR" sz="18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altLang="fr-FR" sz="18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développement</a:t>
            </a:r>
            <a:r>
              <a:rPr lang="en-US" altLang="fr-FR" sz="18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+ </a:t>
            </a:r>
            <a:r>
              <a:rPr lang="en-US" altLang="fr-FR" sz="18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maintient</a:t>
            </a:r>
            <a:r>
              <a:rPr lang="en-US" altLang="fr-FR" sz="18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des </a:t>
            </a:r>
            <a:r>
              <a:rPr lang="en-US" altLang="fr-FR" sz="18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organes</a:t>
            </a:r>
            <a:r>
              <a:rPr lang="en-US" altLang="fr-FR" sz="18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altLang="fr-FR" sz="18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reproducteurs</a:t>
            </a:r>
            <a:r>
              <a:rPr lang="en-US" altLang="fr-FR" sz="18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et des </a:t>
            </a:r>
            <a:r>
              <a:rPr lang="en-US" altLang="fr-FR" sz="18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caractères</a:t>
            </a:r>
            <a:r>
              <a:rPr lang="en-US" altLang="fr-FR" sz="18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altLang="fr-FR" sz="18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sexuels</a:t>
            </a:r>
            <a:r>
              <a:rPr lang="en-US" altLang="fr-FR" sz="18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altLang="fr-FR" sz="18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secondaires</a:t>
            </a:r>
            <a:r>
              <a:rPr lang="en-US" altLang="fr-FR" sz="18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(</a:t>
            </a:r>
            <a:r>
              <a:rPr lang="en-US" altLang="fr-FR" sz="18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p.ex</a:t>
            </a:r>
            <a:r>
              <a:rPr lang="en-US" altLang="fr-FR" sz="18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. </a:t>
            </a:r>
            <a:r>
              <a:rPr lang="en-US" altLang="fr-FR" sz="18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développement</a:t>
            </a:r>
            <a:r>
              <a:rPr lang="en-US" altLang="fr-FR" sz="18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de la </a:t>
            </a:r>
            <a:r>
              <a:rPr lang="en-US" altLang="fr-FR" sz="18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poitrine</a:t>
            </a:r>
            <a:r>
              <a:rPr lang="en-US" altLang="fr-FR" sz="18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v"/>
              <a:defRPr/>
            </a:pPr>
            <a:r>
              <a:rPr lang="en-US" altLang="fr-FR" sz="18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Diminue</a:t>
            </a:r>
            <a:r>
              <a:rPr lang="en-US" altLang="fr-FR" sz="18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altLang="fr-FR" sz="18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taux</a:t>
            </a:r>
            <a:r>
              <a:rPr lang="en-US" altLang="fr-FR" sz="18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de </a:t>
            </a:r>
            <a:r>
              <a:rPr lang="en-US" altLang="fr-FR" sz="18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cholestérol</a:t>
            </a:r>
            <a:r>
              <a:rPr lang="en-US" altLang="fr-FR" sz="18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altLang="fr-FR" sz="18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sanguin</a:t>
            </a:r>
            <a:r>
              <a:rPr lang="en-US" altLang="fr-FR" sz="18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en-US" altLang="fr-FR" sz="1800" b="1" dirty="0">
              <a:latin typeface="Century Gothic" panose="020B0502020202020204" pitchFamily="34" charset="0"/>
            </a:endParaRP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en-US" altLang="fr-FR" sz="1800" b="1" dirty="0" err="1">
                <a:latin typeface="Century Gothic" panose="020B0502020202020204" pitchFamily="34" charset="0"/>
              </a:rPr>
              <a:t>Progestérone</a:t>
            </a:r>
            <a:endParaRPr lang="en-US" altLang="fr-FR" sz="1800" b="1" dirty="0">
              <a:latin typeface="Century Gothic" panose="020B0502020202020204" pitchFamily="34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v"/>
              <a:defRPr/>
            </a:pPr>
            <a:r>
              <a:rPr lang="en-US" altLang="fr-FR" sz="18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Prépare</a:t>
            </a:r>
            <a:r>
              <a:rPr lang="en-US" altLang="fr-FR" sz="18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altLang="fr-FR" sz="18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l’endomètre</a:t>
            </a:r>
            <a:r>
              <a:rPr lang="en-US" altLang="fr-FR" sz="18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à la </a:t>
            </a:r>
            <a:r>
              <a:rPr lang="en-US" altLang="fr-FR" sz="18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nidation</a:t>
            </a:r>
            <a:endParaRPr lang="en-US" altLang="fr-FR" sz="1800" b="1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v"/>
              <a:defRPr/>
            </a:pPr>
            <a:r>
              <a:rPr lang="en-US" altLang="fr-FR" sz="18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Prépare</a:t>
            </a:r>
            <a:r>
              <a:rPr lang="en-US" altLang="fr-FR" sz="18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glandes </a:t>
            </a:r>
            <a:r>
              <a:rPr lang="en-US" altLang="fr-FR" sz="18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mammaires</a:t>
            </a:r>
            <a:r>
              <a:rPr lang="en-US" altLang="fr-FR" sz="18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à la lactation 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en-US" altLang="fr-FR" sz="1800" b="1" dirty="0">
              <a:latin typeface="Century Gothic" panose="020B0502020202020204" pitchFamily="34" charset="0"/>
            </a:endParaRP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en-US" altLang="fr-FR" sz="1800" b="1" dirty="0" err="1">
                <a:latin typeface="Century Gothic" panose="020B0502020202020204" pitchFamily="34" charset="0"/>
              </a:rPr>
              <a:t>Inhibine</a:t>
            </a:r>
            <a:r>
              <a:rPr lang="en-US" altLang="fr-FR" sz="1800" b="1" dirty="0">
                <a:latin typeface="Century Gothic" panose="020B0502020202020204" pitchFamily="34" charset="0"/>
              </a:rPr>
              <a:t>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v"/>
              <a:defRPr/>
            </a:pPr>
            <a:r>
              <a:rPr lang="en-US" altLang="fr-FR" sz="18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Réguler</a:t>
            </a:r>
            <a:r>
              <a:rPr lang="en-US" altLang="fr-FR" sz="18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le cycle </a:t>
            </a:r>
            <a:r>
              <a:rPr lang="en-US" altLang="fr-FR" sz="18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menstruel</a:t>
            </a:r>
            <a:r>
              <a:rPr lang="en-US" altLang="fr-FR" sz="18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en-US" altLang="fr-FR" sz="1800" b="1" dirty="0">
              <a:latin typeface="Century Gothic" panose="020B0502020202020204" pitchFamily="34" charset="0"/>
            </a:endParaRP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en-US" altLang="fr-FR" sz="1800" b="1" dirty="0" err="1">
                <a:latin typeface="Century Gothic" panose="020B0502020202020204" pitchFamily="34" charset="0"/>
              </a:rPr>
              <a:t>Relaxine</a:t>
            </a:r>
            <a:r>
              <a:rPr lang="en-US" altLang="fr-FR" sz="1800" b="1" dirty="0">
                <a:latin typeface="Century Gothic" panose="020B0502020202020204" pitchFamily="34" charset="0"/>
              </a:rPr>
              <a:t> (</a:t>
            </a:r>
            <a:r>
              <a:rPr lang="en-US" altLang="fr-FR" sz="1800" b="1" dirty="0" err="1">
                <a:latin typeface="Century Gothic" panose="020B0502020202020204" pitchFamily="34" charset="0"/>
              </a:rPr>
              <a:t>aussi</a:t>
            </a:r>
            <a:r>
              <a:rPr lang="en-US" altLang="fr-FR" sz="1800" b="1" dirty="0">
                <a:latin typeface="Century Gothic" panose="020B0502020202020204" pitchFamily="34" charset="0"/>
              </a:rPr>
              <a:t> </a:t>
            </a:r>
            <a:r>
              <a:rPr lang="en-US" altLang="fr-FR" sz="1800" b="1" dirty="0" err="1">
                <a:latin typeface="Century Gothic" panose="020B0502020202020204" pitchFamily="34" charset="0"/>
              </a:rPr>
              <a:t>sécrétée</a:t>
            </a:r>
            <a:r>
              <a:rPr lang="en-US" altLang="fr-FR" sz="1800" b="1" dirty="0">
                <a:latin typeface="Century Gothic" panose="020B0502020202020204" pitchFamily="34" charset="0"/>
              </a:rPr>
              <a:t> par placenta)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v"/>
              <a:defRPr/>
            </a:pPr>
            <a:r>
              <a:rPr lang="en-US" altLang="fr-FR" sz="18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Prépare</a:t>
            </a:r>
            <a:r>
              <a:rPr lang="en-US" altLang="fr-FR" sz="18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ligaments, les muscles et le col de </a:t>
            </a:r>
            <a:r>
              <a:rPr lang="en-US" altLang="fr-FR" sz="18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l’utérus</a:t>
            </a:r>
            <a:r>
              <a:rPr lang="en-US" altLang="fr-FR" sz="18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pour </a:t>
            </a:r>
            <a:r>
              <a:rPr lang="en-US" altLang="fr-FR" sz="18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faciliter</a:t>
            </a:r>
            <a:r>
              <a:rPr lang="en-US" altLang="fr-FR" sz="18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altLang="fr-FR" sz="18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l’accouchement</a:t>
            </a:r>
            <a:r>
              <a:rPr lang="en-US" altLang="fr-FR" sz="18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(relaxation pour </a:t>
            </a:r>
            <a:r>
              <a:rPr lang="en-US" altLang="fr-FR" sz="18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favoriser</a:t>
            </a:r>
            <a:r>
              <a:rPr lang="en-US" altLang="fr-FR" sz="18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expulsion du </a:t>
            </a:r>
            <a:r>
              <a:rPr lang="en-US" altLang="fr-FR" sz="18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bébé</a:t>
            </a:r>
            <a:r>
              <a:rPr lang="en-US" altLang="fr-FR" sz="18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)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56FD2DC-497B-97E6-44ED-8EA768018D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0112" y="2996952"/>
            <a:ext cx="2971800" cy="2095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144511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0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0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04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04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04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04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041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041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041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041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E8E8BF-92A2-6BF5-B5F3-0804BC6B6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>
                <a:solidFill>
                  <a:schemeClr val="tx1"/>
                </a:solidFill>
              </a:rPr>
              <a:t>Sécrétion hormonale lors du cycle menstruel </a:t>
            </a:r>
            <a:r>
              <a:rPr lang="fr-CA" sz="2000" dirty="0">
                <a:solidFill>
                  <a:schemeClr val="tx1"/>
                </a:solidFill>
              </a:rPr>
              <a:t>p.37 du </a:t>
            </a:r>
            <a:r>
              <a:rPr lang="fr-CA" sz="2000" dirty="0" err="1">
                <a:solidFill>
                  <a:schemeClr val="tx1"/>
                </a:solidFill>
              </a:rPr>
              <a:t>Cémeq</a:t>
            </a:r>
            <a:endParaRPr lang="fr-CA" sz="2000" dirty="0">
              <a:solidFill>
                <a:schemeClr val="tx1"/>
              </a:solidFill>
            </a:endParaRP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025259E8-AF18-ECC0-BB55-AD2D3E19F19C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88980" y="1011886"/>
            <a:ext cx="7766039" cy="5377394"/>
          </a:xfrm>
        </p:spPr>
      </p:pic>
    </p:spTree>
    <p:extLst>
      <p:ext uri="{BB962C8B-B14F-4D97-AF65-F5344CB8AC3E}">
        <p14:creationId xmlns:p14="http://schemas.microsoft.com/office/powerpoint/2010/main" val="2162452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260647"/>
            <a:ext cx="8784975" cy="86409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fr-FR" sz="4000" b="1" dirty="0">
                <a:solidFill>
                  <a:schemeClr val="tx1"/>
                </a:solidFill>
                <a:latin typeface="+mn-lt"/>
                <a:cs typeface="Mongolian Baiti" panose="03000500000000000000" pitchFamily="66" charset="0"/>
              </a:rPr>
              <a:t>Les hormones des </a:t>
            </a:r>
            <a:r>
              <a:rPr lang="en-US" altLang="fr-FR" sz="4000" b="1" dirty="0" err="1">
                <a:solidFill>
                  <a:schemeClr val="tx1"/>
                </a:solidFill>
                <a:latin typeface="+mn-lt"/>
                <a:cs typeface="Mongolian Baiti" panose="03000500000000000000" pitchFamily="66" charset="0"/>
              </a:rPr>
              <a:t>testicules</a:t>
            </a:r>
            <a:r>
              <a:rPr lang="en-US" altLang="fr-FR" sz="4000" b="1" dirty="0">
                <a:solidFill>
                  <a:schemeClr val="tx1"/>
                </a:solidFill>
                <a:latin typeface="+mn-lt"/>
                <a:cs typeface="Mongolian Baiti" panose="03000500000000000000" pitchFamily="66" charset="0"/>
              </a:rPr>
              <a:t> </a:t>
            </a:r>
            <a:r>
              <a:rPr lang="en-US" altLang="fr-FR" sz="2000" b="1" dirty="0">
                <a:solidFill>
                  <a:schemeClr val="tx1"/>
                </a:solidFill>
                <a:latin typeface="+mn-lt"/>
                <a:cs typeface="Mongolian Baiti" panose="03000500000000000000" pitchFamily="66" charset="0"/>
              </a:rPr>
              <a:t>p.37 du </a:t>
            </a:r>
            <a:r>
              <a:rPr lang="en-US" altLang="fr-FR" sz="2000" b="1" dirty="0" err="1">
                <a:solidFill>
                  <a:schemeClr val="tx1"/>
                </a:solidFill>
                <a:latin typeface="+mn-lt"/>
                <a:cs typeface="Mongolian Baiti" panose="03000500000000000000" pitchFamily="66" charset="0"/>
              </a:rPr>
              <a:t>Cémeq</a:t>
            </a:r>
            <a:endParaRPr lang="en-US" altLang="fr-FR" sz="2000" b="1" dirty="0">
              <a:solidFill>
                <a:schemeClr val="tx1"/>
              </a:solidFill>
              <a:latin typeface="+mn-lt"/>
              <a:cs typeface="Mongolian Baiti" panose="03000500000000000000" pitchFamily="66" charset="0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451926"/>
            <a:ext cx="8568952" cy="6237917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en-US" altLang="ko-KR" sz="2400" b="1" dirty="0">
              <a:latin typeface="Century Gothic" panose="020B0502020202020204" pitchFamily="34" charset="0"/>
              <a:ea typeface="굴림" charset="-127"/>
              <a:cs typeface="Mongolian Baiti" panose="03000500000000000000" pitchFamily="66" charset="0"/>
            </a:endParaRP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en-US" altLang="ko-KR" sz="2400" b="1" dirty="0" err="1">
                <a:latin typeface="Century Gothic" panose="020B0502020202020204" pitchFamily="34" charset="0"/>
                <a:ea typeface="굴림" charset="-127"/>
                <a:cs typeface="Mongolian Baiti" panose="03000500000000000000" pitchFamily="66" charset="0"/>
              </a:rPr>
              <a:t>Testostérone</a:t>
            </a:r>
            <a:endParaRPr lang="en-US" altLang="ko-KR" sz="2400" b="1" dirty="0">
              <a:latin typeface="Century Gothic" panose="020B0502020202020204" pitchFamily="34" charset="0"/>
              <a:ea typeface="굴림" charset="-127"/>
              <a:cs typeface="Mongolian Baiti" panose="03000500000000000000" pitchFamily="66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v"/>
              <a:defRPr/>
            </a:pPr>
            <a:r>
              <a:rPr lang="fr-CA" altLang="ko-KR" sz="2400" b="1" dirty="0">
                <a:solidFill>
                  <a:srgbClr val="002060"/>
                </a:solidFill>
                <a:latin typeface="Century Gothic" panose="020B0502020202020204" pitchFamily="34" charset="0"/>
                <a:ea typeface="굴림" charset="-127"/>
                <a:cs typeface="Mongolian Baiti" panose="03000500000000000000" pitchFamily="66" charset="0"/>
              </a:rPr>
              <a:t>La FSH et la LH stimule les testicules à déclencher la spermatogénèse à l’aide de la testostérone</a:t>
            </a:r>
            <a:endParaRPr lang="en-US" altLang="ko-KR" sz="2400" b="1" dirty="0">
              <a:solidFill>
                <a:srgbClr val="002060"/>
              </a:solidFill>
              <a:latin typeface="Century Gothic" panose="020B0502020202020204" pitchFamily="34" charset="0"/>
              <a:ea typeface="굴림" charset="-127"/>
              <a:cs typeface="Mongolian Baiti" panose="03000500000000000000" pitchFamily="66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v"/>
              <a:defRPr/>
            </a:pPr>
            <a:r>
              <a:rPr lang="en-US" altLang="ko-KR" sz="2400" b="1" dirty="0" err="1">
                <a:solidFill>
                  <a:srgbClr val="002060"/>
                </a:solidFill>
                <a:latin typeface="Century Gothic" panose="020B0502020202020204" pitchFamily="34" charset="0"/>
                <a:ea typeface="굴림" charset="-127"/>
                <a:cs typeface="Mongolian Baiti" panose="03000500000000000000" pitchFamily="66" charset="0"/>
              </a:rPr>
              <a:t>Permet</a:t>
            </a:r>
            <a:r>
              <a:rPr lang="en-US" altLang="ko-KR" sz="2400" b="1" dirty="0">
                <a:solidFill>
                  <a:srgbClr val="002060"/>
                </a:solidFill>
                <a:latin typeface="Century Gothic" panose="020B0502020202020204" pitchFamily="34" charset="0"/>
                <a:ea typeface="굴림" charset="-127"/>
                <a:cs typeface="Mongolian Baiti" panose="03000500000000000000" pitchFamily="66" charset="0"/>
              </a:rPr>
              <a:t> + </a:t>
            </a:r>
            <a:r>
              <a:rPr lang="en-US" altLang="ko-KR" sz="2400" b="1" dirty="0" err="1">
                <a:solidFill>
                  <a:srgbClr val="002060"/>
                </a:solidFill>
                <a:latin typeface="Century Gothic" panose="020B0502020202020204" pitchFamily="34" charset="0"/>
                <a:ea typeface="굴림" charset="-127"/>
                <a:cs typeface="Mongolian Baiti" panose="03000500000000000000" pitchFamily="66" charset="0"/>
              </a:rPr>
              <a:t>maintenir</a:t>
            </a:r>
            <a:r>
              <a:rPr lang="en-US" altLang="ko-KR" sz="2400" b="1" dirty="0">
                <a:solidFill>
                  <a:srgbClr val="002060"/>
                </a:solidFill>
                <a:latin typeface="Century Gothic" panose="020B0502020202020204" pitchFamily="34" charset="0"/>
                <a:ea typeface="굴림" charset="-127"/>
                <a:cs typeface="Mongolian Baiti" panose="03000500000000000000" pitchFamily="66" charset="0"/>
              </a:rPr>
              <a:t> </a:t>
            </a:r>
            <a:r>
              <a:rPr lang="en-US" altLang="ko-KR" sz="2400" b="1" dirty="0" err="1">
                <a:solidFill>
                  <a:srgbClr val="002060"/>
                </a:solidFill>
                <a:latin typeface="Century Gothic" panose="020B0502020202020204" pitchFamily="34" charset="0"/>
                <a:ea typeface="굴림" charset="-127"/>
                <a:cs typeface="Mongolian Baiti" panose="03000500000000000000" pitchFamily="66" charset="0"/>
              </a:rPr>
              <a:t>développement</a:t>
            </a:r>
            <a:r>
              <a:rPr lang="en-US" altLang="ko-KR" sz="2400" b="1" dirty="0">
                <a:solidFill>
                  <a:srgbClr val="002060"/>
                </a:solidFill>
                <a:latin typeface="Century Gothic" panose="020B0502020202020204" pitchFamily="34" charset="0"/>
                <a:ea typeface="굴림" charset="-127"/>
                <a:cs typeface="Mongolian Baiti" panose="03000500000000000000" pitchFamily="66" charset="0"/>
              </a:rPr>
              <a:t> des </a:t>
            </a:r>
            <a:r>
              <a:rPr lang="en-US" altLang="ko-KR" sz="2400" b="1" dirty="0" err="1">
                <a:solidFill>
                  <a:srgbClr val="002060"/>
                </a:solidFill>
                <a:latin typeface="Century Gothic" panose="020B0502020202020204" pitchFamily="34" charset="0"/>
                <a:ea typeface="굴림" charset="-127"/>
                <a:cs typeface="Mongolian Baiti" panose="03000500000000000000" pitchFamily="66" charset="0"/>
              </a:rPr>
              <a:t>organes</a:t>
            </a:r>
            <a:r>
              <a:rPr lang="en-US" altLang="ko-KR" sz="2400" b="1" dirty="0">
                <a:solidFill>
                  <a:srgbClr val="002060"/>
                </a:solidFill>
                <a:latin typeface="Century Gothic" panose="020B0502020202020204" pitchFamily="34" charset="0"/>
                <a:ea typeface="굴림" charset="-127"/>
                <a:cs typeface="Mongolian Baiti" panose="03000500000000000000" pitchFamily="66" charset="0"/>
              </a:rPr>
              <a:t> </a:t>
            </a:r>
            <a:r>
              <a:rPr lang="en-US" altLang="ko-KR" sz="2400" b="1" dirty="0" err="1">
                <a:solidFill>
                  <a:srgbClr val="002060"/>
                </a:solidFill>
                <a:latin typeface="Century Gothic" panose="020B0502020202020204" pitchFamily="34" charset="0"/>
                <a:ea typeface="굴림" charset="-127"/>
                <a:cs typeface="Mongolian Baiti" panose="03000500000000000000" pitchFamily="66" charset="0"/>
              </a:rPr>
              <a:t>reproducteurs</a:t>
            </a:r>
            <a:r>
              <a:rPr lang="en-US" altLang="ko-KR" sz="2400" b="1" dirty="0">
                <a:solidFill>
                  <a:srgbClr val="002060"/>
                </a:solidFill>
                <a:latin typeface="Century Gothic" panose="020B0502020202020204" pitchFamily="34" charset="0"/>
                <a:ea typeface="굴림" charset="-127"/>
                <a:cs typeface="Mongolian Baiti" panose="03000500000000000000" pitchFamily="66" charset="0"/>
              </a:rPr>
              <a:t> et des </a:t>
            </a:r>
            <a:r>
              <a:rPr lang="en-US" altLang="ko-KR" sz="2400" b="1" dirty="0" err="1">
                <a:solidFill>
                  <a:srgbClr val="002060"/>
                </a:solidFill>
                <a:latin typeface="Century Gothic" panose="020B0502020202020204" pitchFamily="34" charset="0"/>
                <a:ea typeface="굴림" charset="-127"/>
                <a:cs typeface="Mongolian Baiti" panose="03000500000000000000" pitchFamily="66" charset="0"/>
              </a:rPr>
              <a:t>caractères</a:t>
            </a:r>
            <a:r>
              <a:rPr lang="en-US" altLang="ko-KR" sz="2400" b="1" dirty="0">
                <a:solidFill>
                  <a:srgbClr val="002060"/>
                </a:solidFill>
                <a:latin typeface="Century Gothic" panose="020B0502020202020204" pitchFamily="34" charset="0"/>
                <a:ea typeface="굴림" charset="-127"/>
                <a:cs typeface="Mongolian Baiti" panose="03000500000000000000" pitchFamily="66" charset="0"/>
              </a:rPr>
              <a:t> </a:t>
            </a:r>
            <a:r>
              <a:rPr lang="en-US" altLang="ko-KR" sz="2400" b="1" dirty="0" err="1">
                <a:solidFill>
                  <a:srgbClr val="002060"/>
                </a:solidFill>
                <a:latin typeface="Century Gothic" panose="020B0502020202020204" pitchFamily="34" charset="0"/>
                <a:ea typeface="굴림" charset="-127"/>
                <a:cs typeface="Mongolian Baiti" panose="03000500000000000000" pitchFamily="66" charset="0"/>
              </a:rPr>
              <a:t>sexuels</a:t>
            </a:r>
            <a:r>
              <a:rPr lang="en-US" altLang="ko-KR" sz="2400" b="1" dirty="0">
                <a:solidFill>
                  <a:srgbClr val="002060"/>
                </a:solidFill>
                <a:latin typeface="Century Gothic" panose="020B0502020202020204" pitchFamily="34" charset="0"/>
                <a:ea typeface="굴림" charset="-127"/>
                <a:cs typeface="Mongolian Baiti" panose="03000500000000000000" pitchFamily="66" charset="0"/>
              </a:rPr>
              <a:t> </a:t>
            </a:r>
            <a:r>
              <a:rPr lang="en-US" altLang="ko-KR" sz="2400" b="1" dirty="0" err="1">
                <a:solidFill>
                  <a:srgbClr val="002060"/>
                </a:solidFill>
                <a:latin typeface="Century Gothic" panose="020B0502020202020204" pitchFamily="34" charset="0"/>
                <a:ea typeface="굴림" charset="-127"/>
                <a:cs typeface="Mongolian Baiti" panose="03000500000000000000" pitchFamily="66" charset="0"/>
              </a:rPr>
              <a:t>secondaires</a:t>
            </a:r>
            <a:r>
              <a:rPr lang="en-US" altLang="ko-KR" sz="2400" b="1" dirty="0">
                <a:solidFill>
                  <a:srgbClr val="002060"/>
                </a:solidFill>
                <a:latin typeface="Century Gothic" panose="020B0502020202020204" pitchFamily="34" charset="0"/>
                <a:ea typeface="굴림" charset="-127"/>
                <a:cs typeface="Mongolian Baiti" panose="03000500000000000000" pitchFamily="66" charset="0"/>
              </a:rPr>
              <a:t> </a:t>
            </a:r>
            <a:r>
              <a:rPr lang="en-US" altLang="ko-KR" sz="2400" b="1" dirty="0" err="1">
                <a:solidFill>
                  <a:srgbClr val="002060"/>
                </a:solidFill>
                <a:latin typeface="Century Gothic" panose="020B0502020202020204" pitchFamily="34" charset="0"/>
                <a:ea typeface="굴림" charset="-127"/>
                <a:cs typeface="Mongolian Baiti" panose="03000500000000000000" pitchFamily="66" charset="0"/>
              </a:rPr>
              <a:t>masculins</a:t>
            </a:r>
            <a:r>
              <a:rPr lang="en-US" altLang="ko-KR" sz="2400" b="1" dirty="0">
                <a:solidFill>
                  <a:srgbClr val="002060"/>
                </a:solidFill>
                <a:latin typeface="Century Gothic" panose="020B0502020202020204" pitchFamily="34" charset="0"/>
                <a:ea typeface="굴림" charset="-127"/>
                <a:cs typeface="Mongolian Baiti" panose="03000500000000000000" pitchFamily="66" charset="0"/>
              </a:rPr>
              <a:t> (</a:t>
            </a:r>
            <a:r>
              <a:rPr lang="en-US" altLang="ko-KR" sz="2400" b="1" dirty="0" err="1">
                <a:solidFill>
                  <a:srgbClr val="002060"/>
                </a:solidFill>
                <a:latin typeface="Century Gothic" panose="020B0502020202020204" pitchFamily="34" charset="0"/>
                <a:ea typeface="굴림" charset="-127"/>
                <a:cs typeface="Mongolian Baiti" panose="03000500000000000000" pitchFamily="66" charset="0"/>
              </a:rPr>
              <a:t>p.ex</a:t>
            </a:r>
            <a:r>
              <a:rPr lang="en-US" altLang="ko-KR" sz="2400" b="1" dirty="0">
                <a:solidFill>
                  <a:srgbClr val="002060"/>
                </a:solidFill>
                <a:latin typeface="Century Gothic" panose="020B0502020202020204" pitchFamily="34" charset="0"/>
                <a:ea typeface="굴림" charset="-127"/>
                <a:cs typeface="Mongolian Baiti" panose="03000500000000000000" pitchFamily="66" charset="0"/>
              </a:rPr>
              <a:t>. </a:t>
            </a:r>
            <a:r>
              <a:rPr lang="en-US" altLang="ko-KR" sz="2400" b="1" dirty="0" err="1">
                <a:solidFill>
                  <a:srgbClr val="002060"/>
                </a:solidFill>
                <a:latin typeface="Century Gothic" panose="020B0502020202020204" pitchFamily="34" charset="0"/>
                <a:ea typeface="굴림" charset="-127"/>
                <a:cs typeface="Mongolian Baiti" panose="03000500000000000000" pitchFamily="66" charset="0"/>
              </a:rPr>
              <a:t>mue</a:t>
            </a:r>
            <a:r>
              <a:rPr lang="en-US" altLang="ko-KR" sz="2400" b="1" dirty="0">
                <a:solidFill>
                  <a:srgbClr val="002060"/>
                </a:solidFill>
                <a:latin typeface="Century Gothic" panose="020B0502020202020204" pitchFamily="34" charset="0"/>
                <a:ea typeface="굴림" charset="-127"/>
                <a:cs typeface="Mongolian Baiti" panose="03000500000000000000" pitchFamily="66" charset="0"/>
              </a:rPr>
              <a:t> de la </a:t>
            </a:r>
            <a:r>
              <a:rPr lang="en-US" altLang="ko-KR" sz="2400" b="1" dirty="0" err="1">
                <a:solidFill>
                  <a:srgbClr val="002060"/>
                </a:solidFill>
                <a:latin typeface="Century Gothic" panose="020B0502020202020204" pitchFamily="34" charset="0"/>
                <a:ea typeface="굴림" charset="-127"/>
                <a:cs typeface="Mongolian Baiti" panose="03000500000000000000" pitchFamily="66" charset="0"/>
              </a:rPr>
              <a:t>voix</a:t>
            </a:r>
            <a:r>
              <a:rPr lang="en-US" altLang="ko-KR" sz="2400" b="1" dirty="0">
                <a:solidFill>
                  <a:srgbClr val="002060"/>
                </a:solidFill>
                <a:latin typeface="Century Gothic" panose="020B0502020202020204" pitchFamily="34" charset="0"/>
                <a:ea typeface="굴림" charset="-127"/>
                <a:cs typeface="Mongolian Baiti" panose="03000500000000000000" pitchFamily="66" charset="0"/>
              </a:rPr>
              <a:t> et </a:t>
            </a:r>
            <a:r>
              <a:rPr lang="en-US" altLang="ko-KR" sz="2400" b="1" dirty="0" err="1">
                <a:solidFill>
                  <a:srgbClr val="002060"/>
                </a:solidFill>
                <a:latin typeface="Century Gothic" panose="020B0502020202020204" pitchFamily="34" charset="0"/>
                <a:ea typeface="굴림" charset="-127"/>
                <a:cs typeface="Mongolian Baiti" panose="03000500000000000000" pitchFamily="66" charset="0"/>
              </a:rPr>
              <a:t>pilosité</a:t>
            </a:r>
            <a:r>
              <a:rPr lang="en-US" altLang="ko-KR" sz="2400" b="1" dirty="0">
                <a:solidFill>
                  <a:srgbClr val="002060"/>
                </a:solidFill>
                <a:latin typeface="Century Gothic" panose="020B0502020202020204" pitchFamily="34" charset="0"/>
                <a:ea typeface="굴림" charset="-127"/>
                <a:cs typeface="Mongolian Baiti" panose="03000500000000000000" pitchFamily="66" charset="0"/>
              </a:rPr>
              <a:t>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v"/>
              <a:defRPr/>
            </a:pPr>
            <a:r>
              <a:rPr lang="en-US" altLang="ko-KR" sz="2400" b="1" dirty="0" err="1">
                <a:solidFill>
                  <a:srgbClr val="002060"/>
                </a:solidFill>
                <a:latin typeface="Century Gothic" panose="020B0502020202020204" pitchFamily="34" charset="0"/>
                <a:ea typeface="굴림" charset="-127"/>
                <a:cs typeface="Mongolian Baiti" panose="03000500000000000000" pitchFamily="66" charset="0"/>
              </a:rPr>
              <a:t>Agir</a:t>
            </a:r>
            <a:r>
              <a:rPr lang="en-US" altLang="ko-KR" sz="2400" b="1" dirty="0">
                <a:solidFill>
                  <a:srgbClr val="002060"/>
                </a:solidFill>
                <a:latin typeface="Century Gothic" panose="020B0502020202020204" pitchFamily="34" charset="0"/>
                <a:ea typeface="굴림" charset="-127"/>
                <a:cs typeface="Mongolian Baiti" panose="03000500000000000000" pitchFamily="66" charset="0"/>
              </a:rPr>
              <a:t> sur la </a:t>
            </a:r>
            <a:r>
              <a:rPr lang="en-US" altLang="ko-KR" sz="2400" b="1" dirty="0" err="1">
                <a:solidFill>
                  <a:srgbClr val="002060"/>
                </a:solidFill>
                <a:latin typeface="Century Gothic" panose="020B0502020202020204" pitchFamily="34" charset="0"/>
                <a:ea typeface="굴림" charset="-127"/>
                <a:cs typeface="Mongolian Baiti" panose="03000500000000000000" pitchFamily="66" charset="0"/>
              </a:rPr>
              <a:t>libio</a:t>
            </a:r>
            <a:endParaRPr lang="en-US" altLang="ko-KR" sz="2400" b="1" dirty="0">
              <a:solidFill>
                <a:srgbClr val="002060"/>
              </a:solidFill>
              <a:latin typeface="Century Gothic" panose="020B0502020202020204" pitchFamily="34" charset="0"/>
              <a:ea typeface="굴림" charset="-127"/>
              <a:cs typeface="Mongolian Baiti" panose="03000500000000000000" pitchFamily="66" charset="0"/>
            </a:endParaRP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en-US" altLang="ko-KR" sz="2400" b="1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  <a:ea typeface="굴림" charset="-127"/>
              <a:cs typeface="Mongolian Baiti" panose="03000500000000000000" pitchFamily="66" charset="0"/>
            </a:endParaRP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fr-CA" altLang="ko-KR" sz="2400" b="1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  <a:ea typeface="굴림" charset="-127"/>
              <a:cs typeface="Mongolian Baiti" panose="03000500000000000000" pitchFamily="66" charset="0"/>
            </a:endParaRPr>
          </a:p>
        </p:txBody>
      </p:sp>
      <p:sp>
        <p:nvSpPr>
          <p:cNvPr id="2" name="Parchemin horizontal 1"/>
          <p:cNvSpPr/>
          <p:nvPr/>
        </p:nvSpPr>
        <p:spPr bwMode="auto">
          <a:xfrm rot="10800000" flipV="1">
            <a:off x="3311860" y="4437112"/>
            <a:ext cx="2520280" cy="1296144"/>
          </a:xfrm>
          <a:prstGeom prst="horizontalScroll">
            <a:avLst/>
          </a:prstGeom>
          <a:gradFill flip="none" rotWithShape="1">
            <a:gsLst>
              <a:gs pos="0">
                <a:srgbClr val="C026AA">
                  <a:tint val="66000"/>
                  <a:satMod val="160000"/>
                </a:srgbClr>
              </a:gs>
              <a:gs pos="50000">
                <a:srgbClr val="C026AA">
                  <a:tint val="44500"/>
                  <a:satMod val="160000"/>
                </a:srgbClr>
              </a:gs>
              <a:gs pos="100000">
                <a:srgbClr val="C026AA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/>
        </p:spPr>
        <p:txBody>
          <a:bodyPr wrap="none" lIns="91398" tIns="45700" rIns="91398" bIns="45700" anchor="ctr"/>
          <a:lstStyle/>
          <a:p>
            <a:pPr algn="ctr" defTabSz="91398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CA" sz="1400" b="1" dirty="0">
                <a:solidFill>
                  <a:prstClr val="black"/>
                </a:solidFill>
                <a:latin typeface="Century Gothic" panose="020B0502020202020204" pitchFamily="34" charset="0"/>
                <a:cs typeface="Arial" pitchFamily="34" charset="0"/>
              </a:rPr>
              <a:t>Truc : </a:t>
            </a:r>
          </a:p>
          <a:p>
            <a:pPr algn="ctr" defTabSz="91398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CA" sz="1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itchFamily="34" charset="0"/>
              </a:rPr>
              <a:t>T</a:t>
            </a:r>
            <a:r>
              <a:rPr lang="fr-CA" sz="1400" b="1" dirty="0">
                <a:solidFill>
                  <a:prstClr val="black"/>
                </a:solidFill>
                <a:latin typeface="Century Gothic" panose="020B0502020202020204" pitchFamily="34" charset="0"/>
                <a:cs typeface="Arial" pitchFamily="34" charset="0"/>
              </a:rPr>
              <a:t>estostérone pour </a:t>
            </a:r>
            <a:r>
              <a:rPr lang="fr-CA" sz="1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itchFamily="34" charset="0"/>
              </a:rPr>
              <a:t>T</a:t>
            </a:r>
            <a:r>
              <a:rPr lang="fr-CA" sz="1400" b="1" dirty="0">
                <a:solidFill>
                  <a:prstClr val="black"/>
                </a:solidFill>
                <a:latin typeface="Century Gothic" panose="020B0502020202020204" pitchFamily="34" charset="0"/>
                <a:cs typeface="Arial" pitchFamily="34" charset="0"/>
              </a:rPr>
              <a:t>esticules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77159278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7D56B4-B6B3-AB73-6144-EAA7766D5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5400" dirty="0">
                <a:solidFill>
                  <a:srgbClr val="002060"/>
                </a:solidFill>
              </a:rPr>
              <a:t>Testostérone</a:t>
            </a:r>
            <a:r>
              <a:rPr lang="fr-CA" sz="4800" dirty="0">
                <a:solidFill>
                  <a:srgbClr val="002060"/>
                </a:solidFill>
              </a:rPr>
              <a:t> </a:t>
            </a:r>
            <a:r>
              <a:rPr lang="fr-CA" sz="2000" dirty="0">
                <a:solidFill>
                  <a:srgbClr val="002060"/>
                </a:solidFill>
              </a:rPr>
              <a:t>p.38 du </a:t>
            </a:r>
            <a:r>
              <a:rPr lang="fr-CA" sz="2000" dirty="0" err="1">
                <a:solidFill>
                  <a:srgbClr val="002060"/>
                </a:solidFill>
              </a:rPr>
              <a:t>Cémeq</a:t>
            </a:r>
            <a:endParaRPr lang="fr-CA" sz="2000" dirty="0">
              <a:solidFill>
                <a:srgbClr val="002060"/>
              </a:solidFill>
            </a:endParaRP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0877F643-3806-CF58-2A90-01D6E5B7EC00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187624" y="1214091"/>
            <a:ext cx="7056784" cy="5407644"/>
          </a:xfrm>
        </p:spPr>
      </p:pic>
    </p:spTree>
    <p:extLst>
      <p:ext uri="{BB962C8B-B14F-4D97-AF65-F5344CB8AC3E}">
        <p14:creationId xmlns:p14="http://schemas.microsoft.com/office/powerpoint/2010/main" val="17812628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208B50-8793-18E0-F24F-A879DDC0F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123" y="116633"/>
            <a:ext cx="8533805" cy="1008111"/>
          </a:xfrm>
        </p:spPr>
        <p:txBody>
          <a:bodyPr/>
          <a:lstStyle/>
          <a:p>
            <a:r>
              <a:rPr lang="fr-CA" sz="4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Hormones du pancréas </a:t>
            </a:r>
            <a:r>
              <a:rPr lang="fr-CA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p.38-40 du </a:t>
            </a:r>
            <a:r>
              <a:rPr lang="fr-CA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Cémeq</a:t>
            </a:r>
            <a:endParaRPr lang="fr-CA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CD0B4F9-1A49-8B16-3584-B475AF196F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8716" y="1012473"/>
            <a:ext cx="7368099" cy="5215232"/>
          </a:xfrm>
          <a:prstGeom prst="rect">
            <a:avLst/>
          </a:prstGeom>
        </p:spPr>
      </p:pic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1879A4FD-78DA-0E4B-CBB2-A20089221DD5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302123" y="4437112"/>
            <a:ext cx="2810500" cy="1871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58903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l">
  <a:themeElements>
    <a:clrScheme name="Civil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l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l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ivil">
  <a:themeElements>
    <a:clrScheme name="Civil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l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l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472</Words>
  <Application>Microsoft Office PowerPoint</Application>
  <PresentationFormat>Affichage à l'écran (4:3)</PresentationFormat>
  <Paragraphs>96</Paragraphs>
  <Slides>15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15</vt:i4>
      </vt:variant>
    </vt:vector>
  </HeadingPairs>
  <TitlesOfParts>
    <vt:vector size="24" baseType="lpstr">
      <vt:lpstr>Arial</vt:lpstr>
      <vt:lpstr>Calibri</vt:lpstr>
      <vt:lpstr>Century Gothic</vt:lpstr>
      <vt:lpstr>Georgia</vt:lpstr>
      <vt:lpstr>Mongolian Baiti</vt:lpstr>
      <vt:lpstr>Wingdings</vt:lpstr>
      <vt:lpstr>Wingdings 2</vt:lpstr>
      <vt:lpstr>Civil</vt:lpstr>
      <vt:lpstr>1_Civil</vt:lpstr>
      <vt:lpstr>Bonne Journée!</vt:lpstr>
      <vt:lpstr>L’ordre du jour</vt:lpstr>
      <vt:lpstr>Glandes Mixtes p.35 du Cémeq</vt:lpstr>
      <vt:lpstr>Glandes mixtes p.35-36 du Cémeq</vt:lpstr>
      <vt:lpstr>Les hormones des ovaires p.36 du Cémeq</vt:lpstr>
      <vt:lpstr>Sécrétion hormonale lors du cycle menstruel p.37 du Cémeq</vt:lpstr>
      <vt:lpstr>Les hormones des testicules p.37 du Cémeq</vt:lpstr>
      <vt:lpstr>Testostérone p.38 du Cémeq</vt:lpstr>
      <vt:lpstr>Hormones du pancréas p.38-40 du Cémeq</vt:lpstr>
      <vt:lpstr>Régulation de la glycémie p.40 du Cémeq</vt:lpstr>
      <vt:lpstr>Insuline et glucagon p.38-39 du Cémeq</vt:lpstr>
      <vt:lpstr>Relation entre le système endocrinien et le système nerveux   p.42 du Cémeq</vt:lpstr>
      <vt:lpstr>Syndrome général d’adaptation p.43 du Cémeq</vt:lpstr>
      <vt:lpstr>Présentation PowerPoint</vt:lpstr>
      <vt:lpstr>Activité Moodle et CÉMEQ</vt:lpstr>
    </vt:vector>
  </TitlesOfParts>
  <Company>CSRDN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Glandes mixtes p.35-36</dc:title>
  <dc:creator>Petit, Anne-Gabrielle</dc:creator>
  <cp:lastModifiedBy>Beaulieu, France</cp:lastModifiedBy>
  <cp:revision>2</cp:revision>
  <dcterms:created xsi:type="dcterms:W3CDTF">2020-11-11T15:13:37Z</dcterms:created>
  <dcterms:modified xsi:type="dcterms:W3CDTF">2024-03-23T21:11:06Z</dcterms:modified>
</cp:coreProperties>
</file>