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3" r:id="rId2"/>
    <p:sldId id="296" r:id="rId3"/>
    <p:sldId id="310" r:id="rId4"/>
    <p:sldId id="304" r:id="rId5"/>
    <p:sldId id="297" r:id="rId6"/>
    <p:sldId id="305" r:id="rId7"/>
    <p:sldId id="298" r:id="rId8"/>
    <p:sldId id="306" r:id="rId9"/>
    <p:sldId id="257" r:id="rId10"/>
    <p:sldId id="307" r:id="rId11"/>
    <p:sldId id="300" r:id="rId12"/>
    <p:sldId id="299" r:id="rId13"/>
    <p:sldId id="258" r:id="rId14"/>
    <p:sldId id="308" r:id="rId15"/>
    <p:sldId id="260" r:id="rId16"/>
    <p:sldId id="309" r:id="rId17"/>
    <p:sldId id="259" r:id="rId18"/>
    <p:sldId id="301" r:id="rId19"/>
    <p:sldId id="261" r:id="rId20"/>
    <p:sldId id="311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EC26588-7051-4CD9-8F76-934C3D70071C}">
          <p14:sldIdLst>
            <p14:sldId id="303"/>
            <p14:sldId id="296"/>
            <p14:sldId id="310"/>
            <p14:sldId id="304"/>
            <p14:sldId id="297"/>
            <p14:sldId id="305"/>
            <p14:sldId id="298"/>
            <p14:sldId id="306"/>
            <p14:sldId id="257"/>
            <p14:sldId id="307"/>
            <p14:sldId id="300"/>
            <p14:sldId id="299"/>
            <p14:sldId id="258"/>
            <p14:sldId id="308"/>
            <p14:sldId id="260"/>
            <p14:sldId id="309"/>
            <p14:sldId id="259"/>
            <p14:sldId id="301"/>
            <p14:sldId id="261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0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1E441C-1FA3-4A31-8973-47964233DF74}" v="6" dt="2024-03-26T15:53:02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voie, Audrey-Anne" userId="3bab46c9-3223-4e32-b9ae-b154f5d503d7" providerId="ADAL" clId="{29C53F8F-F04B-404E-B6CD-C4A3FC195EB9}"/>
    <pc:docChg chg="undo custSel addSld delSld modSld sldOrd addSection delSection modSection">
      <pc:chgData name="Savoie, Audrey-Anne" userId="3bab46c9-3223-4e32-b9ae-b154f5d503d7" providerId="ADAL" clId="{29C53F8F-F04B-404E-B6CD-C4A3FC195EB9}" dt="2023-03-09T18:57:34.134" v="2173" actId="20577"/>
      <pc:docMkLst>
        <pc:docMk/>
      </pc:docMkLst>
      <pc:sldChg chg="addSp delSp modSp mod">
        <pc:chgData name="Savoie, Audrey-Anne" userId="3bab46c9-3223-4e32-b9ae-b154f5d503d7" providerId="ADAL" clId="{29C53F8F-F04B-404E-B6CD-C4A3FC195EB9}" dt="2023-03-09T13:53:06.185" v="1601" actId="12"/>
        <pc:sldMkLst>
          <pc:docMk/>
          <pc:sldMk cId="256212678" sldId="257"/>
        </pc:sldMkLst>
        <pc:spChg chg="add mod">
          <ac:chgData name="Savoie, Audrey-Anne" userId="3bab46c9-3223-4e32-b9ae-b154f5d503d7" providerId="ADAL" clId="{29C53F8F-F04B-404E-B6CD-C4A3FC195EB9}" dt="2023-03-09T13:50:36.724" v="1591" actId="14100"/>
          <ac:spMkLst>
            <pc:docMk/>
            <pc:sldMk cId="256212678" sldId="257"/>
            <ac:spMk id="4" creationId="{5008AC9A-DC5E-DEC4-0642-AC3D7D6AE74B}"/>
          </ac:spMkLst>
        </pc:spChg>
        <pc:spChg chg="mod">
          <ac:chgData name="Savoie, Audrey-Anne" userId="3bab46c9-3223-4e32-b9ae-b154f5d503d7" providerId="ADAL" clId="{29C53F8F-F04B-404E-B6CD-C4A3FC195EB9}" dt="2023-03-03T20:07:08.441" v="1553" actId="20577"/>
          <ac:spMkLst>
            <pc:docMk/>
            <pc:sldMk cId="256212678" sldId="257"/>
            <ac:spMk id="60418" creationId="{00000000-0000-0000-0000-000000000000}"/>
          </ac:spMkLst>
        </pc:spChg>
        <pc:spChg chg="mod">
          <ac:chgData name="Savoie, Audrey-Anne" userId="3bab46c9-3223-4e32-b9ae-b154f5d503d7" providerId="ADAL" clId="{29C53F8F-F04B-404E-B6CD-C4A3FC195EB9}" dt="2023-03-09T13:53:06.185" v="1601" actId="12"/>
          <ac:spMkLst>
            <pc:docMk/>
            <pc:sldMk cId="256212678" sldId="257"/>
            <ac:spMk id="60419" creationId="{00000000-0000-0000-0000-000000000000}"/>
          </ac:spMkLst>
        </pc:spChg>
        <pc:picChg chg="add mod">
          <ac:chgData name="Savoie, Audrey-Anne" userId="3bab46c9-3223-4e32-b9ae-b154f5d503d7" providerId="ADAL" clId="{29C53F8F-F04B-404E-B6CD-C4A3FC195EB9}" dt="2023-03-03T19:46:05.771" v="1289" actId="1076"/>
          <ac:picMkLst>
            <pc:docMk/>
            <pc:sldMk cId="256212678" sldId="257"/>
            <ac:picMk id="2" creationId="{E85B8F74-62A7-13E7-5E8D-E99A01EA6754}"/>
          </ac:picMkLst>
        </pc:picChg>
        <pc:picChg chg="del">
          <ac:chgData name="Savoie, Audrey-Anne" userId="3bab46c9-3223-4e32-b9ae-b154f5d503d7" providerId="ADAL" clId="{29C53F8F-F04B-404E-B6CD-C4A3FC195EB9}" dt="2023-03-03T19:42:33.337" v="1274" actId="478"/>
          <ac:picMkLst>
            <pc:docMk/>
            <pc:sldMk cId="256212678" sldId="257"/>
            <ac:picMk id="65538" creationId="{00000000-0000-0000-0000-000000000000}"/>
          </ac:picMkLst>
        </pc:picChg>
      </pc:sldChg>
      <pc:sldChg chg="modSp mod chgLayout">
        <pc:chgData name="Savoie, Audrey-Anne" userId="3bab46c9-3223-4e32-b9ae-b154f5d503d7" providerId="ADAL" clId="{29C53F8F-F04B-404E-B6CD-C4A3FC195EB9}" dt="2023-03-09T18:57:34.134" v="2173" actId="20577"/>
        <pc:sldMkLst>
          <pc:docMk/>
          <pc:sldMk cId="2545074303" sldId="258"/>
        </pc:sldMkLst>
        <pc:spChg chg="mod">
          <ac:chgData name="Savoie, Audrey-Anne" userId="3bab46c9-3223-4e32-b9ae-b154f5d503d7" providerId="ADAL" clId="{29C53F8F-F04B-404E-B6CD-C4A3FC195EB9}" dt="2023-03-09T18:57:34.134" v="2173" actId="20577"/>
          <ac:spMkLst>
            <pc:docMk/>
            <pc:sldMk cId="2545074303" sldId="258"/>
            <ac:spMk id="4" creationId="{00000000-0000-0000-0000-000000000000}"/>
          </ac:spMkLst>
        </pc:spChg>
        <pc:spChg chg="mod">
          <ac:chgData name="Savoie, Audrey-Anne" userId="3bab46c9-3223-4e32-b9ae-b154f5d503d7" providerId="ADAL" clId="{29C53F8F-F04B-404E-B6CD-C4A3FC195EB9}" dt="2023-03-09T15:07:27.007" v="1645" actId="207"/>
          <ac:spMkLst>
            <pc:docMk/>
            <pc:sldMk cId="2545074303" sldId="258"/>
            <ac:spMk id="66562" creationId="{00000000-0000-0000-0000-000000000000}"/>
          </ac:spMkLst>
        </pc:spChg>
        <pc:picChg chg="mod ord">
          <ac:chgData name="Savoie, Audrey-Anne" userId="3bab46c9-3223-4e32-b9ae-b154f5d503d7" providerId="ADAL" clId="{29C53F8F-F04B-404E-B6CD-C4A3FC195EB9}" dt="2023-03-09T15:06:47.981" v="1637" actId="1076"/>
          <ac:picMkLst>
            <pc:docMk/>
            <pc:sldMk cId="2545074303" sldId="258"/>
            <ac:picMk id="5" creationId="{00000000-0000-0000-0000-000000000000}"/>
          </ac:picMkLst>
        </pc:picChg>
      </pc:sldChg>
      <pc:sldChg chg="modSp ord">
        <pc:chgData name="Savoie, Audrey-Anne" userId="3bab46c9-3223-4e32-b9ae-b154f5d503d7" providerId="ADAL" clId="{29C53F8F-F04B-404E-B6CD-C4A3FC195EB9}" dt="2023-03-09T16:06:24.951" v="2165"/>
        <pc:sldMkLst>
          <pc:docMk/>
          <pc:sldMk cId="1037545387" sldId="259"/>
        </pc:sldMkLst>
        <pc:picChg chg="mod">
          <ac:chgData name="Savoie, Audrey-Anne" userId="3bab46c9-3223-4e32-b9ae-b154f5d503d7" providerId="ADAL" clId="{29C53F8F-F04B-404E-B6CD-C4A3FC195EB9}" dt="2023-03-03T19:55:57.977" v="1426" actId="14100"/>
          <ac:picMkLst>
            <pc:docMk/>
            <pc:sldMk cId="1037545387" sldId="259"/>
            <ac:picMk id="67587" creationId="{00000000-0000-0000-0000-000000000000}"/>
          </ac:picMkLst>
        </pc:picChg>
      </pc:sldChg>
      <pc:sldChg chg="addSp modSp mod modNotes">
        <pc:chgData name="Savoie, Audrey-Anne" userId="3bab46c9-3223-4e32-b9ae-b154f5d503d7" providerId="ADAL" clId="{29C53F8F-F04B-404E-B6CD-C4A3FC195EB9}" dt="2023-03-09T15:26:24.643" v="2152" actId="1076"/>
        <pc:sldMkLst>
          <pc:docMk/>
          <pc:sldMk cId="1553249386" sldId="260"/>
        </pc:sldMkLst>
        <pc:spChg chg="mod">
          <ac:chgData name="Savoie, Audrey-Anne" userId="3bab46c9-3223-4e32-b9ae-b154f5d503d7" providerId="ADAL" clId="{29C53F8F-F04B-404E-B6CD-C4A3FC195EB9}" dt="2023-03-03T19:57:46.733" v="1435" actId="255"/>
          <ac:spMkLst>
            <pc:docMk/>
            <pc:sldMk cId="1553249386" sldId="260"/>
            <ac:spMk id="2" creationId="{00000000-0000-0000-0000-000000000000}"/>
          </ac:spMkLst>
        </pc:spChg>
        <pc:spChg chg="mod">
          <ac:chgData name="Savoie, Audrey-Anne" userId="3bab46c9-3223-4e32-b9ae-b154f5d503d7" providerId="ADAL" clId="{29C53F8F-F04B-404E-B6CD-C4A3FC195EB9}" dt="2023-03-09T15:26:20.125" v="2151" actId="14100"/>
          <ac:spMkLst>
            <pc:docMk/>
            <pc:sldMk cId="1553249386" sldId="260"/>
            <ac:spMk id="3" creationId="{00000000-0000-0000-0000-000000000000}"/>
          </ac:spMkLst>
        </pc:spChg>
        <pc:spChg chg="add mod">
          <ac:chgData name="Savoie, Audrey-Anne" userId="3bab46c9-3223-4e32-b9ae-b154f5d503d7" providerId="ADAL" clId="{29C53F8F-F04B-404E-B6CD-C4A3FC195EB9}" dt="2023-03-09T15:25:21.757" v="2143" actId="120"/>
          <ac:spMkLst>
            <pc:docMk/>
            <pc:sldMk cId="1553249386" sldId="260"/>
            <ac:spMk id="4" creationId="{B14E6BC7-62AD-9680-ACE1-2F762997D9B9}"/>
          </ac:spMkLst>
        </pc:spChg>
        <pc:picChg chg="mod">
          <ac:chgData name="Savoie, Audrey-Anne" userId="3bab46c9-3223-4e32-b9ae-b154f5d503d7" providerId="ADAL" clId="{29C53F8F-F04B-404E-B6CD-C4A3FC195EB9}" dt="2023-03-09T15:26:24.643" v="2152" actId="1076"/>
          <ac:picMkLst>
            <pc:docMk/>
            <pc:sldMk cId="1553249386" sldId="260"/>
            <ac:picMk id="68610" creationId="{00000000-0000-0000-0000-000000000000}"/>
          </ac:picMkLst>
        </pc:picChg>
        <pc:picChg chg="mod">
          <ac:chgData name="Savoie, Audrey-Anne" userId="3bab46c9-3223-4e32-b9ae-b154f5d503d7" providerId="ADAL" clId="{29C53F8F-F04B-404E-B6CD-C4A3FC195EB9}" dt="2023-03-09T15:25:28.072" v="2144" actId="1076"/>
          <ac:picMkLst>
            <pc:docMk/>
            <pc:sldMk cId="1553249386" sldId="260"/>
            <ac:picMk id="68613" creationId="{00000000-0000-0000-0000-000000000000}"/>
          </ac:picMkLst>
        </pc:picChg>
      </pc:sldChg>
      <pc:sldChg chg="addSp modSp mod modAnim">
        <pc:chgData name="Savoie, Audrey-Anne" userId="3bab46c9-3223-4e32-b9ae-b154f5d503d7" providerId="ADAL" clId="{29C53F8F-F04B-404E-B6CD-C4A3FC195EB9}" dt="2023-03-03T20:17:49.701" v="1582" actId="2711"/>
        <pc:sldMkLst>
          <pc:docMk/>
          <pc:sldMk cId="1768376150" sldId="261"/>
        </pc:sldMkLst>
        <pc:spChg chg="mod">
          <ac:chgData name="Savoie, Audrey-Anne" userId="3bab46c9-3223-4e32-b9ae-b154f5d503d7" providerId="ADAL" clId="{29C53F8F-F04B-404E-B6CD-C4A3FC195EB9}" dt="2023-03-03T20:15:26.947" v="1572" actId="1076"/>
          <ac:spMkLst>
            <pc:docMk/>
            <pc:sldMk cId="1768376150" sldId="261"/>
            <ac:spMk id="2" creationId="{00000000-0000-0000-0000-000000000000}"/>
          </ac:spMkLst>
        </pc:spChg>
        <pc:spChg chg="mod">
          <ac:chgData name="Savoie, Audrey-Anne" userId="3bab46c9-3223-4e32-b9ae-b154f5d503d7" providerId="ADAL" clId="{29C53F8F-F04B-404E-B6CD-C4A3FC195EB9}" dt="2023-03-03T20:17:22.169" v="1577" actId="1076"/>
          <ac:spMkLst>
            <pc:docMk/>
            <pc:sldMk cId="1768376150" sldId="261"/>
            <ac:spMk id="3" creationId="{00000000-0000-0000-0000-000000000000}"/>
          </ac:spMkLst>
        </pc:spChg>
        <pc:spChg chg="mod">
          <ac:chgData name="Savoie, Audrey-Anne" userId="3bab46c9-3223-4e32-b9ae-b154f5d503d7" providerId="ADAL" clId="{29C53F8F-F04B-404E-B6CD-C4A3FC195EB9}" dt="2023-03-03T20:14:58.012" v="1566" actId="1076"/>
          <ac:spMkLst>
            <pc:docMk/>
            <pc:sldMk cId="1768376150" sldId="261"/>
            <ac:spMk id="4" creationId="{00000000-0000-0000-0000-000000000000}"/>
          </ac:spMkLst>
        </pc:spChg>
        <pc:spChg chg="mod">
          <ac:chgData name="Savoie, Audrey-Anne" userId="3bab46c9-3223-4e32-b9ae-b154f5d503d7" providerId="ADAL" clId="{29C53F8F-F04B-404E-B6CD-C4A3FC195EB9}" dt="2023-03-03T20:15:01.145" v="1567" actId="1076"/>
          <ac:spMkLst>
            <pc:docMk/>
            <pc:sldMk cId="1768376150" sldId="261"/>
            <ac:spMk id="5" creationId="{00000000-0000-0000-0000-000000000000}"/>
          </ac:spMkLst>
        </pc:spChg>
        <pc:spChg chg="mod">
          <ac:chgData name="Savoie, Audrey-Anne" userId="3bab46c9-3223-4e32-b9ae-b154f5d503d7" providerId="ADAL" clId="{29C53F8F-F04B-404E-B6CD-C4A3FC195EB9}" dt="2023-03-03T20:15:17.864" v="1571" actId="255"/>
          <ac:spMkLst>
            <pc:docMk/>
            <pc:sldMk cId="1768376150" sldId="261"/>
            <ac:spMk id="60419" creationId="{00000000-0000-0000-0000-000000000000}"/>
          </ac:spMkLst>
        </pc:spChg>
        <pc:spChg chg="mod">
          <ac:chgData name="Savoie, Audrey-Anne" userId="3bab46c9-3223-4e32-b9ae-b154f5d503d7" providerId="ADAL" clId="{29C53F8F-F04B-404E-B6CD-C4A3FC195EB9}" dt="2023-03-03T20:17:49.701" v="1582" actId="2711"/>
          <ac:spMkLst>
            <pc:docMk/>
            <pc:sldMk cId="1768376150" sldId="261"/>
            <ac:spMk id="69634" creationId="{00000000-0000-0000-0000-000000000000}"/>
          </ac:spMkLst>
        </pc:spChg>
        <pc:picChg chg="add mod">
          <ac:chgData name="Savoie, Audrey-Anne" userId="3bab46c9-3223-4e32-b9ae-b154f5d503d7" providerId="ADAL" clId="{29C53F8F-F04B-404E-B6CD-C4A3FC195EB9}" dt="2023-03-03T20:15:09.132" v="1570" actId="1076"/>
          <ac:picMkLst>
            <pc:docMk/>
            <pc:sldMk cId="1768376150" sldId="261"/>
            <ac:picMk id="6" creationId="{2EDA838C-83B2-62D4-9190-439F51DB425A}"/>
          </ac:picMkLst>
        </pc:picChg>
        <pc:picChg chg="add mod">
          <ac:chgData name="Savoie, Audrey-Anne" userId="3bab46c9-3223-4e32-b9ae-b154f5d503d7" providerId="ADAL" clId="{29C53F8F-F04B-404E-B6CD-C4A3FC195EB9}" dt="2023-03-03T20:17:17.723" v="1576" actId="14100"/>
          <ac:picMkLst>
            <pc:docMk/>
            <pc:sldMk cId="1768376150" sldId="261"/>
            <ac:picMk id="7" creationId="{43E4AABC-14C6-91BE-2698-717EEC5FBB8C}"/>
          </ac:picMkLst>
        </pc:picChg>
      </pc:sldChg>
      <pc:sldChg chg="modSp del mod">
        <pc:chgData name="Savoie, Audrey-Anne" userId="3bab46c9-3223-4e32-b9ae-b154f5d503d7" providerId="ADAL" clId="{29C53F8F-F04B-404E-B6CD-C4A3FC195EB9}" dt="2023-02-21T14:42:20.942" v="825" actId="2696"/>
        <pc:sldMkLst>
          <pc:docMk/>
          <pc:sldMk cId="1743836307" sldId="262"/>
        </pc:sldMkLst>
        <pc:spChg chg="mod">
          <ac:chgData name="Savoie, Audrey-Anne" userId="3bab46c9-3223-4e32-b9ae-b154f5d503d7" providerId="ADAL" clId="{29C53F8F-F04B-404E-B6CD-C4A3FC195EB9}" dt="2023-02-20T18:35:40.424" v="327" actId="14100"/>
          <ac:spMkLst>
            <pc:docMk/>
            <pc:sldMk cId="1743836307" sldId="262"/>
            <ac:spMk id="9" creationId="{00000000-0000-0000-0000-000000000000}"/>
          </ac:spMkLst>
        </pc:spChg>
        <pc:spChg chg="mod">
          <ac:chgData name="Savoie, Audrey-Anne" userId="3bab46c9-3223-4e32-b9ae-b154f5d503d7" providerId="ADAL" clId="{29C53F8F-F04B-404E-B6CD-C4A3FC195EB9}" dt="2023-02-21T00:43:55.615" v="653" actId="255"/>
          <ac:spMkLst>
            <pc:docMk/>
            <pc:sldMk cId="1743836307" sldId="262"/>
            <ac:spMk id="60418" creationId="{00000000-0000-0000-0000-000000000000}"/>
          </ac:spMkLst>
        </pc:spChg>
        <pc:spChg chg="mod">
          <ac:chgData name="Savoie, Audrey-Anne" userId="3bab46c9-3223-4e32-b9ae-b154f5d503d7" providerId="ADAL" clId="{29C53F8F-F04B-404E-B6CD-C4A3FC195EB9}" dt="2023-02-21T01:06:35.165" v="807" actId="14100"/>
          <ac:spMkLst>
            <pc:docMk/>
            <pc:sldMk cId="1743836307" sldId="262"/>
            <ac:spMk id="60419" creationId="{00000000-0000-0000-0000-000000000000}"/>
          </ac:spMkLst>
        </pc:spChg>
      </pc:sldChg>
      <pc:sldChg chg="addSp delSp modSp del mod modClrScheme chgLayout modNotes">
        <pc:chgData name="Savoie, Audrey-Anne" userId="3bab46c9-3223-4e32-b9ae-b154f5d503d7" providerId="ADAL" clId="{29C53F8F-F04B-404E-B6CD-C4A3FC195EB9}" dt="2023-02-21T14:42:20.942" v="825" actId="2696"/>
        <pc:sldMkLst>
          <pc:docMk/>
          <pc:sldMk cId="1319659199" sldId="263"/>
        </pc:sldMkLst>
        <pc:spChg chg="mod">
          <ac:chgData name="Savoie, Audrey-Anne" userId="3bab46c9-3223-4e32-b9ae-b154f5d503d7" providerId="ADAL" clId="{29C53F8F-F04B-404E-B6CD-C4A3FC195EB9}" dt="2023-02-21T00:47:14.666" v="689" actId="20577"/>
          <ac:spMkLst>
            <pc:docMk/>
            <pc:sldMk cId="1319659199" sldId="263"/>
            <ac:spMk id="60418" creationId="{00000000-0000-0000-0000-000000000000}"/>
          </ac:spMkLst>
        </pc:spChg>
        <pc:spChg chg="del">
          <ac:chgData name="Savoie, Audrey-Anne" userId="3bab46c9-3223-4e32-b9ae-b154f5d503d7" providerId="ADAL" clId="{29C53F8F-F04B-404E-B6CD-C4A3FC195EB9}" dt="2023-02-21T00:44:28.841" v="654" actId="26606"/>
          <ac:spMkLst>
            <pc:docMk/>
            <pc:sldMk cId="1319659199" sldId="263"/>
            <ac:spMk id="71683" creationId="{00000000-0000-0000-0000-000000000000}"/>
          </ac:spMkLst>
        </pc:spChg>
        <pc:spChg chg="add mod">
          <ac:chgData name="Savoie, Audrey-Anne" userId="3bab46c9-3223-4e32-b9ae-b154f5d503d7" providerId="ADAL" clId="{29C53F8F-F04B-404E-B6CD-C4A3FC195EB9}" dt="2023-02-21T00:47:41.591" v="713" actId="122"/>
          <ac:spMkLst>
            <pc:docMk/>
            <pc:sldMk cId="1319659199" sldId="263"/>
            <ac:spMk id="71689" creationId="{7EA4C353-84D9-41EC-CD41-5B28A968E5BD}"/>
          </ac:spMkLst>
        </pc:spChg>
        <pc:picChg chg="mod">
          <ac:chgData name="Savoie, Audrey-Anne" userId="3bab46c9-3223-4e32-b9ae-b154f5d503d7" providerId="ADAL" clId="{29C53F8F-F04B-404E-B6CD-C4A3FC195EB9}" dt="2023-02-21T00:44:28.841" v="654" actId="26606"/>
          <ac:picMkLst>
            <pc:docMk/>
            <pc:sldMk cId="1319659199" sldId="263"/>
            <ac:picMk id="71684" creationId="{00000000-0000-0000-0000-000000000000}"/>
          </ac:picMkLst>
        </pc:picChg>
      </pc:sldChg>
      <pc:sldChg chg="del">
        <pc:chgData name="Savoie, Audrey-Anne" userId="3bab46c9-3223-4e32-b9ae-b154f5d503d7" providerId="ADAL" clId="{29C53F8F-F04B-404E-B6CD-C4A3FC195EB9}" dt="2023-02-21T14:42:20.942" v="825" actId="2696"/>
        <pc:sldMkLst>
          <pc:docMk/>
          <pc:sldMk cId="2118089881" sldId="264"/>
        </pc:sldMkLst>
      </pc:sldChg>
      <pc:sldChg chg="modSp del mod modNotes">
        <pc:chgData name="Savoie, Audrey-Anne" userId="3bab46c9-3223-4e32-b9ae-b154f5d503d7" providerId="ADAL" clId="{29C53F8F-F04B-404E-B6CD-C4A3FC195EB9}" dt="2023-02-21T14:42:20.942" v="825" actId="2696"/>
        <pc:sldMkLst>
          <pc:docMk/>
          <pc:sldMk cId="1005658861" sldId="266"/>
        </pc:sldMkLst>
        <pc:spChg chg="mod">
          <ac:chgData name="Savoie, Audrey-Anne" userId="3bab46c9-3223-4e32-b9ae-b154f5d503d7" providerId="ADAL" clId="{29C53F8F-F04B-404E-B6CD-C4A3FC195EB9}" dt="2023-02-21T01:06:02.482" v="803" actId="207"/>
          <ac:spMkLst>
            <pc:docMk/>
            <pc:sldMk cId="1005658861" sldId="266"/>
            <ac:spMk id="3" creationId="{00000000-0000-0000-0000-000000000000}"/>
          </ac:spMkLst>
        </pc:spChg>
        <pc:spChg chg="mod">
          <ac:chgData name="Savoie, Audrey-Anne" userId="3bab46c9-3223-4e32-b9ae-b154f5d503d7" providerId="ADAL" clId="{29C53F8F-F04B-404E-B6CD-C4A3FC195EB9}" dt="2023-02-21T01:05:49.778" v="801" actId="207"/>
          <ac:spMkLst>
            <pc:docMk/>
            <pc:sldMk cId="1005658861" sldId="266"/>
            <ac:spMk id="6" creationId="{00000000-0000-0000-0000-000000000000}"/>
          </ac:spMkLst>
        </pc:spChg>
        <pc:spChg chg="mod">
          <ac:chgData name="Savoie, Audrey-Anne" userId="3bab46c9-3223-4e32-b9ae-b154f5d503d7" providerId="ADAL" clId="{29C53F8F-F04B-404E-B6CD-C4A3FC195EB9}" dt="2023-02-21T01:06:13.162" v="805" actId="207"/>
          <ac:spMkLst>
            <pc:docMk/>
            <pc:sldMk cId="1005658861" sldId="266"/>
            <ac:spMk id="60419" creationId="{00000000-0000-0000-0000-000000000000}"/>
          </ac:spMkLst>
        </pc:spChg>
        <pc:spChg chg="mod">
          <ac:chgData name="Savoie, Audrey-Anne" userId="3bab46c9-3223-4e32-b9ae-b154f5d503d7" providerId="ADAL" clId="{29C53F8F-F04B-404E-B6CD-C4A3FC195EB9}" dt="2023-02-21T01:05:41.479" v="799" actId="207"/>
          <ac:spMkLst>
            <pc:docMk/>
            <pc:sldMk cId="1005658861" sldId="266"/>
            <ac:spMk id="74754" creationId="{00000000-0000-0000-0000-000000000000}"/>
          </ac:spMkLst>
        </pc:spChg>
      </pc:sldChg>
      <pc:sldChg chg="modSp del mod">
        <pc:chgData name="Savoie, Audrey-Anne" userId="3bab46c9-3223-4e32-b9ae-b154f5d503d7" providerId="ADAL" clId="{29C53F8F-F04B-404E-B6CD-C4A3FC195EB9}" dt="2023-02-21T14:42:20.942" v="825" actId="2696"/>
        <pc:sldMkLst>
          <pc:docMk/>
          <pc:sldMk cId="459109858" sldId="267"/>
        </pc:sldMkLst>
        <pc:spChg chg="mod">
          <ac:chgData name="Savoie, Audrey-Anne" userId="3bab46c9-3223-4e32-b9ae-b154f5d503d7" providerId="ADAL" clId="{29C53F8F-F04B-404E-B6CD-C4A3FC195EB9}" dt="2023-02-21T00:49:33.663" v="720" actId="207"/>
          <ac:spMkLst>
            <pc:docMk/>
            <pc:sldMk cId="459109858" sldId="267"/>
            <ac:spMk id="6" creationId="{00000000-0000-0000-0000-000000000000}"/>
          </ac:spMkLst>
        </pc:spChg>
        <pc:spChg chg="mod">
          <ac:chgData name="Savoie, Audrey-Anne" userId="3bab46c9-3223-4e32-b9ae-b154f5d503d7" providerId="ADAL" clId="{29C53F8F-F04B-404E-B6CD-C4A3FC195EB9}" dt="2023-02-21T00:50:24.901" v="724" actId="1076"/>
          <ac:spMkLst>
            <pc:docMk/>
            <pc:sldMk cId="459109858" sldId="267"/>
            <ac:spMk id="60418" creationId="{00000000-0000-0000-0000-000000000000}"/>
          </ac:spMkLst>
        </pc:spChg>
        <pc:spChg chg="mod">
          <ac:chgData name="Savoie, Audrey-Anne" userId="3bab46c9-3223-4e32-b9ae-b154f5d503d7" providerId="ADAL" clId="{29C53F8F-F04B-404E-B6CD-C4A3FC195EB9}" dt="2023-02-21T00:50:18.268" v="723" actId="207"/>
          <ac:spMkLst>
            <pc:docMk/>
            <pc:sldMk cId="459109858" sldId="267"/>
            <ac:spMk id="60419" creationId="{00000000-0000-0000-0000-000000000000}"/>
          </ac:spMkLst>
        </pc:spChg>
        <pc:picChg chg="mod">
          <ac:chgData name="Savoie, Audrey-Anne" userId="3bab46c9-3223-4e32-b9ae-b154f5d503d7" providerId="ADAL" clId="{29C53F8F-F04B-404E-B6CD-C4A3FC195EB9}" dt="2023-02-21T00:48:45.871" v="717" actId="14100"/>
          <ac:picMkLst>
            <pc:docMk/>
            <pc:sldMk cId="459109858" sldId="267"/>
            <ac:picMk id="75780" creationId="{00000000-0000-0000-0000-000000000000}"/>
          </ac:picMkLst>
        </pc:picChg>
      </pc:sldChg>
      <pc:sldChg chg="modSp del mod">
        <pc:chgData name="Savoie, Audrey-Anne" userId="3bab46c9-3223-4e32-b9ae-b154f5d503d7" providerId="ADAL" clId="{29C53F8F-F04B-404E-B6CD-C4A3FC195EB9}" dt="2023-02-21T14:42:20.942" v="825" actId="2696"/>
        <pc:sldMkLst>
          <pc:docMk/>
          <pc:sldMk cId="2132619499" sldId="268"/>
        </pc:sldMkLst>
        <pc:spChg chg="mod">
          <ac:chgData name="Savoie, Audrey-Anne" userId="3bab46c9-3223-4e32-b9ae-b154f5d503d7" providerId="ADAL" clId="{29C53F8F-F04B-404E-B6CD-C4A3FC195EB9}" dt="2023-02-21T00:52:05.376" v="742"/>
          <ac:spMkLst>
            <pc:docMk/>
            <pc:sldMk cId="2132619499" sldId="268"/>
            <ac:spMk id="60418" creationId="{00000000-0000-0000-0000-000000000000}"/>
          </ac:spMkLst>
        </pc:spChg>
        <pc:spChg chg="mod">
          <ac:chgData name="Savoie, Audrey-Anne" userId="3bab46c9-3223-4e32-b9ae-b154f5d503d7" providerId="ADAL" clId="{29C53F8F-F04B-404E-B6CD-C4A3FC195EB9}" dt="2023-02-21T00:51:20.349" v="733" actId="20577"/>
          <ac:spMkLst>
            <pc:docMk/>
            <pc:sldMk cId="2132619499" sldId="268"/>
            <ac:spMk id="60419" creationId="{00000000-0000-0000-0000-000000000000}"/>
          </ac:spMkLst>
        </pc:spChg>
      </pc:sldChg>
      <pc:sldChg chg="modSp del mod">
        <pc:chgData name="Savoie, Audrey-Anne" userId="3bab46c9-3223-4e32-b9ae-b154f5d503d7" providerId="ADAL" clId="{29C53F8F-F04B-404E-B6CD-C4A3FC195EB9}" dt="2023-02-21T14:42:20.942" v="825" actId="2696"/>
        <pc:sldMkLst>
          <pc:docMk/>
          <pc:sldMk cId="2473491835" sldId="269"/>
        </pc:sldMkLst>
        <pc:spChg chg="mod">
          <ac:chgData name="Savoie, Audrey-Anne" userId="3bab46c9-3223-4e32-b9ae-b154f5d503d7" providerId="ADAL" clId="{29C53F8F-F04B-404E-B6CD-C4A3FC195EB9}" dt="2023-02-21T00:55:02.948" v="751" actId="14100"/>
          <ac:spMkLst>
            <pc:docMk/>
            <pc:sldMk cId="2473491835" sldId="269"/>
            <ac:spMk id="4" creationId="{00000000-0000-0000-0000-000000000000}"/>
          </ac:spMkLst>
        </pc:spChg>
        <pc:spChg chg="mod">
          <ac:chgData name="Savoie, Audrey-Anne" userId="3bab46c9-3223-4e32-b9ae-b154f5d503d7" providerId="ADAL" clId="{29C53F8F-F04B-404E-B6CD-C4A3FC195EB9}" dt="2023-02-21T00:55:54.620" v="761" actId="255"/>
          <ac:spMkLst>
            <pc:docMk/>
            <pc:sldMk cId="2473491835" sldId="269"/>
            <ac:spMk id="60418" creationId="{00000000-0000-0000-0000-000000000000}"/>
          </ac:spMkLst>
        </pc:spChg>
        <pc:spChg chg="mod">
          <ac:chgData name="Savoie, Audrey-Anne" userId="3bab46c9-3223-4e32-b9ae-b154f5d503d7" providerId="ADAL" clId="{29C53F8F-F04B-404E-B6CD-C4A3FC195EB9}" dt="2023-02-21T00:56:55.331" v="770" actId="207"/>
          <ac:spMkLst>
            <pc:docMk/>
            <pc:sldMk cId="2473491835" sldId="269"/>
            <ac:spMk id="60419" creationId="{00000000-0000-0000-0000-000000000000}"/>
          </ac:spMkLst>
        </pc:spChg>
      </pc:sldChg>
      <pc:sldChg chg="del">
        <pc:chgData name="Savoie, Audrey-Anne" userId="3bab46c9-3223-4e32-b9ae-b154f5d503d7" providerId="ADAL" clId="{29C53F8F-F04B-404E-B6CD-C4A3FC195EB9}" dt="2023-02-21T14:42:20.942" v="825" actId="2696"/>
        <pc:sldMkLst>
          <pc:docMk/>
          <pc:sldMk cId="3236593454" sldId="270"/>
        </pc:sldMkLst>
      </pc:sldChg>
      <pc:sldChg chg="modSp del mod">
        <pc:chgData name="Savoie, Audrey-Anne" userId="3bab46c9-3223-4e32-b9ae-b154f5d503d7" providerId="ADAL" clId="{29C53F8F-F04B-404E-B6CD-C4A3FC195EB9}" dt="2023-02-21T14:42:20.942" v="825" actId="2696"/>
        <pc:sldMkLst>
          <pc:docMk/>
          <pc:sldMk cId="3351569230" sldId="271"/>
        </pc:sldMkLst>
        <pc:spChg chg="mod">
          <ac:chgData name="Savoie, Audrey-Anne" userId="3bab46c9-3223-4e32-b9ae-b154f5d503d7" providerId="ADAL" clId="{29C53F8F-F04B-404E-B6CD-C4A3FC195EB9}" dt="2023-02-21T00:57:11.841" v="772" actId="207"/>
          <ac:spMkLst>
            <pc:docMk/>
            <pc:sldMk cId="3351569230" sldId="271"/>
            <ac:spMk id="2" creationId="{00000000-0000-0000-0000-000000000000}"/>
          </ac:spMkLst>
        </pc:spChg>
        <pc:spChg chg="mod">
          <ac:chgData name="Savoie, Audrey-Anne" userId="3bab46c9-3223-4e32-b9ae-b154f5d503d7" providerId="ADAL" clId="{29C53F8F-F04B-404E-B6CD-C4A3FC195EB9}" dt="2023-02-21T00:58:09.185" v="782" actId="14100"/>
          <ac:spMkLst>
            <pc:docMk/>
            <pc:sldMk cId="3351569230" sldId="271"/>
            <ac:spMk id="3" creationId="{00000000-0000-0000-0000-000000000000}"/>
          </ac:spMkLst>
        </pc:spChg>
        <pc:picChg chg="mod">
          <ac:chgData name="Savoie, Audrey-Anne" userId="3bab46c9-3223-4e32-b9ae-b154f5d503d7" providerId="ADAL" clId="{29C53F8F-F04B-404E-B6CD-C4A3FC195EB9}" dt="2023-02-21T00:57:23.766" v="773" actId="1076"/>
          <ac:picMkLst>
            <pc:docMk/>
            <pc:sldMk cId="3351569230" sldId="271"/>
            <ac:picMk id="7171" creationId="{00000000-0000-0000-0000-000000000000}"/>
          </ac:picMkLst>
        </pc:picChg>
      </pc:sldChg>
      <pc:sldChg chg="modSp del mod">
        <pc:chgData name="Savoie, Audrey-Anne" userId="3bab46c9-3223-4e32-b9ae-b154f5d503d7" providerId="ADAL" clId="{29C53F8F-F04B-404E-B6CD-C4A3FC195EB9}" dt="2023-02-21T14:42:20.942" v="825" actId="2696"/>
        <pc:sldMkLst>
          <pc:docMk/>
          <pc:sldMk cId="1288380478" sldId="272"/>
        </pc:sldMkLst>
        <pc:spChg chg="mod">
          <ac:chgData name="Savoie, Audrey-Anne" userId="3bab46c9-3223-4e32-b9ae-b154f5d503d7" providerId="ADAL" clId="{29C53F8F-F04B-404E-B6CD-C4A3FC195EB9}" dt="2023-02-21T01:00:53.811" v="797" actId="14100"/>
          <ac:spMkLst>
            <pc:docMk/>
            <pc:sldMk cId="1288380478" sldId="272"/>
            <ac:spMk id="60418" creationId="{00000000-0000-0000-0000-000000000000}"/>
          </ac:spMkLst>
        </pc:spChg>
        <pc:spChg chg="mod">
          <ac:chgData name="Savoie, Audrey-Anne" userId="3bab46c9-3223-4e32-b9ae-b154f5d503d7" providerId="ADAL" clId="{29C53F8F-F04B-404E-B6CD-C4A3FC195EB9}" dt="2023-02-21T01:04:33.636" v="798" actId="207"/>
          <ac:spMkLst>
            <pc:docMk/>
            <pc:sldMk cId="1288380478" sldId="272"/>
            <ac:spMk id="60419" creationId="{00000000-0000-0000-0000-000000000000}"/>
          </ac:spMkLst>
        </pc:spChg>
      </pc:sldChg>
      <pc:sldChg chg="modSp del mod">
        <pc:chgData name="Savoie, Audrey-Anne" userId="3bab46c9-3223-4e32-b9ae-b154f5d503d7" providerId="ADAL" clId="{29C53F8F-F04B-404E-B6CD-C4A3FC195EB9}" dt="2023-02-21T14:42:20.942" v="825" actId="2696"/>
        <pc:sldMkLst>
          <pc:docMk/>
          <pc:sldMk cId="404200490" sldId="273"/>
        </pc:sldMkLst>
        <pc:spChg chg="mod">
          <ac:chgData name="Savoie, Audrey-Anne" userId="3bab46c9-3223-4e32-b9ae-b154f5d503d7" providerId="ADAL" clId="{29C53F8F-F04B-404E-B6CD-C4A3FC195EB9}" dt="2023-02-21T00:59:14.673" v="784" actId="255"/>
          <ac:spMkLst>
            <pc:docMk/>
            <pc:sldMk cId="404200490" sldId="273"/>
            <ac:spMk id="2" creationId="{00000000-0000-0000-0000-000000000000}"/>
          </ac:spMkLst>
        </pc:spChg>
      </pc:sldChg>
      <pc:sldChg chg="modSp del mod modNotes">
        <pc:chgData name="Savoie, Audrey-Anne" userId="3bab46c9-3223-4e32-b9ae-b154f5d503d7" providerId="ADAL" clId="{29C53F8F-F04B-404E-B6CD-C4A3FC195EB9}" dt="2023-02-21T14:42:20.942" v="825" actId="2696"/>
        <pc:sldMkLst>
          <pc:docMk/>
          <pc:sldMk cId="2131671396" sldId="274"/>
        </pc:sldMkLst>
        <pc:spChg chg="mod">
          <ac:chgData name="Savoie, Audrey-Anne" userId="3bab46c9-3223-4e32-b9ae-b154f5d503d7" providerId="ADAL" clId="{29C53F8F-F04B-404E-B6CD-C4A3FC195EB9}" dt="2023-02-21T00:59:34.795" v="786" actId="20577"/>
          <ac:spMkLst>
            <pc:docMk/>
            <pc:sldMk cId="2131671396" sldId="274"/>
            <ac:spMk id="60418" creationId="{00000000-0000-0000-0000-000000000000}"/>
          </ac:spMkLst>
        </pc:spChg>
      </pc:sldChg>
      <pc:sldChg chg="del">
        <pc:chgData name="Savoie, Audrey-Anne" userId="3bab46c9-3223-4e32-b9ae-b154f5d503d7" providerId="ADAL" clId="{29C53F8F-F04B-404E-B6CD-C4A3FC195EB9}" dt="2023-02-21T14:42:20.942" v="825" actId="2696"/>
        <pc:sldMkLst>
          <pc:docMk/>
          <pc:sldMk cId="1084325441" sldId="275"/>
        </pc:sldMkLst>
      </pc:sldChg>
      <pc:sldChg chg="del">
        <pc:chgData name="Savoie, Audrey-Anne" userId="3bab46c9-3223-4e32-b9ae-b154f5d503d7" providerId="ADAL" clId="{29C53F8F-F04B-404E-B6CD-C4A3FC195EB9}" dt="2023-02-21T14:42:20.942" v="825" actId="2696"/>
        <pc:sldMkLst>
          <pc:docMk/>
          <pc:sldMk cId="981682422" sldId="292"/>
        </pc:sldMkLst>
      </pc:sldChg>
      <pc:sldChg chg="del">
        <pc:chgData name="Savoie, Audrey-Anne" userId="3bab46c9-3223-4e32-b9ae-b154f5d503d7" providerId="ADAL" clId="{29C53F8F-F04B-404E-B6CD-C4A3FC195EB9}" dt="2023-02-21T14:42:20.942" v="825" actId="2696"/>
        <pc:sldMkLst>
          <pc:docMk/>
          <pc:sldMk cId="4131587982" sldId="293"/>
        </pc:sldMkLst>
      </pc:sldChg>
      <pc:sldChg chg="del">
        <pc:chgData name="Savoie, Audrey-Anne" userId="3bab46c9-3223-4e32-b9ae-b154f5d503d7" providerId="ADAL" clId="{29C53F8F-F04B-404E-B6CD-C4A3FC195EB9}" dt="2023-02-21T14:42:20.942" v="825" actId="2696"/>
        <pc:sldMkLst>
          <pc:docMk/>
          <pc:sldMk cId="236030095" sldId="294"/>
        </pc:sldMkLst>
      </pc:sldChg>
      <pc:sldChg chg="del">
        <pc:chgData name="Savoie, Audrey-Anne" userId="3bab46c9-3223-4e32-b9ae-b154f5d503d7" providerId="ADAL" clId="{29C53F8F-F04B-404E-B6CD-C4A3FC195EB9}" dt="2023-02-21T14:42:20.942" v="825" actId="2696"/>
        <pc:sldMkLst>
          <pc:docMk/>
          <pc:sldMk cId="1614069371" sldId="295"/>
        </pc:sldMkLst>
      </pc:sldChg>
      <pc:sldChg chg="modSp new mod">
        <pc:chgData name="Savoie, Audrey-Anne" userId="3bab46c9-3223-4e32-b9ae-b154f5d503d7" providerId="ADAL" clId="{29C53F8F-F04B-404E-B6CD-C4A3FC195EB9}" dt="2023-02-21T14:25:14.158" v="813" actId="1076"/>
        <pc:sldMkLst>
          <pc:docMk/>
          <pc:sldMk cId="2863179647" sldId="296"/>
        </pc:sldMkLst>
        <pc:spChg chg="mod">
          <ac:chgData name="Savoie, Audrey-Anne" userId="3bab46c9-3223-4e32-b9ae-b154f5d503d7" providerId="ADAL" clId="{29C53F8F-F04B-404E-B6CD-C4A3FC195EB9}" dt="2023-02-21T14:25:05.546" v="811" actId="255"/>
          <ac:spMkLst>
            <pc:docMk/>
            <pc:sldMk cId="2863179647" sldId="296"/>
            <ac:spMk id="2" creationId="{9EF84F96-A520-1D22-2C46-F13159F59AF2}"/>
          </ac:spMkLst>
        </pc:spChg>
        <pc:spChg chg="mod">
          <ac:chgData name="Savoie, Audrey-Anne" userId="3bab46c9-3223-4e32-b9ae-b154f5d503d7" providerId="ADAL" clId="{29C53F8F-F04B-404E-B6CD-C4A3FC195EB9}" dt="2023-02-21T14:25:14.158" v="813" actId="1076"/>
          <ac:spMkLst>
            <pc:docMk/>
            <pc:sldMk cId="2863179647" sldId="296"/>
            <ac:spMk id="3" creationId="{86E872C8-82D2-28B0-F9B0-E3CB572E0587}"/>
          </ac:spMkLst>
        </pc:spChg>
      </pc:sldChg>
      <pc:sldChg chg="modSp new del mod">
        <pc:chgData name="Savoie, Audrey-Anne" userId="3bab46c9-3223-4e32-b9ae-b154f5d503d7" providerId="ADAL" clId="{29C53F8F-F04B-404E-B6CD-C4A3FC195EB9}" dt="2023-02-20T17:32:26.649" v="148" actId="2696"/>
        <pc:sldMkLst>
          <pc:docMk/>
          <pc:sldMk cId="1225289137" sldId="297"/>
        </pc:sldMkLst>
        <pc:spChg chg="mod">
          <ac:chgData name="Savoie, Audrey-Anne" userId="3bab46c9-3223-4e32-b9ae-b154f5d503d7" providerId="ADAL" clId="{29C53F8F-F04B-404E-B6CD-C4A3FC195EB9}" dt="2023-02-20T17:30:21.036" v="147" actId="20577"/>
          <ac:spMkLst>
            <pc:docMk/>
            <pc:sldMk cId="1225289137" sldId="297"/>
            <ac:spMk id="2" creationId="{7C5B7780-F2C9-C9C3-7DF5-922F293143B2}"/>
          </ac:spMkLst>
        </pc:spChg>
      </pc:sldChg>
      <pc:sldChg chg="new del">
        <pc:chgData name="Savoie, Audrey-Anne" userId="3bab46c9-3223-4e32-b9ae-b154f5d503d7" providerId="ADAL" clId="{29C53F8F-F04B-404E-B6CD-C4A3FC195EB9}" dt="2023-02-20T17:30:02.494" v="138" actId="2696"/>
        <pc:sldMkLst>
          <pc:docMk/>
          <pc:sldMk cId="1615610473" sldId="297"/>
        </pc:sldMkLst>
      </pc:sldChg>
      <pc:sldChg chg="modSp new mod">
        <pc:chgData name="Savoie, Audrey-Anne" userId="3bab46c9-3223-4e32-b9ae-b154f5d503d7" providerId="ADAL" clId="{29C53F8F-F04B-404E-B6CD-C4A3FC195EB9}" dt="2023-02-21T14:25:46.457" v="819" actId="122"/>
        <pc:sldMkLst>
          <pc:docMk/>
          <pc:sldMk cId="2218413492" sldId="297"/>
        </pc:sldMkLst>
        <pc:spChg chg="mod">
          <ac:chgData name="Savoie, Audrey-Anne" userId="3bab46c9-3223-4e32-b9ae-b154f5d503d7" providerId="ADAL" clId="{29C53F8F-F04B-404E-B6CD-C4A3FC195EB9}" dt="2023-02-21T14:25:46.457" v="819" actId="122"/>
          <ac:spMkLst>
            <pc:docMk/>
            <pc:sldMk cId="2218413492" sldId="297"/>
            <ac:spMk id="2" creationId="{9F56AEB9-F092-3A7E-52AC-41547E51C4CA}"/>
          </ac:spMkLst>
        </pc:spChg>
        <pc:spChg chg="mod">
          <ac:chgData name="Savoie, Audrey-Anne" userId="3bab46c9-3223-4e32-b9ae-b154f5d503d7" providerId="ADAL" clId="{29C53F8F-F04B-404E-B6CD-C4A3FC195EB9}" dt="2023-02-20T17:32:36.477" v="155" actId="20577"/>
          <ac:spMkLst>
            <pc:docMk/>
            <pc:sldMk cId="2218413492" sldId="297"/>
            <ac:spMk id="3" creationId="{41C228F4-3A71-5B41-017B-631BC22C3738}"/>
          </ac:spMkLst>
        </pc:spChg>
      </pc:sldChg>
      <pc:sldChg chg="new del">
        <pc:chgData name="Savoie, Audrey-Anne" userId="3bab46c9-3223-4e32-b9ae-b154f5d503d7" providerId="ADAL" clId="{29C53F8F-F04B-404E-B6CD-C4A3FC195EB9}" dt="2023-02-20T18:05:43.519" v="221" actId="2696"/>
        <pc:sldMkLst>
          <pc:docMk/>
          <pc:sldMk cId="1129354661" sldId="298"/>
        </pc:sldMkLst>
      </pc:sldChg>
      <pc:sldChg chg="addSp modSp new mod">
        <pc:chgData name="Savoie, Audrey-Anne" userId="3bab46c9-3223-4e32-b9ae-b154f5d503d7" providerId="ADAL" clId="{29C53F8F-F04B-404E-B6CD-C4A3FC195EB9}" dt="2023-03-03T19:17:43.321" v="1264" actId="255"/>
        <pc:sldMkLst>
          <pc:docMk/>
          <pc:sldMk cId="2961076583" sldId="298"/>
        </pc:sldMkLst>
        <pc:spChg chg="mod">
          <ac:chgData name="Savoie, Audrey-Anne" userId="3bab46c9-3223-4e32-b9ae-b154f5d503d7" providerId="ADAL" clId="{29C53F8F-F04B-404E-B6CD-C4A3FC195EB9}" dt="2023-03-03T19:16:45.445" v="1254" actId="14100"/>
          <ac:spMkLst>
            <pc:docMk/>
            <pc:sldMk cId="2961076583" sldId="298"/>
            <ac:spMk id="2" creationId="{110C8359-6F52-9179-9033-A714D19A865C}"/>
          </ac:spMkLst>
        </pc:spChg>
        <pc:spChg chg="mod">
          <ac:chgData name="Savoie, Audrey-Anne" userId="3bab46c9-3223-4e32-b9ae-b154f5d503d7" providerId="ADAL" clId="{29C53F8F-F04B-404E-B6CD-C4A3FC195EB9}" dt="2023-03-03T19:17:43.321" v="1264" actId="255"/>
          <ac:spMkLst>
            <pc:docMk/>
            <pc:sldMk cId="2961076583" sldId="298"/>
            <ac:spMk id="3" creationId="{B3BD387A-B637-540F-AA5E-F5E35C8E381B}"/>
          </ac:spMkLst>
        </pc:spChg>
        <pc:picChg chg="add mod">
          <ac:chgData name="Savoie, Audrey-Anne" userId="3bab46c9-3223-4e32-b9ae-b154f5d503d7" providerId="ADAL" clId="{29C53F8F-F04B-404E-B6CD-C4A3FC195EB9}" dt="2023-03-03T19:17:04.789" v="1258" actId="1076"/>
          <ac:picMkLst>
            <pc:docMk/>
            <pc:sldMk cId="2961076583" sldId="298"/>
            <ac:picMk id="5" creationId="{34B7E815-8B8E-0B09-8F4A-F3E6E38898AB}"/>
          </ac:picMkLst>
        </pc:picChg>
      </pc:sldChg>
      <pc:sldChg chg="addSp delSp modSp new mod">
        <pc:chgData name="Savoie, Audrey-Anne" userId="3bab46c9-3223-4e32-b9ae-b154f5d503d7" providerId="ADAL" clId="{29C53F8F-F04B-404E-B6CD-C4A3FC195EB9}" dt="2023-03-09T15:05:39.598" v="1627" actId="14100"/>
        <pc:sldMkLst>
          <pc:docMk/>
          <pc:sldMk cId="1380302905" sldId="299"/>
        </pc:sldMkLst>
        <pc:spChg chg="mod">
          <ac:chgData name="Savoie, Audrey-Anne" userId="3bab46c9-3223-4e32-b9ae-b154f5d503d7" providerId="ADAL" clId="{29C53F8F-F04B-404E-B6CD-C4A3FC195EB9}" dt="2023-03-03T19:49:44.899" v="1348" actId="14100"/>
          <ac:spMkLst>
            <pc:docMk/>
            <pc:sldMk cId="1380302905" sldId="299"/>
            <ac:spMk id="2" creationId="{4C26EAFB-4E21-1784-C1EF-EB94F63E8D86}"/>
          </ac:spMkLst>
        </pc:spChg>
        <pc:spChg chg="mod">
          <ac:chgData name="Savoie, Audrey-Anne" userId="3bab46c9-3223-4e32-b9ae-b154f5d503d7" providerId="ADAL" clId="{29C53F8F-F04B-404E-B6CD-C4A3FC195EB9}" dt="2023-03-03T19:49:31.497" v="1345" actId="255"/>
          <ac:spMkLst>
            <pc:docMk/>
            <pc:sldMk cId="1380302905" sldId="299"/>
            <ac:spMk id="3" creationId="{17718BAB-1247-33B8-BE32-3705138082AD}"/>
          </ac:spMkLst>
        </pc:spChg>
        <pc:spChg chg="add del mod">
          <ac:chgData name="Savoie, Audrey-Anne" userId="3bab46c9-3223-4e32-b9ae-b154f5d503d7" providerId="ADAL" clId="{29C53F8F-F04B-404E-B6CD-C4A3FC195EB9}" dt="2023-03-03T19:51:12.560" v="1369" actId="478"/>
          <ac:spMkLst>
            <pc:docMk/>
            <pc:sldMk cId="1380302905" sldId="299"/>
            <ac:spMk id="6" creationId="{C44510EA-A7DB-1237-CFC9-D95A01DC393C}"/>
          </ac:spMkLst>
        </pc:spChg>
        <pc:spChg chg="add del mod">
          <ac:chgData name="Savoie, Audrey-Anne" userId="3bab46c9-3223-4e32-b9ae-b154f5d503d7" providerId="ADAL" clId="{29C53F8F-F04B-404E-B6CD-C4A3FC195EB9}" dt="2023-03-09T15:05:17.805" v="1625" actId="478"/>
          <ac:spMkLst>
            <pc:docMk/>
            <pc:sldMk cId="1380302905" sldId="299"/>
            <ac:spMk id="7" creationId="{9F59C4C3-34D1-B606-E10D-D6BC1E62055F}"/>
          </ac:spMkLst>
        </pc:spChg>
        <pc:picChg chg="add mod">
          <ac:chgData name="Savoie, Audrey-Anne" userId="3bab46c9-3223-4e32-b9ae-b154f5d503d7" providerId="ADAL" clId="{29C53F8F-F04B-404E-B6CD-C4A3FC195EB9}" dt="2023-03-09T15:05:39.598" v="1627" actId="14100"/>
          <ac:picMkLst>
            <pc:docMk/>
            <pc:sldMk cId="1380302905" sldId="299"/>
            <ac:picMk id="5" creationId="{F83D0288-6700-4A52-8ADE-EBB4E1BCA757}"/>
          </ac:picMkLst>
        </pc:picChg>
      </pc:sldChg>
      <pc:sldChg chg="modSp new mod">
        <pc:chgData name="Savoie, Audrey-Anne" userId="3bab46c9-3223-4e32-b9ae-b154f5d503d7" providerId="ADAL" clId="{29C53F8F-F04B-404E-B6CD-C4A3FC195EB9}" dt="2023-02-20T18:42:17.376" v="365" actId="255"/>
        <pc:sldMkLst>
          <pc:docMk/>
          <pc:sldMk cId="625459678" sldId="300"/>
        </pc:sldMkLst>
        <pc:spChg chg="mod">
          <ac:chgData name="Savoie, Audrey-Anne" userId="3bab46c9-3223-4e32-b9ae-b154f5d503d7" providerId="ADAL" clId="{29C53F8F-F04B-404E-B6CD-C4A3FC195EB9}" dt="2023-02-20T18:42:11.556" v="364" actId="255"/>
          <ac:spMkLst>
            <pc:docMk/>
            <pc:sldMk cId="625459678" sldId="300"/>
            <ac:spMk id="2" creationId="{4C9D9BF6-838D-EA1E-65AA-764E6A6B2AEA}"/>
          </ac:spMkLst>
        </pc:spChg>
        <pc:spChg chg="mod">
          <ac:chgData name="Savoie, Audrey-Anne" userId="3bab46c9-3223-4e32-b9ae-b154f5d503d7" providerId="ADAL" clId="{29C53F8F-F04B-404E-B6CD-C4A3FC195EB9}" dt="2023-02-20T18:42:17.376" v="365" actId="255"/>
          <ac:spMkLst>
            <pc:docMk/>
            <pc:sldMk cId="625459678" sldId="300"/>
            <ac:spMk id="3" creationId="{9CE14338-EFA3-BC51-6261-4A5698BC68F1}"/>
          </ac:spMkLst>
        </pc:spChg>
      </pc:sldChg>
      <pc:sldChg chg="modSp new mod">
        <pc:chgData name="Savoie, Audrey-Anne" userId="3bab46c9-3223-4e32-b9ae-b154f5d503d7" providerId="ADAL" clId="{29C53F8F-F04B-404E-B6CD-C4A3FC195EB9}" dt="2023-03-09T16:08:30.963" v="2167" actId="122"/>
        <pc:sldMkLst>
          <pc:docMk/>
          <pc:sldMk cId="3561529641" sldId="301"/>
        </pc:sldMkLst>
        <pc:spChg chg="mod">
          <ac:chgData name="Savoie, Audrey-Anne" userId="3bab46c9-3223-4e32-b9ae-b154f5d503d7" providerId="ADAL" clId="{29C53F8F-F04B-404E-B6CD-C4A3FC195EB9}" dt="2023-03-09T16:08:30.963" v="2167" actId="122"/>
          <ac:spMkLst>
            <pc:docMk/>
            <pc:sldMk cId="3561529641" sldId="301"/>
            <ac:spMk id="2" creationId="{58B0DDEF-AD1E-2587-C035-12F34C1224BD}"/>
          </ac:spMkLst>
        </pc:spChg>
        <pc:spChg chg="mod">
          <ac:chgData name="Savoie, Audrey-Anne" userId="3bab46c9-3223-4e32-b9ae-b154f5d503d7" providerId="ADAL" clId="{29C53F8F-F04B-404E-B6CD-C4A3FC195EB9}" dt="2023-02-20T18:48:47.928" v="382" actId="20577"/>
          <ac:spMkLst>
            <pc:docMk/>
            <pc:sldMk cId="3561529641" sldId="301"/>
            <ac:spMk id="3" creationId="{FE7EF82A-33DF-FB83-B99C-9930B5F1E270}"/>
          </ac:spMkLst>
        </pc:spChg>
      </pc:sldChg>
      <pc:sldChg chg="modSp new del mod">
        <pc:chgData name="Savoie, Audrey-Anne" userId="3bab46c9-3223-4e32-b9ae-b154f5d503d7" providerId="ADAL" clId="{29C53F8F-F04B-404E-B6CD-C4A3FC195EB9}" dt="2023-02-21T00:31:49.642" v="420" actId="2696"/>
        <pc:sldMkLst>
          <pc:docMk/>
          <pc:sldMk cId="1360296430" sldId="302"/>
        </pc:sldMkLst>
        <pc:spChg chg="mod">
          <ac:chgData name="Savoie, Audrey-Anne" userId="3bab46c9-3223-4e32-b9ae-b154f5d503d7" providerId="ADAL" clId="{29C53F8F-F04B-404E-B6CD-C4A3FC195EB9}" dt="2023-02-21T00:30:50.630" v="419" actId="20577"/>
          <ac:spMkLst>
            <pc:docMk/>
            <pc:sldMk cId="1360296430" sldId="302"/>
            <ac:spMk id="3" creationId="{561F5ED5-8444-9E2E-2A7A-6DCE421E6496}"/>
          </ac:spMkLst>
        </pc:spChg>
      </pc:sldChg>
      <pc:sldChg chg="addSp delSp modSp new del mod ord">
        <pc:chgData name="Savoie, Audrey-Anne" userId="3bab46c9-3223-4e32-b9ae-b154f5d503d7" providerId="ADAL" clId="{29C53F8F-F04B-404E-B6CD-C4A3FC195EB9}" dt="2023-02-21T00:34:46.829" v="443" actId="2696"/>
        <pc:sldMkLst>
          <pc:docMk/>
          <pc:sldMk cId="1865589022" sldId="302"/>
        </pc:sldMkLst>
        <pc:picChg chg="add del mod">
          <ac:chgData name="Savoie, Audrey-Anne" userId="3bab46c9-3223-4e32-b9ae-b154f5d503d7" providerId="ADAL" clId="{29C53F8F-F04B-404E-B6CD-C4A3FC195EB9}" dt="2023-02-21T00:32:25.164" v="427" actId="478"/>
          <ac:picMkLst>
            <pc:docMk/>
            <pc:sldMk cId="1865589022" sldId="302"/>
            <ac:picMk id="3" creationId="{55DBF21E-5927-D62F-1543-E1493B49D4E9}"/>
          </ac:picMkLst>
        </pc:picChg>
        <pc:picChg chg="add mod">
          <ac:chgData name="Savoie, Audrey-Anne" userId="3bab46c9-3223-4e32-b9ae-b154f5d503d7" providerId="ADAL" clId="{29C53F8F-F04B-404E-B6CD-C4A3FC195EB9}" dt="2023-02-21T00:33:56.068" v="432" actId="1076"/>
          <ac:picMkLst>
            <pc:docMk/>
            <pc:sldMk cId="1865589022" sldId="302"/>
            <ac:picMk id="4" creationId="{4F6E095C-DA2E-5B66-3C0D-2363726882B4}"/>
          </ac:picMkLst>
        </pc:picChg>
      </pc:sldChg>
      <pc:sldChg chg="addSp modSp new mod">
        <pc:chgData name="Savoie, Audrey-Anne" userId="3bab46c9-3223-4e32-b9ae-b154f5d503d7" providerId="ADAL" clId="{29C53F8F-F04B-404E-B6CD-C4A3FC195EB9}" dt="2023-02-21T00:39:46.752" v="595" actId="255"/>
        <pc:sldMkLst>
          <pc:docMk/>
          <pc:sldMk cId="859113440" sldId="303"/>
        </pc:sldMkLst>
        <pc:spChg chg="mod">
          <ac:chgData name="Savoie, Audrey-Anne" userId="3bab46c9-3223-4e32-b9ae-b154f5d503d7" providerId="ADAL" clId="{29C53F8F-F04B-404E-B6CD-C4A3FC195EB9}" dt="2023-02-21T00:39:46.752" v="595" actId="255"/>
          <ac:spMkLst>
            <pc:docMk/>
            <pc:sldMk cId="859113440" sldId="303"/>
            <ac:spMk id="2" creationId="{B1ABD953-F0E2-0C8A-FE81-1E7134EE1D0C}"/>
          </ac:spMkLst>
        </pc:spChg>
        <pc:picChg chg="add mod">
          <ac:chgData name="Savoie, Audrey-Anne" userId="3bab46c9-3223-4e32-b9ae-b154f5d503d7" providerId="ADAL" clId="{29C53F8F-F04B-404E-B6CD-C4A3FC195EB9}" dt="2023-02-21T00:34:57.600" v="448" actId="14100"/>
          <ac:picMkLst>
            <pc:docMk/>
            <pc:sldMk cId="859113440" sldId="303"/>
            <ac:picMk id="4" creationId="{6E15C1A7-6E03-6AFA-8C51-81E8EBF5B5CD}"/>
          </ac:picMkLst>
        </pc:picChg>
      </pc:sldChg>
      <pc:sldChg chg="modSp new mod modClrScheme chgLayout">
        <pc:chgData name="Savoie, Audrey-Anne" userId="3bab46c9-3223-4e32-b9ae-b154f5d503d7" providerId="ADAL" clId="{29C53F8F-F04B-404E-B6CD-C4A3FC195EB9}" dt="2023-03-03T18:48:56.705" v="1148" actId="20577"/>
        <pc:sldMkLst>
          <pc:docMk/>
          <pc:sldMk cId="2588062447" sldId="304"/>
        </pc:sldMkLst>
        <pc:spChg chg="mod ord">
          <ac:chgData name="Savoie, Audrey-Anne" userId="3bab46c9-3223-4e32-b9ae-b154f5d503d7" providerId="ADAL" clId="{29C53F8F-F04B-404E-B6CD-C4A3FC195EB9}" dt="2023-03-03T18:48:56.705" v="1148" actId="20577"/>
          <ac:spMkLst>
            <pc:docMk/>
            <pc:sldMk cId="2588062447" sldId="304"/>
            <ac:spMk id="2" creationId="{138B97B8-85CB-1966-8410-F196939654FA}"/>
          </ac:spMkLst>
        </pc:spChg>
        <pc:spChg chg="mod">
          <ac:chgData name="Savoie, Audrey-Anne" userId="3bab46c9-3223-4e32-b9ae-b154f5d503d7" providerId="ADAL" clId="{29C53F8F-F04B-404E-B6CD-C4A3FC195EB9}" dt="2023-03-03T18:46:34.723" v="1051" actId="255"/>
          <ac:spMkLst>
            <pc:docMk/>
            <pc:sldMk cId="2588062447" sldId="304"/>
            <ac:spMk id="3" creationId="{87014210-EABC-9FB9-0C54-B63D60879F98}"/>
          </ac:spMkLst>
        </pc:spChg>
      </pc:sldChg>
      <pc:sldChg chg="addSp modSp new del mod">
        <pc:chgData name="Savoie, Audrey-Anne" userId="3bab46c9-3223-4e32-b9ae-b154f5d503d7" providerId="ADAL" clId="{29C53F8F-F04B-404E-B6CD-C4A3FC195EB9}" dt="2023-02-21T14:42:20.942" v="825" actId="2696"/>
        <pc:sldMkLst>
          <pc:docMk/>
          <pc:sldMk cId="3142490448" sldId="304"/>
        </pc:sldMkLst>
        <pc:spChg chg="mod">
          <ac:chgData name="Savoie, Audrey-Anne" userId="3bab46c9-3223-4e32-b9ae-b154f5d503d7" providerId="ADAL" clId="{29C53F8F-F04B-404E-B6CD-C4A3FC195EB9}" dt="2023-02-21T00:43:12.581" v="646" actId="1076"/>
          <ac:spMkLst>
            <pc:docMk/>
            <pc:sldMk cId="3142490448" sldId="304"/>
            <ac:spMk id="2" creationId="{9873CBDF-919E-CC70-CED8-3D2C2358D697}"/>
          </ac:spMkLst>
        </pc:spChg>
        <pc:spChg chg="mod">
          <ac:chgData name="Savoie, Audrey-Anne" userId="3bab46c9-3223-4e32-b9ae-b154f5d503d7" providerId="ADAL" clId="{29C53F8F-F04B-404E-B6CD-C4A3FC195EB9}" dt="2023-02-21T00:42:56.179" v="643" actId="255"/>
          <ac:spMkLst>
            <pc:docMk/>
            <pc:sldMk cId="3142490448" sldId="304"/>
            <ac:spMk id="3" creationId="{DFA1C5CC-9FC7-5E69-0F89-EF417935EA25}"/>
          </ac:spMkLst>
        </pc:spChg>
        <pc:picChg chg="add mod">
          <ac:chgData name="Savoie, Audrey-Anne" userId="3bab46c9-3223-4e32-b9ae-b154f5d503d7" providerId="ADAL" clId="{29C53F8F-F04B-404E-B6CD-C4A3FC195EB9}" dt="2023-02-21T00:43:04.335" v="645" actId="1076"/>
          <ac:picMkLst>
            <pc:docMk/>
            <pc:sldMk cId="3142490448" sldId="304"/>
            <ac:picMk id="4" creationId="{86E7CF07-E609-1C0B-7444-24D5728B055F}"/>
          </ac:picMkLst>
        </pc:picChg>
        <pc:picChg chg="add mod">
          <ac:chgData name="Savoie, Audrey-Anne" userId="3bab46c9-3223-4e32-b9ae-b154f5d503d7" providerId="ADAL" clId="{29C53F8F-F04B-404E-B6CD-C4A3FC195EB9}" dt="2023-02-21T14:38:54.197" v="823" actId="1076"/>
          <ac:picMkLst>
            <pc:docMk/>
            <pc:sldMk cId="3142490448" sldId="304"/>
            <ac:picMk id="5" creationId="{DDCFA357-A4CA-CB90-AB14-8EBF65C02BC3}"/>
          </ac:picMkLst>
        </pc:picChg>
      </pc:sldChg>
      <pc:sldChg chg="addSp delSp modSp new mod modClrScheme chgLayout">
        <pc:chgData name="Savoie, Audrey-Anne" userId="3bab46c9-3223-4e32-b9ae-b154f5d503d7" providerId="ADAL" clId="{29C53F8F-F04B-404E-B6CD-C4A3FC195EB9}" dt="2023-03-03T19:14:22.658" v="1248" actId="5793"/>
        <pc:sldMkLst>
          <pc:docMk/>
          <pc:sldMk cId="988951650" sldId="305"/>
        </pc:sldMkLst>
        <pc:spChg chg="mod">
          <ac:chgData name="Savoie, Audrey-Anne" userId="3bab46c9-3223-4e32-b9ae-b154f5d503d7" providerId="ADAL" clId="{29C53F8F-F04B-404E-B6CD-C4A3FC195EB9}" dt="2023-03-03T19:13:19.817" v="1234" actId="20577"/>
          <ac:spMkLst>
            <pc:docMk/>
            <pc:sldMk cId="988951650" sldId="305"/>
            <ac:spMk id="2" creationId="{101F7246-9DDA-B671-D713-3730D9AF8D9B}"/>
          </ac:spMkLst>
        </pc:spChg>
        <pc:spChg chg="del">
          <ac:chgData name="Savoie, Audrey-Anne" userId="3bab46c9-3223-4e32-b9ae-b154f5d503d7" providerId="ADAL" clId="{29C53F8F-F04B-404E-B6CD-C4A3FC195EB9}" dt="2023-03-03T19:09:03.829" v="1183"/>
          <ac:spMkLst>
            <pc:docMk/>
            <pc:sldMk cId="988951650" sldId="305"/>
            <ac:spMk id="3" creationId="{BF5B00D2-6355-2AA8-523F-6B196F0FF89B}"/>
          </ac:spMkLst>
        </pc:spChg>
        <pc:spChg chg="add mod">
          <ac:chgData name="Savoie, Audrey-Anne" userId="3bab46c9-3223-4e32-b9ae-b154f5d503d7" providerId="ADAL" clId="{29C53F8F-F04B-404E-B6CD-C4A3FC195EB9}" dt="2023-03-03T19:14:22.658" v="1248" actId="5793"/>
          <ac:spMkLst>
            <pc:docMk/>
            <pc:sldMk cId="988951650" sldId="305"/>
            <ac:spMk id="9" creationId="{5BF7D62A-94FB-B925-154E-DAC1BE622AF9}"/>
          </ac:spMkLst>
        </pc:spChg>
        <pc:picChg chg="add mod">
          <ac:chgData name="Savoie, Audrey-Anne" userId="3bab46c9-3223-4e32-b9ae-b154f5d503d7" providerId="ADAL" clId="{29C53F8F-F04B-404E-B6CD-C4A3FC195EB9}" dt="2023-03-03T19:12:06.416" v="1214" actId="1076"/>
          <ac:picMkLst>
            <pc:docMk/>
            <pc:sldMk cId="988951650" sldId="305"/>
            <ac:picMk id="4" creationId="{B8B8AAED-E889-3C3B-EA25-4D142110A3D2}"/>
          </ac:picMkLst>
        </pc:picChg>
      </pc:sldChg>
      <pc:sldChg chg="modSp new del mod">
        <pc:chgData name="Savoie, Audrey-Anne" userId="3bab46c9-3223-4e32-b9ae-b154f5d503d7" providerId="ADAL" clId="{29C53F8F-F04B-404E-B6CD-C4A3FC195EB9}" dt="2023-02-21T00:54:14.902" v="746" actId="2696"/>
        <pc:sldMkLst>
          <pc:docMk/>
          <pc:sldMk cId="1216565834" sldId="305"/>
        </pc:sldMkLst>
        <pc:spChg chg="mod">
          <ac:chgData name="Savoie, Audrey-Anne" userId="3bab46c9-3223-4e32-b9ae-b154f5d503d7" providerId="ADAL" clId="{29C53F8F-F04B-404E-B6CD-C4A3FC195EB9}" dt="2023-02-21T00:54:03.085" v="745" actId="255"/>
          <ac:spMkLst>
            <pc:docMk/>
            <pc:sldMk cId="1216565834" sldId="305"/>
            <ac:spMk id="4" creationId="{CF093C34-DD8A-DEC7-58C3-3DC6C07707A0}"/>
          </ac:spMkLst>
        </pc:spChg>
      </pc:sldChg>
      <pc:sldChg chg="addSp delSp modSp new mod">
        <pc:chgData name="Savoie, Audrey-Anne" userId="3bab46c9-3223-4e32-b9ae-b154f5d503d7" providerId="ADAL" clId="{29C53F8F-F04B-404E-B6CD-C4A3FC195EB9}" dt="2023-03-09T13:50:11.608" v="1590" actId="14100"/>
        <pc:sldMkLst>
          <pc:docMk/>
          <pc:sldMk cId="2996943891" sldId="306"/>
        </pc:sldMkLst>
        <pc:spChg chg="del">
          <ac:chgData name="Savoie, Audrey-Anne" userId="3bab46c9-3223-4e32-b9ae-b154f5d503d7" providerId="ADAL" clId="{29C53F8F-F04B-404E-B6CD-C4A3FC195EB9}" dt="2023-03-09T13:49:19.710" v="1584" actId="22"/>
          <ac:spMkLst>
            <pc:docMk/>
            <pc:sldMk cId="2996943891" sldId="306"/>
            <ac:spMk id="3" creationId="{A57CD838-2825-ADBC-1BD2-36ECC50F7FB9}"/>
          </ac:spMkLst>
        </pc:spChg>
        <pc:picChg chg="add mod ord">
          <ac:chgData name="Savoie, Audrey-Anne" userId="3bab46c9-3223-4e32-b9ae-b154f5d503d7" providerId="ADAL" clId="{29C53F8F-F04B-404E-B6CD-C4A3FC195EB9}" dt="2023-03-09T13:50:11.608" v="1590" actId="14100"/>
          <ac:picMkLst>
            <pc:docMk/>
            <pc:sldMk cId="2996943891" sldId="306"/>
            <ac:picMk id="5" creationId="{D08AC0A7-732C-9258-E486-6EB2F4DB21B1}"/>
          </ac:picMkLst>
        </pc:picChg>
      </pc:sldChg>
      <pc:sldChg chg="addSp delSp modSp new mod">
        <pc:chgData name="Savoie, Audrey-Anne" userId="3bab46c9-3223-4e32-b9ae-b154f5d503d7" providerId="ADAL" clId="{29C53F8F-F04B-404E-B6CD-C4A3FC195EB9}" dt="2023-03-09T14:30:20.754" v="1622" actId="1076"/>
        <pc:sldMkLst>
          <pc:docMk/>
          <pc:sldMk cId="3059395036" sldId="307"/>
        </pc:sldMkLst>
        <pc:spChg chg="del">
          <ac:chgData name="Savoie, Audrey-Anne" userId="3bab46c9-3223-4e32-b9ae-b154f5d503d7" providerId="ADAL" clId="{29C53F8F-F04B-404E-B6CD-C4A3FC195EB9}" dt="2023-03-09T14:07:16.576" v="1603" actId="22"/>
          <ac:spMkLst>
            <pc:docMk/>
            <pc:sldMk cId="3059395036" sldId="307"/>
            <ac:spMk id="3" creationId="{F9F91ADC-9308-B22A-34A1-18004FC8ED10}"/>
          </ac:spMkLst>
        </pc:spChg>
        <pc:picChg chg="add mod ord">
          <ac:chgData name="Savoie, Audrey-Anne" userId="3bab46c9-3223-4e32-b9ae-b154f5d503d7" providerId="ADAL" clId="{29C53F8F-F04B-404E-B6CD-C4A3FC195EB9}" dt="2023-03-09T14:08:54.573" v="1614" actId="1076"/>
          <ac:picMkLst>
            <pc:docMk/>
            <pc:sldMk cId="3059395036" sldId="307"/>
            <ac:picMk id="5" creationId="{FE3BF022-67D1-9799-A300-D471E1AACC2E}"/>
          </ac:picMkLst>
        </pc:picChg>
        <pc:picChg chg="add mod">
          <ac:chgData name="Savoie, Audrey-Anne" userId="3bab46c9-3223-4e32-b9ae-b154f5d503d7" providerId="ADAL" clId="{29C53F8F-F04B-404E-B6CD-C4A3FC195EB9}" dt="2023-03-09T14:10:03.627" v="1620" actId="1076"/>
          <ac:picMkLst>
            <pc:docMk/>
            <pc:sldMk cId="3059395036" sldId="307"/>
            <ac:picMk id="7" creationId="{6437F93E-3DC9-C136-C87D-2457D876B2D2}"/>
          </ac:picMkLst>
        </pc:picChg>
        <pc:picChg chg="add mod">
          <ac:chgData name="Savoie, Audrey-Anne" userId="3bab46c9-3223-4e32-b9ae-b154f5d503d7" providerId="ADAL" clId="{29C53F8F-F04B-404E-B6CD-C4A3FC195EB9}" dt="2023-03-09T14:09:51.880" v="1617" actId="1076"/>
          <ac:picMkLst>
            <pc:docMk/>
            <pc:sldMk cId="3059395036" sldId="307"/>
            <ac:picMk id="9" creationId="{C5E79BE2-FF2D-CD4B-54A4-03A0D343D4E9}"/>
          </ac:picMkLst>
        </pc:picChg>
        <pc:picChg chg="add mod">
          <ac:chgData name="Savoie, Audrey-Anne" userId="3bab46c9-3223-4e32-b9ae-b154f5d503d7" providerId="ADAL" clId="{29C53F8F-F04B-404E-B6CD-C4A3FC195EB9}" dt="2023-03-09T14:30:20.754" v="1622" actId="1076"/>
          <ac:picMkLst>
            <pc:docMk/>
            <pc:sldMk cId="3059395036" sldId="307"/>
            <ac:picMk id="11" creationId="{DE22E91B-D1E3-F774-3079-73ACD9C63054}"/>
          </ac:picMkLst>
        </pc:picChg>
      </pc:sldChg>
      <pc:sldChg chg="addSp delSp modSp new mod">
        <pc:chgData name="Savoie, Audrey-Anne" userId="3bab46c9-3223-4e32-b9ae-b154f5d503d7" providerId="ADAL" clId="{29C53F8F-F04B-404E-B6CD-C4A3FC195EB9}" dt="2023-03-09T15:11:56.801" v="1722" actId="1076"/>
        <pc:sldMkLst>
          <pc:docMk/>
          <pc:sldMk cId="1781077287" sldId="308"/>
        </pc:sldMkLst>
        <pc:spChg chg="del">
          <ac:chgData name="Savoie, Audrey-Anne" userId="3bab46c9-3223-4e32-b9ae-b154f5d503d7" providerId="ADAL" clId="{29C53F8F-F04B-404E-B6CD-C4A3FC195EB9}" dt="2023-03-09T15:11:20.295" v="1719" actId="22"/>
          <ac:spMkLst>
            <pc:docMk/>
            <pc:sldMk cId="1781077287" sldId="308"/>
            <ac:spMk id="3" creationId="{E39E84C4-A882-7D30-2E68-D90E7BAC411A}"/>
          </ac:spMkLst>
        </pc:spChg>
        <pc:picChg chg="add mod ord">
          <ac:chgData name="Savoie, Audrey-Anne" userId="3bab46c9-3223-4e32-b9ae-b154f5d503d7" providerId="ADAL" clId="{29C53F8F-F04B-404E-B6CD-C4A3FC195EB9}" dt="2023-03-09T15:11:56.801" v="1722" actId="1076"/>
          <ac:picMkLst>
            <pc:docMk/>
            <pc:sldMk cId="1781077287" sldId="308"/>
            <ac:picMk id="5" creationId="{E59E3F73-E802-11C2-8BA1-7B50BD47F607}"/>
          </ac:picMkLst>
        </pc:picChg>
      </pc:sldChg>
      <pc:sldChg chg="addSp delSp modSp new mod">
        <pc:chgData name="Savoie, Audrey-Anne" userId="3bab46c9-3223-4e32-b9ae-b154f5d503d7" providerId="ADAL" clId="{29C53F8F-F04B-404E-B6CD-C4A3FC195EB9}" dt="2023-03-09T15:28:40.473" v="2163" actId="1076"/>
        <pc:sldMkLst>
          <pc:docMk/>
          <pc:sldMk cId="1066306119" sldId="309"/>
        </pc:sldMkLst>
        <pc:spChg chg="del">
          <ac:chgData name="Savoie, Audrey-Anne" userId="3bab46c9-3223-4e32-b9ae-b154f5d503d7" providerId="ADAL" clId="{29C53F8F-F04B-404E-B6CD-C4A3FC195EB9}" dt="2023-03-09T15:27:26.565" v="2154" actId="22"/>
          <ac:spMkLst>
            <pc:docMk/>
            <pc:sldMk cId="1066306119" sldId="309"/>
            <ac:spMk id="3" creationId="{A5580EAE-5167-9EDF-CC42-F75A5E287054}"/>
          </ac:spMkLst>
        </pc:spChg>
        <pc:picChg chg="add mod ord">
          <ac:chgData name="Savoie, Audrey-Anne" userId="3bab46c9-3223-4e32-b9ae-b154f5d503d7" providerId="ADAL" clId="{29C53F8F-F04B-404E-B6CD-C4A3FC195EB9}" dt="2023-03-09T15:28:35.979" v="2162" actId="1076"/>
          <ac:picMkLst>
            <pc:docMk/>
            <pc:sldMk cId="1066306119" sldId="309"/>
            <ac:picMk id="5" creationId="{7D3D2289-9C02-28A4-FE45-E1148F81F37E}"/>
          </ac:picMkLst>
        </pc:picChg>
        <pc:picChg chg="add mod">
          <ac:chgData name="Savoie, Audrey-Anne" userId="3bab46c9-3223-4e32-b9ae-b154f5d503d7" providerId="ADAL" clId="{29C53F8F-F04B-404E-B6CD-C4A3FC195EB9}" dt="2023-03-09T15:28:40.473" v="2163" actId="1076"/>
          <ac:picMkLst>
            <pc:docMk/>
            <pc:sldMk cId="1066306119" sldId="309"/>
            <ac:picMk id="7" creationId="{00AE26CF-5076-E418-187D-40E65D4B6048}"/>
          </ac:picMkLst>
        </pc:picChg>
      </pc:sldChg>
    </pc:docChg>
  </pc:docChgLst>
  <pc:docChgLst>
    <pc:chgData name="Savoie, Audrey-Anne" userId="3bab46c9-3223-4e32-b9ae-b154f5d503d7" providerId="ADAL" clId="{0FE02866-5847-43AE-8A6E-E328FF4CF9BD}"/>
    <pc:docChg chg="undo custSel modSld">
      <pc:chgData name="Savoie, Audrey-Anne" userId="3bab46c9-3223-4e32-b9ae-b154f5d503d7" providerId="ADAL" clId="{0FE02866-5847-43AE-8A6E-E328FF4CF9BD}" dt="2023-03-27T23:51:15.205" v="16" actId="20577"/>
      <pc:docMkLst>
        <pc:docMk/>
      </pc:docMkLst>
      <pc:sldChg chg="modSp mod">
        <pc:chgData name="Savoie, Audrey-Anne" userId="3bab46c9-3223-4e32-b9ae-b154f5d503d7" providerId="ADAL" clId="{0FE02866-5847-43AE-8A6E-E328FF4CF9BD}" dt="2023-03-27T23:51:15.205" v="16" actId="20577"/>
        <pc:sldMkLst>
          <pc:docMk/>
          <pc:sldMk cId="2588062447" sldId="304"/>
        </pc:sldMkLst>
        <pc:spChg chg="mod">
          <ac:chgData name="Savoie, Audrey-Anne" userId="3bab46c9-3223-4e32-b9ae-b154f5d503d7" providerId="ADAL" clId="{0FE02866-5847-43AE-8A6E-E328FF4CF9BD}" dt="2023-03-27T23:51:15.205" v="16" actId="20577"/>
          <ac:spMkLst>
            <pc:docMk/>
            <pc:sldMk cId="2588062447" sldId="304"/>
            <ac:spMk id="2" creationId="{138B97B8-85CB-1966-8410-F196939654FA}"/>
          </ac:spMkLst>
        </pc:spChg>
      </pc:sldChg>
    </pc:docChg>
  </pc:docChgLst>
  <pc:docChgLst>
    <pc:chgData name="Beaulieu, France" userId="775102f9-63db-4f93-bf4c-ffd10f7f1482" providerId="ADAL" clId="{C41E441C-1FA3-4A31-8973-47964233DF74}"/>
    <pc:docChg chg="undo custSel addSld modSld sldOrd modSection">
      <pc:chgData name="Beaulieu, France" userId="775102f9-63db-4f93-bf4c-ffd10f7f1482" providerId="ADAL" clId="{C41E441C-1FA3-4A31-8973-47964233DF74}" dt="2024-03-26T15:54:09.610" v="393" actId="255"/>
      <pc:docMkLst>
        <pc:docMk/>
      </pc:docMkLst>
      <pc:sldChg chg="modSp mod">
        <pc:chgData name="Beaulieu, France" userId="775102f9-63db-4f93-bf4c-ffd10f7f1482" providerId="ADAL" clId="{C41E441C-1FA3-4A31-8973-47964233DF74}" dt="2024-03-26T15:01:15.418" v="80" actId="20577"/>
        <pc:sldMkLst>
          <pc:docMk/>
          <pc:sldMk cId="256212678" sldId="257"/>
        </pc:sldMkLst>
        <pc:spChg chg="mod">
          <ac:chgData name="Beaulieu, France" userId="775102f9-63db-4f93-bf4c-ffd10f7f1482" providerId="ADAL" clId="{C41E441C-1FA3-4A31-8973-47964233DF74}" dt="2024-03-26T15:01:15.418" v="80" actId="20577"/>
          <ac:spMkLst>
            <pc:docMk/>
            <pc:sldMk cId="256212678" sldId="257"/>
            <ac:spMk id="60418" creationId="{00000000-0000-0000-0000-000000000000}"/>
          </ac:spMkLst>
        </pc:spChg>
      </pc:sldChg>
      <pc:sldChg chg="modSp mod">
        <pc:chgData name="Beaulieu, France" userId="775102f9-63db-4f93-bf4c-ffd10f7f1482" providerId="ADAL" clId="{C41E441C-1FA3-4A31-8973-47964233DF74}" dt="2024-03-26T15:03:37.664" v="153" actId="20577"/>
        <pc:sldMkLst>
          <pc:docMk/>
          <pc:sldMk cId="2545074303" sldId="258"/>
        </pc:sldMkLst>
        <pc:spChg chg="mod">
          <ac:chgData name="Beaulieu, France" userId="775102f9-63db-4f93-bf4c-ffd10f7f1482" providerId="ADAL" clId="{C41E441C-1FA3-4A31-8973-47964233DF74}" dt="2024-03-26T15:03:37.664" v="153" actId="20577"/>
          <ac:spMkLst>
            <pc:docMk/>
            <pc:sldMk cId="2545074303" sldId="258"/>
            <ac:spMk id="66562" creationId="{00000000-0000-0000-0000-000000000000}"/>
          </ac:spMkLst>
        </pc:spChg>
      </pc:sldChg>
      <pc:sldChg chg="modSp mod">
        <pc:chgData name="Beaulieu, France" userId="775102f9-63db-4f93-bf4c-ffd10f7f1482" providerId="ADAL" clId="{C41E441C-1FA3-4A31-8973-47964233DF74}" dt="2024-03-26T15:03:51.859" v="162" actId="20577"/>
        <pc:sldMkLst>
          <pc:docMk/>
          <pc:sldMk cId="1553249386" sldId="260"/>
        </pc:sldMkLst>
        <pc:spChg chg="mod">
          <ac:chgData name="Beaulieu, France" userId="775102f9-63db-4f93-bf4c-ffd10f7f1482" providerId="ADAL" clId="{C41E441C-1FA3-4A31-8973-47964233DF74}" dt="2024-03-26T15:03:51.859" v="162" actId="20577"/>
          <ac:spMkLst>
            <pc:docMk/>
            <pc:sldMk cId="1553249386" sldId="260"/>
            <ac:spMk id="2" creationId="{00000000-0000-0000-0000-000000000000}"/>
          </ac:spMkLst>
        </pc:spChg>
      </pc:sldChg>
      <pc:sldChg chg="modSp mod">
        <pc:chgData name="Beaulieu, France" userId="775102f9-63db-4f93-bf4c-ffd10f7f1482" providerId="ADAL" clId="{C41E441C-1FA3-4A31-8973-47964233DF74}" dt="2024-03-26T14:58:32.586" v="8" actId="20577"/>
        <pc:sldMkLst>
          <pc:docMk/>
          <pc:sldMk cId="2863179647" sldId="296"/>
        </pc:sldMkLst>
        <pc:spChg chg="mod">
          <ac:chgData name="Beaulieu, France" userId="775102f9-63db-4f93-bf4c-ffd10f7f1482" providerId="ADAL" clId="{C41E441C-1FA3-4A31-8973-47964233DF74}" dt="2024-03-26T14:58:32.586" v="8" actId="20577"/>
          <ac:spMkLst>
            <pc:docMk/>
            <pc:sldMk cId="2863179647" sldId="296"/>
            <ac:spMk id="3" creationId="{86E872C8-82D2-28B0-F9B0-E3CB572E0587}"/>
          </ac:spMkLst>
        </pc:spChg>
      </pc:sldChg>
      <pc:sldChg chg="modSp mod">
        <pc:chgData name="Beaulieu, France" userId="775102f9-63db-4f93-bf4c-ffd10f7f1482" providerId="ADAL" clId="{C41E441C-1FA3-4A31-8973-47964233DF74}" dt="2024-03-26T15:00:48.385" v="52" actId="20577"/>
        <pc:sldMkLst>
          <pc:docMk/>
          <pc:sldMk cId="2218413492" sldId="297"/>
        </pc:sldMkLst>
        <pc:spChg chg="mod">
          <ac:chgData name="Beaulieu, France" userId="775102f9-63db-4f93-bf4c-ffd10f7f1482" providerId="ADAL" clId="{C41E441C-1FA3-4A31-8973-47964233DF74}" dt="2024-03-26T15:00:27.140" v="14" actId="20577"/>
          <ac:spMkLst>
            <pc:docMk/>
            <pc:sldMk cId="2218413492" sldId="297"/>
            <ac:spMk id="2" creationId="{9F56AEB9-F092-3A7E-52AC-41547E51C4CA}"/>
          </ac:spMkLst>
        </pc:spChg>
        <pc:spChg chg="mod">
          <ac:chgData name="Beaulieu, France" userId="775102f9-63db-4f93-bf4c-ffd10f7f1482" providerId="ADAL" clId="{C41E441C-1FA3-4A31-8973-47964233DF74}" dt="2024-03-26T15:00:48.385" v="52" actId="20577"/>
          <ac:spMkLst>
            <pc:docMk/>
            <pc:sldMk cId="2218413492" sldId="297"/>
            <ac:spMk id="3" creationId="{41C228F4-3A71-5B41-017B-631BC22C3738}"/>
          </ac:spMkLst>
        </pc:spChg>
      </pc:sldChg>
      <pc:sldChg chg="modSp mod">
        <pc:chgData name="Beaulieu, France" userId="775102f9-63db-4f93-bf4c-ffd10f7f1482" providerId="ADAL" clId="{C41E441C-1FA3-4A31-8973-47964233DF74}" dt="2024-03-26T15:01:05.253" v="71" actId="20577"/>
        <pc:sldMkLst>
          <pc:docMk/>
          <pc:sldMk cId="2961076583" sldId="298"/>
        </pc:sldMkLst>
        <pc:spChg chg="mod">
          <ac:chgData name="Beaulieu, France" userId="775102f9-63db-4f93-bf4c-ffd10f7f1482" providerId="ADAL" clId="{C41E441C-1FA3-4A31-8973-47964233DF74}" dt="2024-03-26T15:01:05.253" v="71" actId="20577"/>
          <ac:spMkLst>
            <pc:docMk/>
            <pc:sldMk cId="2961076583" sldId="298"/>
            <ac:spMk id="3" creationId="{B3BD387A-B637-540F-AA5E-F5E35C8E381B}"/>
          </ac:spMkLst>
        </pc:spChg>
      </pc:sldChg>
      <pc:sldChg chg="modSp mod">
        <pc:chgData name="Beaulieu, France" userId="775102f9-63db-4f93-bf4c-ffd10f7f1482" providerId="ADAL" clId="{C41E441C-1FA3-4A31-8973-47964233DF74}" dt="2024-03-26T15:02:46.805" v="144" actId="20577"/>
        <pc:sldMkLst>
          <pc:docMk/>
          <pc:sldMk cId="625459678" sldId="300"/>
        </pc:sldMkLst>
        <pc:spChg chg="mod">
          <ac:chgData name="Beaulieu, France" userId="775102f9-63db-4f93-bf4c-ffd10f7f1482" providerId="ADAL" clId="{C41E441C-1FA3-4A31-8973-47964233DF74}" dt="2024-03-26T15:02:46.805" v="144" actId="20577"/>
          <ac:spMkLst>
            <pc:docMk/>
            <pc:sldMk cId="625459678" sldId="300"/>
            <ac:spMk id="2" creationId="{4C9D9BF6-838D-EA1E-65AA-764E6A6B2AEA}"/>
          </ac:spMkLst>
        </pc:spChg>
      </pc:sldChg>
      <pc:sldChg chg="modSp mod">
        <pc:chgData name="Beaulieu, France" userId="775102f9-63db-4f93-bf4c-ffd10f7f1482" providerId="ADAL" clId="{C41E441C-1FA3-4A31-8973-47964233DF74}" dt="2024-03-26T15:04:11.606" v="175" actId="20577"/>
        <pc:sldMkLst>
          <pc:docMk/>
          <pc:sldMk cId="3561529641" sldId="301"/>
        </pc:sldMkLst>
        <pc:spChg chg="mod">
          <ac:chgData name="Beaulieu, France" userId="775102f9-63db-4f93-bf4c-ffd10f7f1482" providerId="ADAL" clId="{C41E441C-1FA3-4A31-8973-47964233DF74}" dt="2024-03-26T15:04:11.606" v="175" actId="20577"/>
          <ac:spMkLst>
            <pc:docMk/>
            <pc:sldMk cId="3561529641" sldId="301"/>
            <ac:spMk id="2" creationId="{58B0DDEF-AD1E-2587-C035-12F34C1224BD}"/>
          </ac:spMkLst>
        </pc:spChg>
      </pc:sldChg>
      <pc:sldChg chg="modSp mod">
        <pc:chgData name="Beaulieu, France" userId="775102f9-63db-4f93-bf4c-ffd10f7f1482" providerId="ADAL" clId="{C41E441C-1FA3-4A31-8973-47964233DF74}" dt="2024-03-26T15:00:57.783" v="62" actId="20577"/>
        <pc:sldMkLst>
          <pc:docMk/>
          <pc:sldMk cId="988951650" sldId="305"/>
        </pc:sldMkLst>
        <pc:spChg chg="mod">
          <ac:chgData name="Beaulieu, France" userId="775102f9-63db-4f93-bf4c-ffd10f7f1482" providerId="ADAL" clId="{C41E441C-1FA3-4A31-8973-47964233DF74}" dt="2024-03-26T15:00:57.783" v="62" actId="20577"/>
          <ac:spMkLst>
            <pc:docMk/>
            <pc:sldMk cId="988951650" sldId="305"/>
            <ac:spMk id="2" creationId="{101F7246-9DDA-B671-D713-3730D9AF8D9B}"/>
          </ac:spMkLst>
        </pc:spChg>
      </pc:sldChg>
      <pc:sldChg chg="modSp add mod ord">
        <pc:chgData name="Beaulieu, France" userId="775102f9-63db-4f93-bf4c-ffd10f7f1482" providerId="ADAL" clId="{C41E441C-1FA3-4A31-8973-47964233DF74}" dt="2024-03-26T15:07:56.238" v="343" actId="20577"/>
        <pc:sldMkLst>
          <pc:docMk/>
          <pc:sldMk cId="3172117025" sldId="310"/>
        </pc:sldMkLst>
        <pc:spChg chg="mod">
          <ac:chgData name="Beaulieu, France" userId="775102f9-63db-4f93-bf4c-ffd10f7f1482" providerId="ADAL" clId="{C41E441C-1FA3-4A31-8973-47964233DF74}" dt="2024-03-26T15:07:56.238" v="343" actId="20577"/>
          <ac:spMkLst>
            <pc:docMk/>
            <pc:sldMk cId="3172117025" sldId="310"/>
            <ac:spMk id="2" creationId="{138B97B8-85CB-1966-8410-F196939654FA}"/>
          </ac:spMkLst>
        </pc:spChg>
        <pc:spChg chg="mod">
          <ac:chgData name="Beaulieu, France" userId="775102f9-63db-4f93-bf4c-ffd10f7f1482" providerId="ADAL" clId="{C41E441C-1FA3-4A31-8973-47964233DF74}" dt="2024-03-26T15:06:41.514" v="228" actId="20577"/>
          <ac:spMkLst>
            <pc:docMk/>
            <pc:sldMk cId="3172117025" sldId="310"/>
            <ac:spMk id="3" creationId="{87014210-EABC-9FB9-0C54-B63D60879F98}"/>
          </ac:spMkLst>
        </pc:spChg>
      </pc:sldChg>
      <pc:sldChg chg="addSp delSp modSp add mod delAnim modAnim">
        <pc:chgData name="Beaulieu, France" userId="775102f9-63db-4f93-bf4c-ffd10f7f1482" providerId="ADAL" clId="{C41E441C-1FA3-4A31-8973-47964233DF74}" dt="2024-03-26T15:54:09.610" v="393" actId="255"/>
        <pc:sldMkLst>
          <pc:docMk/>
          <pc:sldMk cId="2125093147" sldId="311"/>
        </pc:sldMkLst>
        <pc:spChg chg="del mod">
          <ac:chgData name="Beaulieu, France" userId="775102f9-63db-4f93-bf4c-ffd10f7f1482" providerId="ADAL" clId="{C41E441C-1FA3-4A31-8973-47964233DF74}" dt="2024-03-26T15:52:52.534" v="356" actId="478"/>
          <ac:spMkLst>
            <pc:docMk/>
            <pc:sldMk cId="2125093147" sldId="311"/>
            <ac:spMk id="3" creationId="{00000000-0000-0000-0000-000000000000}"/>
          </ac:spMkLst>
        </pc:spChg>
        <pc:spChg chg="del">
          <ac:chgData name="Beaulieu, France" userId="775102f9-63db-4f93-bf4c-ffd10f7f1482" providerId="ADAL" clId="{C41E441C-1FA3-4A31-8973-47964233DF74}" dt="2024-03-26T15:52:54.662" v="357" actId="478"/>
          <ac:spMkLst>
            <pc:docMk/>
            <pc:sldMk cId="2125093147" sldId="311"/>
            <ac:spMk id="5" creationId="{00000000-0000-0000-0000-000000000000}"/>
          </ac:spMkLst>
        </pc:spChg>
        <pc:spChg chg="add del mod">
          <ac:chgData name="Beaulieu, France" userId="775102f9-63db-4f93-bf4c-ffd10f7f1482" providerId="ADAL" clId="{C41E441C-1FA3-4A31-8973-47964233DF74}" dt="2024-03-26T15:52:49.032" v="353" actId="478"/>
          <ac:spMkLst>
            <pc:docMk/>
            <pc:sldMk cId="2125093147" sldId="311"/>
            <ac:spMk id="8" creationId="{82D65B4F-31AE-1405-7334-7FD498FA1FBF}"/>
          </ac:spMkLst>
        </pc:spChg>
        <pc:spChg chg="add mod">
          <ac:chgData name="Beaulieu, France" userId="775102f9-63db-4f93-bf4c-ffd10f7f1482" providerId="ADAL" clId="{C41E441C-1FA3-4A31-8973-47964233DF74}" dt="2024-03-26T15:54:09.610" v="393" actId="255"/>
          <ac:spMkLst>
            <pc:docMk/>
            <pc:sldMk cId="2125093147" sldId="311"/>
            <ac:spMk id="9" creationId="{C4179399-0C9D-D18C-5265-C6469CCBF2B9}"/>
          </ac:spMkLst>
        </pc:spChg>
        <pc:spChg chg="del mod">
          <ac:chgData name="Beaulieu, France" userId="775102f9-63db-4f93-bf4c-ffd10f7f1482" providerId="ADAL" clId="{C41E441C-1FA3-4A31-8973-47964233DF74}" dt="2024-03-26T15:52:47.054" v="352" actId="478"/>
          <ac:spMkLst>
            <pc:docMk/>
            <pc:sldMk cId="2125093147" sldId="311"/>
            <ac:spMk id="60419" creationId="{00000000-0000-0000-0000-000000000000}"/>
          </ac:spMkLst>
        </pc:spChg>
        <pc:spChg chg="mod">
          <ac:chgData name="Beaulieu, France" userId="775102f9-63db-4f93-bf4c-ffd10f7f1482" providerId="ADAL" clId="{C41E441C-1FA3-4A31-8973-47964233DF74}" dt="2024-03-26T15:52:40.309" v="350" actId="20577"/>
          <ac:spMkLst>
            <pc:docMk/>
            <pc:sldMk cId="2125093147" sldId="311"/>
            <ac:spMk id="69634" creationId="{00000000-0000-0000-0000-000000000000}"/>
          </ac:spMkLst>
        </pc:spChg>
        <pc:picChg chg="del">
          <ac:chgData name="Beaulieu, France" userId="775102f9-63db-4f93-bf4c-ffd10f7f1482" providerId="ADAL" clId="{C41E441C-1FA3-4A31-8973-47964233DF74}" dt="2024-03-26T15:52:55.540" v="358" actId="478"/>
          <ac:picMkLst>
            <pc:docMk/>
            <pc:sldMk cId="2125093147" sldId="311"/>
            <ac:picMk id="6" creationId="{2EDA838C-83B2-62D4-9190-439F51DB425A}"/>
          </ac:picMkLst>
        </pc:picChg>
        <pc:picChg chg="del">
          <ac:chgData name="Beaulieu, France" userId="775102f9-63db-4f93-bf4c-ffd10f7f1482" providerId="ADAL" clId="{C41E441C-1FA3-4A31-8973-47964233DF74}" dt="2024-03-26T15:52:50.184" v="354" actId="478"/>
          <ac:picMkLst>
            <pc:docMk/>
            <pc:sldMk cId="2125093147" sldId="311"/>
            <ac:picMk id="7" creationId="{43E4AABC-14C6-91BE-2698-717EEC5FBB8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97C3-3890-4819-AD4E-3DB341BB0B9E}" type="datetimeFigureOut">
              <a:rPr lang="fr-CA" smtClean="0"/>
              <a:t>2024-03-26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ADCF-82A9-4FB9-949F-CA3D6D2FFF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993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88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700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63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625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7C7F928-BC0D-4F1A-BCBE-C5ABB62EDA93}" type="slidenum">
              <a:rPr lang="en-US" altLang="fr-FR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9</a:t>
            </a:fld>
            <a:endParaRPr lang="en-US" altLang="fr-F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105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88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700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63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625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E82EEB1-76E1-4680-B211-34F658310DDC}" type="slidenum">
              <a:rPr lang="fr-CA" altLang="fr-FR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13</a:t>
            </a:fld>
            <a:endParaRPr lang="fr-CA" altLang="fr-FR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A" altLang="fr-FR"/>
              <a:t>Cyphose : dos courbé </a:t>
            </a:r>
          </a:p>
          <a:p>
            <a:r>
              <a:rPr lang="fr-CA" altLang="fr-FR"/>
              <a:t>Fusiformes : forme de fusseau </a:t>
            </a:r>
          </a:p>
        </p:txBody>
      </p:sp>
      <p:sp>
        <p:nvSpPr>
          <p:cNvPr id="1116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88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700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63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625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38DCFA0-ABA7-4835-9931-AAF7EE19C9FB}" type="slidenum">
              <a:rPr lang="en-US" altLang="fr-FR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15</a:t>
            </a:fld>
            <a:endParaRPr lang="en-US" altLang="fr-FR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2F3C44B-30C7-4F82-8582-0DDDE26D71E4}" type="slidenum">
              <a:rPr lang="en-US" altLang="fr-FR" sz="1200" smtClean="0">
                <a:solidFill>
                  <a:srgbClr val="000000"/>
                </a:solidFill>
              </a:rPr>
              <a:pPr eaLnBrk="1" hangingPunct="1">
                <a:defRPr/>
              </a:pPr>
              <a:t>19</a:t>
            </a:fld>
            <a:endParaRPr lang="en-US" altLang="fr-FR" sz="1200">
              <a:solidFill>
                <a:srgbClr val="000000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A" altLang="fr-FR" dirty="0"/>
              <a:t>Excès de production d’hormone de croissance. Cela entraîne une modification de l’aspect du visage, une augmentation de la taille des mains </a:t>
            </a:r>
            <a:endParaRPr lang="ru-RU" alt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2F3C44B-30C7-4F82-8582-0DDDE26D71E4}" type="slidenum">
              <a:rPr lang="en-US" altLang="fr-FR" sz="1200" smtClean="0">
                <a:solidFill>
                  <a:srgbClr val="000000"/>
                </a:solidFill>
              </a:rPr>
              <a:pPr eaLnBrk="1" hangingPunct="1">
                <a:defRPr/>
              </a:pPr>
              <a:t>20</a:t>
            </a:fld>
            <a:endParaRPr lang="en-US" altLang="fr-FR" sz="1200">
              <a:solidFill>
                <a:srgbClr val="000000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A" altLang="fr-FR" dirty="0"/>
              <a:t>Excès de production d’hormone de croissance. Cela entraîne une modification de l’aspect du visage, une augmentation de la taille des mains </a:t>
            </a:r>
            <a:endParaRPr lang="ru-RU" altLang="fr-FR" dirty="0"/>
          </a:p>
        </p:txBody>
      </p:sp>
    </p:spTree>
    <p:extLst>
      <p:ext uri="{BB962C8B-B14F-4D97-AF65-F5344CB8AC3E}">
        <p14:creationId xmlns:p14="http://schemas.microsoft.com/office/powerpoint/2010/main" val="147646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2196" y="2967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4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5852" y="6392196"/>
            <a:ext cx="8832950" cy="30855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54781" y="2419511"/>
            <a:ext cx="88344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1804" y="152797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266903" y="2115403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362153" y="2210344"/>
            <a:ext cx="419695" cy="41981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130" indent="0" algn="ctr">
              <a:buNone/>
            </a:lvl2pPr>
            <a:lvl3pPr marL="914262" indent="0" algn="ctr">
              <a:buNone/>
            </a:lvl3pPr>
            <a:lvl4pPr marL="1371392" indent="0" algn="ctr">
              <a:buNone/>
            </a:lvl4pPr>
            <a:lvl5pPr marL="1828523" indent="0" algn="ctr">
              <a:buNone/>
            </a:lvl5pPr>
            <a:lvl6pPr marL="2285654" indent="0" algn="ctr">
              <a:buNone/>
            </a:lvl6pPr>
            <a:lvl7pPr marL="2742784" indent="0" algn="ctr">
              <a:buNone/>
            </a:lvl7pPr>
            <a:lvl8pPr marL="3199915" indent="0" algn="ctr">
              <a:buNone/>
            </a:lvl8pPr>
            <a:lvl9pPr marL="3657046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6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7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2805" y="2199960"/>
            <a:ext cx="458391" cy="44058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396A39A-C7B5-49D2-AE40-839B9F925356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01272-7FBF-4778-B889-4EB06B744B7C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7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09805" y="0"/>
            <a:ext cx="21341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5852" y="6392196"/>
            <a:ext cx="8832950" cy="30855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1804" y="155763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4022572" y="3278430"/>
            <a:ext cx="624533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840140" y="2925368"/>
            <a:ext cx="608708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933903" y="3020309"/>
            <a:ext cx="421183" cy="4213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916043" y="3009925"/>
            <a:ext cx="456902" cy="44058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9E5DB-0AC5-47BE-BC86-18F4F3AC4BC9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196304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6903" y="274439"/>
            <a:ext cx="8230195" cy="11452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6903" y="1600646"/>
            <a:ext cx="4043660" cy="219105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3437" y="1600646"/>
            <a:ext cx="4043661" cy="219105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6903" y="3934115"/>
            <a:ext cx="4043660" cy="219105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3437" y="3934115"/>
            <a:ext cx="4043661" cy="219105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79B19-F9EF-4D68-987D-D5640C7CE889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9"/>
            <a:ext cx="850392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2153" y="1026549"/>
            <a:ext cx="456902" cy="44058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D6138-1FA5-4020-BE37-9A7AF9FB2229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55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2196" y="19285"/>
            <a:ext cx="151805" cy="6857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1804" y="2286001"/>
            <a:ext cx="8834438" cy="3041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4781" y="142412"/>
            <a:ext cx="8834438" cy="21391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5852" y="6392196"/>
            <a:ext cx="8832950" cy="30855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1804" y="152797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51804" y="2438795"/>
            <a:ext cx="88344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266903" y="2115403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362153" y="2210344"/>
            <a:ext cx="419695" cy="41981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2805" y="2199960"/>
            <a:ext cx="458391" cy="44058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418C325-B562-4684-8B34-3D83559AEC5C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61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19"/>
          <p:cNvSpPr>
            <a:spLocks noChangeShapeType="1"/>
          </p:cNvSpPr>
          <p:nvPr/>
        </p:nvSpPr>
        <p:spPr bwMode="auto">
          <a:xfrm flipV="1">
            <a:off x="4563071" y="1575426"/>
            <a:ext cx="8930" cy="4819737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 sz="2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0904" y="6409998"/>
            <a:ext cx="3045023" cy="366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CE11-064E-48F7-99A6-E3B3444FC5FE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08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19"/>
          <p:cNvSpPr>
            <a:spLocks noChangeShapeType="1"/>
          </p:cNvSpPr>
          <p:nvPr/>
        </p:nvSpPr>
        <p:spPr bwMode="auto">
          <a:xfrm flipV="1">
            <a:off x="4572000" y="2199960"/>
            <a:ext cx="0" cy="418778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 sz="2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2196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1804" y="1372194"/>
            <a:ext cx="8834438" cy="913807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852" y="6392196"/>
            <a:ext cx="8832950" cy="31004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151804" y="1280220"/>
            <a:ext cx="88344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1804" y="155763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4266903" y="955344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362153" y="1050284"/>
            <a:ext cx="419695" cy="4213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3" y="2471383"/>
            <a:ext cx="4041648" cy="381840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8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5098" y="6409998"/>
            <a:ext cx="3580805" cy="366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2805" y="1042868"/>
            <a:ext cx="458391" cy="44058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909330B-E304-4FDE-8598-9074397275BF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7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2805" y="1035450"/>
            <a:ext cx="458391" cy="4420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F8F93-0AF3-4B37-A1B2-873C3C226653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8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2196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5852" y="6392196"/>
            <a:ext cx="8832950" cy="30855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1804" y="158730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6903" y="6323958"/>
            <a:ext cx="610195" cy="44206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1D9B85-AC58-4EEE-89A8-AA8380A01DAA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6179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04" y="152797"/>
            <a:ext cx="8834438" cy="30410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2196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86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1805" y="609699"/>
            <a:ext cx="2744391" cy="5867053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1804" y="152797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51804" y="534043"/>
            <a:ext cx="88344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294805" y="228452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390055" y="323393"/>
            <a:ext cx="421184" cy="41981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8828" y="6387745"/>
            <a:ext cx="8832950" cy="3100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2196" y="313009"/>
            <a:ext cx="456903" cy="44058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D5D74DD-F271-4ABE-AF03-266172D04552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2122" y="6411481"/>
            <a:ext cx="3382863" cy="36492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571062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151804" y="534043"/>
            <a:ext cx="88344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2196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1804" y="152796"/>
            <a:ext cx="8834438" cy="30114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805" y="609699"/>
            <a:ext cx="2744391" cy="5867053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1804" y="155763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294805" y="228452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390055" y="323393"/>
            <a:ext cx="421184" cy="41981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8828" y="6387745"/>
            <a:ext cx="8832950" cy="3100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1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2196" y="313009"/>
            <a:ext cx="456903" cy="44058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D0D5B-3C32-4021-ACC0-97751997A087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5787927" y="6405547"/>
            <a:ext cx="3045023" cy="36492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2122" y="6411481"/>
            <a:ext cx="3583781" cy="36492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3398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1"/>
            <a:ext cx="9144000" cy="1392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2196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828" y="6387745"/>
            <a:ext cx="8832950" cy="3100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0904" y="6405547"/>
            <a:ext cx="3045023" cy="364929"/>
          </a:xfrm>
          <a:prstGeom prst="rect">
            <a:avLst/>
          </a:prstGeom>
        </p:spPr>
        <p:txBody>
          <a:bodyPr vert="horz" lIns="91426" tIns="45714" rIns="91426" bIns="45714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A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5098" y="6411481"/>
            <a:ext cx="3580805" cy="364929"/>
          </a:xfrm>
          <a:prstGeom prst="rect">
            <a:avLst/>
          </a:prstGeom>
        </p:spPr>
        <p:txBody>
          <a:bodyPr vert="horz" lIns="91426" tIns="45714" rIns="91426" bIns="45714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A" alt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1804" y="155763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1804" y="1277253"/>
            <a:ext cx="883443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266903" y="955344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362153" y="1050284"/>
            <a:ext cx="419695" cy="4213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2805" y="1039901"/>
            <a:ext cx="458391" cy="442069"/>
          </a:xfrm>
          <a:prstGeom prst="rect">
            <a:avLst/>
          </a:prstGeom>
        </p:spPr>
        <p:txBody>
          <a:bodyPr vert="horz" lIns="45714" tIns="45714" rIns="45714" bIns="45714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D9AA68-FD37-48C7-93EC-5CC3668E681D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038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302122" y="228451"/>
            <a:ext cx="8533805" cy="7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39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302122" y="1523506"/>
            <a:ext cx="8533805" cy="460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7530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27985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85597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283955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71194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435" indent="-27343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56" indent="-27343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1791" indent="-227367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711" indent="-227367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0146" indent="-227367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670" indent="-18285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949" indent="-182852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2801" indent="-182852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080" indent="-182852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B1ABD953-F0E2-0C8A-FE81-1E7134EE1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2819400"/>
            <a:ext cx="8784976" cy="3921968"/>
          </a:xfrm>
        </p:spPr>
        <p:txBody>
          <a:bodyPr/>
          <a:lstStyle/>
          <a:p>
            <a:r>
              <a:rPr lang="fr-CA" sz="3200" dirty="0">
                <a:solidFill>
                  <a:schemeClr val="tx2">
                    <a:lumMod val="50000"/>
                  </a:schemeClr>
                </a:solidFill>
              </a:rPr>
              <a:t>L’ordre du jour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CA" sz="3200" dirty="0">
                <a:solidFill>
                  <a:schemeClr val="tx2">
                    <a:lumMod val="50000"/>
                  </a:schemeClr>
                </a:solidFill>
              </a:rPr>
              <a:t>Terminer matière sur la  glande thyroïde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CA" sz="3200" dirty="0" err="1">
                <a:solidFill>
                  <a:schemeClr val="tx2">
                    <a:lumMod val="50000"/>
                  </a:schemeClr>
                </a:solidFill>
              </a:rPr>
              <a:t>Hyprosurrénalisme</a:t>
            </a:r>
            <a:endParaRPr lang="fr-CA" sz="32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CA" sz="3200" dirty="0" err="1">
                <a:solidFill>
                  <a:schemeClr val="tx2">
                    <a:lumMod val="50000"/>
                  </a:schemeClr>
                </a:solidFill>
              </a:rPr>
              <a:t>Hypersurrénalisme</a:t>
            </a:r>
            <a:endParaRPr lang="fr-CA" sz="32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CA" sz="3200" dirty="0">
                <a:solidFill>
                  <a:schemeClr val="tx2">
                    <a:lumMod val="50000"/>
                  </a:schemeClr>
                </a:solidFill>
              </a:rPr>
              <a:t>Diabète I &amp; II </a:t>
            </a:r>
            <a:r>
              <a:rPr lang="fr-CA" sz="2000" dirty="0">
                <a:solidFill>
                  <a:schemeClr val="tx2">
                    <a:lumMod val="50000"/>
                  </a:schemeClr>
                </a:solidFill>
              </a:rPr>
              <a:t>(prochain cours)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1285B2D-D56A-5DAD-8560-9E072A94B4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E15C1A7-6E03-6AFA-8C51-81E8EBF5B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929"/>
            <a:ext cx="8784976" cy="268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13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A26028-F13A-191C-C0DA-46F2CAE5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E3BF022-67D1-9799-A300-D471E1AACC2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9679" y="172541"/>
            <a:ext cx="4464495" cy="6512917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437F93E-3DC9-C136-C87D-2457D876B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850" y="332656"/>
            <a:ext cx="3384376" cy="22099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5E79BE2-FF2D-CD4B-54A4-03A0D343D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114" y="2636912"/>
            <a:ext cx="4105848" cy="13432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E22E91B-D1E3-F774-3079-73ACD9C63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782" y="4564926"/>
            <a:ext cx="5144218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95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C9D9BF6-838D-EA1E-65AA-764E6A6B2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4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Faire p.70 du CÉMEQ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A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Activité 2.3 p.71 et 72 du CÉMEQ.</a:t>
            </a:r>
            <a:endParaRPr lang="fr-C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CE14338-EFA3-BC51-6261-4A5698BC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6000" dirty="0"/>
              <a:t>Exercices</a:t>
            </a:r>
          </a:p>
        </p:txBody>
      </p:sp>
    </p:spTree>
    <p:extLst>
      <p:ext uri="{BB962C8B-B14F-4D97-AF65-F5344CB8AC3E}">
        <p14:creationId xmlns:p14="http://schemas.microsoft.com/office/powerpoint/2010/main" val="625459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C26EAFB-4E21-1784-C1EF-EB94F63E8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958" y="2743201"/>
            <a:ext cx="8296498" cy="3350095"/>
          </a:xfrm>
        </p:spPr>
        <p:txBody>
          <a:bodyPr/>
          <a:lstStyle/>
          <a:p>
            <a:r>
              <a:rPr lang="fr-CA" sz="3200" dirty="0">
                <a:solidFill>
                  <a:schemeClr val="bg2">
                    <a:lumMod val="10000"/>
                  </a:schemeClr>
                </a:solidFill>
              </a:rPr>
              <a:t>Syndrome de Cushing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7718BAB-1247-33B8-BE32-370513808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60648"/>
            <a:ext cx="7772400" cy="1524000"/>
          </a:xfrm>
        </p:spPr>
        <p:txBody>
          <a:bodyPr/>
          <a:lstStyle/>
          <a:p>
            <a:r>
              <a:rPr lang="fr-CA" sz="6000" dirty="0" err="1"/>
              <a:t>Hypersurrénalisme</a:t>
            </a:r>
            <a:r>
              <a:rPr lang="fr-CA" sz="6000" dirty="0"/>
              <a:t> </a:t>
            </a:r>
            <a:r>
              <a:rPr lang="fr-CA" sz="3200" dirty="0"/>
              <a:t>p.73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D0288-6700-4A52-8ADE-EBB4E1BCA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7" y="3579813"/>
            <a:ext cx="8678654" cy="164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0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re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wrap="square" anchor="b">
            <a:normAutofit fontScale="90000"/>
          </a:bodyPr>
          <a:lstStyle/>
          <a:p>
            <a:pPr defTabSz="913788" eaLnBrk="1" hangingPunct="1">
              <a:lnSpc>
                <a:spcPct val="90000"/>
              </a:lnSpc>
            </a:pPr>
            <a:br>
              <a:rPr lang="fr-CA" altLang="fr-FR" sz="1600" dirty="0"/>
            </a:br>
            <a:r>
              <a:rPr lang="fr-CA" altLang="fr-FR" sz="4400" b="1" dirty="0">
                <a:solidFill>
                  <a:schemeClr val="tx2">
                    <a:lumMod val="50000"/>
                  </a:schemeClr>
                </a:solidFill>
              </a:rPr>
              <a:t>   Syndrome de cushing </a:t>
            </a:r>
            <a:r>
              <a:rPr lang="fr-CA" altLang="fr-FR" sz="2000" dirty="0">
                <a:solidFill>
                  <a:schemeClr val="tx2">
                    <a:lumMod val="50000"/>
                  </a:schemeClr>
                </a:solidFill>
              </a:rPr>
              <a:t>p.73 du CÉMEQ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5009728"/>
          </a:xfrm>
        </p:spPr>
        <p:txBody>
          <a:bodyPr wrap="square" rtlCol="0" anchor="t">
            <a:normAutofit/>
          </a:bodyPr>
          <a:lstStyle/>
          <a:p>
            <a:pPr marL="0" indent="0" defTabSz="914123" eaLnBrk="1" fontAlgn="auto" hangingPunct="1">
              <a:spcAft>
                <a:spcPts val="0"/>
              </a:spcAft>
              <a:buNone/>
              <a:defRPr/>
            </a:pPr>
            <a:r>
              <a:rPr lang="fr-CA" sz="2300" dirty="0"/>
              <a:t>L’</a:t>
            </a:r>
            <a:r>
              <a:rPr lang="fr-CA" sz="2300" dirty="0" err="1"/>
              <a:t>hypersurrénalisme</a:t>
            </a:r>
            <a:r>
              <a:rPr lang="fr-CA" sz="2300" dirty="0"/>
              <a:t> résulte d’une hyperactivité du cortex surrénal.</a:t>
            </a:r>
          </a:p>
          <a:p>
            <a:pPr marL="0" indent="0" defTabSz="914123" eaLnBrk="1" fontAlgn="auto" hangingPunct="1">
              <a:spcAft>
                <a:spcPts val="0"/>
              </a:spcAft>
              <a:buNone/>
              <a:defRPr/>
            </a:pPr>
            <a:r>
              <a:rPr lang="fr-CA" sz="2300" b="1" dirty="0"/>
              <a:t>Cause/facteurs de risque:</a:t>
            </a:r>
          </a:p>
          <a:p>
            <a:pPr defTabSz="91412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CA" sz="2300" dirty="0"/>
              <a:t>Hyperplasie du cortex (augmentation)</a:t>
            </a:r>
          </a:p>
          <a:p>
            <a:pPr defTabSz="91412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CA" sz="2300" dirty="0"/>
              <a:t>Administration prolongée ou excessive de cortisone </a:t>
            </a:r>
          </a:p>
          <a:p>
            <a:pPr defTabSz="91412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CA" sz="2300"/>
              <a:t>Tumeur </a:t>
            </a:r>
            <a:r>
              <a:rPr lang="fr-CA" sz="2300" dirty="0"/>
              <a:t>hypophysaire qui entraine une hypersécrétion de ACTH</a:t>
            </a:r>
          </a:p>
          <a:p>
            <a:pPr defTabSz="91412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CA" sz="2300" dirty="0"/>
              <a:t>Tumeur surrénalienne</a:t>
            </a:r>
          </a:p>
          <a:p>
            <a:pPr defTabSz="914123" eaLnBrk="1" fontAlgn="auto" hangingPunct="1">
              <a:spcAft>
                <a:spcPts val="0"/>
              </a:spcAft>
              <a:defRPr/>
            </a:pPr>
            <a:endParaRPr lang="fr-CA" sz="2300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5" r="-3" b="9748"/>
          <a:stretch/>
        </p:blipFill>
        <p:spPr>
          <a:xfrm>
            <a:off x="4797552" y="1535600"/>
            <a:ext cx="4038600" cy="4681728"/>
          </a:xfrm>
          <a:noFill/>
          <a:ln w="228600" cap="sq" cmpd="thickThin">
            <a:solidFill>
              <a:srgbClr val="000000"/>
            </a:solidFill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45074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FE4DC-4EEB-E13C-ABD5-DBCA33125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59E3F73-E802-11C2-8BA1-7B50BD47F60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4108" y="1772816"/>
            <a:ext cx="9133265" cy="3312368"/>
          </a:xfrm>
        </p:spPr>
      </p:pic>
    </p:spTree>
    <p:extLst>
      <p:ext uri="{BB962C8B-B14F-4D97-AF65-F5344CB8AC3E}">
        <p14:creationId xmlns:p14="http://schemas.microsoft.com/office/powerpoint/2010/main" val="1781077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32" y="3475191"/>
            <a:ext cx="3680017" cy="288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2959" y="261087"/>
            <a:ext cx="8687097" cy="381248"/>
          </a:xfrm>
        </p:spPr>
        <p:txBody>
          <a:bodyPr/>
          <a:lstStyle/>
          <a:p>
            <a:pPr>
              <a:defRPr/>
            </a:pPr>
            <a:r>
              <a:rPr lang="fr-CA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Manifestations cliniques </a:t>
            </a:r>
            <a:r>
              <a:rPr lang="fr-CA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p.74 du CÉMEQ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8674" y="769229"/>
            <a:ext cx="8671382" cy="583961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CA" sz="2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Reliées à l’augmentation Cortisol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CA" sz="2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HTA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CA" sz="2000" b="1" dirty="0">
                <a:latin typeface="Century Gothic" panose="020B0502020202020204" pitchFamily="34" charset="0"/>
              </a:rPr>
              <a:t>Atrophie/faiblesse musculaire</a:t>
            </a:r>
            <a:endParaRPr lang="fr-CA" sz="1600" b="1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CA" sz="2000" b="1" dirty="0">
                <a:latin typeface="Century Gothic" panose="020B0502020202020204" pitchFamily="34" charset="0"/>
              </a:rPr>
              <a:t>Bras et jambes fusiformes*                     </a:t>
            </a:r>
            <a:r>
              <a:rPr lang="fr-CA" sz="1600" b="1" dirty="0">
                <a:latin typeface="Century Gothic" panose="020B0502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CA" sz="2000" b="1" dirty="0">
                <a:latin typeface="Century Gothic" panose="020B0502020202020204" pitchFamily="34" charset="0"/>
              </a:rPr>
              <a:t>Obésité du tronc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CA" sz="2000" b="1" dirty="0">
                <a:latin typeface="Century Gothic" panose="020B0502020202020204" pitchFamily="34" charset="0"/>
              </a:rPr>
              <a:t>Faciès lunaire*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CA" sz="2000" b="1" dirty="0">
                <a:latin typeface="Century Gothic" panose="020B0502020202020204" pitchFamily="34" charset="0"/>
              </a:rPr>
              <a:t>Dépôts de graisse sur nuque + épaules (bosse de bison)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CA" sz="2000" b="1" dirty="0">
                <a:latin typeface="Century Gothic" panose="020B0502020202020204" pitchFamily="34" charset="0"/>
              </a:rPr>
              <a:t>Ostéoporose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CA" sz="2000" b="1" dirty="0">
                <a:latin typeface="Century Gothic" panose="020B0502020202020204" pitchFamily="34" charset="0"/>
              </a:rPr>
              <a:t>Dlr dorsale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CA" sz="2000" b="1" dirty="0">
                <a:latin typeface="Century Gothic" panose="020B0502020202020204" pitchFamily="34" charset="0"/>
              </a:rPr>
              <a:t>Cicatrisation lente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CA" sz="2000" b="1" dirty="0">
                <a:latin typeface="Century Gothic" panose="020B0502020202020204" pitchFamily="34" charset="0"/>
              </a:rPr>
              <a:t>Peau mince et fragile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CA" sz="2000" b="1" dirty="0">
                <a:latin typeface="Century Gothic" panose="020B0502020202020204" pitchFamily="34" charset="0"/>
              </a:rPr>
              <a:t>Ecchymoses et vergetures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CA" sz="2000" b="1" dirty="0">
                <a:latin typeface="Century Gothic" panose="020B0502020202020204" pitchFamily="34" charset="0"/>
              </a:rPr>
              <a:t>Hyperglycémie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CA" sz="2000" b="1" dirty="0">
                <a:latin typeface="Century Gothic" panose="020B0502020202020204" pitchFamily="34" charset="0"/>
              </a:rPr>
              <a:t>Insomnie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CA" sz="2000" b="1" dirty="0">
                <a:latin typeface="Century Gothic" panose="020B0502020202020204" pitchFamily="34" charset="0"/>
              </a:rPr>
              <a:t>Modification de l’humeur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fr-CA" sz="2000" b="1" dirty="0">
              <a:latin typeface="Century Gothic" panose="020B0502020202020204" pitchFamily="34" charset="0"/>
            </a:endParaRPr>
          </a:p>
        </p:txBody>
      </p:sp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389" y="4675289"/>
            <a:ext cx="1567160" cy="128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4E6BC7-62AD-9680-ACE1-2F762997D9B9}"/>
              </a:ext>
            </a:extLst>
          </p:cNvPr>
          <p:cNvSpPr/>
          <p:nvPr/>
        </p:nvSpPr>
        <p:spPr>
          <a:xfrm>
            <a:off x="5528381" y="649775"/>
            <a:ext cx="3312368" cy="2203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800" b="1" dirty="0">
                <a:latin typeface="Century Gothic" panose="020B0502020202020204" pitchFamily="34" charset="0"/>
              </a:rPr>
              <a:t>Augmentation des signes de virilisation chez la femme </a:t>
            </a:r>
          </a:p>
          <a:p>
            <a:pPr marL="285750" indent="-285750">
              <a:buFontTx/>
              <a:buChar char="-"/>
            </a:pPr>
            <a:r>
              <a:rPr lang="fr-CA" b="1" dirty="0">
                <a:latin typeface="Century Gothic" panose="020B0502020202020204" pitchFamily="34" charset="0"/>
              </a:rPr>
              <a:t>Hirsutisme</a:t>
            </a:r>
          </a:p>
          <a:p>
            <a:pPr marL="285750" indent="-285750">
              <a:buFontTx/>
              <a:buChar char="-"/>
            </a:pPr>
            <a:r>
              <a:rPr lang="fr-CA" b="1" dirty="0">
                <a:latin typeface="Century Gothic" panose="020B0502020202020204" pitchFamily="34" charset="0"/>
              </a:rPr>
              <a:t>Modification de la voix</a:t>
            </a:r>
          </a:p>
          <a:p>
            <a:pPr marL="285750" indent="-285750">
              <a:buFontTx/>
              <a:buChar char="-"/>
            </a:pPr>
            <a:r>
              <a:rPr lang="fr-CA" b="1" dirty="0">
                <a:latin typeface="Century Gothic" panose="020B0502020202020204" pitchFamily="34" charset="0"/>
              </a:rPr>
              <a:t>Atrophie des seins</a:t>
            </a:r>
          </a:p>
          <a:p>
            <a:pPr marL="285750" indent="-285750">
              <a:buFontTx/>
              <a:buChar char="-"/>
            </a:pPr>
            <a:r>
              <a:rPr lang="fr-CA" b="1" dirty="0">
                <a:latin typeface="Century Gothic" panose="020B0502020202020204" pitchFamily="34" charset="0"/>
              </a:rPr>
              <a:t>Troubles menstruels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53249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285AEA-C6C1-BCD2-4DC7-5B046991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D3D2289-9C02-28A4-FE45-E1148F81F37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58995" y="404664"/>
            <a:ext cx="3877216" cy="239110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AE26CF-5076-E418-187D-40E65D4B6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574" y="2795773"/>
            <a:ext cx="3820058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06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re 1"/>
          <p:cNvSpPr>
            <a:spLocks noGrp="1"/>
          </p:cNvSpPr>
          <p:nvPr>
            <p:ph type="title"/>
          </p:nvPr>
        </p:nvSpPr>
        <p:spPr>
          <a:xfrm>
            <a:off x="827486" y="1"/>
            <a:ext cx="7771805" cy="909357"/>
          </a:xfrm>
        </p:spPr>
        <p:txBody>
          <a:bodyPr/>
          <a:lstStyle/>
          <a:p>
            <a:pPr eaLnBrk="1" hangingPunct="1"/>
            <a:r>
              <a:rPr lang="fr-CA" altLang="fr-FR">
                <a:solidFill>
                  <a:schemeClr val="bg1"/>
                </a:solidFill>
              </a:rPr>
              <a:t>Symptômes</a:t>
            </a:r>
          </a:p>
        </p:txBody>
      </p:sp>
      <p:pic>
        <p:nvPicPr>
          <p:cNvPr id="67587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121957"/>
            <a:ext cx="6120680" cy="6469022"/>
          </a:xfrm>
        </p:spPr>
      </p:pic>
      <p:sp>
        <p:nvSpPr>
          <p:cNvPr id="67588" name="ZoneTexte 4"/>
          <p:cNvSpPr txBox="1">
            <a:spLocks noChangeArrowheads="1"/>
          </p:cNvSpPr>
          <p:nvPr/>
        </p:nvSpPr>
        <p:spPr bwMode="auto">
          <a:xfrm>
            <a:off x="4356200" y="2060517"/>
            <a:ext cx="1512094" cy="27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CA" altLang="fr-FR" sz="1200">
                <a:solidFill>
                  <a:prstClr val="white"/>
                </a:solidFill>
                <a:latin typeface="Agency FB" pitchFamily="34" charset="0"/>
                <a:cs typeface="Arial" pitchFamily="34" charset="0"/>
              </a:rPr>
              <a:t>Voix grave</a:t>
            </a:r>
          </a:p>
        </p:txBody>
      </p:sp>
    </p:spTree>
    <p:extLst>
      <p:ext uri="{BB962C8B-B14F-4D97-AF65-F5344CB8AC3E}">
        <p14:creationId xmlns:p14="http://schemas.microsoft.com/office/powerpoint/2010/main" val="1037545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8B0DDEF-AD1E-2587-C035-12F34C1224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Faire activité 2.4 du CÉMEQ p.75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E7EF82A-33DF-FB83-B99C-9930B5F1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</a:t>
            </a:r>
          </a:p>
        </p:txBody>
      </p:sp>
    </p:spTree>
    <p:extLst>
      <p:ext uri="{BB962C8B-B14F-4D97-AF65-F5344CB8AC3E}">
        <p14:creationId xmlns:p14="http://schemas.microsoft.com/office/powerpoint/2010/main" val="3561529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3740" y="302610"/>
            <a:ext cx="8229750" cy="746193"/>
          </a:xfrm>
        </p:spPr>
        <p:txBody>
          <a:bodyPr/>
          <a:lstStyle/>
          <a:p>
            <a:r>
              <a:rPr lang="en-US" altLang="fr-FR" sz="4000" b="1" dirty="0">
                <a:solidFill>
                  <a:schemeClr val="bg2">
                    <a:lumMod val="10000"/>
                  </a:schemeClr>
                </a:solidFill>
                <a:latin typeface="+mn-lt"/>
                <a:ea typeface="Mongolian Baiti" pitchFamily="66" charset="0"/>
                <a:cs typeface="Mongolian Baiti" pitchFamily="66" charset="0"/>
              </a:rPr>
              <a:t>Les alterations de </a:t>
            </a:r>
            <a:r>
              <a:rPr lang="en-US" altLang="fr-FR" sz="4000" b="1" dirty="0" err="1">
                <a:solidFill>
                  <a:schemeClr val="bg2">
                    <a:lumMod val="10000"/>
                  </a:schemeClr>
                </a:solidFill>
                <a:latin typeface="+mn-lt"/>
                <a:ea typeface="Mongolian Baiti" pitchFamily="66" charset="0"/>
                <a:cs typeface="Mongolian Baiti" pitchFamily="66" charset="0"/>
              </a:rPr>
              <a:t>l’hypophyse</a:t>
            </a:r>
            <a:endParaRPr lang="en-US" altLang="fr-FR" sz="4000" b="1" dirty="0">
              <a:solidFill>
                <a:schemeClr val="bg2">
                  <a:lumMod val="10000"/>
                </a:schemeClr>
              </a:solidFill>
              <a:latin typeface="+mn-lt"/>
              <a:ea typeface="Mongolian Baiti" pitchFamily="66" charset="0"/>
              <a:cs typeface="Mongolian Baiti" pitchFamily="66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1" y="1219005"/>
            <a:ext cx="4968551" cy="518466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endParaRPr lang="en-US" altLang="ko-KR" sz="2400" dirty="0">
              <a:latin typeface="Mongolian Baiti" panose="03000500000000000000" pitchFamily="66" charset="0"/>
              <a:ea typeface="굴림" charset="-127"/>
              <a:cs typeface="Mongolian Baiti" panose="03000500000000000000" pitchFamily="66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Mongolian Baiti" panose="03000500000000000000" pitchFamily="66" charset="0"/>
              </a:rPr>
              <a:t>Le </a:t>
            </a:r>
            <a:r>
              <a:rPr lang="en-US" altLang="fr-FR" sz="2800" b="1" dirty="0" err="1">
                <a:solidFill>
                  <a:schemeClr val="accent1"/>
                </a:solidFill>
                <a:latin typeface="Century Gothic" panose="020B0502020202020204" pitchFamily="34" charset="0"/>
                <a:cs typeface="Mongolian Baiti" panose="03000500000000000000" pitchFamily="66" charset="0"/>
              </a:rPr>
              <a:t>gigantisme</a:t>
            </a:r>
            <a:endParaRPr lang="en-US" altLang="fr-FR" sz="2800" b="1" dirty="0">
              <a:solidFill>
                <a:schemeClr val="accent1"/>
              </a:solidFill>
              <a:latin typeface="Century Gothic" panose="020B0502020202020204" pitchFamily="34" charset="0"/>
              <a:cs typeface="Mongolian Baiti" panose="03000500000000000000" pitchFamily="66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fr-FR" sz="2800" dirty="0">
              <a:solidFill>
                <a:schemeClr val="accent1"/>
              </a:solidFill>
              <a:latin typeface="Century Gothic" panose="020B0502020202020204" pitchFamily="34" charset="0"/>
              <a:cs typeface="Mongolian Baiti" panose="03000500000000000000" pitchFamily="66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800" b="1" dirty="0" err="1">
                <a:solidFill>
                  <a:schemeClr val="accent1"/>
                </a:solidFill>
                <a:latin typeface="Century Gothic" panose="020B0502020202020204" pitchFamily="34" charset="0"/>
                <a:cs typeface="Mongolian Baiti" panose="03000500000000000000" pitchFamily="66" charset="0"/>
              </a:rPr>
              <a:t>L’acromégalie</a:t>
            </a:r>
            <a:endParaRPr lang="en-US" altLang="fr-FR" sz="2800" b="1" dirty="0">
              <a:solidFill>
                <a:schemeClr val="accent1"/>
              </a:solidFill>
              <a:latin typeface="Century Gothic" panose="020B0502020202020204" pitchFamily="34" charset="0"/>
              <a:cs typeface="Mongolian Baiti" panose="03000500000000000000" pitchFamily="66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fr-FR" sz="4000" b="1" dirty="0">
              <a:solidFill>
                <a:schemeClr val="accent1"/>
              </a:solidFill>
              <a:latin typeface="Century Gothic" panose="020B0502020202020204" pitchFamily="34" charset="0"/>
              <a:cs typeface="Mongolian Baiti" panose="03000500000000000000" pitchFamily="66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fr-FR" sz="4000" b="1" dirty="0">
              <a:solidFill>
                <a:schemeClr val="accent1"/>
              </a:solidFill>
              <a:latin typeface="Century Gothic" panose="020B0502020202020204" pitchFamily="34" charset="0"/>
              <a:cs typeface="Mongolian Baiti" panose="03000500000000000000" pitchFamily="66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Mongolian Baiti" panose="03000500000000000000" pitchFamily="66" charset="0"/>
              </a:rPr>
              <a:t>Le </a:t>
            </a:r>
            <a:r>
              <a:rPr lang="en-US" altLang="fr-FR" sz="2800" b="1" dirty="0" err="1">
                <a:solidFill>
                  <a:schemeClr val="accent1"/>
                </a:solidFill>
                <a:latin typeface="Century Gothic" panose="020B0502020202020204" pitchFamily="34" charset="0"/>
                <a:cs typeface="Mongolian Baiti" panose="03000500000000000000" pitchFamily="66" charset="0"/>
              </a:rPr>
              <a:t>nanisme</a:t>
            </a:r>
            <a:r>
              <a:rPr lang="en-US" alt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Mongolian Baiti" panose="03000500000000000000" pitchFamily="66" charset="0"/>
              </a:rPr>
              <a:t> (</a:t>
            </a:r>
            <a:r>
              <a:rPr lang="en-US" altLang="fr-FR" sz="2800" b="1" dirty="0" err="1">
                <a:solidFill>
                  <a:schemeClr val="accent1"/>
                </a:solidFill>
                <a:latin typeface="Century Gothic" panose="020B0502020202020204" pitchFamily="34" charset="0"/>
                <a:cs typeface="Mongolian Baiti" panose="03000500000000000000" pitchFamily="66" charset="0"/>
              </a:rPr>
              <a:t>hypopituitarisme</a:t>
            </a:r>
            <a:r>
              <a:rPr lang="en-US" altLang="fr-FR" sz="2800" dirty="0">
                <a:solidFill>
                  <a:schemeClr val="accent1"/>
                </a:solidFill>
                <a:latin typeface="Century Gothic" panose="020B0502020202020204" pitchFamily="34" charset="0"/>
                <a:cs typeface="Mongolian Baiti" panose="03000500000000000000" pitchFamily="66" charset="0"/>
              </a:rPr>
              <a:t>)</a:t>
            </a:r>
          </a:p>
        </p:txBody>
      </p:sp>
      <p:sp>
        <p:nvSpPr>
          <p:cNvPr id="2" name="Accolade fermante 1"/>
          <p:cNvSpPr/>
          <p:nvPr/>
        </p:nvSpPr>
        <p:spPr bwMode="auto">
          <a:xfrm>
            <a:off x="3311425" y="1484194"/>
            <a:ext cx="1080492" cy="1944806"/>
          </a:xfrm>
          <a:prstGeom prst="rightBrac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2" tIns="45707" rIns="91412" bIns="45707" anchor="ctr"/>
          <a:lstStyle/>
          <a:p>
            <a:pPr algn="ctr" defTabSz="914123" fontAlgn="base">
              <a:spcBef>
                <a:spcPct val="0"/>
              </a:spcBef>
              <a:spcAft>
                <a:spcPct val="0"/>
              </a:spcAft>
              <a:defRPr/>
            </a:pPr>
            <a:endParaRPr lang="fr-CA" sz="24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33061" y="2055953"/>
            <a:ext cx="2016621" cy="707874"/>
          </a:xfrm>
          <a:prstGeom prst="rect">
            <a:avLst/>
          </a:prstGeom>
          <a:noFill/>
        </p:spPr>
        <p:txBody>
          <a:bodyPr lIns="91412" tIns="45707" rIns="91412" bIns="45707">
            <a:spAutoFit/>
          </a:bodyPr>
          <a:lstStyle/>
          <a:p>
            <a:pPr marL="342796" indent="-342796" fontAlgn="base">
              <a:spcBef>
                <a:spcPct val="0"/>
              </a:spcBef>
              <a:spcAft>
                <a:spcPct val="0"/>
              </a:spcAft>
              <a:buFont typeface="Wingdings"/>
              <a:buChar char="á"/>
              <a:defRPr/>
            </a:pPr>
            <a:r>
              <a:rPr lang="fr-CA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GH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(somatotrophine)</a:t>
            </a:r>
            <a:endParaRPr lang="fr-CA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ccolade fermante 3"/>
          <p:cNvSpPr/>
          <p:nvPr/>
        </p:nvSpPr>
        <p:spPr bwMode="auto">
          <a:xfrm>
            <a:off x="3851671" y="4626752"/>
            <a:ext cx="720328" cy="1369227"/>
          </a:xfrm>
          <a:prstGeom prst="rightBrace">
            <a:avLst>
              <a:gd name="adj1" fmla="val 8333"/>
              <a:gd name="adj2" fmla="val 51392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2" tIns="45707" rIns="91412" bIns="45707" anchor="ctr"/>
          <a:lstStyle/>
          <a:p>
            <a:pPr algn="ctr" defTabSz="914123" fontAlgn="base">
              <a:spcBef>
                <a:spcPct val="0"/>
              </a:spcBef>
              <a:spcAft>
                <a:spcPct val="0"/>
              </a:spcAft>
              <a:defRPr/>
            </a:pPr>
            <a:endParaRPr lang="fr-CA" sz="24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68615" y="4829896"/>
            <a:ext cx="1835050" cy="677096"/>
          </a:xfrm>
          <a:prstGeom prst="rect">
            <a:avLst/>
          </a:prstGeom>
          <a:noFill/>
        </p:spPr>
        <p:txBody>
          <a:bodyPr lIns="91412" tIns="45707" rIns="91412" bIns="45707">
            <a:spAutoFit/>
          </a:bodyPr>
          <a:lstStyle/>
          <a:p>
            <a:pPr marL="342796" indent="-342796" fontAlgn="base">
              <a:spcBef>
                <a:spcPct val="0"/>
              </a:spcBef>
              <a:spcAft>
                <a:spcPct val="0"/>
              </a:spcAft>
              <a:buFont typeface="Wingdings"/>
              <a:buChar char="â"/>
              <a:defRPr/>
            </a:pPr>
            <a:r>
              <a:rPr lang="fr-CA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GH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(somatotrophine)</a:t>
            </a:r>
            <a:endParaRPr lang="fr-CA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EDA838C-83B2-62D4-9190-439F51DB4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427" y="4473928"/>
            <a:ext cx="2516892" cy="167487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3E4AABC-14C6-91BE-2698-717EEC5FB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1" y="1584897"/>
            <a:ext cx="2973167" cy="17074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8376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EF84F96-A520-1D22-2C46-F13159F5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2743201"/>
            <a:ext cx="7525072" cy="3581399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A" sz="2800" dirty="0"/>
              <a:t>Définition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A" sz="2800" dirty="0"/>
              <a:t>Causes et facteurs de risque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A" sz="2800" dirty="0"/>
              <a:t>Épreuves diagnostiques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A" sz="2800" dirty="0"/>
              <a:t>Manifestations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A" sz="2800" dirty="0"/>
              <a:t>Thyroïdectomie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A" sz="2800" dirty="0"/>
              <a:t>Soins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6E872C8-82D2-28B0-F9B0-E3CB572E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43457"/>
            <a:ext cx="7772400" cy="1076672"/>
          </a:xfrm>
        </p:spPr>
        <p:txBody>
          <a:bodyPr/>
          <a:lstStyle/>
          <a:p>
            <a:r>
              <a:rPr lang="fr-CA" dirty="0"/>
              <a:t>Cancer de la thyroïde p.62-63 du </a:t>
            </a:r>
            <a:r>
              <a:rPr lang="fr-CA" dirty="0" err="1"/>
              <a:t>Cémeq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63179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3740" y="302610"/>
            <a:ext cx="8229750" cy="746193"/>
          </a:xfrm>
        </p:spPr>
        <p:txBody>
          <a:bodyPr/>
          <a:lstStyle/>
          <a:p>
            <a:r>
              <a:rPr lang="en-US" altLang="fr-FR" sz="4000" b="1" dirty="0">
                <a:solidFill>
                  <a:schemeClr val="bg2">
                    <a:lumMod val="10000"/>
                  </a:schemeClr>
                </a:solidFill>
                <a:latin typeface="+mn-lt"/>
                <a:ea typeface="Mongolian Baiti" pitchFamily="66" charset="0"/>
                <a:cs typeface="Mongolian Baiti" pitchFamily="66" charset="0"/>
              </a:rPr>
              <a:t>Devoir</a:t>
            </a:r>
          </a:p>
        </p:txBody>
      </p:sp>
      <p:sp>
        <p:nvSpPr>
          <p:cNvPr id="2" name="Accolade fermante 1"/>
          <p:cNvSpPr/>
          <p:nvPr/>
        </p:nvSpPr>
        <p:spPr bwMode="auto">
          <a:xfrm>
            <a:off x="3311425" y="1484194"/>
            <a:ext cx="1080492" cy="1944806"/>
          </a:xfrm>
          <a:prstGeom prst="rightBrac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2" tIns="45707" rIns="91412" bIns="45707" anchor="ctr"/>
          <a:lstStyle/>
          <a:p>
            <a:pPr algn="ctr" defTabSz="914123" fontAlgn="base">
              <a:spcBef>
                <a:spcPct val="0"/>
              </a:spcBef>
              <a:spcAft>
                <a:spcPct val="0"/>
              </a:spcAft>
              <a:defRPr/>
            </a:pPr>
            <a:endParaRPr lang="fr-CA" sz="24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" name="Accolade fermante 3"/>
          <p:cNvSpPr/>
          <p:nvPr/>
        </p:nvSpPr>
        <p:spPr bwMode="auto">
          <a:xfrm>
            <a:off x="3851671" y="4626752"/>
            <a:ext cx="720328" cy="1369227"/>
          </a:xfrm>
          <a:prstGeom prst="rightBrace">
            <a:avLst>
              <a:gd name="adj1" fmla="val 8333"/>
              <a:gd name="adj2" fmla="val 51392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2" tIns="45707" rIns="91412" bIns="45707" anchor="ctr"/>
          <a:lstStyle/>
          <a:p>
            <a:pPr algn="ctr" defTabSz="914123" fontAlgn="base">
              <a:spcBef>
                <a:spcPct val="0"/>
              </a:spcBef>
              <a:spcAft>
                <a:spcPct val="0"/>
              </a:spcAft>
              <a:defRPr/>
            </a:pPr>
            <a:endParaRPr lang="fr-CA" sz="24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4179399-0C9D-D18C-5265-C6469CCBF2B9}"/>
              </a:ext>
            </a:extLst>
          </p:cNvPr>
          <p:cNvSpPr txBox="1"/>
          <p:nvPr/>
        </p:nvSpPr>
        <p:spPr>
          <a:xfrm>
            <a:off x="971600" y="206084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200" dirty="0"/>
              <a:t>Faire activité du CÉMEQ p. 66-67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09314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7014210-EABC-9FB9-0C54-B63D60879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22" y="228451"/>
            <a:ext cx="8533805" cy="759528"/>
          </a:xfrm>
        </p:spPr>
        <p:txBody>
          <a:bodyPr wrap="square"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CA" sz="2800" b="1" dirty="0">
                <a:solidFill>
                  <a:schemeClr val="bg2">
                    <a:lumMod val="10000"/>
                  </a:schemeClr>
                </a:solidFill>
              </a:rPr>
              <a:t>Vidéo</a:t>
            </a: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138B97B8-85CB-1966-8410-F196939654F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3243" y="1484784"/>
            <a:ext cx="8698168" cy="4782271"/>
          </a:xfrm>
        </p:spPr>
        <p:txBody>
          <a:bodyPr wrap="square" anchor="t">
            <a:normAutofit/>
          </a:bodyPr>
          <a:lstStyle/>
          <a:p>
            <a:r>
              <a:rPr lang="fr-CA" dirty="0"/>
              <a:t>Avant de commencer la diapositive.</a:t>
            </a:r>
          </a:p>
          <a:p>
            <a:r>
              <a:rPr lang="fr-CA" dirty="0"/>
              <a:t>Regarder la vidéo C4.1 sur le Moodle sur la thyroïde.</a:t>
            </a:r>
          </a:p>
          <a:p>
            <a:endParaRPr lang="fr-CA" dirty="0"/>
          </a:p>
          <a:p>
            <a:pPr algn="ctr"/>
            <a:r>
              <a:rPr lang="fr-CA" dirty="0"/>
              <a:t>Bon visionnement!</a:t>
            </a:r>
          </a:p>
        </p:txBody>
      </p:sp>
    </p:spTree>
    <p:extLst>
      <p:ext uri="{BB962C8B-B14F-4D97-AF65-F5344CB8AC3E}">
        <p14:creationId xmlns:p14="http://schemas.microsoft.com/office/powerpoint/2010/main" val="3172117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7014210-EABC-9FB9-0C54-B63D60879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22" y="228451"/>
            <a:ext cx="8533805" cy="759528"/>
          </a:xfrm>
        </p:spPr>
        <p:txBody>
          <a:bodyPr wrap="square"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CA" sz="2800" b="1" dirty="0">
                <a:solidFill>
                  <a:schemeClr val="bg2">
                    <a:lumMod val="10000"/>
                  </a:schemeClr>
                </a:solidFill>
              </a:rPr>
              <a:t>Les soins et traitements </a:t>
            </a:r>
            <a:br>
              <a:rPr lang="fr-CA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fr-CA" sz="2800" b="1" dirty="0">
                <a:solidFill>
                  <a:schemeClr val="bg2">
                    <a:lumMod val="10000"/>
                  </a:schemeClr>
                </a:solidFill>
              </a:rPr>
              <a:t>post-thyroïdectomie</a:t>
            </a: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138B97B8-85CB-1966-8410-F196939654F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698168" cy="4782271"/>
          </a:xfrm>
        </p:spPr>
        <p:txBody>
          <a:bodyPr wrap="square" anchor="t"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/>
              <a:t>Position demi-assise et soutenir le cou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/>
              <a:t>Surveiller SV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/>
              <a:t>L’état respiratoire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/>
              <a:t>L’état du pansement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/>
              <a:t>Ajuster et maintenir le débit du soluté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/>
              <a:t>Faire le bilan des I/E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/>
              <a:t>Exercice respiratoire et des membres inférieurs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/>
              <a:t>Premier lever le plus tôt possible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dirty="0"/>
              <a:t>Surveiller les signes de tétanie*, avec le signe de trousseau pour s’assurer que le taux de calcium dans le sang est adéquat.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8806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F56AEB9-F092-3A7E-52AC-41547E51C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2819400"/>
            <a:ext cx="8424936" cy="3417912"/>
          </a:xfrm>
        </p:spPr>
        <p:txBody>
          <a:bodyPr/>
          <a:lstStyle/>
          <a:p>
            <a:r>
              <a:rPr lang="fr-CA" sz="3200" dirty="0"/>
              <a:t>C3.5 Moodle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A" sz="3200" dirty="0"/>
              <a:t>signe de Trousseau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A" sz="3200" dirty="0"/>
              <a:t>signe de </a:t>
            </a:r>
            <a:r>
              <a:rPr lang="fr-CA" sz="3200" dirty="0" err="1"/>
              <a:t>Chvostek</a:t>
            </a:r>
            <a:endParaRPr lang="fr-CA" sz="32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1C228F4-3A71-5B41-017B-631BC22C37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Vidéos vous pouvez revoir la vidéo du cours.</a:t>
            </a:r>
          </a:p>
        </p:txBody>
      </p:sp>
    </p:spTree>
    <p:extLst>
      <p:ext uri="{BB962C8B-B14F-4D97-AF65-F5344CB8AC3E}">
        <p14:creationId xmlns:p14="http://schemas.microsoft.com/office/powerpoint/2010/main" val="221841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F7246-9DDA-B671-D713-3730D9AF8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28600"/>
            <a:ext cx="8720588" cy="758952"/>
          </a:xfrm>
        </p:spPr>
        <p:txBody>
          <a:bodyPr wrap="square" anchor="b">
            <a:normAutofit fontScale="90000"/>
          </a:bodyPr>
          <a:lstStyle/>
          <a:p>
            <a:r>
              <a:rPr lang="fr-CA" sz="36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Altération des glandes surrénales </a:t>
            </a:r>
            <a:r>
              <a:rPr lang="fr-CA" sz="1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p.68 du </a:t>
            </a:r>
            <a:r>
              <a:rPr lang="fr-CA" sz="18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Cémeq</a:t>
            </a:r>
            <a:endParaRPr lang="fr-CA" sz="18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F7D62A-94FB-B925-154E-DAC1BE622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fr-FR" b="1" dirty="0"/>
          </a:p>
          <a:p>
            <a:pPr>
              <a:buFont typeface="Wingdings" panose="05000000000000000000" pitchFamily="2" charset="2"/>
              <a:buChar char="v"/>
            </a:pPr>
            <a:endParaRPr lang="fr-FR" b="1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b="1" dirty="0" err="1"/>
              <a:t>Hyposurrénalisme</a:t>
            </a:r>
            <a:r>
              <a:rPr lang="fr-FR" b="1" dirty="0"/>
              <a:t> (maladie d’Addison)</a:t>
            </a:r>
          </a:p>
          <a:p>
            <a:pPr marL="0" indent="0">
              <a:buNone/>
            </a:pPr>
            <a:endParaRPr lang="fr-FR" b="1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b="1" dirty="0"/>
              <a:t> </a:t>
            </a:r>
            <a:r>
              <a:rPr lang="fr-FR" b="1" dirty="0" err="1"/>
              <a:t>Hypersurrénalisme</a:t>
            </a:r>
            <a:r>
              <a:rPr lang="fr-FR" b="1" dirty="0"/>
              <a:t> </a:t>
            </a:r>
            <a:r>
              <a:rPr lang="fr-FR" sz="2000" b="1" dirty="0"/>
              <a:t>(syndrome de Cushing)</a:t>
            </a:r>
            <a:endParaRPr lang="en-US" sz="2000" b="1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8B8AAED-E889-3C3B-EA25-4D142110A3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496" r="18924" b="2"/>
          <a:stretch/>
        </p:blipFill>
        <p:spPr>
          <a:xfrm>
            <a:off x="4577502" y="1555584"/>
            <a:ext cx="4322598" cy="5010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895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10C8359-6F52-9179-9033-A714D19A8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516" y="2632489"/>
            <a:ext cx="8712968" cy="3679288"/>
          </a:xfrm>
        </p:spPr>
        <p:txBody>
          <a:bodyPr/>
          <a:lstStyle/>
          <a:p>
            <a:r>
              <a:rPr lang="fr-CA" sz="4800" dirty="0"/>
              <a:t>Maladie d’Addison</a:t>
            </a:r>
          </a:p>
          <a:p>
            <a:endParaRPr lang="fr-CA" sz="48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3BD387A-B637-540F-AA5E-F5E35C8E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6000" dirty="0" err="1"/>
              <a:t>Hyposurrénalisme</a:t>
            </a:r>
            <a:r>
              <a:rPr lang="fr-CA" sz="6000" dirty="0"/>
              <a:t> </a:t>
            </a:r>
            <a:r>
              <a:rPr lang="fr-CA" sz="2000" dirty="0"/>
              <a:t>p.68 du </a:t>
            </a:r>
            <a:r>
              <a:rPr lang="fr-CA" sz="2000" dirty="0" err="1"/>
              <a:t>Cémeq</a:t>
            </a:r>
            <a:br>
              <a:rPr lang="fr-CA" sz="4400" dirty="0"/>
            </a:br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4B7E815-8B8E-0B09-8F4A-F3E6E3889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541610"/>
            <a:ext cx="6882472" cy="27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7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0B8BE-52E8-FB0F-058B-76F6CE523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08AC0A7-732C-9258-E486-6EB2F4DB21B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2122" y="228451"/>
            <a:ext cx="8533804" cy="6401098"/>
          </a:xfrm>
        </p:spPr>
      </p:pic>
    </p:spTree>
    <p:extLst>
      <p:ext uri="{BB962C8B-B14F-4D97-AF65-F5344CB8AC3E}">
        <p14:creationId xmlns:p14="http://schemas.microsoft.com/office/powerpoint/2010/main" val="2996943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117195"/>
            <a:ext cx="8820472" cy="715024"/>
          </a:xfrm>
        </p:spPr>
        <p:txBody>
          <a:bodyPr/>
          <a:lstStyle/>
          <a:p>
            <a:pPr>
              <a:defRPr/>
            </a:pPr>
            <a:r>
              <a:rPr lang="en-US" altLang="fr-FR" sz="2800" b="1" dirty="0" err="1">
                <a:solidFill>
                  <a:schemeClr val="accent1"/>
                </a:solidFill>
                <a:latin typeface="+mn-lt"/>
                <a:cs typeface="Mongolian Baiti" panose="03000500000000000000" pitchFamily="66" charset="0"/>
              </a:rPr>
              <a:t>Hyposurrénalisme</a:t>
            </a:r>
            <a:r>
              <a:rPr lang="en-US" altLang="fr-FR" sz="2800" b="1" dirty="0">
                <a:solidFill>
                  <a:schemeClr val="accent1"/>
                </a:solidFill>
                <a:latin typeface="+mn-lt"/>
                <a:cs typeface="Mongolian Baiti" panose="03000500000000000000" pitchFamily="66" charset="0"/>
              </a:rPr>
              <a:t> manifestations et </a:t>
            </a:r>
            <a:r>
              <a:rPr lang="en-US" altLang="fr-FR" sz="2800" b="1" dirty="0" err="1">
                <a:solidFill>
                  <a:schemeClr val="accent1"/>
                </a:solidFill>
                <a:latin typeface="+mn-lt"/>
                <a:cs typeface="Mongolian Baiti" panose="03000500000000000000" pitchFamily="66" charset="0"/>
              </a:rPr>
              <a:t>soins</a:t>
            </a:r>
            <a:r>
              <a:rPr lang="en-US" altLang="fr-FR" sz="2800" b="1" dirty="0">
                <a:solidFill>
                  <a:schemeClr val="accent1"/>
                </a:solidFill>
                <a:latin typeface="+mn-lt"/>
                <a:cs typeface="Mongolian Baiti" panose="03000500000000000000" pitchFamily="66" charset="0"/>
              </a:rPr>
              <a:t> </a:t>
            </a:r>
            <a:r>
              <a:rPr lang="en-US" altLang="fr-FR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Mongolian Baiti" panose="03000500000000000000" pitchFamily="66" charset="0"/>
              </a:rPr>
              <a:t>p.69 du </a:t>
            </a:r>
            <a:r>
              <a:rPr lang="en-US" altLang="fr-FR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Mongolian Baiti" panose="03000500000000000000" pitchFamily="66" charset="0"/>
              </a:rPr>
              <a:t>Cémeq</a:t>
            </a:r>
            <a:endParaRPr lang="en-US" altLang="fr-FR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5" y="1053251"/>
            <a:ext cx="7200799" cy="5687556"/>
          </a:xfrm>
        </p:spPr>
        <p:txBody>
          <a:bodyPr/>
          <a:lstStyle/>
          <a:p>
            <a:pPr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endParaRPr lang="en-US" altLang="ko-KR" sz="1600" b="1" dirty="0">
              <a:latin typeface="Century Gothic" panose="020B0502020202020204" pitchFamily="34" charset="0"/>
              <a:ea typeface="굴림" charset="-127"/>
              <a:cs typeface="Mongolian Baiti" panose="03000500000000000000" pitchFamily="66" charset="0"/>
            </a:endParaRPr>
          </a:p>
          <a:p>
            <a:pPr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ko-KR" sz="16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Les manifestations ne </a:t>
            </a:r>
            <a:r>
              <a:rPr lang="en-US" altLang="ko-KR" sz="1600" b="1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deviennent</a:t>
            </a:r>
            <a:r>
              <a:rPr lang="en-US" altLang="ko-KR" sz="16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</a:t>
            </a:r>
            <a:r>
              <a:rPr lang="en-US" altLang="ko-KR" sz="1600" b="1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évidentes</a:t>
            </a:r>
            <a:r>
              <a:rPr lang="en-US" altLang="ko-KR" sz="16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que </a:t>
            </a:r>
            <a:r>
              <a:rPr lang="en-US" altLang="ko-KR" sz="1600" b="1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si</a:t>
            </a:r>
            <a:r>
              <a:rPr lang="en-US" altLang="ko-KR" sz="16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90% de la </a:t>
            </a:r>
            <a:r>
              <a:rPr lang="en-US" altLang="ko-KR" sz="1600" b="1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corticosurrénale</a:t>
            </a:r>
            <a:r>
              <a:rPr lang="en-US" altLang="ko-KR" sz="16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</a:t>
            </a:r>
            <a:r>
              <a:rPr lang="en-US" altLang="ko-KR" sz="1600" b="1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est</a:t>
            </a:r>
            <a:r>
              <a:rPr lang="en-US" altLang="ko-KR" sz="16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</a:t>
            </a:r>
            <a:r>
              <a:rPr lang="en-US" altLang="ko-KR" sz="1600" b="1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détruite</a:t>
            </a:r>
            <a:r>
              <a:rPr lang="en-US" altLang="ko-KR" sz="16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</a:t>
            </a:r>
          </a:p>
          <a:p>
            <a:pPr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ko-KR" sz="1600" b="1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Débute</a:t>
            </a:r>
            <a:r>
              <a:rPr lang="en-US" altLang="ko-KR" sz="16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très </a:t>
            </a:r>
            <a:r>
              <a:rPr lang="en-US" altLang="ko-KR" sz="1600" b="1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lentement</a:t>
            </a:r>
            <a:r>
              <a:rPr lang="en-US" altLang="ko-KR" sz="16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, de </a:t>
            </a:r>
            <a:r>
              <a:rPr lang="en-US" altLang="ko-KR" sz="1600" b="1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façon</a:t>
            </a:r>
            <a:r>
              <a:rPr lang="en-US" altLang="ko-KR" sz="16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</a:t>
            </a:r>
            <a:r>
              <a:rPr lang="en-US" altLang="ko-KR" sz="1600" b="1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insidieuse</a:t>
            </a:r>
            <a:r>
              <a:rPr lang="en-US" altLang="ko-KR" sz="16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</a:t>
            </a:r>
            <a:endParaRPr lang="en-US" altLang="ko-KR" sz="2000" b="1" dirty="0">
              <a:latin typeface="Century Gothic" panose="020B0502020202020204" pitchFamily="34" charset="0"/>
              <a:ea typeface="굴림" charset="-127"/>
              <a:cs typeface="Mongolian Baiti" panose="03000500000000000000" pitchFamily="66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ko-KR" sz="2000" b="1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Déséquilibre</a:t>
            </a:r>
            <a:r>
              <a:rPr lang="en-US" altLang="ko-KR" sz="20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</a:t>
            </a:r>
            <a:r>
              <a:rPr lang="en-US" altLang="ko-KR" sz="2000" b="1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hydrique</a:t>
            </a:r>
            <a:r>
              <a:rPr lang="en-US" altLang="ko-KR" sz="20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et </a:t>
            </a:r>
            <a:r>
              <a:rPr lang="en-US" altLang="ko-KR" sz="2000" b="1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électrolytique</a:t>
            </a:r>
            <a:r>
              <a:rPr lang="en-US" altLang="ko-KR" sz="20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</a:t>
            </a:r>
            <a:r>
              <a:rPr lang="en-US" altLang="ko-KR" sz="2000" b="1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causé</a:t>
            </a:r>
            <a:r>
              <a:rPr lang="en-US" altLang="ko-KR" sz="20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par       </a:t>
            </a:r>
            <a:r>
              <a:rPr lang="en-US" altLang="ko-KR" sz="2000" b="1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hyposécrétion</a:t>
            </a:r>
            <a:r>
              <a:rPr lang="en-US" altLang="ko-KR" sz="20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</a:t>
            </a:r>
            <a:r>
              <a:rPr lang="en-US" altLang="ko-KR" sz="2000" b="1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d’Aldostérone</a:t>
            </a:r>
            <a:r>
              <a:rPr lang="en-US" altLang="ko-KR" sz="20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: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800" b="1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Déshydratation</a:t>
            </a:r>
            <a:r>
              <a:rPr lang="en-US" altLang="ko-KR" sz="18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* :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</a:t>
            </a:r>
            <a:r>
              <a:rPr lang="en-US" altLang="ko-KR" sz="1800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Favoriser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</a:t>
            </a:r>
            <a:r>
              <a:rPr lang="en-US" altLang="ko-KR" sz="1800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l’hydratation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+ </a:t>
            </a:r>
            <a:r>
              <a:rPr lang="en-US" altLang="ko-KR" sz="1800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bilan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I/E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800" b="1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Hyperkaliémie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(car </a:t>
            </a:r>
            <a:r>
              <a:rPr lang="en-US" altLang="ko-KR" sz="1800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aldostérone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</a:t>
            </a:r>
            <a:r>
              <a:rPr lang="en-US" altLang="ko-KR" sz="1800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augmente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</a:t>
            </a:r>
            <a:r>
              <a:rPr lang="en-US" altLang="ko-KR" sz="1800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habituellement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</a:t>
            </a:r>
            <a:r>
              <a:rPr lang="en-US" altLang="ko-KR" sz="1800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sécrétion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K+)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800" b="1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Hyponatrémie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(avec </a:t>
            </a:r>
            <a:r>
              <a:rPr lang="en-US" altLang="ko-KR" sz="1800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goût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</a:t>
            </a:r>
            <a:r>
              <a:rPr lang="en-US" altLang="ko-KR" sz="1800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prononcé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pour le </a:t>
            </a:r>
            <a:r>
              <a:rPr lang="en-US" altLang="ko-KR" sz="1800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sel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fr-CA" altLang="ko-KR" sz="18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Pouls faible et rapide </a:t>
            </a:r>
            <a:r>
              <a:rPr lang="fr-CA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: Surveiller les SV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fr-CA" altLang="ko-KR" sz="18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Hypotension </a:t>
            </a:r>
            <a:r>
              <a:rPr lang="fr-CA" altLang="ko-KR" sz="1800" b="1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ortostatique</a:t>
            </a:r>
            <a:r>
              <a:rPr lang="fr-CA" altLang="ko-KR" sz="18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* </a:t>
            </a:r>
            <a:r>
              <a:rPr lang="fr-CA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: Surveiller les SV et les positions</a:t>
            </a:r>
            <a:endParaRPr lang="en-US" altLang="ko-KR" sz="1800" dirty="0">
              <a:latin typeface="Century Gothic" panose="020B0502020202020204" pitchFamily="34" charset="0"/>
              <a:ea typeface="굴림" charset="-127"/>
              <a:cs typeface="Mongolian Baiti" panose="03000500000000000000" pitchFamily="66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8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Asthénie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(faiblesse musculaire)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800" b="1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Anorexie</a:t>
            </a:r>
            <a:r>
              <a:rPr lang="en-US" altLang="ko-KR" sz="18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: </a:t>
            </a:r>
            <a:r>
              <a:rPr lang="en-US" altLang="ko-KR" sz="1800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Offire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des aliments </a:t>
            </a:r>
            <a:r>
              <a:rPr lang="en-US" altLang="ko-KR" sz="1800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qu’il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</a:t>
            </a:r>
            <a:r>
              <a:rPr lang="en-US" altLang="ko-KR" sz="1800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aime</a:t>
            </a:r>
            <a:endParaRPr lang="en-US" altLang="ko-KR" sz="1800" dirty="0">
              <a:latin typeface="Century Gothic" panose="020B0502020202020204" pitchFamily="34" charset="0"/>
              <a:ea typeface="굴림" charset="-127"/>
              <a:cs typeface="Mongolian Baiti" panose="03000500000000000000" pitchFamily="66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8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Fatigue intense	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8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Amaigrissement très prononcé (</a:t>
            </a:r>
            <a:r>
              <a:rPr lang="en-US" altLang="ko-KR" sz="1800" b="1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émaciation</a:t>
            </a:r>
            <a:r>
              <a:rPr lang="en-US" altLang="ko-KR" sz="18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) : </a:t>
            </a:r>
            <a:r>
              <a:rPr lang="en-US" altLang="ko-KR" sz="1800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Peser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die + </a:t>
            </a:r>
            <a:r>
              <a:rPr lang="en-US" altLang="ko-KR" sz="1800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diète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</a:t>
            </a:r>
            <a:r>
              <a:rPr lang="en-US" altLang="ko-KR" sz="1800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augmentée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</a:t>
            </a:r>
            <a:r>
              <a:rPr lang="en-US" altLang="ko-KR" sz="1800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protéines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/calories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8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Hyperpigmentation </a:t>
            </a:r>
            <a:r>
              <a:rPr lang="en-US" altLang="ko-KR" sz="1800" b="1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cutanée</a:t>
            </a:r>
            <a:r>
              <a:rPr lang="en-US" altLang="ko-KR" sz="18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(car augmentation </a:t>
            </a:r>
            <a:r>
              <a:rPr lang="en-US" altLang="ko-KR" sz="1800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sécrétion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MSH r/a diminution cortisol) = trait </a:t>
            </a:r>
            <a:r>
              <a:rPr lang="en-US" altLang="ko-KR" sz="1800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marquant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de la </a:t>
            </a:r>
            <a:r>
              <a:rPr lang="en-US" altLang="ko-KR" sz="1800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maladie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. </a:t>
            </a:r>
            <a:r>
              <a:rPr lang="en-US" altLang="ko-KR" sz="1800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Principalement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</a:t>
            </a:r>
            <a:r>
              <a:rPr lang="en-US" altLang="ko-KR" sz="1800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dans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les </a:t>
            </a:r>
            <a:r>
              <a:rPr lang="en-US" altLang="ko-KR" sz="1800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lignes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de la main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800" b="1" dirty="0" err="1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Désorientation</a:t>
            </a:r>
            <a:r>
              <a:rPr lang="en-US" altLang="ko-KR" sz="1800" b="1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</a:rPr>
              <a:t> et agitation :  </a:t>
            </a:r>
            <a:r>
              <a:rPr lang="en-US" altLang="ko-KR" sz="1800" dirty="0">
                <a:latin typeface="Century Gothic" panose="020B0502020202020204" pitchFamily="34" charset="0"/>
                <a:ea typeface="굴림" charset="-127"/>
                <a:cs typeface="Mongolian Baiti" panose="03000500000000000000" pitchFamily="66" charset="0"/>
                <a:sym typeface="Wingdings"/>
              </a:rPr>
              <a:t> les situations de stress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ko-KR" sz="1400" dirty="0">
              <a:latin typeface="Century Gothic" panose="020B0502020202020204" pitchFamily="34" charset="0"/>
              <a:ea typeface="굴림" charset="-127"/>
              <a:cs typeface="Mongolian Baiti" panose="03000500000000000000" pitchFamily="66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fr-FR" sz="1600" dirty="0">
              <a:latin typeface="Cooper Black" panose="0208090404030B020404" pitchFamily="18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 bwMode="auto">
          <a:xfrm flipV="1">
            <a:off x="3059906" y="5841836"/>
            <a:ext cx="0" cy="215101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E85B8F74-62A7-13E7-5E8D-E99A01EA6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1340768"/>
            <a:ext cx="1242360" cy="3096344"/>
          </a:xfrm>
          <a:prstGeom prst="rect">
            <a:avLst/>
          </a:prstGeom>
        </p:spPr>
      </p:pic>
      <p:sp>
        <p:nvSpPr>
          <p:cNvPr id="4" name="Nuage 3">
            <a:extLst>
              <a:ext uri="{FF2B5EF4-FFF2-40B4-BE49-F238E27FC236}">
                <a16:creationId xmlns:a16="http://schemas.microsoft.com/office/drawing/2014/main" id="{5008AC9A-DC5E-DEC4-0642-AC3D7D6AE74B}"/>
              </a:ext>
            </a:extLst>
          </p:cNvPr>
          <p:cNvSpPr/>
          <p:nvPr/>
        </p:nvSpPr>
        <p:spPr>
          <a:xfrm>
            <a:off x="6979731" y="4658144"/>
            <a:ext cx="2056763" cy="1867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Surveiller </a:t>
            </a:r>
            <a:r>
              <a:rPr lang="fr-CA" dirty="0" err="1"/>
              <a:t>déshydrata-tion</a:t>
            </a:r>
            <a:r>
              <a:rPr lang="fr-CA" dirty="0"/>
              <a:t> et infection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12678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575</Words>
  <Application>Microsoft Office PowerPoint</Application>
  <PresentationFormat>Affichage à l'écran (4:3)</PresentationFormat>
  <Paragraphs>116</Paragraphs>
  <Slides>20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1" baseType="lpstr">
      <vt:lpstr>Agency FB</vt:lpstr>
      <vt:lpstr>Arial</vt:lpstr>
      <vt:lpstr>Calibri</vt:lpstr>
      <vt:lpstr>Century Gothic</vt:lpstr>
      <vt:lpstr>Cooper Black</vt:lpstr>
      <vt:lpstr>Courier New</vt:lpstr>
      <vt:lpstr>Georgia</vt:lpstr>
      <vt:lpstr>Mongolian Baiti</vt:lpstr>
      <vt:lpstr>Wingdings</vt:lpstr>
      <vt:lpstr>Wingdings 2</vt:lpstr>
      <vt:lpstr>Civil</vt:lpstr>
      <vt:lpstr>Présentation PowerPoint</vt:lpstr>
      <vt:lpstr>Cancer de la thyroïde p.62-63 du Cémeq</vt:lpstr>
      <vt:lpstr>Vidéo</vt:lpstr>
      <vt:lpstr>Les soins et traitements  post-thyroïdectomie</vt:lpstr>
      <vt:lpstr>Vidéos vous pouvez revoir la vidéo du cours.</vt:lpstr>
      <vt:lpstr>Altération des glandes surrénales p.68 du Cémeq</vt:lpstr>
      <vt:lpstr>Hyposurrénalisme p.68 du Cémeq </vt:lpstr>
      <vt:lpstr>Présentation PowerPoint</vt:lpstr>
      <vt:lpstr>Hyposurrénalisme manifestations et soins p.69 du Cémeq</vt:lpstr>
      <vt:lpstr>Présentation PowerPoint</vt:lpstr>
      <vt:lpstr>Exercices</vt:lpstr>
      <vt:lpstr>Hypersurrénalisme p.73</vt:lpstr>
      <vt:lpstr>    Syndrome de cushing p.73 du CÉMEQ</vt:lpstr>
      <vt:lpstr>Présentation PowerPoint</vt:lpstr>
      <vt:lpstr>Manifestations cliniques p.74 du CÉMEQ</vt:lpstr>
      <vt:lpstr>Présentation PowerPoint</vt:lpstr>
      <vt:lpstr>Symptômes</vt:lpstr>
      <vt:lpstr>Exercice</vt:lpstr>
      <vt:lpstr>Les alterations de l’hypophyse</vt:lpstr>
      <vt:lpstr>Devoir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Manifestations cliniques de l'hyposurrénalisme p.69</dc:title>
  <dc:creator>Petit, Anne-Gabrielle</dc:creator>
  <cp:lastModifiedBy>Beaulieu, France</cp:lastModifiedBy>
  <cp:revision>13</cp:revision>
  <dcterms:created xsi:type="dcterms:W3CDTF">2020-10-21T14:48:34Z</dcterms:created>
  <dcterms:modified xsi:type="dcterms:W3CDTF">2024-03-26T15:54:10Z</dcterms:modified>
</cp:coreProperties>
</file>