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309" r:id="rId2"/>
    <p:sldId id="296" r:id="rId3"/>
    <p:sldId id="306" r:id="rId4"/>
    <p:sldId id="264" r:id="rId5"/>
    <p:sldId id="310" r:id="rId6"/>
    <p:sldId id="311" r:id="rId7"/>
    <p:sldId id="307" r:id="rId8"/>
    <p:sldId id="312" r:id="rId9"/>
    <p:sldId id="308" r:id="rId10"/>
    <p:sldId id="320" r:id="rId11"/>
    <p:sldId id="268" r:id="rId12"/>
    <p:sldId id="270" r:id="rId13"/>
    <p:sldId id="313" r:id="rId14"/>
    <p:sldId id="269" r:id="rId15"/>
    <p:sldId id="271" r:id="rId16"/>
    <p:sldId id="316" r:id="rId17"/>
    <p:sldId id="314" r:id="rId18"/>
    <p:sldId id="304" r:id="rId19"/>
    <p:sldId id="301" r:id="rId20"/>
    <p:sldId id="323" r:id="rId21"/>
    <p:sldId id="272" r:id="rId22"/>
    <p:sldId id="302" r:id="rId23"/>
    <p:sldId id="329" r:id="rId24"/>
    <p:sldId id="303" r:id="rId25"/>
    <p:sldId id="326" r:id="rId26"/>
    <p:sldId id="300" r:id="rId27"/>
    <p:sldId id="327" r:id="rId28"/>
    <p:sldId id="275" r:id="rId29"/>
    <p:sldId id="273" r:id="rId30"/>
    <p:sldId id="317" r:id="rId31"/>
    <p:sldId id="324" r:id="rId32"/>
    <p:sldId id="315" r:id="rId33"/>
    <p:sldId id="318" r:id="rId34"/>
    <p:sldId id="292" r:id="rId35"/>
    <p:sldId id="294" r:id="rId36"/>
    <p:sldId id="328" r:id="rId37"/>
    <p:sldId id="321" r:id="rId38"/>
    <p:sldId id="322" r:id="rId39"/>
    <p:sldId id="325" r:id="rId40"/>
    <p:sldId id="330" r:id="rId41"/>
  </p:sldIdLst>
  <p:sldSz cx="9144000" cy="6858000" type="screen4x3"/>
  <p:notesSz cx="6950075" cy="92360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EC26588-7051-4CD9-8F76-934C3D70071C}">
          <p14:sldIdLst/>
        </p14:section>
        <p14:section name="Diabète" id="{C6197FF2-3010-4F52-9202-CECF9B5DA5DD}">
          <p14:sldIdLst>
            <p14:sldId id="309"/>
            <p14:sldId id="296"/>
            <p14:sldId id="306"/>
            <p14:sldId id="264"/>
            <p14:sldId id="310"/>
            <p14:sldId id="311"/>
            <p14:sldId id="307"/>
            <p14:sldId id="312"/>
            <p14:sldId id="308"/>
            <p14:sldId id="320"/>
            <p14:sldId id="268"/>
            <p14:sldId id="270"/>
            <p14:sldId id="313"/>
            <p14:sldId id="269"/>
            <p14:sldId id="271"/>
            <p14:sldId id="316"/>
            <p14:sldId id="314"/>
            <p14:sldId id="304"/>
            <p14:sldId id="301"/>
            <p14:sldId id="323"/>
            <p14:sldId id="272"/>
            <p14:sldId id="302"/>
            <p14:sldId id="329"/>
            <p14:sldId id="303"/>
            <p14:sldId id="326"/>
            <p14:sldId id="300"/>
            <p14:sldId id="327"/>
            <p14:sldId id="275"/>
            <p14:sldId id="273"/>
            <p14:sldId id="317"/>
            <p14:sldId id="324"/>
            <p14:sldId id="315"/>
            <p14:sldId id="318"/>
            <p14:sldId id="292"/>
            <p14:sldId id="294"/>
            <p14:sldId id="328"/>
            <p14:sldId id="321"/>
            <p14:sldId id="322"/>
            <p14:sldId id="325"/>
            <p14:sldId id="3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3C0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65993E-336A-4EC4-8042-EFE24BBA7167}" v="3" dt="2024-03-26T20:31:08.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voie, Audrey-Anne" userId="3bab46c9-3223-4e32-b9ae-b154f5d503d7" providerId="ADAL" clId="{29C53F8F-F04B-404E-B6CD-C4A3FC195EB9}"/>
    <pc:docChg chg="undo custSel addSld delSld modSld sldOrd addSection modSection">
      <pc:chgData name="Savoie, Audrey-Anne" userId="3bab46c9-3223-4e32-b9ae-b154f5d503d7" providerId="ADAL" clId="{29C53F8F-F04B-404E-B6CD-C4A3FC195EB9}" dt="2023-02-21T14:31:20.585" v="821" actId="17846"/>
      <pc:docMkLst>
        <pc:docMk/>
      </pc:docMkLst>
      <pc:sldChg chg="modSp mod">
        <pc:chgData name="Savoie, Audrey-Anne" userId="3bab46c9-3223-4e32-b9ae-b154f5d503d7" providerId="ADAL" clId="{29C53F8F-F04B-404E-B6CD-C4A3FC195EB9}" dt="2023-02-20T18:30:23.004" v="319" actId="1076"/>
        <pc:sldMkLst>
          <pc:docMk/>
          <pc:sldMk cId="2545074303" sldId="258"/>
        </pc:sldMkLst>
        <pc:spChg chg="mod">
          <ac:chgData name="Savoie, Audrey-Anne" userId="3bab46c9-3223-4e32-b9ae-b154f5d503d7" providerId="ADAL" clId="{29C53F8F-F04B-404E-B6CD-C4A3FC195EB9}" dt="2023-02-20T18:30:09.079" v="318" actId="1076"/>
          <ac:spMkLst>
            <pc:docMk/>
            <pc:sldMk cId="2545074303" sldId="258"/>
            <ac:spMk id="4" creationId="{00000000-0000-0000-0000-000000000000}"/>
          </ac:spMkLst>
        </pc:spChg>
        <pc:spChg chg="mod">
          <ac:chgData name="Savoie, Audrey-Anne" userId="3bab46c9-3223-4e32-b9ae-b154f5d503d7" providerId="ADAL" clId="{29C53F8F-F04B-404E-B6CD-C4A3FC195EB9}" dt="2023-02-20T18:27:12.112" v="316" actId="20577"/>
          <ac:spMkLst>
            <pc:docMk/>
            <pc:sldMk cId="2545074303" sldId="258"/>
            <ac:spMk id="66562" creationId="{00000000-0000-0000-0000-000000000000}"/>
          </ac:spMkLst>
        </pc:spChg>
        <pc:picChg chg="mod">
          <ac:chgData name="Savoie, Audrey-Anne" userId="3bab46c9-3223-4e32-b9ae-b154f5d503d7" providerId="ADAL" clId="{29C53F8F-F04B-404E-B6CD-C4A3FC195EB9}" dt="2023-02-20T18:30:23.004" v="319" actId="1076"/>
          <ac:picMkLst>
            <pc:docMk/>
            <pc:sldMk cId="2545074303" sldId="258"/>
            <ac:picMk id="5" creationId="{00000000-0000-0000-0000-000000000000}"/>
          </ac:picMkLst>
        </pc:picChg>
      </pc:sldChg>
      <pc:sldChg chg="modSp">
        <pc:chgData name="Savoie, Audrey-Anne" userId="3bab46c9-3223-4e32-b9ae-b154f5d503d7" providerId="ADAL" clId="{29C53F8F-F04B-404E-B6CD-C4A3FC195EB9}" dt="2023-02-20T18:32:05.395" v="320" actId="14100"/>
        <pc:sldMkLst>
          <pc:docMk/>
          <pc:sldMk cId="1037545387" sldId="259"/>
        </pc:sldMkLst>
        <pc:picChg chg="mod">
          <ac:chgData name="Savoie, Audrey-Anne" userId="3bab46c9-3223-4e32-b9ae-b154f5d503d7" providerId="ADAL" clId="{29C53F8F-F04B-404E-B6CD-C4A3FC195EB9}" dt="2023-02-20T18:32:05.395" v="320" actId="14100"/>
          <ac:picMkLst>
            <pc:docMk/>
            <pc:sldMk cId="1037545387" sldId="259"/>
            <ac:picMk id="67587" creationId="{00000000-0000-0000-0000-000000000000}"/>
          </ac:picMkLst>
        </pc:picChg>
      </pc:sldChg>
      <pc:sldChg chg="modSp mod modNotes">
        <pc:chgData name="Savoie, Audrey-Anne" userId="3bab46c9-3223-4e32-b9ae-b154f5d503d7" providerId="ADAL" clId="{29C53F8F-F04B-404E-B6CD-C4A3FC195EB9}" dt="2023-02-20T18:34:42.467" v="325" actId="14100"/>
        <pc:sldMkLst>
          <pc:docMk/>
          <pc:sldMk cId="1553249386" sldId="260"/>
        </pc:sldMkLst>
        <pc:spChg chg="mod">
          <ac:chgData name="Savoie, Audrey-Anne" userId="3bab46c9-3223-4e32-b9ae-b154f5d503d7" providerId="ADAL" clId="{29C53F8F-F04B-404E-B6CD-C4A3FC195EB9}" dt="2023-02-20T18:34:22.249" v="323" actId="20577"/>
          <ac:spMkLst>
            <pc:docMk/>
            <pc:sldMk cId="1553249386" sldId="260"/>
            <ac:spMk id="3" creationId="{00000000-0000-0000-0000-000000000000}"/>
          </ac:spMkLst>
        </pc:spChg>
        <pc:picChg chg="mod">
          <ac:chgData name="Savoie, Audrey-Anne" userId="3bab46c9-3223-4e32-b9ae-b154f5d503d7" providerId="ADAL" clId="{29C53F8F-F04B-404E-B6CD-C4A3FC195EB9}" dt="2023-02-20T18:34:42.467" v="325" actId="14100"/>
          <ac:picMkLst>
            <pc:docMk/>
            <pc:sldMk cId="1553249386" sldId="260"/>
            <ac:picMk id="68610" creationId="{00000000-0000-0000-0000-000000000000}"/>
          </ac:picMkLst>
        </pc:picChg>
      </pc:sldChg>
      <pc:sldChg chg="modSp">
        <pc:chgData name="Savoie, Audrey-Anne" userId="3bab46c9-3223-4e32-b9ae-b154f5d503d7" providerId="ADAL" clId="{29C53F8F-F04B-404E-B6CD-C4A3FC195EB9}" dt="2023-02-20T18:35:07.600" v="326" actId="1076"/>
        <pc:sldMkLst>
          <pc:docMk/>
          <pc:sldMk cId="1768376150" sldId="261"/>
        </pc:sldMkLst>
        <pc:spChg chg="mod">
          <ac:chgData name="Savoie, Audrey-Anne" userId="3bab46c9-3223-4e32-b9ae-b154f5d503d7" providerId="ADAL" clId="{29C53F8F-F04B-404E-B6CD-C4A3FC195EB9}" dt="2023-02-20T18:35:07.600" v="326" actId="1076"/>
          <ac:spMkLst>
            <pc:docMk/>
            <pc:sldMk cId="1768376150" sldId="261"/>
            <ac:spMk id="60419" creationId="{00000000-0000-0000-0000-000000000000}"/>
          </ac:spMkLst>
        </pc:spChg>
      </pc:sldChg>
      <pc:sldChg chg="modSp mod">
        <pc:chgData name="Savoie, Audrey-Anne" userId="3bab46c9-3223-4e32-b9ae-b154f5d503d7" providerId="ADAL" clId="{29C53F8F-F04B-404E-B6CD-C4A3FC195EB9}" dt="2023-02-21T01:06:35.165" v="807" actId="14100"/>
        <pc:sldMkLst>
          <pc:docMk/>
          <pc:sldMk cId="1743836307" sldId="262"/>
        </pc:sldMkLst>
        <pc:spChg chg="mod">
          <ac:chgData name="Savoie, Audrey-Anne" userId="3bab46c9-3223-4e32-b9ae-b154f5d503d7" providerId="ADAL" clId="{29C53F8F-F04B-404E-B6CD-C4A3FC195EB9}" dt="2023-02-20T18:35:40.424" v="327" actId="14100"/>
          <ac:spMkLst>
            <pc:docMk/>
            <pc:sldMk cId="1743836307" sldId="262"/>
            <ac:spMk id="9" creationId="{00000000-0000-0000-0000-000000000000}"/>
          </ac:spMkLst>
        </pc:spChg>
        <pc:spChg chg="mod">
          <ac:chgData name="Savoie, Audrey-Anne" userId="3bab46c9-3223-4e32-b9ae-b154f5d503d7" providerId="ADAL" clId="{29C53F8F-F04B-404E-B6CD-C4A3FC195EB9}" dt="2023-02-21T00:43:55.615" v="653" actId="255"/>
          <ac:spMkLst>
            <pc:docMk/>
            <pc:sldMk cId="1743836307" sldId="262"/>
            <ac:spMk id="60418" creationId="{00000000-0000-0000-0000-000000000000}"/>
          </ac:spMkLst>
        </pc:spChg>
        <pc:spChg chg="mod">
          <ac:chgData name="Savoie, Audrey-Anne" userId="3bab46c9-3223-4e32-b9ae-b154f5d503d7" providerId="ADAL" clId="{29C53F8F-F04B-404E-B6CD-C4A3FC195EB9}" dt="2023-02-21T01:06:35.165" v="807" actId="14100"/>
          <ac:spMkLst>
            <pc:docMk/>
            <pc:sldMk cId="1743836307" sldId="262"/>
            <ac:spMk id="60419" creationId="{00000000-0000-0000-0000-000000000000}"/>
          </ac:spMkLst>
        </pc:spChg>
      </pc:sldChg>
      <pc:sldChg chg="addSp delSp modSp mod modClrScheme chgLayout modNotes">
        <pc:chgData name="Savoie, Audrey-Anne" userId="3bab46c9-3223-4e32-b9ae-b154f5d503d7" providerId="ADAL" clId="{29C53F8F-F04B-404E-B6CD-C4A3FC195EB9}" dt="2023-02-21T00:47:41.591" v="713" actId="122"/>
        <pc:sldMkLst>
          <pc:docMk/>
          <pc:sldMk cId="1319659199" sldId="263"/>
        </pc:sldMkLst>
        <pc:spChg chg="mod">
          <ac:chgData name="Savoie, Audrey-Anne" userId="3bab46c9-3223-4e32-b9ae-b154f5d503d7" providerId="ADAL" clId="{29C53F8F-F04B-404E-B6CD-C4A3FC195EB9}" dt="2023-02-21T00:47:14.666" v="689" actId="20577"/>
          <ac:spMkLst>
            <pc:docMk/>
            <pc:sldMk cId="1319659199" sldId="263"/>
            <ac:spMk id="60418" creationId="{00000000-0000-0000-0000-000000000000}"/>
          </ac:spMkLst>
        </pc:spChg>
        <pc:spChg chg="del">
          <ac:chgData name="Savoie, Audrey-Anne" userId="3bab46c9-3223-4e32-b9ae-b154f5d503d7" providerId="ADAL" clId="{29C53F8F-F04B-404E-B6CD-C4A3FC195EB9}" dt="2023-02-21T00:44:28.841" v="654" actId="26606"/>
          <ac:spMkLst>
            <pc:docMk/>
            <pc:sldMk cId="1319659199" sldId="263"/>
            <ac:spMk id="71683" creationId="{00000000-0000-0000-0000-000000000000}"/>
          </ac:spMkLst>
        </pc:spChg>
        <pc:spChg chg="add mod">
          <ac:chgData name="Savoie, Audrey-Anne" userId="3bab46c9-3223-4e32-b9ae-b154f5d503d7" providerId="ADAL" clId="{29C53F8F-F04B-404E-B6CD-C4A3FC195EB9}" dt="2023-02-21T00:47:41.591" v="713" actId="122"/>
          <ac:spMkLst>
            <pc:docMk/>
            <pc:sldMk cId="1319659199" sldId="263"/>
            <ac:spMk id="71689" creationId="{7EA4C353-84D9-41EC-CD41-5B28A968E5BD}"/>
          </ac:spMkLst>
        </pc:spChg>
        <pc:picChg chg="mod">
          <ac:chgData name="Savoie, Audrey-Anne" userId="3bab46c9-3223-4e32-b9ae-b154f5d503d7" providerId="ADAL" clId="{29C53F8F-F04B-404E-B6CD-C4A3FC195EB9}" dt="2023-02-21T00:44:28.841" v="654" actId="26606"/>
          <ac:picMkLst>
            <pc:docMk/>
            <pc:sldMk cId="1319659199" sldId="263"/>
            <ac:picMk id="71684" creationId="{00000000-0000-0000-0000-000000000000}"/>
          </ac:picMkLst>
        </pc:picChg>
      </pc:sldChg>
      <pc:sldChg chg="modSp mod modNotes">
        <pc:chgData name="Savoie, Audrey-Anne" userId="3bab46c9-3223-4e32-b9ae-b154f5d503d7" providerId="ADAL" clId="{29C53F8F-F04B-404E-B6CD-C4A3FC195EB9}" dt="2023-02-21T01:06:13.162" v="805" actId="207"/>
        <pc:sldMkLst>
          <pc:docMk/>
          <pc:sldMk cId="1005658861" sldId="266"/>
        </pc:sldMkLst>
        <pc:spChg chg="mod">
          <ac:chgData name="Savoie, Audrey-Anne" userId="3bab46c9-3223-4e32-b9ae-b154f5d503d7" providerId="ADAL" clId="{29C53F8F-F04B-404E-B6CD-C4A3FC195EB9}" dt="2023-02-21T01:06:02.482" v="803" actId="207"/>
          <ac:spMkLst>
            <pc:docMk/>
            <pc:sldMk cId="1005658861" sldId="266"/>
            <ac:spMk id="3" creationId="{00000000-0000-0000-0000-000000000000}"/>
          </ac:spMkLst>
        </pc:spChg>
        <pc:spChg chg="mod">
          <ac:chgData name="Savoie, Audrey-Anne" userId="3bab46c9-3223-4e32-b9ae-b154f5d503d7" providerId="ADAL" clId="{29C53F8F-F04B-404E-B6CD-C4A3FC195EB9}" dt="2023-02-21T01:05:49.778" v="801" actId="207"/>
          <ac:spMkLst>
            <pc:docMk/>
            <pc:sldMk cId="1005658861" sldId="266"/>
            <ac:spMk id="6" creationId="{00000000-0000-0000-0000-000000000000}"/>
          </ac:spMkLst>
        </pc:spChg>
        <pc:spChg chg="mod">
          <ac:chgData name="Savoie, Audrey-Anne" userId="3bab46c9-3223-4e32-b9ae-b154f5d503d7" providerId="ADAL" clId="{29C53F8F-F04B-404E-B6CD-C4A3FC195EB9}" dt="2023-02-21T01:06:13.162" v="805" actId="207"/>
          <ac:spMkLst>
            <pc:docMk/>
            <pc:sldMk cId="1005658861" sldId="266"/>
            <ac:spMk id="60419" creationId="{00000000-0000-0000-0000-000000000000}"/>
          </ac:spMkLst>
        </pc:spChg>
        <pc:spChg chg="mod">
          <ac:chgData name="Savoie, Audrey-Anne" userId="3bab46c9-3223-4e32-b9ae-b154f5d503d7" providerId="ADAL" clId="{29C53F8F-F04B-404E-B6CD-C4A3FC195EB9}" dt="2023-02-21T01:05:41.479" v="799" actId="207"/>
          <ac:spMkLst>
            <pc:docMk/>
            <pc:sldMk cId="1005658861" sldId="266"/>
            <ac:spMk id="74754" creationId="{00000000-0000-0000-0000-000000000000}"/>
          </ac:spMkLst>
        </pc:spChg>
      </pc:sldChg>
      <pc:sldChg chg="modSp mod">
        <pc:chgData name="Savoie, Audrey-Anne" userId="3bab46c9-3223-4e32-b9ae-b154f5d503d7" providerId="ADAL" clId="{29C53F8F-F04B-404E-B6CD-C4A3FC195EB9}" dt="2023-02-21T00:50:24.901" v="724" actId="1076"/>
        <pc:sldMkLst>
          <pc:docMk/>
          <pc:sldMk cId="459109858" sldId="267"/>
        </pc:sldMkLst>
        <pc:spChg chg="mod">
          <ac:chgData name="Savoie, Audrey-Anne" userId="3bab46c9-3223-4e32-b9ae-b154f5d503d7" providerId="ADAL" clId="{29C53F8F-F04B-404E-B6CD-C4A3FC195EB9}" dt="2023-02-21T00:49:33.663" v="720" actId="207"/>
          <ac:spMkLst>
            <pc:docMk/>
            <pc:sldMk cId="459109858" sldId="267"/>
            <ac:spMk id="6" creationId="{00000000-0000-0000-0000-000000000000}"/>
          </ac:spMkLst>
        </pc:spChg>
        <pc:spChg chg="mod">
          <ac:chgData name="Savoie, Audrey-Anne" userId="3bab46c9-3223-4e32-b9ae-b154f5d503d7" providerId="ADAL" clId="{29C53F8F-F04B-404E-B6CD-C4A3FC195EB9}" dt="2023-02-21T00:50:24.901" v="724" actId="1076"/>
          <ac:spMkLst>
            <pc:docMk/>
            <pc:sldMk cId="459109858" sldId="267"/>
            <ac:spMk id="60418" creationId="{00000000-0000-0000-0000-000000000000}"/>
          </ac:spMkLst>
        </pc:spChg>
        <pc:spChg chg="mod">
          <ac:chgData name="Savoie, Audrey-Anne" userId="3bab46c9-3223-4e32-b9ae-b154f5d503d7" providerId="ADAL" clId="{29C53F8F-F04B-404E-B6CD-C4A3FC195EB9}" dt="2023-02-21T00:50:18.268" v="723" actId="207"/>
          <ac:spMkLst>
            <pc:docMk/>
            <pc:sldMk cId="459109858" sldId="267"/>
            <ac:spMk id="60419" creationId="{00000000-0000-0000-0000-000000000000}"/>
          </ac:spMkLst>
        </pc:spChg>
        <pc:picChg chg="mod">
          <ac:chgData name="Savoie, Audrey-Anne" userId="3bab46c9-3223-4e32-b9ae-b154f5d503d7" providerId="ADAL" clId="{29C53F8F-F04B-404E-B6CD-C4A3FC195EB9}" dt="2023-02-21T00:48:45.871" v="717" actId="14100"/>
          <ac:picMkLst>
            <pc:docMk/>
            <pc:sldMk cId="459109858" sldId="267"/>
            <ac:picMk id="75780" creationId="{00000000-0000-0000-0000-000000000000}"/>
          </ac:picMkLst>
        </pc:picChg>
      </pc:sldChg>
      <pc:sldChg chg="modSp mod">
        <pc:chgData name="Savoie, Audrey-Anne" userId="3bab46c9-3223-4e32-b9ae-b154f5d503d7" providerId="ADAL" clId="{29C53F8F-F04B-404E-B6CD-C4A3FC195EB9}" dt="2023-02-21T00:52:05.376" v="742"/>
        <pc:sldMkLst>
          <pc:docMk/>
          <pc:sldMk cId="2132619499" sldId="268"/>
        </pc:sldMkLst>
        <pc:spChg chg="mod">
          <ac:chgData name="Savoie, Audrey-Anne" userId="3bab46c9-3223-4e32-b9ae-b154f5d503d7" providerId="ADAL" clId="{29C53F8F-F04B-404E-B6CD-C4A3FC195EB9}" dt="2023-02-21T00:52:05.376" v="742"/>
          <ac:spMkLst>
            <pc:docMk/>
            <pc:sldMk cId="2132619499" sldId="268"/>
            <ac:spMk id="60418" creationId="{00000000-0000-0000-0000-000000000000}"/>
          </ac:spMkLst>
        </pc:spChg>
        <pc:spChg chg="mod">
          <ac:chgData name="Savoie, Audrey-Anne" userId="3bab46c9-3223-4e32-b9ae-b154f5d503d7" providerId="ADAL" clId="{29C53F8F-F04B-404E-B6CD-C4A3FC195EB9}" dt="2023-02-21T00:51:20.349" v="733" actId="20577"/>
          <ac:spMkLst>
            <pc:docMk/>
            <pc:sldMk cId="2132619499" sldId="268"/>
            <ac:spMk id="60419" creationId="{00000000-0000-0000-0000-000000000000}"/>
          </ac:spMkLst>
        </pc:spChg>
      </pc:sldChg>
      <pc:sldChg chg="modSp mod">
        <pc:chgData name="Savoie, Audrey-Anne" userId="3bab46c9-3223-4e32-b9ae-b154f5d503d7" providerId="ADAL" clId="{29C53F8F-F04B-404E-B6CD-C4A3FC195EB9}" dt="2023-02-21T00:56:55.331" v="770" actId="207"/>
        <pc:sldMkLst>
          <pc:docMk/>
          <pc:sldMk cId="2473491835" sldId="269"/>
        </pc:sldMkLst>
        <pc:spChg chg="mod">
          <ac:chgData name="Savoie, Audrey-Anne" userId="3bab46c9-3223-4e32-b9ae-b154f5d503d7" providerId="ADAL" clId="{29C53F8F-F04B-404E-B6CD-C4A3FC195EB9}" dt="2023-02-21T00:55:02.948" v="751" actId="14100"/>
          <ac:spMkLst>
            <pc:docMk/>
            <pc:sldMk cId="2473491835" sldId="269"/>
            <ac:spMk id="4" creationId="{00000000-0000-0000-0000-000000000000}"/>
          </ac:spMkLst>
        </pc:spChg>
        <pc:spChg chg="mod">
          <ac:chgData name="Savoie, Audrey-Anne" userId="3bab46c9-3223-4e32-b9ae-b154f5d503d7" providerId="ADAL" clId="{29C53F8F-F04B-404E-B6CD-C4A3FC195EB9}" dt="2023-02-21T00:55:54.620" v="761" actId="255"/>
          <ac:spMkLst>
            <pc:docMk/>
            <pc:sldMk cId="2473491835" sldId="269"/>
            <ac:spMk id="60418" creationId="{00000000-0000-0000-0000-000000000000}"/>
          </ac:spMkLst>
        </pc:spChg>
        <pc:spChg chg="mod">
          <ac:chgData name="Savoie, Audrey-Anne" userId="3bab46c9-3223-4e32-b9ae-b154f5d503d7" providerId="ADAL" clId="{29C53F8F-F04B-404E-B6CD-C4A3FC195EB9}" dt="2023-02-21T00:56:55.331" v="770" actId="207"/>
          <ac:spMkLst>
            <pc:docMk/>
            <pc:sldMk cId="2473491835" sldId="269"/>
            <ac:spMk id="60419" creationId="{00000000-0000-0000-0000-000000000000}"/>
          </ac:spMkLst>
        </pc:spChg>
      </pc:sldChg>
      <pc:sldChg chg="modSp mod">
        <pc:chgData name="Savoie, Audrey-Anne" userId="3bab46c9-3223-4e32-b9ae-b154f5d503d7" providerId="ADAL" clId="{29C53F8F-F04B-404E-B6CD-C4A3FC195EB9}" dt="2023-02-21T00:58:09.185" v="782" actId="14100"/>
        <pc:sldMkLst>
          <pc:docMk/>
          <pc:sldMk cId="3351569230" sldId="271"/>
        </pc:sldMkLst>
        <pc:spChg chg="mod">
          <ac:chgData name="Savoie, Audrey-Anne" userId="3bab46c9-3223-4e32-b9ae-b154f5d503d7" providerId="ADAL" clId="{29C53F8F-F04B-404E-B6CD-C4A3FC195EB9}" dt="2023-02-21T00:57:11.841" v="772" actId="207"/>
          <ac:spMkLst>
            <pc:docMk/>
            <pc:sldMk cId="3351569230" sldId="271"/>
            <ac:spMk id="2" creationId="{00000000-0000-0000-0000-000000000000}"/>
          </ac:spMkLst>
        </pc:spChg>
        <pc:spChg chg="mod">
          <ac:chgData name="Savoie, Audrey-Anne" userId="3bab46c9-3223-4e32-b9ae-b154f5d503d7" providerId="ADAL" clId="{29C53F8F-F04B-404E-B6CD-C4A3FC195EB9}" dt="2023-02-21T00:58:09.185" v="782" actId="14100"/>
          <ac:spMkLst>
            <pc:docMk/>
            <pc:sldMk cId="3351569230" sldId="271"/>
            <ac:spMk id="3" creationId="{00000000-0000-0000-0000-000000000000}"/>
          </ac:spMkLst>
        </pc:spChg>
        <pc:picChg chg="mod">
          <ac:chgData name="Savoie, Audrey-Anne" userId="3bab46c9-3223-4e32-b9ae-b154f5d503d7" providerId="ADAL" clId="{29C53F8F-F04B-404E-B6CD-C4A3FC195EB9}" dt="2023-02-21T00:57:23.766" v="773" actId="1076"/>
          <ac:picMkLst>
            <pc:docMk/>
            <pc:sldMk cId="3351569230" sldId="271"/>
            <ac:picMk id="7171" creationId="{00000000-0000-0000-0000-000000000000}"/>
          </ac:picMkLst>
        </pc:picChg>
      </pc:sldChg>
      <pc:sldChg chg="modSp mod">
        <pc:chgData name="Savoie, Audrey-Anne" userId="3bab46c9-3223-4e32-b9ae-b154f5d503d7" providerId="ADAL" clId="{29C53F8F-F04B-404E-B6CD-C4A3FC195EB9}" dt="2023-02-21T01:04:33.636" v="798" actId="207"/>
        <pc:sldMkLst>
          <pc:docMk/>
          <pc:sldMk cId="1288380478" sldId="272"/>
        </pc:sldMkLst>
        <pc:spChg chg="mod">
          <ac:chgData name="Savoie, Audrey-Anne" userId="3bab46c9-3223-4e32-b9ae-b154f5d503d7" providerId="ADAL" clId="{29C53F8F-F04B-404E-B6CD-C4A3FC195EB9}" dt="2023-02-21T01:00:53.811" v="797" actId="14100"/>
          <ac:spMkLst>
            <pc:docMk/>
            <pc:sldMk cId="1288380478" sldId="272"/>
            <ac:spMk id="60418" creationId="{00000000-0000-0000-0000-000000000000}"/>
          </ac:spMkLst>
        </pc:spChg>
        <pc:spChg chg="mod">
          <ac:chgData name="Savoie, Audrey-Anne" userId="3bab46c9-3223-4e32-b9ae-b154f5d503d7" providerId="ADAL" clId="{29C53F8F-F04B-404E-B6CD-C4A3FC195EB9}" dt="2023-02-21T01:04:33.636" v="798" actId="207"/>
          <ac:spMkLst>
            <pc:docMk/>
            <pc:sldMk cId="1288380478" sldId="272"/>
            <ac:spMk id="60419" creationId="{00000000-0000-0000-0000-000000000000}"/>
          </ac:spMkLst>
        </pc:spChg>
      </pc:sldChg>
      <pc:sldChg chg="modSp mod">
        <pc:chgData name="Savoie, Audrey-Anne" userId="3bab46c9-3223-4e32-b9ae-b154f5d503d7" providerId="ADAL" clId="{29C53F8F-F04B-404E-B6CD-C4A3FC195EB9}" dt="2023-02-21T00:59:14.673" v="784" actId="255"/>
        <pc:sldMkLst>
          <pc:docMk/>
          <pc:sldMk cId="404200490" sldId="273"/>
        </pc:sldMkLst>
        <pc:spChg chg="mod">
          <ac:chgData name="Savoie, Audrey-Anne" userId="3bab46c9-3223-4e32-b9ae-b154f5d503d7" providerId="ADAL" clId="{29C53F8F-F04B-404E-B6CD-C4A3FC195EB9}" dt="2023-02-21T00:59:14.673" v="784" actId="255"/>
          <ac:spMkLst>
            <pc:docMk/>
            <pc:sldMk cId="404200490" sldId="273"/>
            <ac:spMk id="2" creationId="{00000000-0000-0000-0000-000000000000}"/>
          </ac:spMkLst>
        </pc:spChg>
      </pc:sldChg>
      <pc:sldChg chg="modSp mod modNotes">
        <pc:chgData name="Savoie, Audrey-Anne" userId="3bab46c9-3223-4e32-b9ae-b154f5d503d7" providerId="ADAL" clId="{29C53F8F-F04B-404E-B6CD-C4A3FC195EB9}" dt="2023-02-21T00:59:34.795" v="786" actId="20577"/>
        <pc:sldMkLst>
          <pc:docMk/>
          <pc:sldMk cId="2131671396" sldId="274"/>
        </pc:sldMkLst>
        <pc:spChg chg="mod">
          <ac:chgData name="Savoie, Audrey-Anne" userId="3bab46c9-3223-4e32-b9ae-b154f5d503d7" providerId="ADAL" clId="{29C53F8F-F04B-404E-B6CD-C4A3FC195EB9}" dt="2023-02-21T00:59:34.795" v="786" actId="20577"/>
          <ac:spMkLst>
            <pc:docMk/>
            <pc:sldMk cId="2131671396" sldId="274"/>
            <ac:spMk id="60418" creationId="{00000000-0000-0000-0000-000000000000}"/>
          </ac:spMkLst>
        </pc:spChg>
      </pc:sldChg>
      <pc:sldChg chg="modSp new mod">
        <pc:chgData name="Savoie, Audrey-Anne" userId="3bab46c9-3223-4e32-b9ae-b154f5d503d7" providerId="ADAL" clId="{29C53F8F-F04B-404E-B6CD-C4A3FC195EB9}" dt="2023-02-21T14:25:14.158" v="813" actId="1076"/>
        <pc:sldMkLst>
          <pc:docMk/>
          <pc:sldMk cId="2863179647" sldId="296"/>
        </pc:sldMkLst>
        <pc:spChg chg="mod">
          <ac:chgData name="Savoie, Audrey-Anne" userId="3bab46c9-3223-4e32-b9ae-b154f5d503d7" providerId="ADAL" clId="{29C53F8F-F04B-404E-B6CD-C4A3FC195EB9}" dt="2023-02-21T14:25:05.546" v="811" actId="255"/>
          <ac:spMkLst>
            <pc:docMk/>
            <pc:sldMk cId="2863179647" sldId="296"/>
            <ac:spMk id="2" creationId="{9EF84F96-A520-1D22-2C46-F13159F59AF2}"/>
          </ac:spMkLst>
        </pc:spChg>
        <pc:spChg chg="mod">
          <ac:chgData name="Savoie, Audrey-Anne" userId="3bab46c9-3223-4e32-b9ae-b154f5d503d7" providerId="ADAL" clId="{29C53F8F-F04B-404E-B6CD-C4A3FC195EB9}" dt="2023-02-21T14:25:14.158" v="813" actId="1076"/>
          <ac:spMkLst>
            <pc:docMk/>
            <pc:sldMk cId="2863179647" sldId="296"/>
            <ac:spMk id="3" creationId="{86E872C8-82D2-28B0-F9B0-E3CB572E0587}"/>
          </ac:spMkLst>
        </pc:spChg>
      </pc:sldChg>
      <pc:sldChg chg="modSp new del mod">
        <pc:chgData name="Savoie, Audrey-Anne" userId="3bab46c9-3223-4e32-b9ae-b154f5d503d7" providerId="ADAL" clId="{29C53F8F-F04B-404E-B6CD-C4A3FC195EB9}" dt="2023-02-20T17:32:26.649" v="148" actId="2696"/>
        <pc:sldMkLst>
          <pc:docMk/>
          <pc:sldMk cId="1225289137" sldId="297"/>
        </pc:sldMkLst>
        <pc:spChg chg="mod">
          <ac:chgData name="Savoie, Audrey-Anne" userId="3bab46c9-3223-4e32-b9ae-b154f5d503d7" providerId="ADAL" clId="{29C53F8F-F04B-404E-B6CD-C4A3FC195EB9}" dt="2023-02-20T17:30:21.036" v="147" actId="20577"/>
          <ac:spMkLst>
            <pc:docMk/>
            <pc:sldMk cId="1225289137" sldId="297"/>
            <ac:spMk id="2" creationId="{7C5B7780-F2C9-C9C3-7DF5-922F293143B2}"/>
          </ac:spMkLst>
        </pc:spChg>
      </pc:sldChg>
      <pc:sldChg chg="new del">
        <pc:chgData name="Savoie, Audrey-Anne" userId="3bab46c9-3223-4e32-b9ae-b154f5d503d7" providerId="ADAL" clId="{29C53F8F-F04B-404E-B6CD-C4A3FC195EB9}" dt="2023-02-20T17:30:02.494" v="138" actId="2696"/>
        <pc:sldMkLst>
          <pc:docMk/>
          <pc:sldMk cId="1615610473" sldId="297"/>
        </pc:sldMkLst>
      </pc:sldChg>
      <pc:sldChg chg="modSp new mod">
        <pc:chgData name="Savoie, Audrey-Anne" userId="3bab46c9-3223-4e32-b9ae-b154f5d503d7" providerId="ADAL" clId="{29C53F8F-F04B-404E-B6CD-C4A3FC195EB9}" dt="2023-02-21T14:25:46.457" v="819" actId="122"/>
        <pc:sldMkLst>
          <pc:docMk/>
          <pc:sldMk cId="2218413492" sldId="297"/>
        </pc:sldMkLst>
        <pc:spChg chg="mod">
          <ac:chgData name="Savoie, Audrey-Anne" userId="3bab46c9-3223-4e32-b9ae-b154f5d503d7" providerId="ADAL" clId="{29C53F8F-F04B-404E-B6CD-C4A3FC195EB9}" dt="2023-02-21T14:25:46.457" v="819" actId="122"/>
          <ac:spMkLst>
            <pc:docMk/>
            <pc:sldMk cId="2218413492" sldId="297"/>
            <ac:spMk id="2" creationId="{9F56AEB9-F092-3A7E-52AC-41547E51C4CA}"/>
          </ac:spMkLst>
        </pc:spChg>
        <pc:spChg chg="mod">
          <ac:chgData name="Savoie, Audrey-Anne" userId="3bab46c9-3223-4e32-b9ae-b154f5d503d7" providerId="ADAL" clId="{29C53F8F-F04B-404E-B6CD-C4A3FC195EB9}" dt="2023-02-20T17:32:36.477" v="155" actId="20577"/>
          <ac:spMkLst>
            <pc:docMk/>
            <pc:sldMk cId="2218413492" sldId="297"/>
            <ac:spMk id="3" creationId="{41C228F4-3A71-5B41-017B-631BC22C3738}"/>
          </ac:spMkLst>
        </pc:spChg>
      </pc:sldChg>
      <pc:sldChg chg="new del">
        <pc:chgData name="Savoie, Audrey-Anne" userId="3bab46c9-3223-4e32-b9ae-b154f5d503d7" providerId="ADAL" clId="{29C53F8F-F04B-404E-B6CD-C4A3FC195EB9}" dt="2023-02-20T18:05:43.519" v="221" actId="2696"/>
        <pc:sldMkLst>
          <pc:docMk/>
          <pc:sldMk cId="1129354661" sldId="298"/>
        </pc:sldMkLst>
      </pc:sldChg>
      <pc:sldChg chg="modSp new mod">
        <pc:chgData name="Savoie, Audrey-Anne" userId="3bab46c9-3223-4e32-b9ae-b154f5d503d7" providerId="ADAL" clId="{29C53F8F-F04B-404E-B6CD-C4A3FC195EB9}" dt="2023-02-20T18:16:22.705" v="271" actId="20577"/>
        <pc:sldMkLst>
          <pc:docMk/>
          <pc:sldMk cId="2961076583" sldId="298"/>
        </pc:sldMkLst>
        <pc:spChg chg="mod">
          <ac:chgData name="Savoie, Audrey-Anne" userId="3bab46c9-3223-4e32-b9ae-b154f5d503d7" providerId="ADAL" clId="{29C53F8F-F04B-404E-B6CD-C4A3FC195EB9}" dt="2023-02-20T18:16:22.705" v="271" actId="20577"/>
          <ac:spMkLst>
            <pc:docMk/>
            <pc:sldMk cId="2961076583" sldId="298"/>
            <ac:spMk id="2" creationId="{110C8359-6F52-9179-9033-A714D19A865C}"/>
          </ac:spMkLst>
        </pc:spChg>
        <pc:spChg chg="mod">
          <ac:chgData name="Savoie, Audrey-Anne" userId="3bab46c9-3223-4e32-b9ae-b154f5d503d7" providerId="ADAL" clId="{29C53F8F-F04B-404E-B6CD-C4A3FC195EB9}" dt="2023-02-20T18:15:50.740" v="251" actId="255"/>
          <ac:spMkLst>
            <pc:docMk/>
            <pc:sldMk cId="2961076583" sldId="298"/>
            <ac:spMk id="3" creationId="{B3BD387A-B637-540F-AA5E-F5E35C8E381B}"/>
          </ac:spMkLst>
        </pc:spChg>
      </pc:sldChg>
      <pc:sldChg chg="modSp new mod">
        <pc:chgData name="Savoie, Audrey-Anne" userId="3bab46c9-3223-4e32-b9ae-b154f5d503d7" providerId="ADAL" clId="{29C53F8F-F04B-404E-B6CD-C4A3FC195EB9}" dt="2023-02-20T18:26:11.092" v="311" actId="1076"/>
        <pc:sldMkLst>
          <pc:docMk/>
          <pc:sldMk cId="1380302905" sldId="299"/>
        </pc:sldMkLst>
        <pc:spChg chg="mod">
          <ac:chgData name="Savoie, Audrey-Anne" userId="3bab46c9-3223-4e32-b9ae-b154f5d503d7" providerId="ADAL" clId="{29C53F8F-F04B-404E-B6CD-C4A3FC195EB9}" dt="2023-02-20T18:25:44.162" v="309" actId="255"/>
          <ac:spMkLst>
            <pc:docMk/>
            <pc:sldMk cId="1380302905" sldId="299"/>
            <ac:spMk id="2" creationId="{4C26EAFB-4E21-1784-C1EF-EB94F63E8D86}"/>
          </ac:spMkLst>
        </pc:spChg>
        <pc:spChg chg="mod">
          <ac:chgData name="Savoie, Audrey-Anne" userId="3bab46c9-3223-4e32-b9ae-b154f5d503d7" providerId="ADAL" clId="{29C53F8F-F04B-404E-B6CD-C4A3FC195EB9}" dt="2023-02-20T18:26:11.092" v="311" actId="1076"/>
          <ac:spMkLst>
            <pc:docMk/>
            <pc:sldMk cId="1380302905" sldId="299"/>
            <ac:spMk id="3" creationId="{17718BAB-1247-33B8-BE32-3705138082AD}"/>
          </ac:spMkLst>
        </pc:spChg>
      </pc:sldChg>
      <pc:sldChg chg="modSp new mod">
        <pc:chgData name="Savoie, Audrey-Anne" userId="3bab46c9-3223-4e32-b9ae-b154f5d503d7" providerId="ADAL" clId="{29C53F8F-F04B-404E-B6CD-C4A3FC195EB9}" dt="2023-02-20T18:42:17.376" v="365" actId="255"/>
        <pc:sldMkLst>
          <pc:docMk/>
          <pc:sldMk cId="625459678" sldId="300"/>
        </pc:sldMkLst>
        <pc:spChg chg="mod">
          <ac:chgData name="Savoie, Audrey-Anne" userId="3bab46c9-3223-4e32-b9ae-b154f5d503d7" providerId="ADAL" clId="{29C53F8F-F04B-404E-B6CD-C4A3FC195EB9}" dt="2023-02-20T18:42:11.556" v="364" actId="255"/>
          <ac:spMkLst>
            <pc:docMk/>
            <pc:sldMk cId="625459678" sldId="300"/>
            <ac:spMk id="2" creationId="{4C9D9BF6-838D-EA1E-65AA-764E6A6B2AEA}"/>
          </ac:spMkLst>
        </pc:spChg>
        <pc:spChg chg="mod">
          <ac:chgData name="Savoie, Audrey-Anne" userId="3bab46c9-3223-4e32-b9ae-b154f5d503d7" providerId="ADAL" clId="{29C53F8F-F04B-404E-B6CD-C4A3FC195EB9}" dt="2023-02-20T18:42:17.376" v="365" actId="255"/>
          <ac:spMkLst>
            <pc:docMk/>
            <pc:sldMk cId="625459678" sldId="300"/>
            <ac:spMk id="3" creationId="{9CE14338-EFA3-BC51-6261-4A5698BC68F1}"/>
          </ac:spMkLst>
        </pc:spChg>
      </pc:sldChg>
      <pc:sldChg chg="modSp new mod">
        <pc:chgData name="Savoie, Audrey-Anne" userId="3bab46c9-3223-4e32-b9ae-b154f5d503d7" providerId="ADAL" clId="{29C53F8F-F04B-404E-B6CD-C4A3FC195EB9}" dt="2023-02-20T18:49:38.071" v="391" actId="12"/>
        <pc:sldMkLst>
          <pc:docMk/>
          <pc:sldMk cId="3561529641" sldId="301"/>
        </pc:sldMkLst>
        <pc:spChg chg="mod">
          <ac:chgData name="Savoie, Audrey-Anne" userId="3bab46c9-3223-4e32-b9ae-b154f5d503d7" providerId="ADAL" clId="{29C53F8F-F04B-404E-B6CD-C4A3FC195EB9}" dt="2023-02-20T18:49:38.071" v="391" actId="12"/>
          <ac:spMkLst>
            <pc:docMk/>
            <pc:sldMk cId="3561529641" sldId="301"/>
            <ac:spMk id="2" creationId="{58B0DDEF-AD1E-2587-C035-12F34C1224BD}"/>
          </ac:spMkLst>
        </pc:spChg>
        <pc:spChg chg="mod">
          <ac:chgData name="Savoie, Audrey-Anne" userId="3bab46c9-3223-4e32-b9ae-b154f5d503d7" providerId="ADAL" clId="{29C53F8F-F04B-404E-B6CD-C4A3FC195EB9}" dt="2023-02-20T18:48:47.928" v="382" actId="20577"/>
          <ac:spMkLst>
            <pc:docMk/>
            <pc:sldMk cId="3561529641" sldId="301"/>
            <ac:spMk id="3" creationId="{FE7EF82A-33DF-FB83-B99C-9930B5F1E270}"/>
          </ac:spMkLst>
        </pc:spChg>
      </pc:sldChg>
      <pc:sldChg chg="modSp new del mod">
        <pc:chgData name="Savoie, Audrey-Anne" userId="3bab46c9-3223-4e32-b9ae-b154f5d503d7" providerId="ADAL" clId="{29C53F8F-F04B-404E-B6CD-C4A3FC195EB9}" dt="2023-02-21T00:31:49.642" v="420" actId="2696"/>
        <pc:sldMkLst>
          <pc:docMk/>
          <pc:sldMk cId="1360296430" sldId="302"/>
        </pc:sldMkLst>
        <pc:spChg chg="mod">
          <ac:chgData name="Savoie, Audrey-Anne" userId="3bab46c9-3223-4e32-b9ae-b154f5d503d7" providerId="ADAL" clId="{29C53F8F-F04B-404E-B6CD-C4A3FC195EB9}" dt="2023-02-21T00:30:50.630" v="419" actId="20577"/>
          <ac:spMkLst>
            <pc:docMk/>
            <pc:sldMk cId="1360296430" sldId="302"/>
            <ac:spMk id="3" creationId="{561F5ED5-8444-9E2E-2A7A-6DCE421E6496}"/>
          </ac:spMkLst>
        </pc:spChg>
      </pc:sldChg>
      <pc:sldChg chg="addSp delSp modSp new del mod ord">
        <pc:chgData name="Savoie, Audrey-Anne" userId="3bab46c9-3223-4e32-b9ae-b154f5d503d7" providerId="ADAL" clId="{29C53F8F-F04B-404E-B6CD-C4A3FC195EB9}" dt="2023-02-21T00:34:46.829" v="443" actId="2696"/>
        <pc:sldMkLst>
          <pc:docMk/>
          <pc:sldMk cId="1865589022" sldId="302"/>
        </pc:sldMkLst>
        <pc:picChg chg="add del mod">
          <ac:chgData name="Savoie, Audrey-Anne" userId="3bab46c9-3223-4e32-b9ae-b154f5d503d7" providerId="ADAL" clId="{29C53F8F-F04B-404E-B6CD-C4A3FC195EB9}" dt="2023-02-21T00:32:25.164" v="427" actId="478"/>
          <ac:picMkLst>
            <pc:docMk/>
            <pc:sldMk cId="1865589022" sldId="302"/>
            <ac:picMk id="3" creationId="{55DBF21E-5927-D62F-1543-E1493B49D4E9}"/>
          </ac:picMkLst>
        </pc:picChg>
        <pc:picChg chg="add mod">
          <ac:chgData name="Savoie, Audrey-Anne" userId="3bab46c9-3223-4e32-b9ae-b154f5d503d7" providerId="ADAL" clId="{29C53F8F-F04B-404E-B6CD-C4A3FC195EB9}" dt="2023-02-21T00:33:56.068" v="432" actId="1076"/>
          <ac:picMkLst>
            <pc:docMk/>
            <pc:sldMk cId="1865589022" sldId="302"/>
            <ac:picMk id="4" creationId="{4F6E095C-DA2E-5B66-3C0D-2363726882B4}"/>
          </ac:picMkLst>
        </pc:picChg>
      </pc:sldChg>
      <pc:sldChg chg="addSp modSp new mod">
        <pc:chgData name="Savoie, Audrey-Anne" userId="3bab46c9-3223-4e32-b9ae-b154f5d503d7" providerId="ADAL" clId="{29C53F8F-F04B-404E-B6CD-C4A3FC195EB9}" dt="2023-02-21T00:39:46.752" v="595" actId="255"/>
        <pc:sldMkLst>
          <pc:docMk/>
          <pc:sldMk cId="859113440" sldId="303"/>
        </pc:sldMkLst>
        <pc:spChg chg="mod">
          <ac:chgData name="Savoie, Audrey-Anne" userId="3bab46c9-3223-4e32-b9ae-b154f5d503d7" providerId="ADAL" clId="{29C53F8F-F04B-404E-B6CD-C4A3FC195EB9}" dt="2023-02-21T00:39:46.752" v="595" actId="255"/>
          <ac:spMkLst>
            <pc:docMk/>
            <pc:sldMk cId="859113440" sldId="303"/>
            <ac:spMk id="2" creationId="{B1ABD953-F0E2-0C8A-FE81-1E7134EE1D0C}"/>
          </ac:spMkLst>
        </pc:spChg>
        <pc:picChg chg="add mod">
          <ac:chgData name="Savoie, Audrey-Anne" userId="3bab46c9-3223-4e32-b9ae-b154f5d503d7" providerId="ADAL" clId="{29C53F8F-F04B-404E-B6CD-C4A3FC195EB9}" dt="2023-02-21T00:34:57.600" v="448" actId="14100"/>
          <ac:picMkLst>
            <pc:docMk/>
            <pc:sldMk cId="859113440" sldId="303"/>
            <ac:picMk id="4" creationId="{6E15C1A7-6E03-6AFA-8C51-81E8EBF5B5CD}"/>
          </ac:picMkLst>
        </pc:picChg>
      </pc:sldChg>
      <pc:sldChg chg="addSp modSp new mod">
        <pc:chgData name="Savoie, Audrey-Anne" userId="3bab46c9-3223-4e32-b9ae-b154f5d503d7" providerId="ADAL" clId="{29C53F8F-F04B-404E-B6CD-C4A3FC195EB9}" dt="2023-02-21T00:43:12.581" v="646" actId="1076"/>
        <pc:sldMkLst>
          <pc:docMk/>
          <pc:sldMk cId="3142490448" sldId="304"/>
        </pc:sldMkLst>
        <pc:spChg chg="mod">
          <ac:chgData name="Savoie, Audrey-Anne" userId="3bab46c9-3223-4e32-b9ae-b154f5d503d7" providerId="ADAL" clId="{29C53F8F-F04B-404E-B6CD-C4A3FC195EB9}" dt="2023-02-21T00:43:12.581" v="646" actId="1076"/>
          <ac:spMkLst>
            <pc:docMk/>
            <pc:sldMk cId="3142490448" sldId="304"/>
            <ac:spMk id="2" creationId="{9873CBDF-919E-CC70-CED8-3D2C2358D697}"/>
          </ac:spMkLst>
        </pc:spChg>
        <pc:spChg chg="mod">
          <ac:chgData name="Savoie, Audrey-Anne" userId="3bab46c9-3223-4e32-b9ae-b154f5d503d7" providerId="ADAL" clId="{29C53F8F-F04B-404E-B6CD-C4A3FC195EB9}" dt="2023-02-21T00:42:56.179" v="643" actId="255"/>
          <ac:spMkLst>
            <pc:docMk/>
            <pc:sldMk cId="3142490448" sldId="304"/>
            <ac:spMk id="3" creationId="{DFA1C5CC-9FC7-5E69-0F89-EF417935EA25}"/>
          </ac:spMkLst>
        </pc:spChg>
        <pc:picChg chg="add mod">
          <ac:chgData name="Savoie, Audrey-Anne" userId="3bab46c9-3223-4e32-b9ae-b154f5d503d7" providerId="ADAL" clId="{29C53F8F-F04B-404E-B6CD-C4A3FC195EB9}" dt="2023-02-21T00:43:04.335" v="645" actId="1076"/>
          <ac:picMkLst>
            <pc:docMk/>
            <pc:sldMk cId="3142490448" sldId="304"/>
            <ac:picMk id="4" creationId="{86E7CF07-E609-1C0B-7444-24D5728B055F}"/>
          </ac:picMkLst>
        </pc:picChg>
      </pc:sldChg>
      <pc:sldChg chg="modSp new del mod">
        <pc:chgData name="Savoie, Audrey-Anne" userId="3bab46c9-3223-4e32-b9ae-b154f5d503d7" providerId="ADAL" clId="{29C53F8F-F04B-404E-B6CD-C4A3FC195EB9}" dt="2023-02-21T00:54:14.902" v="746" actId="2696"/>
        <pc:sldMkLst>
          <pc:docMk/>
          <pc:sldMk cId="1216565834" sldId="305"/>
        </pc:sldMkLst>
        <pc:spChg chg="mod">
          <ac:chgData name="Savoie, Audrey-Anne" userId="3bab46c9-3223-4e32-b9ae-b154f5d503d7" providerId="ADAL" clId="{29C53F8F-F04B-404E-B6CD-C4A3FC195EB9}" dt="2023-02-21T00:54:03.085" v="745" actId="255"/>
          <ac:spMkLst>
            <pc:docMk/>
            <pc:sldMk cId="1216565834" sldId="305"/>
            <ac:spMk id="4" creationId="{CF093C34-DD8A-DEC7-58C3-3DC6C07707A0}"/>
          </ac:spMkLst>
        </pc:spChg>
      </pc:sldChg>
    </pc:docChg>
  </pc:docChgLst>
  <pc:docChgLst>
    <pc:chgData name="Savoie, Audrey-Anne" userId="3bab46c9-3223-4e32-b9ae-b154f5d503d7" providerId="ADAL" clId="{D7889960-ED7A-4C15-AF25-AB23AFAAC05A}"/>
    <pc:docChg chg="undo custSel addSld delSld modSld sldOrd addSection delSection modSection modNotesMaster">
      <pc:chgData name="Savoie, Audrey-Anne" userId="3bab46c9-3223-4e32-b9ae-b154f5d503d7" providerId="ADAL" clId="{D7889960-ED7A-4C15-AF25-AB23AFAAC05A}" dt="2023-03-13T14:34:18.029" v="3224" actId="14100"/>
      <pc:docMkLst>
        <pc:docMk/>
      </pc:docMkLst>
      <pc:sldChg chg="del">
        <pc:chgData name="Savoie, Audrey-Anne" userId="3bab46c9-3223-4e32-b9ae-b154f5d503d7" providerId="ADAL" clId="{D7889960-ED7A-4C15-AF25-AB23AFAAC05A}" dt="2023-02-21T14:33:56.669" v="0" actId="47"/>
        <pc:sldMkLst>
          <pc:docMk/>
          <pc:sldMk cId="256212678" sldId="257"/>
        </pc:sldMkLst>
      </pc:sldChg>
      <pc:sldChg chg="del">
        <pc:chgData name="Savoie, Audrey-Anne" userId="3bab46c9-3223-4e32-b9ae-b154f5d503d7" providerId="ADAL" clId="{D7889960-ED7A-4C15-AF25-AB23AFAAC05A}" dt="2023-02-21T14:33:56.669" v="0" actId="47"/>
        <pc:sldMkLst>
          <pc:docMk/>
          <pc:sldMk cId="2545074303" sldId="258"/>
        </pc:sldMkLst>
      </pc:sldChg>
      <pc:sldChg chg="del">
        <pc:chgData name="Savoie, Audrey-Anne" userId="3bab46c9-3223-4e32-b9ae-b154f5d503d7" providerId="ADAL" clId="{D7889960-ED7A-4C15-AF25-AB23AFAAC05A}" dt="2023-02-21T14:33:56.669" v="0" actId="47"/>
        <pc:sldMkLst>
          <pc:docMk/>
          <pc:sldMk cId="1037545387" sldId="259"/>
        </pc:sldMkLst>
      </pc:sldChg>
      <pc:sldChg chg="del">
        <pc:chgData name="Savoie, Audrey-Anne" userId="3bab46c9-3223-4e32-b9ae-b154f5d503d7" providerId="ADAL" clId="{D7889960-ED7A-4C15-AF25-AB23AFAAC05A}" dt="2023-02-21T14:33:56.669" v="0" actId="47"/>
        <pc:sldMkLst>
          <pc:docMk/>
          <pc:sldMk cId="1553249386" sldId="260"/>
        </pc:sldMkLst>
      </pc:sldChg>
      <pc:sldChg chg="del">
        <pc:chgData name="Savoie, Audrey-Anne" userId="3bab46c9-3223-4e32-b9ae-b154f5d503d7" providerId="ADAL" clId="{D7889960-ED7A-4C15-AF25-AB23AFAAC05A}" dt="2023-02-21T14:33:56.669" v="0" actId="47"/>
        <pc:sldMkLst>
          <pc:docMk/>
          <pc:sldMk cId="1768376150" sldId="261"/>
        </pc:sldMkLst>
      </pc:sldChg>
      <pc:sldChg chg="del">
        <pc:chgData name="Savoie, Audrey-Anne" userId="3bab46c9-3223-4e32-b9ae-b154f5d503d7" providerId="ADAL" clId="{D7889960-ED7A-4C15-AF25-AB23AFAAC05A}" dt="2023-02-22T19:56:45.162" v="2279" actId="2696"/>
        <pc:sldMkLst>
          <pc:docMk/>
          <pc:sldMk cId="1743836307" sldId="262"/>
        </pc:sldMkLst>
      </pc:sldChg>
      <pc:sldChg chg="del">
        <pc:chgData name="Savoie, Audrey-Anne" userId="3bab46c9-3223-4e32-b9ae-b154f5d503d7" providerId="ADAL" clId="{D7889960-ED7A-4C15-AF25-AB23AFAAC05A}" dt="2023-02-22T19:56:38.281" v="2278" actId="2696"/>
        <pc:sldMkLst>
          <pc:docMk/>
          <pc:sldMk cId="1319659199" sldId="263"/>
        </pc:sldMkLst>
      </pc:sldChg>
      <pc:sldChg chg="addSp delSp modSp mod">
        <pc:chgData name="Savoie, Audrey-Anne" userId="3bab46c9-3223-4e32-b9ae-b154f5d503d7" providerId="ADAL" clId="{D7889960-ED7A-4C15-AF25-AB23AFAAC05A}" dt="2023-03-03T20:31:43.790" v="2466" actId="478"/>
        <pc:sldMkLst>
          <pc:docMk/>
          <pc:sldMk cId="2118089881" sldId="264"/>
        </pc:sldMkLst>
        <pc:spChg chg="del mod">
          <ac:chgData name="Savoie, Audrey-Anne" userId="3bab46c9-3223-4e32-b9ae-b154f5d503d7" providerId="ADAL" clId="{D7889960-ED7A-4C15-AF25-AB23AFAAC05A}" dt="2023-03-03T20:31:43.790" v="2466" actId="478"/>
          <ac:spMkLst>
            <pc:docMk/>
            <pc:sldMk cId="2118089881" sldId="264"/>
            <ac:spMk id="2" creationId="{00000000-0000-0000-0000-000000000000}"/>
          </ac:spMkLst>
        </pc:spChg>
        <pc:spChg chg="add mod">
          <ac:chgData name="Savoie, Audrey-Anne" userId="3bab46c9-3223-4e32-b9ae-b154f5d503d7" providerId="ADAL" clId="{D7889960-ED7A-4C15-AF25-AB23AFAAC05A}" dt="2023-03-03T20:31:35.206" v="2465" actId="207"/>
          <ac:spMkLst>
            <pc:docMk/>
            <pc:sldMk cId="2118089881" sldId="264"/>
            <ac:spMk id="5" creationId="{7233A99D-7FDB-3043-2D4D-C726DE02884B}"/>
          </ac:spMkLst>
        </pc:spChg>
        <pc:picChg chg="add mod">
          <ac:chgData name="Savoie, Audrey-Anne" userId="3bab46c9-3223-4e32-b9ae-b154f5d503d7" providerId="ADAL" clId="{D7889960-ED7A-4C15-AF25-AB23AFAAC05A}" dt="2023-03-03T20:30:40.340" v="2457" actId="1076"/>
          <ac:picMkLst>
            <pc:docMk/>
            <pc:sldMk cId="2118089881" sldId="264"/>
            <ac:picMk id="4" creationId="{7D4487B6-6F69-1C8E-11DB-15980D432CE2}"/>
          </ac:picMkLst>
        </pc:picChg>
        <pc:picChg chg="del mod">
          <ac:chgData name="Savoie, Audrey-Anne" userId="3bab46c9-3223-4e32-b9ae-b154f5d503d7" providerId="ADAL" clId="{D7889960-ED7A-4C15-AF25-AB23AFAAC05A}" dt="2023-03-03T20:29:08.720" v="2446" actId="478"/>
          <ac:picMkLst>
            <pc:docMk/>
            <pc:sldMk cId="2118089881" sldId="264"/>
            <ac:picMk id="72706" creationId="{00000000-0000-0000-0000-000000000000}"/>
          </ac:picMkLst>
        </pc:picChg>
        <pc:picChg chg="mod">
          <ac:chgData name="Savoie, Audrey-Anne" userId="3bab46c9-3223-4e32-b9ae-b154f5d503d7" providerId="ADAL" clId="{D7889960-ED7A-4C15-AF25-AB23AFAAC05A}" dt="2023-03-03T20:29:44.303" v="2450" actId="1076"/>
          <ac:picMkLst>
            <pc:docMk/>
            <pc:sldMk cId="2118089881" sldId="264"/>
            <ac:picMk id="72707" creationId="{00000000-0000-0000-0000-000000000000}"/>
          </ac:picMkLst>
        </pc:picChg>
      </pc:sldChg>
      <pc:sldChg chg="del">
        <pc:chgData name="Savoie, Audrey-Anne" userId="3bab46c9-3223-4e32-b9ae-b154f5d503d7" providerId="ADAL" clId="{D7889960-ED7A-4C15-AF25-AB23AFAAC05A}" dt="2023-02-22T20:05:54.675" v="2317" actId="2696"/>
        <pc:sldMkLst>
          <pc:docMk/>
          <pc:sldMk cId="1005658861" sldId="266"/>
        </pc:sldMkLst>
      </pc:sldChg>
      <pc:sldChg chg="del">
        <pc:chgData name="Savoie, Audrey-Anne" userId="3bab46c9-3223-4e32-b9ae-b154f5d503d7" providerId="ADAL" clId="{D7889960-ED7A-4C15-AF25-AB23AFAAC05A}" dt="2023-03-10T01:54:09.200" v="2602" actId="2696"/>
        <pc:sldMkLst>
          <pc:docMk/>
          <pc:sldMk cId="459109858" sldId="267"/>
        </pc:sldMkLst>
      </pc:sldChg>
      <pc:sldChg chg="addSp modSp mod modClrScheme modAnim chgLayout modNotes">
        <pc:chgData name="Savoie, Audrey-Anne" userId="3bab46c9-3223-4e32-b9ae-b154f5d503d7" providerId="ADAL" clId="{D7889960-ED7A-4C15-AF25-AB23AFAAC05A}" dt="2023-03-10T12:25:25.403" v="2775"/>
        <pc:sldMkLst>
          <pc:docMk/>
          <pc:sldMk cId="2132619499" sldId="268"/>
        </pc:sldMkLst>
        <pc:spChg chg="mod">
          <ac:chgData name="Savoie, Audrey-Anne" userId="3bab46c9-3223-4e32-b9ae-b154f5d503d7" providerId="ADAL" clId="{D7889960-ED7A-4C15-AF25-AB23AFAAC05A}" dt="2023-03-10T01:59:13.617" v="2630" actId="207"/>
          <ac:spMkLst>
            <pc:docMk/>
            <pc:sldMk cId="2132619499" sldId="268"/>
            <ac:spMk id="60418" creationId="{00000000-0000-0000-0000-000000000000}"/>
          </ac:spMkLst>
        </pc:spChg>
        <pc:spChg chg="mod">
          <ac:chgData name="Savoie, Audrey-Anne" userId="3bab46c9-3223-4e32-b9ae-b154f5d503d7" providerId="ADAL" clId="{D7889960-ED7A-4C15-AF25-AB23AFAAC05A}" dt="2023-03-10T01:58:32.209" v="2629" actId="20577"/>
          <ac:spMkLst>
            <pc:docMk/>
            <pc:sldMk cId="2132619499" sldId="268"/>
            <ac:spMk id="60419" creationId="{00000000-0000-0000-0000-000000000000}"/>
          </ac:spMkLst>
        </pc:spChg>
        <pc:picChg chg="add mod">
          <ac:chgData name="Savoie, Audrey-Anne" userId="3bab46c9-3223-4e32-b9ae-b154f5d503d7" providerId="ADAL" clId="{D7889960-ED7A-4C15-AF25-AB23AFAAC05A}" dt="2023-03-10T01:57:07.747" v="2608" actId="1076"/>
          <ac:picMkLst>
            <pc:docMk/>
            <pc:sldMk cId="2132619499" sldId="268"/>
            <ac:picMk id="3" creationId="{D6AE6F2F-764E-B766-E3B8-2F3AFA4B2E9E}"/>
          </ac:picMkLst>
        </pc:picChg>
        <pc:picChg chg="mod">
          <ac:chgData name="Savoie, Audrey-Anne" userId="3bab46c9-3223-4e32-b9ae-b154f5d503d7" providerId="ADAL" clId="{D7889960-ED7A-4C15-AF25-AB23AFAAC05A}" dt="2023-03-10T01:57:02.815" v="2607" actId="1076"/>
          <ac:picMkLst>
            <pc:docMk/>
            <pc:sldMk cId="2132619499" sldId="268"/>
            <ac:picMk id="76804" creationId="{00000000-0000-0000-0000-000000000000}"/>
          </ac:picMkLst>
        </pc:picChg>
      </pc:sldChg>
      <pc:sldChg chg="modSp mod modNotes">
        <pc:chgData name="Savoie, Audrey-Anne" userId="3bab46c9-3223-4e32-b9ae-b154f5d503d7" providerId="ADAL" clId="{D7889960-ED7A-4C15-AF25-AB23AFAAC05A}" dt="2023-03-10T12:25:25.403" v="2775"/>
        <pc:sldMkLst>
          <pc:docMk/>
          <pc:sldMk cId="2473491835" sldId="269"/>
        </pc:sldMkLst>
        <pc:spChg chg="mod">
          <ac:chgData name="Savoie, Audrey-Anne" userId="3bab46c9-3223-4e32-b9ae-b154f5d503d7" providerId="ADAL" clId="{D7889960-ED7A-4C15-AF25-AB23AFAAC05A}" dt="2023-03-10T02:02:13.100" v="2640" actId="255"/>
          <ac:spMkLst>
            <pc:docMk/>
            <pc:sldMk cId="2473491835" sldId="269"/>
            <ac:spMk id="60418" creationId="{00000000-0000-0000-0000-000000000000}"/>
          </ac:spMkLst>
        </pc:spChg>
        <pc:spChg chg="mod">
          <ac:chgData name="Savoie, Audrey-Anne" userId="3bab46c9-3223-4e32-b9ae-b154f5d503d7" providerId="ADAL" clId="{D7889960-ED7A-4C15-AF25-AB23AFAAC05A}" dt="2023-02-21T16:28:18.223" v="633" actId="113"/>
          <ac:spMkLst>
            <pc:docMk/>
            <pc:sldMk cId="2473491835" sldId="269"/>
            <ac:spMk id="60419" creationId="{00000000-0000-0000-0000-000000000000}"/>
          </ac:spMkLst>
        </pc:spChg>
      </pc:sldChg>
      <pc:sldChg chg="ord">
        <pc:chgData name="Savoie, Audrey-Anne" userId="3bab46c9-3223-4e32-b9ae-b154f5d503d7" providerId="ADAL" clId="{D7889960-ED7A-4C15-AF25-AB23AFAAC05A}" dt="2023-03-10T02:01:34.041" v="2634"/>
        <pc:sldMkLst>
          <pc:docMk/>
          <pc:sldMk cId="3236593454" sldId="270"/>
        </pc:sldMkLst>
      </pc:sldChg>
      <pc:sldChg chg="addSp modSp mod modNotes">
        <pc:chgData name="Savoie, Audrey-Anne" userId="3bab46c9-3223-4e32-b9ae-b154f5d503d7" providerId="ADAL" clId="{D7889960-ED7A-4C15-AF25-AB23AFAAC05A}" dt="2023-03-10T12:25:25.403" v="2775"/>
        <pc:sldMkLst>
          <pc:docMk/>
          <pc:sldMk cId="3351569230" sldId="271"/>
        </pc:sldMkLst>
        <pc:spChg chg="mod">
          <ac:chgData name="Savoie, Audrey-Anne" userId="3bab46c9-3223-4e32-b9ae-b154f5d503d7" providerId="ADAL" clId="{D7889960-ED7A-4C15-AF25-AB23AFAAC05A}" dt="2023-02-21T14:57:32.790" v="25" actId="113"/>
          <ac:spMkLst>
            <pc:docMk/>
            <pc:sldMk cId="3351569230" sldId="271"/>
            <ac:spMk id="3" creationId="{00000000-0000-0000-0000-000000000000}"/>
          </ac:spMkLst>
        </pc:spChg>
        <pc:spChg chg="add mod">
          <ac:chgData name="Savoie, Audrey-Anne" userId="3bab46c9-3223-4e32-b9ae-b154f5d503d7" providerId="ADAL" clId="{D7889960-ED7A-4C15-AF25-AB23AFAAC05A}" dt="2023-03-10T02:18:13.435" v="2703" actId="1076"/>
          <ac:spMkLst>
            <pc:docMk/>
            <pc:sldMk cId="3351569230" sldId="271"/>
            <ac:spMk id="4" creationId="{62A28990-A965-564F-139D-C23B9CE3AD94}"/>
          </ac:spMkLst>
        </pc:spChg>
        <pc:picChg chg="mod">
          <ac:chgData name="Savoie, Audrey-Anne" userId="3bab46c9-3223-4e32-b9ae-b154f5d503d7" providerId="ADAL" clId="{D7889960-ED7A-4C15-AF25-AB23AFAAC05A}" dt="2023-03-10T02:18:06.366" v="2702" actId="1076"/>
          <ac:picMkLst>
            <pc:docMk/>
            <pc:sldMk cId="3351569230" sldId="271"/>
            <ac:picMk id="7171" creationId="{00000000-0000-0000-0000-000000000000}"/>
          </ac:picMkLst>
        </pc:picChg>
      </pc:sldChg>
      <pc:sldChg chg="addSp delSp modSp mod ord modNotes">
        <pc:chgData name="Savoie, Audrey-Anne" userId="3bab46c9-3223-4e32-b9ae-b154f5d503d7" providerId="ADAL" clId="{D7889960-ED7A-4C15-AF25-AB23AFAAC05A}" dt="2023-03-10T12:25:25.403" v="2775"/>
        <pc:sldMkLst>
          <pc:docMk/>
          <pc:sldMk cId="1288380478" sldId="272"/>
        </pc:sldMkLst>
        <pc:spChg chg="mod">
          <ac:chgData name="Savoie, Audrey-Anne" userId="3bab46c9-3223-4e32-b9ae-b154f5d503d7" providerId="ADAL" clId="{D7889960-ED7A-4C15-AF25-AB23AFAAC05A}" dt="2023-03-10T02:26:08.834" v="2721" actId="255"/>
          <ac:spMkLst>
            <pc:docMk/>
            <pc:sldMk cId="1288380478" sldId="272"/>
            <ac:spMk id="60418" creationId="{00000000-0000-0000-0000-000000000000}"/>
          </ac:spMkLst>
        </pc:spChg>
        <pc:spChg chg="add del mod">
          <ac:chgData name="Savoie, Audrey-Anne" userId="3bab46c9-3223-4e32-b9ae-b154f5d503d7" providerId="ADAL" clId="{D7889960-ED7A-4C15-AF25-AB23AFAAC05A}" dt="2023-03-10T02:25:35.104" v="2709" actId="20577"/>
          <ac:spMkLst>
            <pc:docMk/>
            <pc:sldMk cId="1288380478" sldId="272"/>
            <ac:spMk id="60419" creationId="{00000000-0000-0000-0000-000000000000}"/>
          </ac:spMkLst>
        </pc:spChg>
        <pc:graphicFrameChg chg="add del">
          <ac:chgData name="Savoie, Audrey-Anne" userId="3bab46c9-3223-4e32-b9ae-b154f5d503d7" providerId="ADAL" clId="{D7889960-ED7A-4C15-AF25-AB23AFAAC05A}" dt="2023-02-21T15:38:01.978" v="259" actId="26606"/>
          <ac:graphicFrameMkLst>
            <pc:docMk/>
            <pc:sldMk cId="1288380478" sldId="272"/>
            <ac:graphicFrameMk id="60421" creationId="{9B652812-0721-00B9-466A-51940FA26362}"/>
          </ac:graphicFrameMkLst>
        </pc:graphicFrameChg>
      </pc:sldChg>
      <pc:sldChg chg="addSp modSp mod">
        <pc:chgData name="Savoie, Audrey-Anne" userId="3bab46c9-3223-4e32-b9ae-b154f5d503d7" providerId="ADAL" clId="{D7889960-ED7A-4C15-AF25-AB23AFAAC05A}" dt="2023-03-13T13:27:14.912" v="2953" actId="207"/>
        <pc:sldMkLst>
          <pc:docMk/>
          <pc:sldMk cId="404200490" sldId="273"/>
        </pc:sldMkLst>
        <pc:spChg chg="mod">
          <ac:chgData name="Savoie, Audrey-Anne" userId="3bab46c9-3223-4e32-b9ae-b154f5d503d7" providerId="ADAL" clId="{D7889960-ED7A-4C15-AF25-AB23AFAAC05A}" dt="2023-03-13T13:27:14.912" v="2953" actId="207"/>
          <ac:spMkLst>
            <pc:docMk/>
            <pc:sldMk cId="404200490" sldId="273"/>
            <ac:spMk id="2" creationId="{00000000-0000-0000-0000-000000000000}"/>
          </ac:spMkLst>
        </pc:spChg>
        <pc:spChg chg="mod">
          <ac:chgData name="Savoie, Audrey-Anne" userId="3bab46c9-3223-4e32-b9ae-b154f5d503d7" providerId="ADAL" clId="{D7889960-ED7A-4C15-AF25-AB23AFAAC05A}" dt="2023-03-13T13:26:34.514" v="2946" actId="5793"/>
          <ac:spMkLst>
            <pc:docMk/>
            <pc:sldMk cId="404200490" sldId="273"/>
            <ac:spMk id="81923" creationId="{00000000-0000-0000-0000-000000000000}"/>
          </ac:spMkLst>
        </pc:spChg>
        <pc:picChg chg="add mod">
          <ac:chgData name="Savoie, Audrey-Anne" userId="3bab46c9-3223-4e32-b9ae-b154f5d503d7" providerId="ADAL" clId="{D7889960-ED7A-4C15-AF25-AB23AFAAC05A}" dt="2023-03-13T13:26:38.380" v="2947" actId="1076"/>
          <ac:picMkLst>
            <pc:docMk/>
            <pc:sldMk cId="404200490" sldId="273"/>
            <ac:picMk id="3" creationId="{C82B24DF-5C0E-9E2C-DF1E-746328BEABBD}"/>
          </ac:picMkLst>
        </pc:picChg>
        <pc:picChg chg="add mod">
          <ac:chgData name="Savoie, Audrey-Anne" userId="3bab46c9-3223-4e32-b9ae-b154f5d503d7" providerId="ADAL" clId="{D7889960-ED7A-4C15-AF25-AB23AFAAC05A}" dt="2023-03-13T13:26:46.516" v="2950" actId="1076"/>
          <ac:picMkLst>
            <pc:docMk/>
            <pc:sldMk cId="404200490" sldId="273"/>
            <ac:picMk id="4" creationId="{7C494C5B-149B-E1B0-CF1A-0294BE3EC396}"/>
          </ac:picMkLst>
        </pc:picChg>
        <pc:picChg chg="add mod">
          <ac:chgData name="Savoie, Audrey-Anne" userId="3bab46c9-3223-4e32-b9ae-b154f5d503d7" providerId="ADAL" clId="{D7889960-ED7A-4C15-AF25-AB23AFAAC05A}" dt="2023-03-13T13:26:49.238" v="2951" actId="1076"/>
          <ac:picMkLst>
            <pc:docMk/>
            <pc:sldMk cId="404200490" sldId="273"/>
            <ac:picMk id="5" creationId="{AB40B5CA-CC6A-EE44-9528-0875D9C0CBAA}"/>
          </ac:picMkLst>
        </pc:picChg>
      </pc:sldChg>
      <pc:sldChg chg="modSp del mod modNotes">
        <pc:chgData name="Savoie, Audrey-Anne" userId="3bab46c9-3223-4e32-b9ae-b154f5d503d7" providerId="ADAL" clId="{D7889960-ED7A-4C15-AF25-AB23AFAAC05A}" dt="2023-03-10T13:17:39.865" v="2867" actId="2696"/>
        <pc:sldMkLst>
          <pc:docMk/>
          <pc:sldMk cId="2131671396" sldId="274"/>
        </pc:sldMkLst>
        <pc:graphicFrameChg chg="modGraphic">
          <ac:chgData name="Savoie, Audrey-Anne" userId="3bab46c9-3223-4e32-b9ae-b154f5d503d7" providerId="ADAL" clId="{D7889960-ED7A-4C15-AF25-AB23AFAAC05A}" dt="2023-03-10T02:30:48.315" v="2730" actId="255"/>
          <ac:graphicFrameMkLst>
            <pc:docMk/>
            <pc:sldMk cId="2131671396" sldId="274"/>
            <ac:graphicFrameMk id="2" creationId="{00000000-0000-0000-0000-000000000000}"/>
          </ac:graphicFrameMkLst>
        </pc:graphicFrameChg>
      </pc:sldChg>
      <pc:sldChg chg="ord">
        <pc:chgData name="Savoie, Audrey-Anne" userId="3bab46c9-3223-4e32-b9ae-b154f5d503d7" providerId="ADAL" clId="{D7889960-ED7A-4C15-AF25-AB23AFAAC05A}" dt="2023-03-10T12:25:01.998" v="2774"/>
        <pc:sldMkLst>
          <pc:docMk/>
          <pc:sldMk cId="1084325441" sldId="275"/>
        </pc:sldMkLst>
      </pc:sldChg>
      <pc:sldChg chg="add del">
        <pc:chgData name="Savoie, Audrey-Anne" userId="3bab46c9-3223-4e32-b9ae-b154f5d503d7" providerId="ADAL" clId="{D7889960-ED7A-4C15-AF25-AB23AFAAC05A}" dt="2023-03-10T13:18:13.265" v="2871" actId="2696"/>
        <pc:sldMkLst>
          <pc:docMk/>
          <pc:sldMk cId="4131587982" sldId="293"/>
        </pc:sldMkLst>
      </pc:sldChg>
      <pc:sldChg chg="delSp modSp mod">
        <pc:chgData name="Savoie, Audrey-Anne" userId="3bab46c9-3223-4e32-b9ae-b154f5d503d7" providerId="ADAL" clId="{D7889960-ED7A-4C15-AF25-AB23AFAAC05A}" dt="2023-02-21T15:42:14.401" v="264" actId="26606"/>
        <pc:sldMkLst>
          <pc:docMk/>
          <pc:sldMk cId="236030095" sldId="294"/>
        </pc:sldMkLst>
        <pc:spChg chg="mod">
          <ac:chgData name="Savoie, Audrey-Anne" userId="3bab46c9-3223-4e32-b9ae-b154f5d503d7" providerId="ADAL" clId="{D7889960-ED7A-4C15-AF25-AB23AFAAC05A}" dt="2023-02-21T15:42:14.401" v="264" actId="26606"/>
          <ac:spMkLst>
            <pc:docMk/>
            <pc:sldMk cId="236030095" sldId="294"/>
            <ac:spMk id="48130" creationId="{00000000-0000-0000-0000-000000000000}"/>
          </ac:spMkLst>
        </pc:spChg>
        <pc:spChg chg="del">
          <ac:chgData name="Savoie, Audrey-Anne" userId="3bab46c9-3223-4e32-b9ae-b154f5d503d7" providerId="ADAL" clId="{D7889960-ED7A-4C15-AF25-AB23AFAAC05A}" dt="2023-02-21T15:42:14.401" v="264" actId="26606"/>
          <ac:spMkLst>
            <pc:docMk/>
            <pc:sldMk cId="236030095" sldId="294"/>
            <ac:spMk id="102403" creationId="{00000000-0000-0000-0000-000000000000}"/>
          </ac:spMkLst>
        </pc:spChg>
        <pc:picChg chg="mod">
          <ac:chgData name="Savoie, Audrey-Anne" userId="3bab46c9-3223-4e32-b9ae-b154f5d503d7" providerId="ADAL" clId="{D7889960-ED7A-4C15-AF25-AB23AFAAC05A}" dt="2023-02-21T15:42:14.401" v="264" actId="26606"/>
          <ac:picMkLst>
            <pc:docMk/>
            <pc:sldMk cId="236030095" sldId="294"/>
            <ac:picMk id="102404" creationId="{00000000-0000-0000-0000-000000000000}"/>
          </ac:picMkLst>
        </pc:picChg>
      </pc:sldChg>
      <pc:sldChg chg="del">
        <pc:chgData name="Savoie, Audrey-Anne" userId="3bab46c9-3223-4e32-b9ae-b154f5d503d7" providerId="ADAL" clId="{D7889960-ED7A-4C15-AF25-AB23AFAAC05A}" dt="2023-02-22T13:34:25.353" v="1122" actId="2696"/>
        <pc:sldMkLst>
          <pc:docMk/>
          <pc:sldMk cId="1614069371" sldId="295"/>
        </pc:sldMkLst>
      </pc:sldChg>
      <pc:sldChg chg="addSp delSp modSp new mod ord">
        <pc:chgData name="Savoie, Audrey-Anne" userId="3bab46c9-3223-4e32-b9ae-b154f5d503d7" providerId="ADAL" clId="{D7889960-ED7A-4C15-AF25-AB23AFAAC05A}" dt="2023-03-03T20:25:11.820" v="2434" actId="1076"/>
        <pc:sldMkLst>
          <pc:docMk/>
          <pc:sldMk cId="141222090" sldId="296"/>
        </pc:sldMkLst>
        <pc:spChg chg="mod">
          <ac:chgData name="Savoie, Audrey-Anne" userId="3bab46c9-3223-4e32-b9ae-b154f5d503d7" providerId="ADAL" clId="{D7889960-ED7A-4C15-AF25-AB23AFAAC05A}" dt="2023-03-03T20:24:52.969" v="2430" actId="14100"/>
          <ac:spMkLst>
            <pc:docMk/>
            <pc:sldMk cId="141222090" sldId="296"/>
            <ac:spMk id="2" creationId="{D84E0F77-EEB8-4EE9-A51F-9120C1AC6D06}"/>
          </ac:spMkLst>
        </pc:spChg>
        <pc:spChg chg="mod">
          <ac:chgData name="Savoie, Audrey-Anne" userId="3bab46c9-3223-4e32-b9ae-b154f5d503d7" providerId="ADAL" clId="{D7889960-ED7A-4C15-AF25-AB23AFAAC05A}" dt="2023-02-21T14:40:33.794" v="20" actId="1076"/>
          <ac:spMkLst>
            <pc:docMk/>
            <pc:sldMk cId="141222090" sldId="296"/>
            <ac:spMk id="3" creationId="{42F08BBC-6076-6A7A-456C-1A396C1E3F10}"/>
          </ac:spMkLst>
        </pc:spChg>
        <pc:picChg chg="add del">
          <ac:chgData name="Savoie, Audrey-Anne" userId="3bab46c9-3223-4e32-b9ae-b154f5d503d7" providerId="ADAL" clId="{D7889960-ED7A-4C15-AF25-AB23AFAAC05A}" dt="2023-02-21T14:39:03.641" v="3" actId="478"/>
          <ac:picMkLst>
            <pc:docMk/>
            <pc:sldMk cId="141222090" sldId="296"/>
            <ac:picMk id="4" creationId="{2658DD45-CC3C-83D7-A3EF-E438F86978CC}"/>
          </ac:picMkLst>
        </pc:picChg>
        <pc:picChg chg="add mod">
          <ac:chgData name="Savoie, Audrey-Anne" userId="3bab46c9-3223-4e32-b9ae-b154f5d503d7" providerId="ADAL" clId="{D7889960-ED7A-4C15-AF25-AB23AFAAC05A}" dt="2023-03-03T20:24:58.955" v="2432" actId="1076"/>
          <ac:picMkLst>
            <pc:docMk/>
            <pc:sldMk cId="141222090" sldId="296"/>
            <ac:picMk id="5" creationId="{C5FC382D-4A83-7475-EC18-570420656504}"/>
          </ac:picMkLst>
        </pc:picChg>
        <pc:picChg chg="add del mod">
          <ac:chgData name="Savoie, Audrey-Anne" userId="3bab46c9-3223-4e32-b9ae-b154f5d503d7" providerId="ADAL" clId="{D7889960-ED7A-4C15-AF25-AB23AFAAC05A}" dt="2023-03-03T20:24:47.681" v="2428" actId="22"/>
          <ac:picMkLst>
            <pc:docMk/>
            <pc:sldMk cId="141222090" sldId="296"/>
            <ac:picMk id="6" creationId="{A5F12FCE-059A-B56C-4BA2-1CC1B053D926}"/>
          </ac:picMkLst>
        </pc:picChg>
        <pc:picChg chg="add mod">
          <ac:chgData name="Savoie, Audrey-Anne" userId="3bab46c9-3223-4e32-b9ae-b154f5d503d7" providerId="ADAL" clId="{D7889960-ED7A-4C15-AF25-AB23AFAAC05A}" dt="2023-03-03T20:25:11.820" v="2434" actId="1076"/>
          <ac:picMkLst>
            <pc:docMk/>
            <pc:sldMk cId="141222090" sldId="296"/>
            <ac:picMk id="8" creationId="{43AE1217-6262-51C6-3438-77B015772EA1}"/>
          </ac:picMkLst>
        </pc:picChg>
      </pc:sldChg>
      <pc:sldChg chg="del">
        <pc:chgData name="Savoie, Audrey-Anne" userId="3bab46c9-3223-4e32-b9ae-b154f5d503d7" providerId="ADAL" clId="{D7889960-ED7A-4C15-AF25-AB23AFAAC05A}" dt="2023-02-21T14:33:56.669" v="0" actId="47"/>
        <pc:sldMkLst>
          <pc:docMk/>
          <pc:sldMk cId="2863179647" sldId="296"/>
        </pc:sldMkLst>
      </pc:sldChg>
      <pc:sldChg chg="addSp delSp modSp new del mod modClrScheme chgLayout">
        <pc:chgData name="Savoie, Audrey-Anne" userId="3bab46c9-3223-4e32-b9ae-b154f5d503d7" providerId="ADAL" clId="{D7889960-ED7A-4C15-AF25-AB23AFAAC05A}" dt="2023-02-22T01:41:07.182" v="1078" actId="2696"/>
        <pc:sldMkLst>
          <pc:docMk/>
          <pc:sldMk cId="1890984802" sldId="297"/>
        </pc:sldMkLst>
        <pc:spChg chg="del mod">
          <ac:chgData name="Savoie, Audrey-Anne" userId="3bab46c9-3223-4e32-b9ae-b154f5d503d7" providerId="ADAL" clId="{D7889960-ED7A-4C15-AF25-AB23AFAAC05A}" dt="2023-02-21T19:56:01.508" v="880" actId="26606"/>
          <ac:spMkLst>
            <pc:docMk/>
            <pc:sldMk cId="1890984802" sldId="297"/>
            <ac:spMk id="2" creationId="{89EA44A0-CE95-3800-B673-6583F8D9EFBE}"/>
          </ac:spMkLst>
        </pc:spChg>
        <pc:spChg chg="mod">
          <ac:chgData name="Savoie, Audrey-Anne" userId="3bab46c9-3223-4e32-b9ae-b154f5d503d7" providerId="ADAL" clId="{D7889960-ED7A-4C15-AF25-AB23AFAAC05A}" dt="2023-02-21T19:56:01.508" v="880" actId="26606"/>
          <ac:spMkLst>
            <pc:docMk/>
            <pc:sldMk cId="1890984802" sldId="297"/>
            <ac:spMk id="3" creationId="{6F2174D0-06AA-D05F-A861-D30108215413}"/>
          </ac:spMkLst>
        </pc:spChg>
        <pc:spChg chg="add mod">
          <ac:chgData name="Savoie, Audrey-Anne" userId="3bab46c9-3223-4e32-b9ae-b154f5d503d7" providerId="ADAL" clId="{D7889960-ED7A-4C15-AF25-AB23AFAAC05A}" dt="2023-02-21T19:56:26.170" v="885" actId="20577"/>
          <ac:spMkLst>
            <pc:docMk/>
            <pc:sldMk cId="1890984802" sldId="297"/>
            <ac:spMk id="5" creationId="{88F95658-741C-66D1-CCC5-2F8D104FF526}"/>
          </ac:spMkLst>
        </pc:spChg>
        <pc:spChg chg="add mod">
          <ac:chgData name="Savoie, Audrey-Anne" userId="3bab46c9-3223-4e32-b9ae-b154f5d503d7" providerId="ADAL" clId="{D7889960-ED7A-4C15-AF25-AB23AFAAC05A}" dt="2023-02-21T19:57:00.188" v="890" actId="255"/>
          <ac:spMkLst>
            <pc:docMk/>
            <pc:sldMk cId="1890984802" sldId="297"/>
            <ac:spMk id="6" creationId="{3E19EE4F-9819-C2D5-699D-945943FE0FFD}"/>
          </ac:spMkLst>
        </pc:spChg>
        <pc:picChg chg="add mod ord">
          <ac:chgData name="Savoie, Audrey-Anne" userId="3bab46c9-3223-4e32-b9ae-b154f5d503d7" providerId="ADAL" clId="{D7889960-ED7A-4C15-AF25-AB23AFAAC05A}" dt="2023-02-21T19:56:17.796" v="882" actId="27614"/>
          <ac:picMkLst>
            <pc:docMk/>
            <pc:sldMk cId="1890984802" sldId="297"/>
            <ac:picMk id="4" creationId="{7E7390BA-27CE-A434-0487-0CC334FE93D0}"/>
          </ac:picMkLst>
        </pc:picChg>
      </pc:sldChg>
      <pc:sldChg chg="del">
        <pc:chgData name="Savoie, Audrey-Anne" userId="3bab46c9-3223-4e32-b9ae-b154f5d503d7" providerId="ADAL" clId="{D7889960-ED7A-4C15-AF25-AB23AFAAC05A}" dt="2023-02-21T14:33:56.669" v="0" actId="47"/>
        <pc:sldMkLst>
          <pc:docMk/>
          <pc:sldMk cId="2218413492" sldId="297"/>
        </pc:sldMkLst>
      </pc:sldChg>
      <pc:sldChg chg="addSp modSp new del mod">
        <pc:chgData name="Savoie, Audrey-Anne" userId="3bab46c9-3223-4e32-b9ae-b154f5d503d7" providerId="ADAL" clId="{D7889960-ED7A-4C15-AF25-AB23AFAAC05A}" dt="2023-02-21T15:28:49.381" v="193" actId="2696"/>
        <pc:sldMkLst>
          <pc:docMk/>
          <pc:sldMk cId="1146648980" sldId="298"/>
        </pc:sldMkLst>
        <pc:spChg chg="mod">
          <ac:chgData name="Savoie, Audrey-Anne" userId="3bab46c9-3223-4e32-b9ae-b154f5d503d7" providerId="ADAL" clId="{D7889960-ED7A-4C15-AF25-AB23AFAAC05A}" dt="2023-02-21T15:19:40.297" v="190" actId="20577"/>
          <ac:spMkLst>
            <pc:docMk/>
            <pc:sldMk cId="1146648980" sldId="298"/>
            <ac:spMk id="2" creationId="{DF9ECFD9-D7C1-B476-100A-1CF453E24E88}"/>
          </ac:spMkLst>
        </pc:spChg>
        <pc:spChg chg="mod">
          <ac:chgData name="Savoie, Audrey-Anne" userId="3bab46c9-3223-4e32-b9ae-b154f5d503d7" providerId="ADAL" clId="{D7889960-ED7A-4C15-AF25-AB23AFAAC05A}" dt="2023-02-21T15:19:56.367" v="192" actId="113"/>
          <ac:spMkLst>
            <pc:docMk/>
            <pc:sldMk cId="1146648980" sldId="298"/>
            <ac:spMk id="3" creationId="{5449420B-F80A-0B81-8B76-3297CF91F346}"/>
          </ac:spMkLst>
        </pc:spChg>
        <pc:picChg chg="add mod">
          <ac:chgData name="Savoie, Audrey-Anne" userId="3bab46c9-3223-4e32-b9ae-b154f5d503d7" providerId="ADAL" clId="{D7889960-ED7A-4C15-AF25-AB23AFAAC05A}" dt="2023-02-21T15:19:27.017" v="189" actId="1076"/>
          <ac:picMkLst>
            <pc:docMk/>
            <pc:sldMk cId="1146648980" sldId="298"/>
            <ac:picMk id="4" creationId="{B9255740-3405-A91B-B45E-EDE7B7336902}"/>
          </ac:picMkLst>
        </pc:picChg>
      </pc:sldChg>
      <pc:sldChg chg="del">
        <pc:chgData name="Savoie, Audrey-Anne" userId="3bab46c9-3223-4e32-b9ae-b154f5d503d7" providerId="ADAL" clId="{D7889960-ED7A-4C15-AF25-AB23AFAAC05A}" dt="2023-02-21T14:33:56.669" v="0" actId="47"/>
        <pc:sldMkLst>
          <pc:docMk/>
          <pc:sldMk cId="2961076583" sldId="298"/>
        </pc:sldMkLst>
      </pc:sldChg>
      <pc:sldChg chg="addSp delSp modSp new del mod chgLayout modNotesTx">
        <pc:chgData name="Savoie, Audrey-Anne" userId="3bab46c9-3223-4e32-b9ae-b154f5d503d7" providerId="ADAL" clId="{D7889960-ED7A-4C15-AF25-AB23AFAAC05A}" dt="2023-02-22T01:36:58.221" v="1028" actId="2696"/>
        <pc:sldMkLst>
          <pc:docMk/>
          <pc:sldMk cId="3324472047" sldId="298"/>
        </pc:sldMkLst>
        <pc:spChg chg="mod">
          <ac:chgData name="Savoie, Audrey-Anne" userId="3bab46c9-3223-4e32-b9ae-b154f5d503d7" providerId="ADAL" clId="{D7889960-ED7A-4C15-AF25-AB23AFAAC05A}" dt="2023-02-21T19:20:12.851" v="643" actId="1076"/>
          <ac:spMkLst>
            <pc:docMk/>
            <pc:sldMk cId="3324472047" sldId="298"/>
            <ac:spMk id="2" creationId="{B4680A95-D233-0531-D7AA-E8E2ABCC10B0}"/>
          </ac:spMkLst>
        </pc:spChg>
        <pc:spChg chg="add del mod">
          <ac:chgData name="Savoie, Audrey-Anne" userId="3bab46c9-3223-4e32-b9ae-b154f5d503d7" providerId="ADAL" clId="{D7889960-ED7A-4C15-AF25-AB23AFAAC05A}" dt="2023-02-21T19:21:38.244" v="646"/>
          <ac:spMkLst>
            <pc:docMk/>
            <pc:sldMk cId="3324472047" sldId="298"/>
            <ac:spMk id="5" creationId="{30D9FC7D-2F30-77A3-7AE7-F7C07FE63E09}"/>
          </ac:spMkLst>
        </pc:spChg>
        <pc:spChg chg="add mod">
          <ac:chgData name="Savoie, Audrey-Anne" userId="3bab46c9-3223-4e32-b9ae-b154f5d503d7" providerId="ADAL" clId="{D7889960-ED7A-4C15-AF25-AB23AFAAC05A}" dt="2023-02-21T19:20:26.082" v="645" actId="20577"/>
          <ac:spMkLst>
            <pc:docMk/>
            <pc:sldMk cId="3324472047" sldId="298"/>
            <ac:spMk id="7" creationId="{25F5F58E-665E-DD17-6DE4-BD009C55CDA2}"/>
          </ac:spMkLst>
        </pc:spChg>
        <pc:spChg chg="add del mod">
          <ac:chgData name="Savoie, Audrey-Anne" userId="3bab46c9-3223-4e32-b9ae-b154f5d503d7" providerId="ADAL" clId="{D7889960-ED7A-4C15-AF25-AB23AFAAC05A}" dt="2023-02-21T19:39:58.741" v="860"/>
          <ac:spMkLst>
            <pc:docMk/>
            <pc:sldMk cId="3324472047" sldId="298"/>
            <ac:spMk id="8" creationId="{4FAA2910-C5EB-83E6-8611-31C330A5B5E4}"/>
          </ac:spMkLst>
        </pc:spChg>
        <pc:spChg chg="add del mod">
          <ac:chgData name="Savoie, Audrey-Anne" userId="3bab46c9-3223-4e32-b9ae-b154f5d503d7" providerId="ADAL" clId="{D7889960-ED7A-4C15-AF25-AB23AFAAC05A}" dt="2023-02-21T16:08:57.828" v="288"/>
          <ac:spMkLst>
            <pc:docMk/>
            <pc:sldMk cId="3324472047" sldId="298"/>
            <ac:spMk id="9" creationId="{068BD510-3F27-FACB-E8F6-0D4C4D4825B3}"/>
          </ac:spMkLst>
        </pc:spChg>
        <pc:picChg chg="add del">
          <ac:chgData name="Savoie, Audrey-Anne" userId="3bab46c9-3223-4e32-b9ae-b154f5d503d7" providerId="ADAL" clId="{D7889960-ED7A-4C15-AF25-AB23AFAAC05A}" dt="2023-02-21T16:02:00.569" v="286" actId="478"/>
          <ac:picMkLst>
            <pc:docMk/>
            <pc:sldMk cId="3324472047" sldId="298"/>
            <ac:picMk id="3" creationId="{5F085CA5-F51D-3407-4C38-0EF5EBA59FFE}"/>
          </ac:picMkLst>
        </pc:picChg>
        <pc:picChg chg="add del mod">
          <ac:chgData name="Savoie, Audrey-Anne" userId="3bab46c9-3223-4e32-b9ae-b154f5d503d7" providerId="ADAL" clId="{D7889960-ED7A-4C15-AF25-AB23AFAAC05A}" dt="2023-02-21T16:09:21.613" v="293" actId="478"/>
          <ac:picMkLst>
            <pc:docMk/>
            <pc:sldMk cId="3324472047" sldId="298"/>
            <ac:picMk id="4" creationId="{B1CCA099-FC45-0DBF-A845-42AC59552C48}"/>
          </ac:picMkLst>
        </pc:picChg>
        <pc:picChg chg="add del mod">
          <ac:chgData name="Savoie, Audrey-Anne" userId="3bab46c9-3223-4e32-b9ae-b154f5d503d7" providerId="ADAL" clId="{D7889960-ED7A-4C15-AF25-AB23AFAAC05A}" dt="2023-02-21T19:39:55.818" v="859" actId="478"/>
          <ac:picMkLst>
            <pc:docMk/>
            <pc:sldMk cId="3324472047" sldId="298"/>
            <ac:picMk id="6" creationId="{BE0EC09E-27A7-D1C4-D1A0-FA8A8F637045}"/>
          </ac:picMkLst>
        </pc:picChg>
        <pc:picChg chg="add mod">
          <ac:chgData name="Savoie, Audrey-Anne" userId="3bab46c9-3223-4e32-b9ae-b154f5d503d7" providerId="ADAL" clId="{D7889960-ED7A-4C15-AF25-AB23AFAAC05A}" dt="2023-02-21T19:39:58.741" v="860"/>
          <ac:picMkLst>
            <pc:docMk/>
            <pc:sldMk cId="3324472047" sldId="298"/>
            <ac:picMk id="10" creationId="{7E85FC44-AB55-9FF6-A194-E34CE1351105}"/>
          </ac:picMkLst>
        </pc:picChg>
        <pc:picChg chg="add mod">
          <ac:chgData name="Savoie, Audrey-Anne" userId="3bab46c9-3223-4e32-b9ae-b154f5d503d7" providerId="ADAL" clId="{D7889960-ED7A-4C15-AF25-AB23AFAAC05A}" dt="2023-02-21T19:45:17.733" v="866" actId="1076"/>
          <ac:picMkLst>
            <pc:docMk/>
            <pc:sldMk cId="3324472047" sldId="298"/>
            <ac:picMk id="11" creationId="{A7B5D197-5DCC-54AA-6220-23C55A9C93B8}"/>
          </ac:picMkLst>
        </pc:picChg>
      </pc:sldChg>
      <pc:sldChg chg="del">
        <pc:chgData name="Savoie, Audrey-Anne" userId="3bab46c9-3223-4e32-b9ae-b154f5d503d7" providerId="ADAL" clId="{D7889960-ED7A-4C15-AF25-AB23AFAAC05A}" dt="2023-02-21T14:33:56.669" v="0" actId="47"/>
        <pc:sldMkLst>
          <pc:docMk/>
          <pc:sldMk cId="1380302905" sldId="299"/>
        </pc:sldMkLst>
      </pc:sldChg>
      <pc:sldChg chg="addSp delSp modSp new del mod">
        <pc:chgData name="Savoie, Audrey-Anne" userId="3bab46c9-3223-4e32-b9ae-b154f5d503d7" providerId="ADAL" clId="{D7889960-ED7A-4C15-AF25-AB23AFAAC05A}" dt="2023-02-22T01:36:33.272" v="1025" actId="2696"/>
        <pc:sldMkLst>
          <pc:docMk/>
          <pc:sldMk cId="2690131309" sldId="299"/>
        </pc:sldMkLst>
        <pc:spChg chg="mod">
          <ac:chgData name="Savoie, Audrey-Anne" userId="3bab46c9-3223-4e32-b9ae-b154f5d503d7" providerId="ADAL" clId="{D7889960-ED7A-4C15-AF25-AB23AFAAC05A}" dt="2023-02-21T19:49:29.740" v="878" actId="1076"/>
          <ac:spMkLst>
            <pc:docMk/>
            <pc:sldMk cId="2690131309" sldId="299"/>
            <ac:spMk id="2" creationId="{B35EFF89-AAA6-2D52-4F95-DE9AB79039C9}"/>
          </ac:spMkLst>
        </pc:spChg>
        <pc:spChg chg="mod">
          <ac:chgData name="Savoie, Audrey-Anne" userId="3bab46c9-3223-4e32-b9ae-b154f5d503d7" providerId="ADAL" clId="{D7889960-ED7A-4C15-AF25-AB23AFAAC05A}" dt="2023-02-21T19:49:36.394" v="879" actId="1076"/>
          <ac:spMkLst>
            <pc:docMk/>
            <pc:sldMk cId="2690131309" sldId="299"/>
            <ac:spMk id="3" creationId="{742E474C-8F9C-670A-8796-6269F8795ADF}"/>
          </ac:spMkLst>
        </pc:spChg>
        <pc:spChg chg="del">
          <ac:chgData name="Savoie, Audrey-Anne" userId="3bab46c9-3223-4e32-b9ae-b154f5d503d7" providerId="ADAL" clId="{D7889960-ED7A-4C15-AF25-AB23AFAAC05A}" dt="2023-02-21T19:47:31.768" v="867"/>
          <ac:spMkLst>
            <pc:docMk/>
            <pc:sldMk cId="2690131309" sldId="299"/>
            <ac:spMk id="4" creationId="{40CBF87F-1D9B-231F-2313-2507AFCC6A8D}"/>
          </ac:spMkLst>
        </pc:spChg>
        <pc:spChg chg="add del mod">
          <ac:chgData name="Savoie, Audrey-Anne" userId="3bab46c9-3223-4e32-b9ae-b154f5d503d7" providerId="ADAL" clId="{D7889960-ED7A-4C15-AF25-AB23AFAAC05A}" dt="2023-02-21T19:47:59.663" v="872"/>
          <ac:spMkLst>
            <pc:docMk/>
            <pc:sldMk cId="2690131309" sldId="299"/>
            <ac:spMk id="6" creationId="{0B6A5AE4-2110-1D25-06A0-1C75963C9209}"/>
          </ac:spMkLst>
        </pc:spChg>
        <pc:picChg chg="add del mod">
          <ac:chgData name="Savoie, Audrey-Anne" userId="3bab46c9-3223-4e32-b9ae-b154f5d503d7" providerId="ADAL" clId="{D7889960-ED7A-4C15-AF25-AB23AFAAC05A}" dt="2023-02-21T19:47:42.386" v="871" actId="478"/>
          <ac:picMkLst>
            <pc:docMk/>
            <pc:sldMk cId="2690131309" sldId="299"/>
            <ac:picMk id="5" creationId="{95D714EE-F88B-1DC3-DA8F-7F4199A850D2}"/>
          </ac:picMkLst>
        </pc:picChg>
        <pc:picChg chg="add mod">
          <ac:chgData name="Savoie, Audrey-Anne" userId="3bab46c9-3223-4e32-b9ae-b154f5d503d7" providerId="ADAL" clId="{D7889960-ED7A-4C15-AF25-AB23AFAAC05A}" dt="2023-02-21T19:47:59.663" v="872"/>
          <ac:picMkLst>
            <pc:docMk/>
            <pc:sldMk cId="2690131309" sldId="299"/>
            <ac:picMk id="7" creationId="{97E1129D-DB86-32A1-9659-EBCB05647AD4}"/>
          </ac:picMkLst>
        </pc:picChg>
      </pc:sldChg>
      <pc:sldChg chg="addSp delSp modSp new del">
        <pc:chgData name="Savoie, Audrey-Anne" userId="3bab46c9-3223-4e32-b9ae-b154f5d503d7" providerId="ADAL" clId="{D7889960-ED7A-4C15-AF25-AB23AFAAC05A}" dt="2023-02-21T19:58:25.091" v="899" actId="2696"/>
        <pc:sldMkLst>
          <pc:docMk/>
          <pc:sldMk cId="148870511" sldId="300"/>
        </pc:sldMkLst>
        <pc:spChg chg="mod">
          <ac:chgData name="Savoie, Audrey-Anne" userId="3bab46c9-3223-4e32-b9ae-b154f5d503d7" providerId="ADAL" clId="{D7889960-ED7A-4C15-AF25-AB23AFAAC05A}" dt="2023-02-21T19:58:18.276" v="897" actId="14100"/>
          <ac:spMkLst>
            <pc:docMk/>
            <pc:sldMk cId="148870511" sldId="300"/>
            <ac:spMk id="2" creationId="{F7010BB5-83D0-B3DB-6DAB-32C2ABC3A9FE}"/>
          </ac:spMkLst>
        </pc:spChg>
        <pc:spChg chg="del">
          <ac:chgData name="Savoie, Audrey-Anne" userId="3bab46c9-3223-4e32-b9ae-b154f5d503d7" providerId="ADAL" clId="{D7889960-ED7A-4C15-AF25-AB23AFAAC05A}" dt="2023-02-21T19:58:06.340" v="894"/>
          <ac:spMkLst>
            <pc:docMk/>
            <pc:sldMk cId="148870511" sldId="300"/>
            <ac:spMk id="3" creationId="{A4CE62B9-088C-0C6A-50EE-24762CDCEBEB}"/>
          </ac:spMkLst>
        </pc:spChg>
        <pc:spChg chg="add mod">
          <ac:chgData name="Savoie, Audrey-Anne" userId="3bab46c9-3223-4e32-b9ae-b154f5d503d7" providerId="ADAL" clId="{D7889960-ED7A-4C15-AF25-AB23AFAAC05A}" dt="2023-02-21T19:58:20.450" v="898" actId="478"/>
          <ac:spMkLst>
            <pc:docMk/>
            <pc:sldMk cId="148870511" sldId="300"/>
            <ac:spMk id="6" creationId="{EA856E52-AE48-A50C-D6EB-B0F4EA67C3BB}"/>
          </ac:spMkLst>
        </pc:spChg>
        <pc:picChg chg="add del mod">
          <ac:chgData name="Savoie, Audrey-Anne" userId="3bab46c9-3223-4e32-b9ae-b154f5d503d7" providerId="ADAL" clId="{D7889960-ED7A-4C15-AF25-AB23AFAAC05A}" dt="2023-02-21T19:58:20.450" v="898" actId="478"/>
          <ac:picMkLst>
            <pc:docMk/>
            <pc:sldMk cId="148870511" sldId="300"/>
            <ac:picMk id="5" creationId="{757D5926-D891-A687-0548-AF4D9200DC46}"/>
          </ac:picMkLst>
        </pc:picChg>
      </pc:sldChg>
      <pc:sldChg chg="del">
        <pc:chgData name="Savoie, Audrey-Anne" userId="3bab46c9-3223-4e32-b9ae-b154f5d503d7" providerId="ADAL" clId="{D7889960-ED7A-4C15-AF25-AB23AFAAC05A}" dt="2023-02-21T14:33:56.669" v="0" actId="47"/>
        <pc:sldMkLst>
          <pc:docMk/>
          <pc:sldMk cId="625459678" sldId="300"/>
        </pc:sldMkLst>
      </pc:sldChg>
      <pc:sldChg chg="addSp delSp modSp new mod ord modClrScheme chgLayout">
        <pc:chgData name="Savoie, Audrey-Anne" userId="3bab46c9-3223-4e32-b9ae-b154f5d503d7" providerId="ADAL" clId="{D7889960-ED7A-4C15-AF25-AB23AFAAC05A}" dt="2023-03-10T12:52:58.045" v="2848" actId="255"/>
        <pc:sldMkLst>
          <pc:docMk/>
          <pc:sldMk cId="4029479683" sldId="300"/>
        </pc:sldMkLst>
        <pc:spChg chg="mod ord">
          <ac:chgData name="Savoie, Audrey-Anne" userId="3bab46c9-3223-4e32-b9ae-b154f5d503d7" providerId="ADAL" clId="{D7889960-ED7A-4C15-AF25-AB23AFAAC05A}" dt="2023-03-10T12:52:58.045" v="2848" actId="255"/>
          <ac:spMkLst>
            <pc:docMk/>
            <pc:sldMk cId="4029479683" sldId="300"/>
            <ac:spMk id="2" creationId="{3D8C84BD-F2E0-97ED-2B60-570299B027B9}"/>
          </ac:spMkLst>
        </pc:spChg>
        <pc:spChg chg="mod ord">
          <ac:chgData name="Savoie, Audrey-Anne" userId="3bab46c9-3223-4e32-b9ae-b154f5d503d7" providerId="ADAL" clId="{D7889960-ED7A-4C15-AF25-AB23AFAAC05A}" dt="2023-02-22T16:10:03.180" v="2189" actId="26606"/>
          <ac:spMkLst>
            <pc:docMk/>
            <pc:sldMk cId="4029479683" sldId="300"/>
            <ac:spMk id="3" creationId="{BD7DA0BF-26D8-FBB0-CE2E-8BCFA28F4F9F}"/>
          </ac:spMkLst>
        </pc:spChg>
        <pc:spChg chg="del">
          <ac:chgData name="Savoie, Audrey-Anne" userId="3bab46c9-3223-4e32-b9ae-b154f5d503d7" providerId="ADAL" clId="{D7889960-ED7A-4C15-AF25-AB23AFAAC05A}" dt="2023-02-21T19:58:45.637" v="901"/>
          <ac:spMkLst>
            <pc:docMk/>
            <pc:sldMk cId="4029479683" sldId="300"/>
            <ac:spMk id="4" creationId="{6D7DAB14-AB70-6D42-5B9B-C1366D24012E}"/>
          </ac:spMkLst>
        </pc:spChg>
        <pc:spChg chg="add del mod">
          <ac:chgData name="Savoie, Audrey-Anne" userId="3bab46c9-3223-4e32-b9ae-b154f5d503d7" providerId="ADAL" clId="{D7889960-ED7A-4C15-AF25-AB23AFAAC05A}" dt="2023-02-22T01:39:50.573" v="1046" actId="478"/>
          <ac:spMkLst>
            <pc:docMk/>
            <pc:sldMk cId="4029479683" sldId="300"/>
            <ac:spMk id="6" creationId="{D24FC141-66EA-AF2A-9342-D9B3B5F0A21F}"/>
          </ac:spMkLst>
        </pc:spChg>
        <pc:spChg chg="add del mod">
          <ac:chgData name="Savoie, Audrey-Anne" userId="3bab46c9-3223-4e32-b9ae-b154f5d503d7" providerId="ADAL" clId="{D7889960-ED7A-4C15-AF25-AB23AFAAC05A}" dt="2023-02-22T01:40:07.350" v="1052" actId="478"/>
          <ac:spMkLst>
            <pc:docMk/>
            <pc:sldMk cId="4029479683" sldId="300"/>
            <ac:spMk id="8" creationId="{57E80342-868E-077A-EAA8-E3C5A426AEF7}"/>
          </ac:spMkLst>
        </pc:spChg>
        <pc:spChg chg="add mod">
          <ac:chgData name="Savoie, Audrey-Anne" userId="3bab46c9-3223-4e32-b9ae-b154f5d503d7" providerId="ADAL" clId="{D7889960-ED7A-4C15-AF25-AB23AFAAC05A}" dt="2023-02-22T16:10:03.180" v="2189" actId="26606"/>
          <ac:spMkLst>
            <pc:docMk/>
            <pc:sldMk cId="4029479683" sldId="300"/>
            <ac:spMk id="9" creationId="{0948076B-1142-AB97-AFDC-F307D9C15822}"/>
          </ac:spMkLst>
        </pc:spChg>
        <pc:spChg chg="add del mod">
          <ac:chgData name="Savoie, Audrey-Anne" userId="3bab46c9-3223-4e32-b9ae-b154f5d503d7" providerId="ADAL" clId="{D7889960-ED7A-4C15-AF25-AB23AFAAC05A}" dt="2023-02-22T16:10:03.180" v="2189" actId="26606"/>
          <ac:spMkLst>
            <pc:docMk/>
            <pc:sldMk cId="4029479683" sldId="300"/>
            <ac:spMk id="14" creationId="{7F33E966-E046-0028-EDBC-0D7A09B2D8EA}"/>
          </ac:spMkLst>
        </pc:spChg>
        <pc:picChg chg="add mod ord">
          <ac:chgData name="Savoie, Audrey-Anne" userId="3bab46c9-3223-4e32-b9ae-b154f5d503d7" providerId="ADAL" clId="{D7889960-ED7A-4C15-AF25-AB23AFAAC05A}" dt="2023-02-22T16:10:03.180" v="2189" actId="26606"/>
          <ac:picMkLst>
            <pc:docMk/>
            <pc:sldMk cId="4029479683" sldId="300"/>
            <ac:picMk id="5" creationId="{A34F8A0C-4B93-E8B2-1119-2D03989D39FC}"/>
          </ac:picMkLst>
        </pc:picChg>
      </pc:sldChg>
      <pc:sldChg chg="new del">
        <pc:chgData name="Savoie, Audrey-Anne" userId="3bab46c9-3223-4e32-b9ae-b154f5d503d7" providerId="ADAL" clId="{D7889960-ED7A-4C15-AF25-AB23AFAAC05A}" dt="2023-02-21T19:57:38.274" v="892" actId="47"/>
        <pc:sldMkLst>
          <pc:docMk/>
          <pc:sldMk cId="4294856885" sldId="300"/>
        </pc:sldMkLst>
      </pc:sldChg>
      <pc:sldChg chg="addSp delSp modSp new mod ord modClrScheme chgLayout">
        <pc:chgData name="Savoie, Audrey-Anne" userId="3bab46c9-3223-4e32-b9ae-b154f5d503d7" providerId="ADAL" clId="{D7889960-ED7A-4C15-AF25-AB23AFAAC05A}" dt="2023-02-22T15:52:46.925" v="1964" actId="255"/>
        <pc:sldMkLst>
          <pc:docMk/>
          <pc:sldMk cId="1941242643" sldId="301"/>
        </pc:sldMkLst>
        <pc:spChg chg="del">
          <ac:chgData name="Savoie, Audrey-Anne" userId="3bab46c9-3223-4e32-b9ae-b154f5d503d7" providerId="ADAL" clId="{D7889960-ED7A-4C15-AF25-AB23AFAAC05A}" dt="2023-02-22T01:34:10.894" v="1011" actId="26606"/>
          <ac:spMkLst>
            <pc:docMk/>
            <pc:sldMk cId="1941242643" sldId="301"/>
            <ac:spMk id="2" creationId="{ADCAAEBF-E847-3509-D4A9-1EEF8FBB8690}"/>
          </ac:spMkLst>
        </pc:spChg>
        <pc:spChg chg="add mod">
          <ac:chgData name="Savoie, Audrey-Anne" userId="3bab46c9-3223-4e32-b9ae-b154f5d503d7" providerId="ADAL" clId="{D7889960-ED7A-4C15-AF25-AB23AFAAC05A}" dt="2023-02-22T01:35:28.247" v="1020" actId="255"/>
          <ac:spMkLst>
            <pc:docMk/>
            <pc:sldMk cId="1941242643" sldId="301"/>
            <ac:spMk id="8" creationId="{E5798743-9374-573E-1FC2-7C50EEF26CA7}"/>
          </ac:spMkLst>
        </pc:spChg>
        <pc:spChg chg="add mod">
          <ac:chgData name="Savoie, Audrey-Anne" userId="3bab46c9-3223-4e32-b9ae-b154f5d503d7" providerId="ADAL" clId="{D7889960-ED7A-4C15-AF25-AB23AFAAC05A}" dt="2023-02-22T15:52:46.925" v="1964" actId="255"/>
          <ac:spMkLst>
            <pc:docMk/>
            <pc:sldMk cId="1941242643" sldId="301"/>
            <ac:spMk id="10" creationId="{5729EC67-FAFF-C2EF-D2E3-B8CF1B5033F2}"/>
          </ac:spMkLst>
        </pc:spChg>
        <pc:picChg chg="add mod">
          <ac:chgData name="Savoie, Audrey-Anne" userId="3bab46c9-3223-4e32-b9ae-b154f5d503d7" providerId="ADAL" clId="{D7889960-ED7A-4C15-AF25-AB23AFAAC05A}" dt="2023-02-22T01:38:14.012" v="1042" actId="14100"/>
          <ac:picMkLst>
            <pc:docMk/>
            <pc:sldMk cId="1941242643" sldId="301"/>
            <ac:picMk id="3" creationId="{AF39E265-338F-0B28-78CA-F81AAC64251B}"/>
          </ac:picMkLst>
        </pc:picChg>
      </pc:sldChg>
      <pc:sldChg chg="del">
        <pc:chgData name="Savoie, Audrey-Anne" userId="3bab46c9-3223-4e32-b9ae-b154f5d503d7" providerId="ADAL" clId="{D7889960-ED7A-4C15-AF25-AB23AFAAC05A}" dt="2023-02-21T14:33:56.669" v="0" actId="47"/>
        <pc:sldMkLst>
          <pc:docMk/>
          <pc:sldMk cId="3561529641" sldId="301"/>
        </pc:sldMkLst>
      </pc:sldChg>
      <pc:sldChg chg="addSp delSp modSp new mod ord chgLayout">
        <pc:chgData name="Savoie, Audrey-Anne" userId="3bab46c9-3223-4e32-b9ae-b154f5d503d7" providerId="ADAL" clId="{D7889960-ED7A-4C15-AF25-AB23AFAAC05A}" dt="2023-03-10T12:51:06.993" v="2841" actId="1076"/>
        <pc:sldMkLst>
          <pc:docMk/>
          <pc:sldMk cId="812272033" sldId="302"/>
        </pc:sldMkLst>
        <pc:spChg chg="del">
          <ac:chgData name="Savoie, Audrey-Anne" userId="3bab46c9-3223-4e32-b9ae-b154f5d503d7" providerId="ADAL" clId="{D7889960-ED7A-4C15-AF25-AB23AFAAC05A}" dt="2023-02-22T01:33:44.343" v="1010" actId="26606"/>
          <ac:spMkLst>
            <pc:docMk/>
            <pc:sldMk cId="812272033" sldId="302"/>
            <ac:spMk id="2" creationId="{3AAAFEB7-BECF-4564-E133-9FD2EECBADD5}"/>
          </ac:spMkLst>
        </pc:spChg>
        <pc:spChg chg="add del mod">
          <ac:chgData name="Savoie, Audrey-Anne" userId="3bab46c9-3223-4e32-b9ae-b154f5d503d7" providerId="ADAL" clId="{D7889960-ED7A-4C15-AF25-AB23AFAAC05A}" dt="2023-03-10T02:39:56.006" v="2741" actId="478"/>
          <ac:spMkLst>
            <pc:docMk/>
            <pc:sldMk cId="812272033" sldId="302"/>
            <ac:spMk id="2" creationId="{57370F77-74CA-1226-0F7D-18E24694F657}"/>
          </ac:spMkLst>
        </pc:spChg>
        <pc:spChg chg="add mod">
          <ac:chgData name="Savoie, Audrey-Anne" userId="3bab46c9-3223-4e32-b9ae-b154f5d503d7" providerId="ADAL" clId="{D7889960-ED7A-4C15-AF25-AB23AFAAC05A}" dt="2023-03-10T12:51:06.993" v="2841" actId="1076"/>
          <ac:spMkLst>
            <pc:docMk/>
            <pc:sldMk cId="812272033" sldId="302"/>
            <ac:spMk id="2" creationId="{D72701C8-AE77-D6B5-A78C-241922839F42}"/>
          </ac:spMkLst>
        </pc:spChg>
        <pc:spChg chg="del">
          <ac:chgData name="Savoie, Audrey-Anne" userId="3bab46c9-3223-4e32-b9ae-b154f5d503d7" providerId="ADAL" clId="{D7889960-ED7A-4C15-AF25-AB23AFAAC05A}" dt="2023-02-22T01:33:44.343" v="1010" actId="26606"/>
          <ac:spMkLst>
            <pc:docMk/>
            <pc:sldMk cId="812272033" sldId="302"/>
            <ac:spMk id="3" creationId="{E9CDB792-285D-40C7-4C5E-F3A8132ECEA3}"/>
          </ac:spMkLst>
        </pc:spChg>
        <pc:spChg chg="del">
          <ac:chgData name="Savoie, Audrey-Anne" userId="3bab46c9-3223-4e32-b9ae-b154f5d503d7" providerId="ADAL" clId="{D7889960-ED7A-4C15-AF25-AB23AFAAC05A}" dt="2023-02-22T01:33:19.898" v="1006"/>
          <ac:spMkLst>
            <pc:docMk/>
            <pc:sldMk cId="812272033" sldId="302"/>
            <ac:spMk id="4" creationId="{28AEEF64-A028-D1F6-32EB-B66E5E84FB43}"/>
          </ac:spMkLst>
        </pc:spChg>
        <pc:spChg chg="add mod">
          <ac:chgData name="Savoie, Audrey-Anne" userId="3bab46c9-3223-4e32-b9ae-b154f5d503d7" providerId="ADAL" clId="{D7889960-ED7A-4C15-AF25-AB23AFAAC05A}" dt="2023-02-22T01:37:11.683" v="1030" actId="122"/>
          <ac:spMkLst>
            <pc:docMk/>
            <pc:sldMk cId="812272033" sldId="302"/>
            <ac:spMk id="10" creationId="{4BF9F093-FF21-1549-82DE-9E8459A6A29A}"/>
          </ac:spMkLst>
        </pc:spChg>
        <pc:spChg chg="add mod">
          <ac:chgData name="Savoie, Audrey-Anne" userId="3bab46c9-3223-4e32-b9ae-b154f5d503d7" providerId="ADAL" clId="{D7889960-ED7A-4C15-AF25-AB23AFAAC05A}" dt="2023-02-22T15:54:10.933" v="1968" actId="122"/>
          <ac:spMkLst>
            <pc:docMk/>
            <pc:sldMk cId="812272033" sldId="302"/>
            <ac:spMk id="12" creationId="{66215335-3047-7C2B-93A8-5EEB7315D27B}"/>
          </ac:spMkLst>
        </pc:spChg>
        <pc:picChg chg="add mod">
          <ac:chgData name="Savoie, Audrey-Anne" userId="3bab46c9-3223-4e32-b9ae-b154f5d503d7" providerId="ADAL" clId="{D7889960-ED7A-4C15-AF25-AB23AFAAC05A}" dt="2023-02-22T01:37:58.291" v="1039" actId="14100"/>
          <ac:picMkLst>
            <pc:docMk/>
            <pc:sldMk cId="812272033" sldId="302"/>
            <ac:picMk id="5" creationId="{6E259264-5D71-48E8-5419-656FBD7F9D92}"/>
          </ac:picMkLst>
        </pc:picChg>
      </pc:sldChg>
      <pc:sldChg chg="del">
        <pc:chgData name="Savoie, Audrey-Anne" userId="3bab46c9-3223-4e32-b9ae-b154f5d503d7" providerId="ADAL" clId="{D7889960-ED7A-4C15-AF25-AB23AFAAC05A}" dt="2023-02-21T14:33:56.669" v="0" actId="47"/>
        <pc:sldMkLst>
          <pc:docMk/>
          <pc:sldMk cId="859113440" sldId="303"/>
        </pc:sldMkLst>
      </pc:sldChg>
      <pc:sldChg chg="addSp delSp modSp new mod modClrScheme chgLayout">
        <pc:chgData name="Savoie, Audrey-Anne" userId="3bab46c9-3223-4e32-b9ae-b154f5d503d7" providerId="ADAL" clId="{D7889960-ED7A-4C15-AF25-AB23AFAAC05A}" dt="2023-03-10T02:28:55.164" v="2727" actId="20577"/>
        <pc:sldMkLst>
          <pc:docMk/>
          <pc:sldMk cId="1583797870" sldId="303"/>
        </pc:sldMkLst>
        <pc:spChg chg="add del mod">
          <ac:chgData name="Savoie, Audrey-Anne" userId="3bab46c9-3223-4e32-b9ae-b154f5d503d7" providerId="ADAL" clId="{D7889960-ED7A-4C15-AF25-AB23AFAAC05A}" dt="2023-02-22T15:16:07.303" v="1782" actId="26606"/>
          <ac:spMkLst>
            <pc:docMk/>
            <pc:sldMk cId="1583797870" sldId="303"/>
            <ac:spMk id="2" creationId="{35B27F8A-16EC-C0FE-F9BA-F2B020228EAA}"/>
          </ac:spMkLst>
        </pc:spChg>
        <pc:spChg chg="mod">
          <ac:chgData name="Savoie, Audrey-Anne" userId="3bab46c9-3223-4e32-b9ae-b154f5d503d7" providerId="ADAL" clId="{D7889960-ED7A-4C15-AF25-AB23AFAAC05A}" dt="2023-02-22T16:08:37.145" v="2186" actId="20577"/>
          <ac:spMkLst>
            <pc:docMk/>
            <pc:sldMk cId="1583797870" sldId="303"/>
            <ac:spMk id="3" creationId="{166067F0-BA8A-CA37-50CC-03B049FD91EC}"/>
          </ac:spMkLst>
        </pc:spChg>
        <pc:spChg chg="add mod">
          <ac:chgData name="Savoie, Audrey-Anne" userId="3bab46c9-3223-4e32-b9ae-b154f5d503d7" providerId="ADAL" clId="{D7889960-ED7A-4C15-AF25-AB23AFAAC05A}" dt="2023-02-22T15:21:45.173" v="1860" actId="113"/>
          <ac:spMkLst>
            <pc:docMk/>
            <pc:sldMk cId="1583797870" sldId="303"/>
            <ac:spMk id="8" creationId="{4F746411-60AE-C175-744E-50D7F012D1AA}"/>
          </ac:spMkLst>
        </pc:spChg>
        <pc:spChg chg="add del mod">
          <ac:chgData name="Savoie, Audrey-Anne" userId="3bab46c9-3223-4e32-b9ae-b154f5d503d7" providerId="ADAL" clId="{D7889960-ED7A-4C15-AF25-AB23AFAAC05A}" dt="2023-02-22T15:15:41.620" v="1771" actId="26606"/>
          <ac:spMkLst>
            <pc:docMk/>
            <pc:sldMk cId="1583797870" sldId="303"/>
            <ac:spMk id="9" creationId="{7F851C93-4BEA-3EF7-9AFF-559ECEA6D19E}"/>
          </ac:spMkLst>
        </pc:spChg>
        <pc:spChg chg="add del mod">
          <ac:chgData name="Savoie, Audrey-Anne" userId="3bab46c9-3223-4e32-b9ae-b154f5d503d7" providerId="ADAL" clId="{D7889960-ED7A-4C15-AF25-AB23AFAAC05A}" dt="2023-02-22T15:15:42.994" v="1773" actId="26606"/>
          <ac:spMkLst>
            <pc:docMk/>
            <pc:sldMk cId="1583797870" sldId="303"/>
            <ac:spMk id="11" creationId="{9BBF4116-1013-0371-004F-EE3A921C38AE}"/>
          </ac:spMkLst>
        </pc:spChg>
        <pc:spChg chg="add del mod">
          <ac:chgData name="Savoie, Audrey-Anne" userId="3bab46c9-3223-4e32-b9ae-b154f5d503d7" providerId="ADAL" clId="{D7889960-ED7A-4C15-AF25-AB23AFAAC05A}" dt="2023-02-22T15:16:00.254" v="1779" actId="26606"/>
          <ac:spMkLst>
            <pc:docMk/>
            <pc:sldMk cId="1583797870" sldId="303"/>
            <ac:spMk id="18" creationId="{35B27F8A-16EC-C0FE-F9BA-F2B020228EAA}"/>
          </ac:spMkLst>
        </pc:spChg>
        <pc:spChg chg="add del mod">
          <ac:chgData name="Savoie, Audrey-Anne" userId="3bab46c9-3223-4e32-b9ae-b154f5d503d7" providerId="ADAL" clId="{D7889960-ED7A-4C15-AF25-AB23AFAAC05A}" dt="2023-02-22T15:16:07.303" v="1781" actId="26606"/>
          <ac:spMkLst>
            <pc:docMk/>
            <pc:sldMk cId="1583797870" sldId="303"/>
            <ac:spMk id="20" creationId="{9329AE0F-055A-419A-8210-03B77E773EEB}"/>
          </ac:spMkLst>
        </pc:spChg>
        <pc:spChg chg="add mod">
          <ac:chgData name="Savoie, Audrey-Anne" userId="3bab46c9-3223-4e32-b9ae-b154f5d503d7" providerId="ADAL" clId="{D7889960-ED7A-4C15-AF25-AB23AFAAC05A}" dt="2023-03-10T02:28:55.164" v="2727" actId="20577"/>
          <ac:spMkLst>
            <pc:docMk/>
            <pc:sldMk cId="1583797870" sldId="303"/>
            <ac:spMk id="23" creationId="{35B27F8A-16EC-C0FE-F9BA-F2B020228EAA}"/>
          </ac:spMkLst>
        </pc:spChg>
        <pc:graphicFrameChg chg="add del">
          <ac:chgData name="Savoie, Audrey-Anne" userId="3bab46c9-3223-4e32-b9ae-b154f5d503d7" providerId="ADAL" clId="{D7889960-ED7A-4C15-AF25-AB23AFAAC05A}" dt="2023-02-22T15:15:41.620" v="1771" actId="26606"/>
          <ac:graphicFrameMkLst>
            <pc:docMk/>
            <pc:sldMk cId="1583797870" sldId="303"/>
            <ac:graphicFrameMk id="5" creationId="{A0CB20B0-7FEC-CD6F-8235-2D0292967D44}"/>
          </ac:graphicFrameMkLst>
        </pc:graphicFrameChg>
        <pc:graphicFrameChg chg="add del">
          <ac:chgData name="Savoie, Audrey-Anne" userId="3bab46c9-3223-4e32-b9ae-b154f5d503d7" providerId="ADAL" clId="{D7889960-ED7A-4C15-AF25-AB23AFAAC05A}" dt="2023-02-22T15:15:42.994" v="1773" actId="26606"/>
          <ac:graphicFrameMkLst>
            <pc:docMk/>
            <pc:sldMk cId="1583797870" sldId="303"/>
            <ac:graphicFrameMk id="12" creationId="{71AAFDB5-3285-5A0A-8837-001FBD4F436E}"/>
          </ac:graphicFrameMkLst>
        </pc:graphicFrameChg>
        <pc:graphicFrameChg chg="add del">
          <ac:chgData name="Savoie, Audrey-Anne" userId="3bab46c9-3223-4e32-b9ae-b154f5d503d7" providerId="ADAL" clId="{D7889960-ED7A-4C15-AF25-AB23AFAAC05A}" dt="2023-02-22T15:15:50.361" v="1775" actId="26606"/>
          <ac:graphicFrameMkLst>
            <pc:docMk/>
            <pc:sldMk cId="1583797870" sldId="303"/>
            <ac:graphicFrameMk id="14" creationId="{DFDE6A56-BD80-CAD6-F2F5-AE6C38576B26}"/>
          </ac:graphicFrameMkLst>
        </pc:graphicFrameChg>
        <pc:graphicFrameChg chg="add del">
          <ac:chgData name="Savoie, Audrey-Anne" userId="3bab46c9-3223-4e32-b9ae-b154f5d503d7" providerId="ADAL" clId="{D7889960-ED7A-4C15-AF25-AB23AFAAC05A}" dt="2023-02-22T15:15:51.862" v="1777" actId="26606"/>
          <ac:graphicFrameMkLst>
            <pc:docMk/>
            <pc:sldMk cId="1583797870" sldId="303"/>
            <ac:graphicFrameMk id="16" creationId="{44A4B0EB-4FB2-69EB-143B-A35CEBCB17B7}"/>
          </ac:graphicFrameMkLst>
        </pc:graphicFrameChg>
        <pc:graphicFrameChg chg="add del">
          <ac:chgData name="Savoie, Audrey-Anne" userId="3bab46c9-3223-4e32-b9ae-b154f5d503d7" providerId="ADAL" clId="{D7889960-ED7A-4C15-AF25-AB23AFAAC05A}" dt="2023-02-22T15:16:07.303" v="1781" actId="26606"/>
          <ac:graphicFrameMkLst>
            <pc:docMk/>
            <pc:sldMk cId="1583797870" sldId="303"/>
            <ac:graphicFrameMk id="21" creationId="{0D33C3B8-5603-676F-36FF-210CE2A1F6C0}"/>
          </ac:graphicFrameMkLst>
        </pc:graphicFrameChg>
        <pc:picChg chg="add mod">
          <ac:chgData name="Savoie, Audrey-Anne" userId="3bab46c9-3223-4e32-b9ae-b154f5d503d7" providerId="ADAL" clId="{D7889960-ED7A-4C15-AF25-AB23AFAAC05A}" dt="2023-02-22T15:36:19.991" v="1913" actId="1076"/>
          <ac:picMkLst>
            <pc:docMk/>
            <pc:sldMk cId="1583797870" sldId="303"/>
            <ac:picMk id="4" creationId="{0C9592C9-98EA-A5F8-03C1-B1BD2C7C00AC}"/>
          </ac:picMkLst>
        </pc:picChg>
        <pc:picChg chg="add mod">
          <ac:chgData name="Savoie, Audrey-Anne" userId="3bab46c9-3223-4e32-b9ae-b154f5d503d7" providerId="ADAL" clId="{D7889960-ED7A-4C15-AF25-AB23AFAAC05A}" dt="2023-02-22T15:36:31.801" v="1917" actId="1076"/>
          <ac:picMkLst>
            <pc:docMk/>
            <pc:sldMk cId="1583797870" sldId="303"/>
            <ac:picMk id="6" creationId="{1D2BE5A8-B715-9B47-8AA6-AC464A40ABDE}"/>
          </ac:picMkLst>
        </pc:picChg>
        <pc:picChg chg="add mod">
          <ac:chgData name="Savoie, Audrey-Anne" userId="3bab46c9-3223-4e32-b9ae-b154f5d503d7" providerId="ADAL" clId="{D7889960-ED7A-4C15-AF25-AB23AFAAC05A}" dt="2023-02-22T15:36:29.056" v="1916" actId="1076"/>
          <ac:picMkLst>
            <pc:docMk/>
            <pc:sldMk cId="1583797870" sldId="303"/>
            <ac:picMk id="7" creationId="{4D2E5132-A0BA-D4E4-6364-1DCBB439D438}"/>
          </ac:picMkLst>
        </pc:picChg>
        <pc:picChg chg="add del mod">
          <ac:chgData name="Savoie, Audrey-Anne" userId="3bab46c9-3223-4e32-b9ae-b154f5d503d7" providerId="ADAL" clId="{D7889960-ED7A-4C15-AF25-AB23AFAAC05A}" dt="2023-02-22T15:29:36.016" v="1900" actId="478"/>
          <ac:picMkLst>
            <pc:docMk/>
            <pc:sldMk cId="1583797870" sldId="303"/>
            <ac:picMk id="10" creationId="{969A53E1-6FD0-D00B-1308-5955C7C38421}"/>
          </ac:picMkLst>
        </pc:picChg>
        <pc:picChg chg="add mod">
          <ac:chgData name="Savoie, Audrey-Anne" userId="3bab46c9-3223-4e32-b9ae-b154f5d503d7" providerId="ADAL" clId="{D7889960-ED7A-4C15-AF25-AB23AFAAC05A}" dt="2023-02-22T15:30:03.162" v="1910" actId="1076"/>
          <ac:picMkLst>
            <pc:docMk/>
            <pc:sldMk cId="1583797870" sldId="303"/>
            <ac:picMk id="13" creationId="{2B5E0537-204C-ABA3-B2DF-7C8418822907}"/>
          </ac:picMkLst>
        </pc:picChg>
      </pc:sldChg>
      <pc:sldChg chg="addSp delSp modSp new del mod modClrScheme chgLayout">
        <pc:chgData name="Savoie, Audrey-Anne" userId="3bab46c9-3223-4e32-b9ae-b154f5d503d7" providerId="ADAL" clId="{D7889960-ED7A-4C15-AF25-AB23AFAAC05A}" dt="2023-02-22T01:49:05.719" v="1119" actId="2696"/>
        <pc:sldMkLst>
          <pc:docMk/>
          <pc:sldMk cId="1829638110" sldId="303"/>
        </pc:sldMkLst>
        <pc:spChg chg="del mod">
          <ac:chgData name="Savoie, Audrey-Anne" userId="3bab46c9-3223-4e32-b9ae-b154f5d503d7" providerId="ADAL" clId="{D7889960-ED7A-4C15-AF25-AB23AFAAC05A}" dt="2023-02-22T01:46:41.501" v="1117" actId="26606"/>
          <ac:spMkLst>
            <pc:docMk/>
            <pc:sldMk cId="1829638110" sldId="303"/>
            <ac:spMk id="2" creationId="{6F6805EC-ECE1-1941-5218-7D04075566E6}"/>
          </ac:spMkLst>
        </pc:spChg>
        <pc:spChg chg="mod">
          <ac:chgData name="Savoie, Audrey-Anne" userId="3bab46c9-3223-4e32-b9ae-b154f5d503d7" providerId="ADAL" clId="{D7889960-ED7A-4C15-AF25-AB23AFAAC05A}" dt="2023-02-22T01:47:01.627" v="1118" actId="255"/>
          <ac:spMkLst>
            <pc:docMk/>
            <pc:sldMk cId="1829638110" sldId="303"/>
            <ac:spMk id="3" creationId="{4D9F926D-4DED-36C0-EFB2-36BF62192408}"/>
          </ac:spMkLst>
        </pc:spChg>
        <pc:picChg chg="add del mod">
          <ac:chgData name="Savoie, Audrey-Anne" userId="3bab46c9-3223-4e32-b9ae-b154f5d503d7" providerId="ADAL" clId="{D7889960-ED7A-4C15-AF25-AB23AFAAC05A}" dt="2023-02-22T01:46:18.671" v="1111" actId="478"/>
          <ac:picMkLst>
            <pc:docMk/>
            <pc:sldMk cId="1829638110" sldId="303"/>
            <ac:picMk id="1026" creationId="{7C1E910C-A919-44E5-D955-00EFA6EEB3F5}"/>
          </ac:picMkLst>
        </pc:picChg>
        <pc:picChg chg="add mod">
          <ac:chgData name="Savoie, Audrey-Anne" userId="3bab46c9-3223-4e32-b9ae-b154f5d503d7" providerId="ADAL" clId="{D7889960-ED7A-4C15-AF25-AB23AFAAC05A}" dt="2023-02-22T01:46:41.501" v="1117" actId="26606"/>
          <ac:picMkLst>
            <pc:docMk/>
            <pc:sldMk cId="1829638110" sldId="303"/>
            <ac:picMk id="1028" creationId="{698EB24A-D31E-7CFF-3975-198FC47DA310}"/>
          </ac:picMkLst>
        </pc:picChg>
      </pc:sldChg>
      <pc:sldChg chg="del">
        <pc:chgData name="Savoie, Audrey-Anne" userId="3bab46c9-3223-4e32-b9ae-b154f5d503d7" providerId="ADAL" clId="{D7889960-ED7A-4C15-AF25-AB23AFAAC05A}" dt="2023-02-21T14:33:56.669" v="0" actId="47"/>
        <pc:sldMkLst>
          <pc:docMk/>
          <pc:sldMk cId="3142490448" sldId="304"/>
        </pc:sldMkLst>
      </pc:sldChg>
      <pc:sldChg chg="addSp delSp modSp new mod modClrScheme chgLayout">
        <pc:chgData name="Savoie, Audrey-Anne" userId="3bab46c9-3223-4e32-b9ae-b154f5d503d7" providerId="ADAL" clId="{D7889960-ED7A-4C15-AF25-AB23AFAAC05A}" dt="2023-03-10T02:23:08.278" v="2704" actId="113"/>
        <pc:sldMkLst>
          <pc:docMk/>
          <pc:sldMk cId="3418531120" sldId="304"/>
        </pc:sldMkLst>
        <pc:spChg chg="mod">
          <ac:chgData name="Savoie, Audrey-Anne" userId="3bab46c9-3223-4e32-b9ae-b154f5d503d7" providerId="ADAL" clId="{D7889960-ED7A-4C15-AF25-AB23AFAAC05A}" dt="2023-02-22T16:04:30.854" v="2172" actId="113"/>
          <ac:spMkLst>
            <pc:docMk/>
            <pc:sldMk cId="3418531120" sldId="304"/>
            <ac:spMk id="2" creationId="{F2D8C77D-A3EB-DE49-B2FC-7A926B750932}"/>
          </ac:spMkLst>
        </pc:spChg>
        <pc:spChg chg="add del mod">
          <ac:chgData name="Savoie, Audrey-Anne" userId="3bab46c9-3223-4e32-b9ae-b154f5d503d7" providerId="ADAL" clId="{D7889960-ED7A-4C15-AF25-AB23AFAAC05A}" dt="2023-03-10T02:23:08.278" v="2704" actId="113"/>
          <ac:spMkLst>
            <pc:docMk/>
            <pc:sldMk cId="3418531120" sldId="304"/>
            <ac:spMk id="3" creationId="{E8E45843-7655-F92F-FCE2-9C5EED73B40A}"/>
          </ac:spMkLst>
        </pc:spChg>
        <pc:spChg chg="add del mod">
          <ac:chgData name="Savoie, Audrey-Anne" userId="3bab46c9-3223-4e32-b9ae-b154f5d503d7" providerId="ADAL" clId="{D7889960-ED7A-4C15-AF25-AB23AFAAC05A}" dt="2023-02-22T15:58:19.498" v="2034" actId="26606"/>
          <ac:spMkLst>
            <pc:docMk/>
            <pc:sldMk cId="3418531120" sldId="304"/>
            <ac:spMk id="9" creationId="{FC64A8DC-3BFD-684F-3D77-785CD9B9FB50}"/>
          </ac:spMkLst>
        </pc:spChg>
        <pc:graphicFrameChg chg="add del mod">
          <ac:chgData name="Savoie, Audrey-Anne" userId="3bab46c9-3223-4e32-b9ae-b154f5d503d7" providerId="ADAL" clId="{D7889960-ED7A-4C15-AF25-AB23AFAAC05A}" dt="2023-02-22T15:58:19.498" v="2034" actId="26606"/>
          <ac:graphicFrameMkLst>
            <pc:docMk/>
            <pc:sldMk cId="3418531120" sldId="304"/>
            <ac:graphicFrameMk id="5" creationId="{5B5948E6-02BA-10A2-8689-BEC89E071649}"/>
          </ac:graphicFrameMkLst>
        </pc:graphicFrameChg>
      </pc:sldChg>
      <pc:sldChg chg="addSp delSp modSp new del mod">
        <pc:chgData name="Savoie, Audrey-Anne" userId="3bab46c9-3223-4e32-b9ae-b154f5d503d7" providerId="ADAL" clId="{D7889960-ED7A-4C15-AF25-AB23AFAAC05A}" dt="2023-02-22T19:52:24.156" v="2210" actId="2696"/>
        <pc:sldMkLst>
          <pc:docMk/>
          <pc:sldMk cId="614821095" sldId="305"/>
        </pc:sldMkLst>
        <pc:spChg chg="mod">
          <ac:chgData name="Savoie, Audrey-Anne" userId="3bab46c9-3223-4e32-b9ae-b154f5d503d7" providerId="ADAL" clId="{D7889960-ED7A-4C15-AF25-AB23AFAAC05A}" dt="2023-02-22T19:44:56.611" v="2206" actId="1076"/>
          <ac:spMkLst>
            <pc:docMk/>
            <pc:sldMk cId="614821095" sldId="305"/>
            <ac:spMk id="2" creationId="{5D4CA4FC-340F-9A47-2BF3-03CB441B882A}"/>
          </ac:spMkLst>
        </pc:spChg>
        <pc:spChg chg="mod">
          <ac:chgData name="Savoie, Audrey-Anne" userId="3bab46c9-3223-4e32-b9ae-b154f5d503d7" providerId="ADAL" clId="{D7889960-ED7A-4C15-AF25-AB23AFAAC05A}" dt="2023-02-22T19:44:49.430" v="2205" actId="122"/>
          <ac:spMkLst>
            <pc:docMk/>
            <pc:sldMk cId="614821095" sldId="305"/>
            <ac:spMk id="3" creationId="{24B144C9-8D6A-B829-F694-97EB9669F5C3}"/>
          </ac:spMkLst>
        </pc:spChg>
        <pc:spChg chg="del">
          <ac:chgData name="Savoie, Audrey-Anne" userId="3bab46c9-3223-4e32-b9ae-b154f5d503d7" providerId="ADAL" clId="{D7889960-ED7A-4C15-AF25-AB23AFAAC05A}" dt="2023-02-22T19:43:47.230" v="2199"/>
          <ac:spMkLst>
            <pc:docMk/>
            <pc:sldMk cId="614821095" sldId="305"/>
            <ac:spMk id="4" creationId="{761E0B8B-C0C6-41F3-7FA2-52C411CCCA86}"/>
          </ac:spMkLst>
        </pc:spChg>
        <pc:picChg chg="add mod">
          <ac:chgData name="Savoie, Audrey-Anne" userId="3bab46c9-3223-4e32-b9ae-b154f5d503d7" providerId="ADAL" clId="{D7889960-ED7A-4C15-AF25-AB23AFAAC05A}" dt="2023-02-22T19:48:30.348" v="2207" actId="14100"/>
          <ac:picMkLst>
            <pc:docMk/>
            <pc:sldMk cId="614821095" sldId="305"/>
            <ac:picMk id="7" creationId="{FCEBBC37-D378-A6AD-1A23-68A3D1EC7055}"/>
          </ac:picMkLst>
        </pc:picChg>
      </pc:sldChg>
      <pc:sldChg chg="add del">
        <pc:chgData name="Savoie, Audrey-Anne" userId="3bab46c9-3223-4e32-b9ae-b154f5d503d7" providerId="ADAL" clId="{D7889960-ED7A-4C15-AF25-AB23AFAAC05A}" dt="2023-02-22T19:09:57.938" v="2193" actId="2890"/>
        <pc:sldMkLst>
          <pc:docMk/>
          <pc:sldMk cId="2459806649" sldId="305"/>
        </pc:sldMkLst>
      </pc:sldChg>
      <pc:sldChg chg="new del">
        <pc:chgData name="Savoie, Audrey-Anne" userId="3bab46c9-3223-4e32-b9ae-b154f5d503d7" providerId="ADAL" clId="{D7889960-ED7A-4C15-AF25-AB23AFAAC05A}" dt="2023-02-22T19:40:59.468" v="2197" actId="2696"/>
        <pc:sldMkLst>
          <pc:docMk/>
          <pc:sldMk cId="3818388579" sldId="305"/>
        </pc:sldMkLst>
      </pc:sldChg>
      <pc:sldChg chg="add del replId">
        <pc:chgData name="Savoie, Audrey-Anne" userId="3bab46c9-3223-4e32-b9ae-b154f5d503d7" providerId="ADAL" clId="{D7889960-ED7A-4C15-AF25-AB23AFAAC05A}" dt="2023-02-22T19:09:57.938" v="2193" actId="2890"/>
        <pc:sldMkLst>
          <pc:docMk/>
          <pc:sldMk cId="125434667" sldId="306"/>
        </pc:sldMkLst>
      </pc:sldChg>
      <pc:sldChg chg="addSp delSp modSp new mod modAnim modNotesTx">
        <pc:chgData name="Savoie, Audrey-Anne" userId="3bab46c9-3223-4e32-b9ae-b154f5d503d7" providerId="ADAL" clId="{D7889960-ED7A-4C15-AF25-AB23AFAAC05A}" dt="2023-03-10T01:06:27.840" v="2524" actId="1076"/>
        <pc:sldMkLst>
          <pc:docMk/>
          <pc:sldMk cId="2619274027" sldId="306"/>
        </pc:sldMkLst>
        <pc:spChg chg="mod">
          <ac:chgData name="Savoie, Audrey-Anne" userId="3bab46c9-3223-4e32-b9ae-b154f5d503d7" providerId="ADAL" clId="{D7889960-ED7A-4C15-AF25-AB23AFAAC05A}" dt="2023-02-22T19:55:55.185" v="2274" actId="207"/>
          <ac:spMkLst>
            <pc:docMk/>
            <pc:sldMk cId="2619274027" sldId="306"/>
            <ac:spMk id="2" creationId="{0DAD0F92-0716-BCED-ADD3-2AF3C6716E5E}"/>
          </ac:spMkLst>
        </pc:spChg>
        <pc:spChg chg="mod">
          <ac:chgData name="Savoie, Audrey-Anne" userId="3bab46c9-3223-4e32-b9ae-b154f5d503d7" providerId="ADAL" clId="{D7889960-ED7A-4C15-AF25-AB23AFAAC05A}" dt="2023-03-10T00:50:39.439" v="2477" actId="207"/>
          <ac:spMkLst>
            <pc:docMk/>
            <pc:sldMk cId="2619274027" sldId="306"/>
            <ac:spMk id="3" creationId="{44EEBAC1-4252-5AEC-181C-C5A2ED936B44}"/>
          </ac:spMkLst>
        </pc:spChg>
        <pc:spChg chg="add mod">
          <ac:chgData name="Savoie, Audrey-Anne" userId="3bab46c9-3223-4e32-b9ae-b154f5d503d7" providerId="ADAL" clId="{D7889960-ED7A-4C15-AF25-AB23AFAAC05A}" dt="2023-03-10T01:06:27.840" v="2524" actId="1076"/>
          <ac:spMkLst>
            <pc:docMk/>
            <pc:sldMk cId="2619274027" sldId="306"/>
            <ac:spMk id="4" creationId="{62E246D6-24EA-2E3D-C7E0-613051293A3D}"/>
          </ac:spMkLst>
        </pc:spChg>
        <pc:spChg chg="del">
          <ac:chgData name="Savoie, Audrey-Anne" userId="3bab46c9-3223-4e32-b9ae-b154f5d503d7" providerId="ADAL" clId="{D7889960-ED7A-4C15-AF25-AB23AFAAC05A}" dt="2023-02-22T19:56:34.139" v="2277"/>
          <ac:spMkLst>
            <pc:docMk/>
            <pc:sldMk cId="2619274027" sldId="306"/>
            <ac:spMk id="4" creationId="{63F48923-A96F-5D0B-141B-D5B9998A0DAE}"/>
          </ac:spMkLst>
        </pc:spChg>
        <pc:spChg chg="add mod">
          <ac:chgData name="Savoie, Audrey-Anne" userId="3bab46c9-3223-4e32-b9ae-b154f5d503d7" providerId="ADAL" clId="{D7889960-ED7A-4C15-AF25-AB23AFAAC05A}" dt="2023-02-22T19:54:14.090" v="2222" actId="20577"/>
          <ac:spMkLst>
            <pc:docMk/>
            <pc:sldMk cId="2619274027" sldId="306"/>
            <ac:spMk id="5" creationId="{8D57F188-C891-D0F7-CAC7-2262AEACB01F}"/>
          </ac:spMkLst>
        </pc:spChg>
        <pc:spChg chg="add mod">
          <ac:chgData name="Savoie, Audrey-Anne" userId="3bab46c9-3223-4e32-b9ae-b154f5d503d7" providerId="ADAL" clId="{D7889960-ED7A-4C15-AF25-AB23AFAAC05A}" dt="2023-02-22T19:56:10.144" v="2276" actId="14100"/>
          <ac:spMkLst>
            <pc:docMk/>
            <pc:sldMk cId="2619274027" sldId="306"/>
            <ac:spMk id="6" creationId="{E8A55E66-8E28-05ED-8EF7-CCA3DEECB878}"/>
          </ac:spMkLst>
        </pc:spChg>
        <pc:picChg chg="add mod">
          <ac:chgData name="Savoie, Audrey-Anne" userId="3bab46c9-3223-4e32-b9ae-b154f5d503d7" providerId="ADAL" clId="{D7889960-ED7A-4C15-AF25-AB23AFAAC05A}" dt="2023-02-22T19:56:34.139" v="2277"/>
          <ac:picMkLst>
            <pc:docMk/>
            <pc:sldMk cId="2619274027" sldId="306"/>
            <ac:picMk id="7" creationId="{D520DA00-886F-D2BA-CAA2-0E013949CCC0}"/>
          </ac:picMkLst>
        </pc:picChg>
      </pc:sldChg>
      <pc:sldChg chg="addSp delSp modSp new mod">
        <pc:chgData name="Savoie, Audrey-Anne" userId="3bab46c9-3223-4e32-b9ae-b154f5d503d7" providerId="ADAL" clId="{D7889960-ED7A-4C15-AF25-AB23AFAAC05A}" dt="2023-03-10T01:37:25.705" v="2575" actId="113"/>
        <pc:sldMkLst>
          <pc:docMk/>
          <pc:sldMk cId="51475586" sldId="307"/>
        </pc:sldMkLst>
        <pc:spChg chg="del">
          <ac:chgData name="Savoie, Audrey-Anne" userId="3bab46c9-3223-4e32-b9ae-b154f5d503d7" providerId="ADAL" clId="{D7889960-ED7A-4C15-AF25-AB23AFAAC05A}" dt="2023-02-22T20:01:59.492" v="2282" actId="26606"/>
          <ac:spMkLst>
            <pc:docMk/>
            <pc:sldMk cId="51475586" sldId="307"/>
            <ac:spMk id="2" creationId="{373E7F60-8D0C-09CC-7C6F-2E16F7AE1116}"/>
          </ac:spMkLst>
        </pc:spChg>
        <pc:spChg chg="del">
          <ac:chgData name="Savoie, Audrey-Anne" userId="3bab46c9-3223-4e32-b9ae-b154f5d503d7" providerId="ADAL" clId="{D7889960-ED7A-4C15-AF25-AB23AFAAC05A}" dt="2023-02-22T20:01:59.492" v="2282" actId="26606"/>
          <ac:spMkLst>
            <pc:docMk/>
            <pc:sldMk cId="51475586" sldId="307"/>
            <ac:spMk id="3" creationId="{0853A00E-B214-D1D4-3A6E-EDE82C72354F}"/>
          </ac:spMkLst>
        </pc:spChg>
        <pc:spChg chg="del">
          <ac:chgData name="Savoie, Audrey-Anne" userId="3bab46c9-3223-4e32-b9ae-b154f5d503d7" providerId="ADAL" clId="{D7889960-ED7A-4C15-AF25-AB23AFAAC05A}" dt="2023-02-22T20:01:54.962" v="2281"/>
          <ac:spMkLst>
            <pc:docMk/>
            <pc:sldMk cId="51475586" sldId="307"/>
            <ac:spMk id="4" creationId="{F64830BB-A69F-58E4-858E-B16F89329FB7}"/>
          </ac:spMkLst>
        </pc:spChg>
        <pc:spChg chg="add mod">
          <ac:chgData name="Savoie, Audrey-Anne" userId="3bab46c9-3223-4e32-b9ae-b154f5d503d7" providerId="ADAL" clId="{D7889960-ED7A-4C15-AF25-AB23AFAAC05A}" dt="2023-02-22T20:04:05.891" v="2308" actId="1076"/>
          <ac:spMkLst>
            <pc:docMk/>
            <pc:sldMk cId="51475586" sldId="307"/>
            <ac:spMk id="10" creationId="{E99755CD-CBAA-6E29-7802-119A46913572}"/>
          </ac:spMkLst>
        </pc:spChg>
        <pc:spChg chg="add mod">
          <ac:chgData name="Savoie, Audrey-Anne" userId="3bab46c9-3223-4e32-b9ae-b154f5d503d7" providerId="ADAL" clId="{D7889960-ED7A-4C15-AF25-AB23AFAAC05A}" dt="2023-03-10T01:37:25.705" v="2575" actId="113"/>
          <ac:spMkLst>
            <pc:docMk/>
            <pc:sldMk cId="51475586" sldId="307"/>
            <ac:spMk id="12" creationId="{9D2117A3-20F5-D8C0-6DE2-6402331C0480}"/>
          </ac:spMkLst>
        </pc:spChg>
        <pc:picChg chg="add mod">
          <ac:chgData name="Savoie, Audrey-Anne" userId="3bab46c9-3223-4e32-b9ae-b154f5d503d7" providerId="ADAL" clId="{D7889960-ED7A-4C15-AF25-AB23AFAAC05A}" dt="2023-02-22T20:02:15.134" v="2286" actId="1076"/>
          <ac:picMkLst>
            <pc:docMk/>
            <pc:sldMk cId="51475586" sldId="307"/>
            <ac:picMk id="5" creationId="{04CB186C-6813-2D5B-E1AD-5CB8EB0A1DB9}"/>
          </ac:picMkLst>
        </pc:picChg>
        <pc:picChg chg="add mod">
          <ac:chgData name="Savoie, Audrey-Anne" userId="3bab46c9-3223-4e32-b9ae-b154f5d503d7" providerId="ADAL" clId="{D7889960-ED7A-4C15-AF25-AB23AFAAC05A}" dt="2023-02-22T20:04:34.391" v="2314" actId="1076"/>
          <ac:picMkLst>
            <pc:docMk/>
            <pc:sldMk cId="51475586" sldId="307"/>
            <ac:picMk id="6" creationId="{0DC78608-C9D3-EEE0-BACB-D6F461B1854E}"/>
          </ac:picMkLst>
        </pc:picChg>
        <pc:picChg chg="add mod">
          <ac:chgData name="Savoie, Audrey-Anne" userId="3bab46c9-3223-4e32-b9ae-b154f5d503d7" providerId="ADAL" clId="{D7889960-ED7A-4C15-AF25-AB23AFAAC05A}" dt="2023-02-22T20:05:38.041" v="2316" actId="1076"/>
          <ac:picMkLst>
            <pc:docMk/>
            <pc:sldMk cId="51475586" sldId="307"/>
            <ac:picMk id="7" creationId="{DBBAB866-8001-D7F8-6699-E2D4800D5019}"/>
          </ac:picMkLst>
        </pc:picChg>
      </pc:sldChg>
      <pc:sldChg chg="add del replId">
        <pc:chgData name="Savoie, Audrey-Anne" userId="3bab46c9-3223-4e32-b9ae-b154f5d503d7" providerId="ADAL" clId="{D7889960-ED7A-4C15-AF25-AB23AFAAC05A}" dt="2023-02-22T19:09:57.938" v="2193" actId="2890"/>
        <pc:sldMkLst>
          <pc:docMk/>
          <pc:sldMk cId="97766083" sldId="307"/>
        </pc:sldMkLst>
      </pc:sldChg>
      <pc:sldChg chg="addSp delSp modSp new mod modClrScheme chgLayout">
        <pc:chgData name="Savoie, Audrey-Anne" userId="3bab46c9-3223-4e32-b9ae-b154f5d503d7" providerId="ADAL" clId="{D7889960-ED7A-4C15-AF25-AB23AFAAC05A}" dt="2023-03-10T01:54:03.669" v="2601" actId="1076"/>
        <pc:sldMkLst>
          <pc:docMk/>
          <pc:sldMk cId="2673328273" sldId="308"/>
        </pc:sldMkLst>
        <pc:spChg chg="del">
          <ac:chgData name="Savoie, Audrey-Anne" userId="3bab46c9-3223-4e32-b9ae-b154f5d503d7" providerId="ADAL" clId="{D7889960-ED7A-4C15-AF25-AB23AFAAC05A}" dt="2023-02-22T20:08:27.473" v="2330" actId="26606"/>
          <ac:spMkLst>
            <pc:docMk/>
            <pc:sldMk cId="2673328273" sldId="308"/>
            <ac:spMk id="2" creationId="{A5C3F345-35A5-F07B-8880-E2A9C82ADC0D}"/>
          </ac:spMkLst>
        </pc:spChg>
        <pc:spChg chg="del">
          <ac:chgData name="Savoie, Audrey-Anne" userId="3bab46c9-3223-4e32-b9ae-b154f5d503d7" providerId="ADAL" clId="{D7889960-ED7A-4C15-AF25-AB23AFAAC05A}" dt="2023-02-22T20:07:50.617" v="2326"/>
          <ac:spMkLst>
            <pc:docMk/>
            <pc:sldMk cId="2673328273" sldId="308"/>
            <ac:spMk id="3" creationId="{E3A11FFD-4C24-4C1E-178A-DFA9A5376342}"/>
          </ac:spMkLst>
        </pc:spChg>
        <pc:spChg chg="mod ord">
          <ac:chgData name="Savoie, Audrey-Anne" userId="3bab46c9-3223-4e32-b9ae-b154f5d503d7" providerId="ADAL" clId="{D7889960-ED7A-4C15-AF25-AB23AFAAC05A}" dt="2023-03-10T01:52:34.940" v="2591" actId="113"/>
          <ac:spMkLst>
            <pc:docMk/>
            <pc:sldMk cId="2673328273" sldId="308"/>
            <ac:spMk id="4" creationId="{263257C0-D596-8EDF-ED6A-0E6F3734F2A3}"/>
          </ac:spMkLst>
        </pc:spChg>
        <pc:spChg chg="add del mod">
          <ac:chgData name="Savoie, Audrey-Anne" userId="3bab46c9-3223-4e32-b9ae-b154f5d503d7" providerId="ADAL" clId="{D7889960-ED7A-4C15-AF25-AB23AFAAC05A}" dt="2023-02-22T20:08:21.727" v="2329"/>
          <ac:spMkLst>
            <pc:docMk/>
            <pc:sldMk cId="2673328273" sldId="308"/>
            <ac:spMk id="6" creationId="{CA71AE5D-21A7-5859-2655-68988036A6AA}"/>
          </ac:spMkLst>
        </pc:spChg>
        <pc:spChg chg="add mod">
          <ac:chgData name="Savoie, Audrey-Anne" userId="3bab46c9-3223-4e32-b9ae-b154f5d503d7" providerId="ADAL" clId="{D7889960-ED7A-4C15-AF25-AB23AFAAC05A}" dt="2023-03-10T01:54:03.669" v="2601" actId="1076"/>
          <ac:spMkLst>
            <pc:docMk/>
            <pc:sldMk cId="2673328273" sldId="308"/>
            <ac:spMk id="9" creationId="{97491A20-1FFD-1CCD-89AF-E4EE96AA1F26}"/>
          </ac:spMkLst>
        </pc:spChg>
        <pc:spChg chg="add del mod">
          <ac:chgData name="Savoie, Audrey-Anne" userId="3bab46c9-3223-4e32-b9ae-b154f5d503d7" providerId="ADAL" clId="{D7889960-ED7A-4C15-AF25-AB23AFAAC05A}" dt="2023-02-22T20:08:44.485" v="2335" actId="26606"/>
          <ac:spMkLst>
            <pc:docMk/>
            <pc:sldMk cId="2673328273" sldId="308"/>
            <ac:spMk id="12" creationId="{9956D4DE-D89E-E7A8-D8E0-92D44D9B49DB}"/>
          </ac:spMkLst>
        </pc:spChg>
        <pc:spChg chg="add del mod">
          <ac:chgData name="Savoie, Audrey-Anne" userId="3bab46c9-3223-4e32-b9ae-b154f5d503d7" providerId="ADAL" clId="{D7889960-ED7A-4C15-AF25-AB23AFAAC05A}" dt="2023-02-22T20:08:44.485" v="2334" actId="26606"/>
          <ac:spMkLst>
            <pc:docMk/>
            <pc:sldMk cId="2673328273" sldId="308"/>
            <ac:spMk id="17" creationId="{ED64C164-0176-BAE2-0ACF-B2E437C3D7A1}"/>
          </ac:spMkLst>
        </pc:spChg>
        <pc:spChg chg="add mod ord">
          <ac:chgData name="Savoie, Audrey-Anne" userId="3bab46c9-3223-4e32-b9ae-b154f5d503d7" providerId="ADAL" clId="{D7889960-ED7A-4C15-AF25-AB23AFAAC05A}" dt="2023-03-10T01:39:14.797" v="2585" actId="255"/>
          <ac:spMkLst>
            <pc:docMk/>
            <pc:sldMk cId="2673328273" sldId="308"/>
            <ac:spMk id="19" creationId="{61758133-199A-07D3-F7FD-5957C5F0B02F}"/>
          </ac:spMkLst>
        </pc:spChg>
        <pc:spChg chg="add mod">
          <ac:chgData name="Savoie, Audrey-Anne" userId="3bab46c9-3223-4e32-b9ae-b154f5d503d7" providerId="ADAL" clId="{D7889960-ED7A-4C15-AF25-AB23AFAAC05A}" dt="2023-03-10T01:34:14.988" v="2550" actId="122"/>
          <ac:spMkLst>
            <pc:docMk/>
            <pc:sldMk cId="2673328273" sldId="308"/>
            <ac:spMk id="24" creationId="{30058437-70A0-5529-62F7-1EF4091C9AB9}"/>
          </ac:spMkLst>
        </pc:spChg>
        <pc:spChg chg="add mod">
          <ac:chgData name="Savoie, Audrey-Anne" userId="3bab46c9-3223-4e32-b9ae-b154f5d503d7" providerId="ADAL" clId="{D7889960-ED7A-4C15-AF25-AB23AFAAC05A}" dt="2023-03-10T01:33:16.945" v="2540" actId="26606"/>
          <ac:spMkLst>
            <pc:docMk/>
            <pc:sldMk cId="2673328273" sldId="308"/>
            <ac:spMk id="26" creationId="{897A806F-8D25-7BDA-E6EB-A9BCDD6E30B0}"/>
          </ac:spMkLst>
        </pc:spChg>
        <pc:picChg chg="add del mod">
          <ac:chgData name="Savoie, Audrey-Anne" userId="3bab46c9-3223-4e32-b9ae-b154f5d503d7" providerId="ADAL" clId="{D7889960-ED7A-4C15-AF25-AB23AFAAC05A}" dt="2023-03-10T01:38:55.096" v="2581" actId="478"/>
          <ac:picMkLst>
            <pc:docMk/>
            <pc:sldMk cId="2673328273" sldId="308"/>
            <ac:picMk id="3" creationId="{291F1727-DD3E-6029-74D4-887B39449A33}"/>
          </ac:picMkLst>
        </pc:picChg>
        <pc:picChg chg="add mod">
          <ac:chgData name="Savoie, Audrey-Anne" userId="3bab46c9-3223-4e32-b9ae-b154f5d503d7" providerId="ADAL" clId="{D7889960-ED7A-4C15-AF25-AB23AFAAC05A}" dt="2023-03-10T01:53:04.429" v="2593" actId="1076"/>
          <ac:picMkLst>
            <pc:docMk/>
            <pc:sldMk cId="2673328273" sldId="308"/>
            <ac:picMk id="5" creationId="{16672773-5910-D33A-4291-481FEC871828}"/>
          </ac:picMkLst>
        </pc:picChg>
        <pc:picChg chg="add del mod">
          <ac:chgData name="Savoie, Audrey-Anne" userId="3bab46c9-3223-4e32-b9ae-b154f5d503d7" providerId="ADAL" clId="{D7889960-ED7A-4C15-AF25-AB23AFAAC05A}" dt="2023-02-22T20:08:16.128" v="2328" actId="478"/>
          <ac:picMkLst>
            <pc:docMk/>
            <pc:sldMk cId="2673328273" sldId="308"/>
            <ac:picMk id="5" creationId="{F077AF43-FFCE-2BC1-F7E6-0CB04F6FE637}"/>
          </ac:picMkLst>
        </pc:picChg>
        <pc:picChg chg="add mod">
          <ac:chgData name="Savoie, Audrey-Anne" userId="3bab46c9-3223-4e32-b9ae-b154f5d503d7" providerId="ADAL" clId="{D7889960-ED7A-4C15-AF25-AB23AFAAC05A}" dt="2023-03-10T01:53:21.123" v="2595" actId="1076"/>
          <ac:picMkLst>
            <pc:docMk/>
            <pc:sldMk cId="2673328273" sldId="308"/>
            <ac:picMk id="6" creationId="{F93FB7B6-E1A0-7B9A-7C4F-619CD19474B3}"/>
          </ac:picMkLst>
        </pc:picChg>
        <pc:picChg chg="add mod">
          <ac:chgData name="Savoie, Audrey-Anne" userId="3bab46c9-3223-4e32-b9ae-b154f5d503d7" providerId="ADAL" clId="{D7889960-ED7A-4C15-AF25-AB23AFAAC05A}" dt="2023-03-10T01:39:02.257" v="2582" actId="1076"/>
          <ac:picMkLst>
            <pc:docMk/>
            <pc:sldMk cId="2673328273" sldId="308"/>
            <ac:picMk id="7" creationId="{1F47EC8E-613A-8775-3433-AB2651315F29}"/>
          </ac:picMkLst>
        </pc:picChg>
        <pc:picChg chg="add del mod">
          <ac:chgData name="Savoie, Audrey-Anne" userId="3bab46c9-3223-4e32-b9ae-b154f5d503d7" providerId="ADAL" clId="{D7889960-ED7A-4C15-AF25-AB23AFAAC05A}" dt="2023-03-10T01:53:39.575" v="2597" actId="478"/>
          <ac:picMkLst>
            <pc:docMk/>
            <pc:sldMk cId="2673328273" sldId="308"/>
            <ac:picMk id="8" creationId="{2814C725-CCDC-824E-4FA7-3367E7F0DC22}"/>
          </ac:picMkLst>
        </pc:picChg>
      </pc:sldChg>
      <pc:sldChg chg="addSp modSp new mod">
        <pc:chgData name="Savoie, Audrey-Anne" userId="3bab46c9-3223-4e32-b9ae-b154f5d503d7" providerId="ADAL" clId="{D7889960-ED7A-4C15-AF25-AB23AFAAC05A}" dt="2023-03-03T20:21:08.498" v="2417" actId="1076"/>
        <pc:sldMkLst>
          <pc:docMk/>
          <pc:sldMk cId="993922852" sldId="309"/>
        </pc:sldMkLst>
        <pc:spChg chg="mod">
          <ac:chgData name="Savoie, Audrey-Anne" userId="3bab46c9-3223-4e32-b9ae-b154f5d503d7" providerId="ADAL" clId="{D7889960-ED7A-4C15-AF25-AB23AFAAC05A}" dt="2023-03-03T20:20:29.176" v="2414" actId="255"/>
          <ac:spMkLst>
            <pc:docMk/>
            <pc:sldMk cId="993922852" sldId="309"/>
            <ac:spMk id="2" creationId="{4335F0BD-3F8E-8C26-6333-5A61B639B754}"/>
          </ac:spMkLst>
        </pc:spChg>
        <pc:spChg chg="mod">
          <ac:chgData name="Savoie, Audrey-Anne" userId="3bab46c9-3223-4e32-b9ae-b154f5d503d7" providerId="ADAL" clId="{D7889960-ED7A-4C15-AF25-AB23AFAAC05A}" dt="2023-03-03T20:19:24.424" v="2362" actId="1076"/>
          <ac:spMkLst>
            <pc:docMk/>
            <pc:sldMk cId="993922852" sldId="309"/>
            <ac:spMk id="3" creationId="{0B9DCBD0-589E-7327-40FF-2329415B8CB7}"/>
          </ac:spMkLst>
        </pc:spChg>
        <pc:picChg chg="add mod">
          <ac:chgData name="Savoie, Audrey-Anne" userId="3bab46c9-3223-4e32-b9ae-b154f5d503d7" providerId="ADAL" clId="{D7889960-ED7A-4C15-AF25-AB23AFAAC05A}" dt="2023-03-03T20:21:08.498" v="2417" actId="1076"/>
          <ac:picMkLst>
            <pc:docMk/>
            <pc:sldMk cId="993922852" sldId="309"/>
            <ac:picMk id="4" creationId="{1F52BAC8-9E8D-A586-8041-996382D78884}"/>
          </ac:picMkLst>
        </pc:picChg>
      </pc:sldChg>
      <pc:sldChg chg="addSp delSp modSp new mod ord">
        <pc:chgData name="Savoie, Audrey-Anne" userId="3bab46c9-3223-4e32-b9ae-b154f5d503d7" providerId="ADAL" clId="{D7889960-ED7A-4C15-AF25-AB23AFAAC05A}" dt="2023-03-10T01:09:00.822" v="2528"/>
        <pc:sldMkLst>
          <pc:docMk/>
          <pc:sldMk cId="1984665062" sldId="310"/>
        </pc:sldMkLst>
        <pc:spChg chg="mod">
          <ac:chgData name="Savoie, Audrey-Anne" userId="3bab46c9-3223-4e32-b9ae-b154f5d503d7" providerId="ADAL" clId="{D7889960-ED7A-4C15-AF25-AB23AFAAC05A}" dt="2023-03-10T00:56:10.767" v="2514" actId="113"/>
          <ac:spMkLst>
            <pc:docMk/>
            <pc:sldMk cId="1984665062" sldId="310"/>
            <ac:spMk id="2" creationId="{4C085048-2012-7FB8-07A6-191501963888}"/>
          </ac:spMkLst>
        </pc:spChg>
        <pc:spChg chg="del">
          <ac:chgData name="Savoie, Audrey-Anne" userId="3bab46c9-3223-4e32-b9ae-b154f5d503d7" providerId="ADAL" clId="{D7889960-ED7A-4C15-AF25-AB23AFAAC05A}" dt="2023-03-10T00:55:02.532" v="2479" actId="22"/>
          <ac:spMkLst>
            <pc:docMk/>
            <pc:sldMk cId="1984665062" sldId="310"/>
            <ac:spMk id="3" creationId="{6A741246-5D46-C37B-3864-FC610561C0B8}"/>
          </ac:spMkLst>
        </pc:spChg>
        <pc:picChg chg="add mod ord">
          <ac:chgData name="Savoie, Audrey-Anne" userId="3bab46c9-3223-4e32-b9ae-b154f5d503d7" providerId="ADAL" clId="{D7889960-ED7A-4C15-AF25-AB23AFAAC05A}" dt="2023-03-10T00:55:13.270" v="2481" actId="14100"/>
          <ac:picMkLst>
            <pc:docMk/>
            <pc:sldMk cId="1984665062" sldId="310"/>
            <ac:picMk id="5" creationId="{5C0BD31E-BE56-F68F-7642-A4A5805C5937}"/>
          </ac:picMkLst>
        </pc:picChg>
      </pc:sldChg>
      <pc:sldChg chg="modSp new del mod">
        <pc:chgData name="Savoie, Audrey-Anne" userId="3bab46c9-3223-4e32-b9ae-b154f5d503d7" providerId="ADAL" clId="{D7889960-ED7A-4C15-AF25-AB23AFAAC05A}" dt="2023-03-10T00:50:24.652" v="2475" actId="2696"/>
        <pc:sldMkLst>
          <pc:docMk/>
          <pc:sldMk cId="3652350346" sldId="310"/>
        </pc:sldMkLst>
        <pc:spChg chg="mod">
          <ac:chgData name="Savoie, Audrey-Anne" userId="3bab46c9-3223-4e32-b9ae-b154f5d503d7" providerId="ADAL" clId="{D7889960-ED7A-4C15-AF25-AB23AFAAC05A}" dt="2023-03-07T16:31:49.785" v="2474" actId="255"/>
          <ac:spMkLst>
            <pc:docMk/>
            <pc:sldMk cId="3652350346" sldId="310"/>
            <ac:spMk id="2" creationId="{F8B8BC5D-9717-0127-7AF6-9C66346BEE97}"/>
          </ac:spMkLst>
        </pc:spChg>
        <pc:spChg chg="mod">
          <ac:chgData name="Savoie, Audrey-Anne" userId="3bab46c9-3223-4e32-b9ae-b154f5d503d7" providerId="ADAL" clId="{D7889960-ED7A-4C15-AF25-AB23AFAAC05A}" dt="2023-03-07T16:30:54.738" v="2468"/>
          <ac:spMkLst>
            <pc:docMk/>
            <pc:sldMk cId="3652350346" sldId="310"/>
            <ac:spMk id="3" creationId="{68FE8B53-7C5C-0093-C41F-125836E3ACD5}"/>
          </ac:spMkLst>
        </pc:spChg>
      </pc:sldChg>
      <pc:sldChg chg="addSp delSp modSp new mod ord">
        <pc:chgData name="Savoie, Audrey-Anne" userId="3bab46c9-3223-4e32-b9ae-b154f5d503d7" providerId="ADAL" clId="{D7889960-ED7A-4C15-AF25-AB23AFAAC05A}" dt="2023-03-10T01:20:31.629" v="2535" actId="1076"/>
        <pc:sldMkLst>
          <pc:docMk/>
          <pc:sldMk cId="3934041488" sldId="311"/>
        </pc:sldMkLst>
        <pc:spChg chg="del">
          <ac:chgData name="Savoie, Audrey-Anne" userId="3bab46c9-3223-4e32-b9ae-b154f5d503d7" providerId="ADAL" clId="{D7889960-ED7A-4C15-AF25-AB23AFAAC05A}" dt="2023-03-10T01:20:15.239" v="2532" actId="22"/>
          <ac:spMkLst>
            <pc:docMk/>
            <pc:sldMk cId="3934041488" sldId="311"/>
            <ac:spMk id="3" creationId="{C1A83DD7-253E-6E2E-E0F9-7A75418E4AF8}"/>
          </ac:spMkLst>
        </pc:spChg>
        <pc:picChg chg="add mod ord">
          <ac:chgData name="Savoie, Audrey-Anne" userId="3bab46c9-3223-4e32-b9ae-b154f5d503d7" providerId="ADAL" clId="{D7889960-ED7A-4C15-AF25-AB23AFAAC05A}" dt="2023-03-10T01:20:31.629" v="2535" actId="1076"/>
          <ac:picMkLst>
            <pc:docMk/>
            <pc:sldMk cId="3934041488" sldId="311"/>
            <ac:picMk id="5" creationId="{7EAD6C90-1578-BA8F-667C-F9D9BDE0DD62}"/>
          </ac:picMkLst>
        </pc:picChg>
      </pc:sldChg>
      <pc:sldChg chg="addSp delSp modSp new mod">
        <pc:chgData name="Savoie, Audrey-Anne" userId="3bab46c9-3223-4e32-b9ae-b154f5d503d7" providerId="ADAL" clId="{D7889960-ED7A-4C15-AF25-AB23AFAAC05A}" dt="2023-03-10T01:51:45.314" v="2590" actId="14100"/>
        <pc:sldMkLst>
          <pc:docMk/>
          <pc:sldMk cId="712789326" sldId="312"/>
        </pc:sldMkLst>
        <pc:spChg chg="del">
          <ac:chgData name="Savoie, Audrey-Anne" userId="3bab46c9-3223-4e32-b9ae-b154f5d503d7" providerId="ADAL" clId="{D7889960-ED7A-4C15-AF25-AB23AFAAC05A}" dt="2023-03-10T01:51:37.817" v="2588" actId="22"/>
          <ac:spMkLst>
            <pc:docMk/>
            <pc:sldMk cId="712789326" sldId="312"/>
            <ac:spMk id="3" creationId="{C5C13528-9BD5-4E2D-AEC7-38706DD6B92D}"/>
          </ac:spMkLst>
        </pc:spChg>
        <pc:picChg chg="add mod ord">
          <ac:chgData name="Savoie, Audrey-Anne" userId="3bab46c9-3223-4e32-b9ae-b154f5d503d7" providerId="ADAL" clId="{D7889960-ED7A-4C15-AF25-AB23AFAAC05A}" dt="2023-03-10T01:51:45.314" v="2590" actId="14100"/>
          <ac:picMkLst>
            <pc:docMk/>
            <pc:sldMk cId="712789326" sldId="312"/>
            <ac:picMk id="5" creationId="{8DBD48BF-E828-A856-D57F-E3388149804A}"/>
          </ac:picMkLst>
        </pc:picChg>
      </pc:sldChg>
      <pc:sldChg chg="addSp delSp modSp new mod">
        <pc:chgData name="Savoie, Audrey-Anne" userId="3bab46c9-3223-4e32-b9ae-b154f5d503d7" providerId="ADAL" clId="{D7889960-ED7A-4C15-AF25-AB23AFAAC05A}" dt="2023-03-10T02:06:51.681" v="2652" actId="1076"/>
        <pc:sldMkLst>
          <pc:docMk/>
          <pc:sldMk cId="3244764751" sldId="313"/>
        </pc:sldMkLst>
        <pc:spChg chg="del">
          <ac:chgData name="Savoie, Audrey-Anne" userId="3bab46c9-3223-4e32-b9ae-b154f5d503d7" providerId="ADAL" clId="{D7889960-ED7A-4C15-AF25-AB23AFAAC05A}" dt="2023-03-10T02:03:47.877" v="2642" actId="22"/>
          <ac:spMkLst>
            <pc:docMk/>
            <pc:sldMk cId="3244764751" sldId="313"/>
            <ac:spMk id="3" creationId="{A950F67F-D84A-26BA-EAB1-0EBC9B0DDBFC}"/>
          </ac:spMkLst>
        </pc:spChg>
        <pc:picChg chg="add mod ord">
          <ac:chgData name="Savoie, Audrey-Anne" userId="3bab46c9-3223-4e32-b9ae-b154f5d503d7" providerId="ADAL" clId="{D7889960-ED7A-4C15-AF25-AB23AFAAC05A}" dt="2023-03-10T02:06:42.529" v="2650" actId="1076"/>
          <ac:picMkLst>
            <pc:docMk/>
            <pc:sldMk cId="3244764751" sldId="313"/>
            <ac:picMk id="5" creationId="{BC9605E3-3B06-88AD-82F8-6A8E7DF106F2}"/>
          </ac:picMkLst>
        </pc:picChg>
        <pc:picChg chg="add mod">
          <ac:chgData name="Savoie, Audrey-Anne" userId="3bab46c9-3223-4e32-b9ae-b154f5d503d7" providerId="ADAL" clId="{D7889960-ED7A-4C15-AF25-AB23AFAAC05A}" dt="2023-03-10T02:06:51.681" v="2652" actId="1076"/>
          <ac:picMkLst>
            <pc:docMk/>
            <pc:sldMk cId="3244764751" sldId="313"/>
            <ac:picMk id="1026" creationId="{C978ECDB-0438-7C01-1CF1-86368A35CB9F}"/>
          </ac:picMkLst>
        </pc:picChg>
      </pc:sldChg>
      <pc:sldChg chg="addSp modSp new mod">
        <pc:chgData name="Savoie, Audrey-Anne" userId="3bab46c9-3223-4e32-b9ae-b154f5d503d7" providerId="ADAL" clId="{D7889960-ED7A-4C15-AF25-AB23AFAAC05A}" dt="2023-03-10T02:14:28.149" v="2682" actId="255"/>
        <pc:sldMkLst>
          <pc:docMk/>
          <pc:sldMk cId="2430747231" sldId="314"/>
        </pc:sldMkLst>
        <pc:spChg chg="mod">
          <ac:chgData name="Savoie, Audrey-Anne" userId="3bab46c9-3223-4e32-b9ae-b154f5d503d7" providerId="ADAL" clId="{D7889960-ED7A-4C15-AF25-AB23AFAAC05A}" dt="2023-03-10T02:13:03.223" v="2655" actId="14100"/>
          <ac:spMkLst>
            <pc:docMk/>
            <pc:sldMk cId="2430747231" sldId="314"/>
            <ac:spMk id="2" creationId="{AB1D99A0-54E5-CBBA-AF1F-0AB2760BFB6B}"/>
          </ac:spMkLst>
        </pc:spChg>
        <pc:spChg chg="mod">
          <ac:chgData name="Savoie, Audrey-Anne" userId="3bab46c9-3223-4e32-b9ae-b154f5d503d7" providerId="ADAL" clId="{D7889960-ED7A-4C15-AF25-AB23AFAAC05A}" dt="2023-03-10T02:14:28.149" v="2682" actId="255"/>
          <ac:spMkLst>
            <pc:docMk/>
            <pc:sldMk cId="2430747231" sldId="314"/>
            <ac:spMk id="3" creationId="{70E26918-F3C2-3513-C5A9-A22B17FE8732}"/>
          </ac:spMkLst>
        </pc:spChg>
        <pc:picChg chg="add mod">
          <ac:chgData name="Savoie, Audrey-Anne" userId="3bab46c9-3223-4e32-b9ae-b154f5d503d7" providerId="ADAL" clId="{D7889960-ED7A-4C15-AF25-AB23AFAAC05A}" dt="2023-03-10T02:13:56.109" v="2660" actId="1076"/>
          <ac:picMkLst>
            <pc:docMk/>
            <pc:sldMk cId="2430747231" sldId="314"/>
            <ac:picMk id="5" creationId="{FDAB80D8-A9C1-E8C5-ED81-98ED9930D9CD}"/>
          </ac:picMkLst>
        </pc:picChg>
      </pc:sldChg>
      <pc:sldChg chg="addSp delSp modSp new mod ord">
        <pc:chgData name="Savoie, Audrey-Anne" userId="3bab46c9-3223-4e32-b9ae-b154f5d503d7" providerId="ADAL" clId="{D7889960-ED7A-4C15-AF25-AB23AFAAC05A}" dt="2023-03-13T13:55:21.378" v="2997" actId="1076"/>
        <pc:sldMkLst>
          <pc:docMk/>
          <pc:sldMk cId="214352085" sldId="315"/>
        </pc:sldMkLst>
        <pc:spChg chg="add del mod">
          <ac:chgData name="Savoie, Audrey-Anne" userId="3bab46c9-3223-4e32-b9ae-b154f5d503d7" providerId="ADAL" clId="{D7889960-ED7A-4C15-AF25-AB23AFAAC05A}" dt="2023-03-13T13:55:13.180" v="2995"/>
          <ac:spMkLst>
            <pc:docMk/>
            <pc:sldMk cId="214352085" sldId="315"/>
            <ac:spMk id="3" creationId="{12C650F9-C788-A16A-78AB-A2B3A5502F6B}"/>
          </ac:spMkLst>
        </pc:spChg>
        <pc:spChg chg="del">
          <ac:chgData name="Savoie, Audrey-Anne" userId="3bab46c9-3223-4e32-b9ae-b154f5d503d7" providerId="ADAL" clId="{D7889960-ED7A-4C15-AF25-AB23AFAAC05A}" dt="2023-03-10T02:38:30.840" v="2734" actId="22"/>
          <ac:spMkLst>
            <pc:docMk/>
            <pc:sldMk cId="214352085" sldId="315"/>
            <ac:spMk id="3" creationId="{B8786FFB-4CA9-EB4C-2D04-704A51D6EB62}"/>
          </ac:spMkLst>
        </pc:spChg>
        <pc:picChg chg="add mod">
          <ac:chgData name="Savoie, Audrey-Anne" userId="3bab46c9-3223-4e32-b9ae-b154f5d503d7" providerId="ADAL" clId="{D7889960-ED7A-4C15-AF25-AB23AFAAC05A}" dt="2023-03-13T13:55:21.378" v="2997" actId="1076"/>
          <ac:picMkLst>
            <pc:docMk/>
            <pc:sldMk cId="214352085" sldId="315"/>
            <ac:picMk id="4" creationId="{3576F52F-8097-6ED9-2227-8E44C5DE5230}"/>
          </ac:picMkLst>
        </pc:picChg>
        <pc:picChg chg="add del mod ord">
          <ac:chgData name="Savoie, Audrey-Anne" userId="3bab46c9-3223-4e32-b9ae-b154f5d503d7" providerId="ADAL" clId="{D7889960-ED7A-4C15-AF25-AB23AFAAC05A}" dt="2023-03-13T13:55:10.702" v="2994" actId="478"/>
          <ac:picMkLst>
            <pc:docMk/>
            <pc:sldMk cId="214352085" sldId="315"/>
            <ac:picMk id="5" creationId="{699F083B-440C-44B8-D70C-26F473A6E4C9}"/>
          </ac:picMkLst>
        </pc:picChg>
      </pc:sldChg>
      <pc:sldChg chg="new del">
        <pc:chgData name="Savoie, Audrey-Anne" userId="3bab46c9-3223-4e32-b9ae-b154f5d503d7" providerId="ADAL" clId="{D7889960-ED7A-4C15-AF25-AB23AFAAC05A}" dt="2023-03-10T02:33:51.098" v="2732" actId="2696"/>
        <pc:sldMkLst>
          <pc:docMk/>
          <pc:sldMk cId="1023032974" sldId="315"/>
        </pc:sldMkLst>
      </pc:sldChg>
      <pc:sldChg chg="addSp modSp new mod ord">
        <pc:chgData name="Savoie, Audrey-Anne" userId="3bab46c9-3223-4e32-b9ae-b154f5d503d7" providerId="ADAL" clId="{D7889960-ED7A-4C15-AF25-AB23AFAAC05A}" dt="2023-03-10T12:48:27.107" v="2825" actId="1076"/>
        <pc:sldMkLst>
          <pc:docMk/>
          <pc:sldMk cId="1220160452" sldId="316"/>
        </pc:sldMkLst>
        <pc:spChg chg="mod">
          <ac:chgData name="Savoie, Audrey-Anne" userId="3bab46c9-3223-4e32-b9ae-b154f5d503d7" providerId="ADAL" clId="{D7889960-ED7A-4C15-AF25-AB23AFAAC05A}" dt="2023-03-10T12:48:21.242" v="2824" actId="20577"/>
          <ac:spMkLst>
            <pc:docMk/>
            <pc:sldMk cId="1220160452" sldId="316"/>
            <ac:spMk id="2" creationId="{4E36843B-B19D-9951-1BF3-7CB99C697642}"/>
          </ac:spMkLst>
        </pc:spChg>
        <pc:spChg chg="mod">
          <ac:chgData name="Savoie, Audrey-Anne" userId="3bab46c9-3223-4e32-b9ae-b154f5d503d7" providerId="ADAL" clId="{D7889960-ED7A-4C15-AF25-AB23AFAAC05A}" dt="2023-03-10T12:46:38.202" v="2811" actId="5793"/>
          <ac:spMkLst>
            <pc:docMk/>
            <pc:sldMk cId="1220160452" sldId="316"/>
            <ac:spMk id="3" creationId="{05F5410B-6CB3-3F66-1BC7-6024BFB363F9}"/>
          </ac:spMkLst>
        </pc:spChg>
        <pc:picChg chg="add mod">
          <ac:chgData name="Savoie, Audrey-Anne" userId="3bab46c9-3223-4e32-b9ae-b154f5d503d7" providerId="ADAL" clId="{D7889960-ED7A-4C15-AF25-AB23AFAAC05A}" dt="2023-03-10T12:46:32.120" v="2808" actId="1076"/>
          <ac:picMkLst>
            <pc:docMk/>
            <pc:sldMk cId="1220160452" sldId="316"/>
            <ac:picMk id="4" creationId="{8A96623E-B17D-BE65-62A3-B5934F39E0E7}"/>
          </ac:picMkLst>
        </pc:picChg>
        <pc:picChg chg="add mod">
          <ac:chgData name="Savoie, Audrey-Anne" userId="3bab46c9-3223-4e32-b9ae-b154f5d503d7" providerId="ADAL" clId="{D7889960-ED7A-4C15-AF25-AB23AFAAC05A}" dt="2023-03-10T12:47:20.626" v="2815" actId="1076"/>
          <ac:picMkLst>
            <pc:docMk/>
            <pc:sldMk cId="1220160452" sldId="316"/>
            <ac:picMk id="5" creationId="{87707010-59B5-9D3C-DCA9-ADB8C85D9A46}"/>
          </ac:picMkLst>
        </pc:picChg>
        <pc:picChg chg="add mod">
          <ac:chgData name="Savoie, Audrey-Anne" userId="3bab46c9-3223-4e32-b9ae-b154f5d503d7" providerId="ADAL" clId="{D7889960-ED7A-4C15-AF25-AB23AFAAC05A}" dt="2023-03-10T12:48:27.107" v="2825" actId="1076"/>
          <ac:picMkLst>
            <pc:docMk/>
            <pc:sldMk cId="1220160452" sldId="316"/>
            <ac:picMk id="6" creationId="{B47D0277-AB53-66AC-7A91-450CB29F9DCC}"/>
          </ac:picMkLst>
        </pc:picChg>
      </pc:sldChg>
      <pc:sldChg chg="addSp delSp modSp new mod ord">
        <pc:chgData name="Savoie, Audrey-Anne" userId="3bab46c9-3223-4e32-b9ae-b154f5d503d7" providerId="ADAL" clId="{D7889960-ED7A-4C15-AF25-AB23AFAAC05A}" dt="2023-03-13T13:27:46.267" v="2960" actId="14100"/>
        <pc:sldMkLst>
          <pc:docMk/>
          <pc:sldMk cId="601871723" sldId="317"/>
        </pc:sldMkLst>
        <pc:spChg chg="mod">
          <ac:chgData name="Savoie, Audrey-Anne" userId="3bab46c9-3223-4e32-b9ae-b154f5d503d7" providerId="ADAL" clId="{D7889960-ED7A-4C15-AF25-AB23AFAAC05A}" dt="2023-03-10T13:13:51.414" v="2860" actId="113"/>
          <ac:spMkLst>
            <pc:docMk/>
            <pc:sldMk cId="601871723" sldId="317"/>
            <ac:spMk id="2" creationId="{1DE3EE76-775E-837F-CBA2-4552EBC988E4}"/>
          </ac:spMkLst>
        </pc:spChg>
        <pc:spChg chg="del">
          <ac:chgData name="Savoie, Audrey-Anne" userId="3bab46c9-3223-4e32-b9ae-b154f5d503d7" providerId="ADAL" clId="{D7889960-ED7A-4C15-AF25-AB23AFAAC05A}" dt="2023-03-10T02:49:45.171" v="2751"/>
          <ac:spMkLst>
            <pc:docMk/>
            <pc:sldMk cId="601871723" sldId="317"/>
            <ac:spMk id="3" creationId="{BBCF44B3-5189-72B7-DDAF-C2B3B71BCF30}"/>
          </ac:spMkLst>
        </pc:spChg>
        <pc:picChg chg="add mod">
          <ac:chgData name="Savoie, Audrey-Anne" userId="3bab46c9-3223-4e32-b9ae-b154f5d503d7" providerId="ADAL" clId="{D7889960-ED7A-4C15-AF25-AB23AFAAC05A}" dt="2023-03-13T13:27:46.267" v="2960" actId="14100"/>
          <ac:picMkLst>
            <pc:docMk/>
            <pc:sldMk cId="601871723" sldId="317"/>
            <ac:picMk id="4" creationId="{7E031187-5388-34BA-BAB3-2AA97BF3FDF2}"/>
          </ac:picMkLst>
        </pc:picChg>
      </pc:sldChg>
      <pc:sldChg chg="addSp delSp modSp new mod modAnim">
        <pc:chgData name="Savoie, Audrey-Anne" userId="3bab46c9-3223-4e32-b9ae-b154f5d503d7" providerId="ADAL" clId="{D7889960-ED7A-4C15-AF25-AB23AFAAC05A}" dt="2023-03-10T13:17:24.180" v="2866" actId="207"/>
        <pc:sldMkLst>
          <pc:docMk/>
          <pc:sldMk cId="791254169" sldId="318"/>
        </pc:sldMkLst>
        <pc:spChg chg="mod">
          <ac:chgData name="Savoie, Audrey-Anne" userId="3bab46c9-3223-4e32-b9ae-b154f5d503d7" providerId="ADAL" clId="{D7889960-ED7A-4C15-AF25-AB23AFAAC05A}" dt="2023-03-10T13:16:23.898" v="2863" actId="255"/>
          <ac:spMkLst>
            <pc:docMk/>
            <pc:sldMk cId="791254169" sldId="318"/>
            <ac:spMk id="2" creationId="{10669DC2-4629-4191-51EB-614DB98EE565}"/>
          </ac:spMkLst>
        </pc:spChg>
        <pc:spChg chg="del mod">
          <ac:chgData name="Savoie, Audrey-Anne" userId="3bab46c9-3223-4e32-b9ae-b154f5d503d7" providerId="ADAL" clId="{D7889960-ED7A-4C15-AF25-AB23AFAAC05A}" dt="2023-03-10T02:50:20.173" v="2755" actId="22"/>
          <ac:spMkLst>
            <pc:docMk/>
            <pc:sldMk cId="791254169" sldId="318"/>
            <ac:spMk id="3" creationId="{121FEF9C-26F7-DFD5-0B87-F0BD604C338F}"/>
          </ac:spMkLst>
        </pc:spChg>
        <pc:spChg chg="add mod">
          <ac:chgData name="Savoie, Audrey-Anne" userId="3bab46c9-3223-4e32-b9ae-b154f5d503d7" providerId="ADAL" clId="{D7889960-ED7A-4C15-AF25-AB23AFAAC05A}" dt="2023-03-10T02:51:47.903" v="2763" actId="1076"/>
          <ac:spMkLst>
            <pc:docMk/>
            <pc:sldMk cId="791254169" sldId="318"/>
            <ac:spMk id="7" creationId="{031B1A90-3B20-9C47-87AF-FBB7074E0A4A}"/>
          </ac:spMkLst>
        </pc:spChg>
        <pc:picChg chg="add mod">
          <ac:chgData name="Savoie, Audrey-Anne" userId="3bab46c9-3223-4e32-b9ae-b154f5d503d7" providerId="ADAL" clId="{D7889960-ED7A-4C15-AF25-AB23AFAAC05A}" dt="2023-03-10T13:17:24.180" v="2866" actId="207"/>
          <ac:picMkLst>
            <pc:docMk/>
            <pc:sldMk cId="791254169" sldId="318"/>
            <ac:picMk id="3" creationId="{C5A3B989-D63B-CA4C-4300-79585AAA64F2}"/>
          </ac:picMkLst>
        </pc:picChg>
        <pc:picChg chg="add mod ord">
          <ac:chgData name="Savoie, Audrey-Anne" userId="3bab46c9-3223-4e32-b9ae-b154f5d503d7" providerId="ADAL" clId="{D7889960-ED7A-4C15-AF25-AB23AFAAC05A}" dt="2023-03-10T02:50:32.820" v="2758" actId="14100"/>
          <ac:picMkLst>
            <pc:docMk/>
            <pc:sldMk cId="791254169" sldId="318"/>
            <ac:picMk id="5" creationId="{34777E67-B83B-B3D3-6FEE-600737C9B0A8}"/>
          </ac:picMkLst>
        </pc:picChg>
      </pc:sldChg>
      <pc:sldChg chg="addSp delSp modSp new del mod">
        <pc:chgData name="Savoie, Audrey-Anne" userId="3bab46c9-3223-4e32-b9ae-b154f5d503d7" providerId="ADAL" clId="{D7889960-ED7A-4C15-AF25-AB23AFAAC05A}" dt="2023-03-10T13:17:50.062" v="2868" actId="2696"/>
        <pc:sldMkLst>
          <pc:docMk/>
          <pc:sldMk cId="2864662221" sldId="319"/>
        </pc:sldMkLst>
        <pc:spChg chg="del">
          <ac:chgData name="Savoie, Audrey-Anne" userId="3bab46c9-3223-4e32-b9ae-b154f5d503d7" providerId="ADAL" clId="{D7889960-ED7A-4C15-AF25-AB23AFAAC05A}" dt="2023-03-10T02:54:38.157" v="2765" actId="22"/>
          <ac:spMkLst>
            <pc:docMk/>
            <pc:sldMk cId="2864662221" sldId="319"/>
            <ac:spMk id="3" creationId="{D2BB5A52-B8C2-71B8-C2D9-8DAE32957740}"/>
          </ac:spMkLst>
        </pc:spChg>
        <pc:picChg chg="add mod ord">
          <ac:chgData name="Savoie, Audrey-Anne" userId="3bab46c9-3223-4e32-b9ae-b154f5d503d7" providerId="ADAL" clId="{D7889960-ED7A-4C15-AF25-AB23AFAAC05A}" dt="2023-03-10T02:54:50.629" v="2768" actId="1076"/>
          <ac:picMkLst>
            <pc:docMk/>
            <pc:sldMk cId="2864662221" sldId="319"/>
            <ac:picMk id="5" creationId="{755EDBB1-2C8F-C222-AE19-78A0218089C3}"/>
          </ac:picMkLst>
        </pc:picChg>
      </pc:sldChg>
      <pc:sldChg chg="addSp delSp modSp new mod">
        <pc:chgData name="Savoie, Audrey-Anne" userId="3bab46c9-3223-4e32-b9ae-b154f5d503d7" providerId="ADAL" clId="{D7889960-ED7A-4C15-AF25-AB23AFAAC05A}" dt="2023-03-10T12:43:53.970" v="2798" actId="255"/>
        <pc:sldMkLst>
          <pc:docMk/>
          <pc:sldMk cId="2893508989" sldId="320"/>
        </pc:sldMkLst>
        <pc:spChg chg="mod">
          <ac:chgData name="Savoie, Audrey-Anne" userId="3bab46c9-3223-4e32-b9ae-b154f5d503d7" providerId="ADAL" clId="{D7889960-ED7A-4C15-AF25-AB23AFAAC05A}" dt="2023-03-10T12:43:53.970" v="2798" actId="255"/>
          <ac:spMkLst>
            <pc:docMk/>
            <pc:sldMk cId="2893508989" sldId="320"/>
            <ac:spMk id="2" creationId="{F5378E89-DB2F-E20C-7904-A7E2ED333A1D}"/>
          </ac:spMkLst>
        </pc:spChg>
        <pc:spChg chg="del">
          <ac:chgData name="Savoie, Audrey-Anne" userId="3bab46c9-3223-4e32-b9ae-b154f5d503d7" providerId="ADAL" clId="{D7889960-ED7A-4C15-AF25-AB23AFAAC05A}" dt="2023-03-10T12:43:00.803" v="2777" actId="22"/>
          <ac:spMkLst>
            <pc:docMk/>
            <pc:sldMk cId="2893508989" sldId="320"/>
            <ac:spMk id="3" creationId="{C881FC8C-0356-A5BD-8649-FD0F76257D3E}"/>
          </ac:spMkLst>
        </pc:spChg>
        <pc:picChg chg="add mod ord">
          <ac:chgData name="Savoie, Audrey-Anne" userId="3bab46c9-3223-4e32-b9ae-b154f5d503d7" providerId="ADAL" clId="{D7889960-ED7A-4C15-AF25-AB23AFAAC05A}" dt="2023-03-10T12:43:08.345" v="2779" actId="1076"/>
          <ac:picMkLst>
            <pc:docMk/>
            <pc:sldMk cId="2893508989" sldId="320"/>
            <ac:picMk id="5" creationId="{28E67CEE-1154-4117-F43C-4FDD2DC2AB46}"/>
          </ac:picMkLst>
        </pc:picChg>
      </pc:sldChg>
      <pc:sldChg chg="addSp delSp modSp new mod">
        <pc:chgData name="Savoie, Audrey-Anne" userId="3bab46c9-3223-4e32-b9ae-b154f5d503d7" providerId="ADAL" clId="{D7889960-ED7A-4C15-AF25-AB23AFAAC05A}" dt="2023-03-10T13:21:21.207" v="2903" actId="1076"/>
        <pc:sldMkLst>
          <pc:docMk/>
          <pc:sldMk cId="2647880623" sldId="321"/>
        </pc:sldMkLst>
        <pc:spChg chg="mod">
          <ac:chgData name="Savoie, Audrey-Anne" userId="3bab46c9-3223-4e32-b9ae-b154f5d503d7" providerId="ADAL" clId="{D7889960-ED7A-4C15-AF25-AB23AFAAC05A}" dt="2023-03-10T13:20:43.830" v="2901" actId="255"/>
          <ac:spMkLst>
            <pc:docMk/>
            <pc:sldMk cId="2647880623" sldId="321"/>
            <ac:spMk id="2" creationId="{1B940BC3-7B1E-365C-FDB0-5CC934B6A606}"/>
          </ac:spMkLst>
        </pc:spChg>
        <pc:spChg chg="del">
          <ac:chgData name="Savoie, Audrey-Anne" userId="3bab46c9-3223-4e32-b9ae-b154f5d503d7" providerId="ADAL" clId="{D7889960-ED7A-4C15-AF25-AB23AFAAC05A}" dt="2023-03-10T13:19:39.030" v="2873" actId="22"/>
          <ac:spMkLst>
            <pc:docMk/>
            <pc:sldMk cId="2647880623" sldId="321"/>
            <ac:spMk id="3" creationId="{79A5EBD9-A39D-DAA1-85D8-45921949A2BA}"/>
          </ac:spMkLst>
        </pc:spChg>
        <pc:picChg chg="add mod ord">
          <ac:chgData name="Savoie, Audrey-Anne" userId="3bab46c9-3223-4e32-b9ae-b154f5d503d7" providerId="ADAL" clId="{D7889960-ED7A-4C15-AF25-AB23AFAAC05A}" dt="2023-03-10T13:19:49.069" v="2876" actId="1076"/>
          <ac:picMkLst>
            <pc:docMk/>
            <pc:sldMk cId="2647880623" sldId="321"/>
            <ac:picMk id="5" creationId="{4637CCF9-DE4A-A678-BFD7-69C6B3EF7130}"/>
          </ac:picMkLst>
        </pc:picChg>
        <pc:picChg chg="add mod">
          <ac:chgData name="Savoie, Audrey-Anne" userId="3bab46c9-3223-4e32-b9ae-b154f5d503d7" providerId="ADAL" clId="{D7889960-ED7A-4C15-AF25-AB23AFAAC05A}" dt="2023-03-10T13:21:21.207" v="2903" actId="1076"/>
          <ac:picMkLst>
            <pc:docMk/>
            <pc:sldMk cId="2647880623" sldId="321"/>
            <ac:picMk id="6" creationId="{2B8BA68E-A731-4E3E-BF9F-6F48892F1F01}"/>
          </ac:picMkLst>
        </pc:picChg>
      </pc:sldChg>
      <pc:sldChg chg="addSp delSp modSp new mod">
        <pc:chgData name="Savoie, Audrey-Anne" userId="3bab46c9-3223-4e32-b9ae-b154f5d503d7" providerId="ADAL" clId="{D7889960-ED7A-4C15-AF25-AB23AFAAC05A}" dt="2023-03-13T14:07:20.848" v="3121" actId="1076"/>
        <pc:sldMkLst>
          <pc:docMk/>
          <pc:sldMk cId="3490077397" sldId="322"/>
        </pc:sldMkLst>
        <pc:spChg chg="mod">
          <ac:chgData name="Savoie, Audrey-Anne" userId="3bab46c9-3223-4e32-b9ae-b154f5d503d7" providerId="ADAL" clId="{D7889960-ED7A-4C15-AF25-AB23AFAAC05A}" dt="2023-03-13T14:07:20.848" v="3121" actId="1076"/>
          <ac:spMkLst>
            <pc:docMk/>
            <pc:sldMk cId="3490077397" sldId="322"/>
            <ac:spMk id="2" creationId="{F6EEFFD9-1AB8-E3AD-5401-2D662C1D963B}"/>
          </ac:spMkLst>
        </pc:spChg>
        <pc:spChg chg="del">
          <ac:chgData name="Savoie, Audrey-Anne" userId="3bab46c9-3223-4e32-b9ae-b154f5d503d7" providerId="ADAL" clId="{D7889960-ED7A-4C15-AF25-AB23AFAAC05A}" dt="2023-03-10T13:23:10.958" v="2905" actId="22"/>
          <ac:spMkLst>
            <pc:docMk/>
            <pc:sldMk cId="3490077397" sldId="322"/>
            <ac:spMk id="3" creationId="{C659C926-166A-C738-52E3-3E0A933FF2BB}"/>
          </ac:spMkLst>
        </pc:spChg>
        <pc:spChg chg="add mod">
          <ac:chgData name="Savoie, Audrey-Anne" userId="3bab46c9-3223-4e32-b9ae-b154f5d503d7" providerId="ADAL" clId="{D7889960-ED7A-4C15-AF25-AB23AFAAC05A}" dt="2023-03-13T14:06:43.354" v="3095" actId="207"/>
          <ac:spMkLst>
            <pc:docMk/>
            <pc:sldMk cId="3490077397" sldId="322"/>
            <ac:spMk id="6" creationId="{7DE79D21-058E-C4DE-BCF2-23C5A3582DEB}"/>
          </ac:spMkLst>
        </pc:spChg>
        <pc:spChg chg="add mod">
          <ac:chgData name="Savoie, Audrey-Anne" userId="3bab46c9-3223-4e32-b9ae-b154f5d503d7" providerId="ADAL" clId="{D7889960-ED7A-4C15-AF25-AB23AFAAC05A}" dt="2023-03-13T14:05:27.831" v="3080" actId="1076"/>
          <ac:spMkLst>
            <pc:docMk/>
            <pc:sldMk cId="3490077397" sldId="322"/>
            <ac:spMk id="8" creationId="{6128E055-A79A-BDD3-9204-259616EEB19A}"/>
          </ac:spMkLst>
        </pc:spChg>
        <pc:spChg chg="add mod">
          <ac:chgData name="Savoie, Audrey-Anne" userId="3bab46c9-3223-4e32-b9ae-b154f5d503d7" providerId="ADAL" clId="{D7889960-ED7A-4C15-AF25-AB23AFAAC05A}" dt="2023-03-13T14:05:31.255" v="3081" actId="1076"/>
          <ac:spMkLst>
            <pc:docMk/>
            <pc:sldMk cId="3490077397" sldId="322"/>
            <ac:spMk id="10" creationId="{DC168ABB-9B80-304C-80FB-E821CF95FE3C}"/>
          </ac:spMkLst>
        </pc:spChg>
        <pc:spChg chg="add mod">
          <ac:chgData name="Savoie, Audrey-Anne" userId="3bab46c9-3223-4e32-b9ae-b154f5d503d7" providerId="ADAL" clId="{D7889960-ED7A-4C15-AF25-AB23AFAAC05A}" dt="2023-03-13T14:04:12.005" v="3073" actId="1076"/>
          <ac:spMkLst>
            <pc:docMk/>
            <pc:sldMk cId="3490077397" sldId="322"/>
            <ac:spMk id="14" creationId="{EA5E86FC-F255-7F91-D6CA-3268A5F3F176}"/>
          </ac:spMkLst>
        </pc:spChg>
        <pc:spChg chg="add del mod">
          <ac:chgData name="Savoie, Audrey-Anne" userId="3bab46c9-3223-4e32-b9ae-b154f5d503d7" providerId="ADAL" clId="{D7889960-ED7A-4C15-AF25-AB23AFAAC05A}" dt="2023-03-13T14:06:04.160" v="3087" actId="478"/>
          <ac:spMkLst>
            <pc:docMk/>
            <pc:sldMk cId="3490077397" sldId="322"/>
            <ac:spMk id="16" creationId="{035E1791-535E-CFBD-5E62-B03DCA7552A1}"/>
          </ac:spMkLst>
        </pc:spChg>
        <pc:spChg chg="add mod">
          <ac:chgData name="Savoie, Audrey-Anne" userId="3bab46c9-3223-4e32-b9ae-b154f5d503d7" providerId="ADAL" clId="{D7889960-ED7A-4C15-AF25-AB23AFAAC05A}" dt="2023-03-13T14:06:35.900" v="3094" actId="207"/>
          <ac:spMkLst>
            <pc:docMk/>
            <pc:sldMk cId="3490077397" sldId="322"/>
            <ac:spMk id="18" creationId="{31D2EBDF-E985-E278-2479-05A5DD78CB2C}"/>
          </ac:spMkLst>
        </pc:spChg>
        <pc:picChg chg="add del mod">
          <ac:chgData name="Savoie, Audrey-Anne" userId="3bab46c9-3223-4e32-b9ae-b154f5d503d7" providerId="ADAL" clId="{D7889960-ED7A-4C15-AF25-AB23AFAAC05A}" dt="2023-03-13T14:05:51.167" v="3084" actId="478"/>
          <ac:picMkLst>
            <pc:docMk/>
            <pc:sldMk cId="3490077397" sldId="322"/>
            <ac:picMk id="3" creationId="{E61118E9-B0A5-50CD-7A14-D83F2FBC6D6E}"/>
          </ac:picMkLst>
        </pc:picChg>
        <pc:picChg chg="add mod ord">
          <ac:chgData name="Savoie, Audrey-Anne" userId="3bab46c9-3223-4e32-b9ae-b154f5d503d7" providerId="ADAL" clId="{D7889960-ED7A-4C15-AF25-AB23AFAAC05A}" dt="2023-03-13T14:00:57.235" v="3049" actId="1076"/>
          <ac:picMkLst>
            <pc:docMk/>
            <pc:sldMk cId="3490077397" sldId="322"/>
            <ac:picMk id="5" creationId="{E7B3D7AE-B127-BDF0-4080-17D6BF404F86}"/>
          </ac:picMkLst>
        </pc:picChg>
        <pc:picChg chg="add del mod">
          <ac:chgData name="Savoie, Audrey-Anne" userId="3bab46c9-3223-4e32-b9ae-b154f5d503d7" providerId="ADAL" clId="{D7889960-ED7A-4C15-AF25-AB23AFAAC05A}" dt="2023-03-13T14:04:14.125" v="3074" actId="478"/>
          <ac:picMkLst>
            <pc:docMk/>
            <pc:sldMk cId="3490077397" sldId="322"/>
            <ac:picMk id="11" creationId="{30FD4086-FEC9-CA98-9A14-C8006780E0D9}"/>
          </ac:picMkLst>
        </pc:picChg>
        <pc:picChg chg="add del">
          <ac:chgData name="Savoie, Audrey-Anne" userId="3bab46c9-3223-4e32-b9ae-b154f5d503d7" providerId="ADAL" clId="{D7889960-ED7A-4C15-AF25-AB23AFAAC05A}" dt="2023-03-13T14:01:45.697" v="3054" actId="478"/>
          <ac:picMkLst>
            <pc:docMk/>
            <pc:sldMk cId="3490077397" sldId="322"/>
            <ac:picMk id="12" creationId="{B26423DF-BF56-B85E-765D-B8705764E227}"/>
          </ac:picMkLst>
        </pc:picChg>
      </pc:sldChg>
      <pc:sldChg chg="addSp delSp modSp new mod">
        <pc:chgData name="Savoie, Audrey-Anne" userId="3bab46c9-3223-4e32-b9ae-b154f5d503d7" providerId="ADAL" clId="{D7889960-ED7A-4C15-AF25-AB23AFAAC05A}" dt="2023-03-13T13:53:55.897" v="2988" actId="255"/>
        <pc:sldMkLst>
          <pc:docMk/>
          <pc:sldMk cId="1346071774" sldId="323"/>
        </pc:sldMkLst>
        <pc:spChg chg="mod">
          <ac:chgData name="Savoie, Audrey-Anne" userId="3bab46c9-3223-4e32-b9ae-b154f5d503d7" providerId="ADAL" clId="{D7889960-ED7A-4C15-AF25-AB23AFAAC05A}" dt="2023-03-13T13:53:55.897" v="2988" actId="255"/>
          <ac:spMkLst>
            <pc:docMk/>
            <pc:sldMk cId="1346071774" sldId="323"/>
            <ac:spMk id="2" creationId="{C0369B0F-2ED6-700D-3FFA-313EDE3BAE58}"/>
          </ac:spMkLst>
        </pc:spChg>
        <pc:spChg chg="del">
          <ac:chgData name="Savoie, Audrey-Anne" userId="3bab46c9-3223-4e32-b9ae-b154f5d503d7" providerId="ADAL" clId="{D7889960-ED7A-4C15-AF25-AB23AFAAC05A}" dt="2023-03-13T13:29:40.045" v="2962"/>
          <ac:spMkLst>
            <pc:docMk/>
            <pc:sldMk cId="1346071774" sldId="323"/>
            <ac:spMk id="3" creationId="{2076283E-7F7E-B704-0057-A3278D602E4F}"/>
          </ac:spMkLst>
        </pc:spChg>
        <pc:picChg chg="add mod">
          <ac:chgData name="Savoie, Audrey-Anne" userId="3bab46c9-3223-4e32-b9ae-b154f5d503d7" providerId="ADAL" clId="{D7889960-ED7A-4C15-AF25-AB23AFAAC05A}" dt="2023-03-13T13:29:48.129" v="2964" actId="14100"/>
          <ac:picMkLst>
            <pc:docMk/>
            <pc:sldMk cId="1346071774" sldId="323"/>
            <ac:picMk id="4" creationId="{338B93D0-FE01-78BC-A1EE-0FD02A35E21F}"/>
          </ac:picMkLst>
        </pc:picChg>
      </pc:sldChg>
      <pc:sldChg chg="addSp delSp modSp new mod">
        <pc:chgData name="Savoie, Audrey-Anne" userId="3bab46c9-3223-4e32-b9ae-b154f5d503d7" providerId="ADAL" clId="{D7889960-ED7A-4C15-AF25-AB23AFAAC05A}" dt="2023-03-13T13:56:28.918" v="3027" actId="255"/>
        <pc:sldMkLst>
          <pc:docMk/>
          <pc:sldMk cId="3641085010" sldId="324"/>
        </pc:sldMkLst>
        <pc:spChg chg="mod">
          <ac:chgData name="Savoie, Audrey-Anne" userId="3bab46c9-3223-4e32-b9ae-b154f5d503d7" providerId="ADAL" clId="{D7889960-ED7A-4C15-AF25-AB23AFAAC05A}" dt="2023-03-13T13:56:28.918" v="3027" actId="255"/>
          <ac:spMkLst>
            <pc:docMk/>
            <pc:sldMk cId="3641085010" sldId="324"/>
            <ac:spMk id="2" creationId="{24FBD90E-E955-F8D1-FFA2-FEBEEF8F71DB}"/>
          </ac:spMkLst>
        </pc:spChg>
        <pc:spChg chg="del">
          <ac:chgData name="Savoie, Audrey-Anne" userId="3bab46c9-3223-4e32-b9ae-b154f5d503d7" providerId="ADAL" clId="{D7889960-ED7A-4C15-AF25-AB23AFAAC05A}" dt="2023-03-13T13:54:44.895" v="2990"/>
          <ac:spMkLst>
            <pc:docMk/>
            <pc:sldMk cId="3641085010" sldId="324"/>
            <ac:spMk id="3" creationId="{810D33E5-3137-8599-5DDA-306824394407}"/>
          </ac:spMkLst>
        </pc:spChg>
        <pc:picChg chg="add mod">
          <ac:chgData name="Savoie, Audrey-Anne" userId="3bab46c9-3223-4e32-b9ae-b154f5d503d7" providerId="ADAL" clId="{D7889960-ED7A-4C15-AF25-AB23AFAAC05A}" dt="2023-03-13T13:54:54.109" v="2993" actId="1076"/>
          <ac:picMkLst>
            <pc:docMk/>
            <pc:sldMk cId="3641085010" sldId="324"/>
            <ac:picMk id="4" creationId="{B5C158CF-69EE-ED9A-D88C-E3648DB51160}"/>
          </ac:picMkLst>
        </pc:picChg>
      </pc:sldChg>
      <pc:sldChg chg="addSp delSp modSp new">
        <pc:chgData name="Savoie, Audrey-Anne" userId="3bab46c9-3223-4e32-b9ae-b154f5d503d7" providerId="ADAL" clId="{D7889960-ED7A-4C15-AF25-AB23AFAAC05A}" dt="2023-03-13T14:08:12.464" v="3126" actId="1076"/>
        <pc:sldMkLst>
          <pc:docMk/>
          <pc:sldMk cId="1309419997" sldId="325"/>
        </pc:sldMkLst>
        <pc:spChg chg="del">
          <ac:chgData name="Savoie, Audrey-Anne" userId="3bab46c9-3223-4e32-b9ae-b154f5d503d7" providerId="ADAL" clId="{D7889960-ED7A-4C15-AF25-AB23AFAAC05A}" dt="2023-03-13T14:07:59.119" v="3123"/>
          <ac:spMkLst>
            <pc:docMk/>
            <pc:sldMk cId="1309419997" sldId="325"/>
            <ac:spMk id="3" creationId="{AE0B690C-D539-288F-CA4C-C4F59943109D}"/>
          </ac:spMkLst>
        </pc:spChg>
        <pc:picChg chg="add mod">
          <ac:chgData name="Savoie, Audrey-Anne" userId="3bab46c9-3223-4e32-b9ae-b154f5d503d7" providerId="ADAL" clId="{D7889960-ED7A-4C15-AF25-AB23AFAAC05A}" dt="2023-03-13T14:08:12.464" v="3126" actId="1076"/>
          <ac:picMkLst>
            <pc:docMk/>
            <pc:sldMk cId="1309419997" sldId="325"/>
            <ac:picMk id="4" creationId="{D82A197C-46D5-7B40-4147-BBBAECF2F81E}"/>
          </ac:picMkLst>
        </pc:picChg>
      </pc:sldChg>
      <pc:sldChg chg="addSp delSp modSp new mod modClrScheme chgLayout">
        <pc:chgData name="Savoie, Audrey-Anne" userId="3bab46c9-3223-4e32-b9ae-b154f5d503d7" providerId="ADAL" clId="{D7889960-ED7A-4C15-AF25-AB23AFAAC05A}" dt="2023-03-13T14:15:18.699" v="3176" actId="1076"/>
        <pc:sldMkLst>
          <pc:docMk/>
          <pc:sldMk cId="3735609033" sldId="326"/>
        </pc:sldMkLst>
        <pc:spChg chg="add del">
          <ac:chgData name="Savoie, Audrey-Anne" userId="3bab46c9-3223-4e32-b9ae-b154f5d503d7" providerId="ADAL" clId="{D7889960-ED7A-4C15-AF25-AB23AFAAC05A}" dt="2023-03-13T14:13:20.187" v="3147" actId="26606"/>
          <ac:spMkLst>
            <pc:docMk/>
            <pc:sldMk cId="3735609033" sldId="326"/>
            <ac:spMk id="2" creationId="{A510D96E-8C2F-E61A-44B0-3F065362017E}"/>
          </ac:spMkLst>
        </pc:spChg>
        <pc:spChg chg="add del mod">
          <ac:chgData name="Savoie, Audrey-Anne" userId="3bab46c9-3223-4e32-b9ae-b154f5d503d7" providerId="ADAL" clId="{D7889960-ED7A-4C15-AF25-AB23AFAAC05A}" dt="2023-03-13T14:13:57.394" v="3160" actId="5793"/>
          <ac:spMkLst>
            <pc:docMk/>
            <pc:sldMk cId="3735609033" sldId="326"/>
            <ac:spMk id="3" creationId="{65DE5B04-5E93-870E-F78A-2FE7176D6C64}"/>
          </ac:spMkLst>
        </pc:spChg>
        <pc:spChg chg="add mod">
          <ac:chgData name="Savoie, Audrey-Anne" userId="3bab46c9-3223-4e32-b9ae-b154f5d503d7" providerId="ADAL" clId="{D7889960-ED7A-4C15-AF25-AB23AFAAC05A}" dt="2023-03-13T14:15:18.699" v="3176" actId="1076"/>
          <ac:spMkLst>
            <pc:docMk/>
            <pc:sldMk cId="3735609033" sldId="326"/>
            <ac:spMk id="8" creationId="{4AF3B67C-96A0-5557-876B-36F085355EC0}"/>
          </ac:spMkLst>
        </pc:spChg>
        <pc:spChg chg="add del mod">
          <ac:chgData name="Savoie, Audrey-Anne" userId="3bab46c9-3223-4e32-b9ae-b154f5d503d7" providerId="ADAL" clId="{D7889960-ED7A-4C15-AF25-AB23AFAAC05A}" dt="2023-03-13T14:12:16.589" v="3143" actId="26606"/>
          <ac:spMkLst>
            <pc:docMk/>
            <pc:sldMk cId="3735609033" sldId="326"/>
            <ac:spMk id="9" creationId="{34E9C9D2-1C8F-3E75-0247-8018ABBCCBFD}"/>
          </ac:spMkLst>
        </pc:spChg>
        <pc:spChg chg="add del mod">
          <ac:chgData name="Savoie, Audrey-Anne" userId="3bab46c9-3223-4e32-b9ae-b154f5d503d7" providerId="ADAL" clId="{D7889960-ED7A-4C15-AF25-AB23AFAAC05A}" dt="2023-03-13T14:12:16.589" v="3143" actId="26606"/>
          <ac:spMkLst>
            <pc:docMk/>
            <pc:sldMk cId="3735609033" sldId="326"/>
            <ac:spMk id="11" creationId="{535E2DF6-6B40-5F63-6F00-47E3925E6050}"/>
          </ac:spMkLst>
        </pc:spChg>
        <pc:graphicFrameChg chg="add del mod">
          <ac:chgData name="Savoie, Audrey-Anne" userId="3bab46c9-3223-4e32-b9ae-b154f5d503d7" providerId="ADAL" clId="{D7889960-ED7A-4C15-AF25-AB23AFAAC05A}" dt="2023-03-13T14:12:16.589" v="3143" actId="26606"/>
          <ac:graphicFrameMkLst>
            <pc:docMk/>
            <pc:sldMk cId="3735609033" sldId="326"/>
            <ac:graphicFrameMk id="5" creationId="{AEB1F2BB-E505-E7B8-3068-7ABA9A7C59C7}"/>
          </ac:graphicFrameMkLst>
        </pc:graphicFrameChg>
        <pc:picChg chg="add del mod">
          <ac:chgData name="Savoie, Audrey-Anne" userId="3bab46c9-3223-4e32-b9ae-b154f5d503d7" providerId="ADAL" clId="{D7889960-ED7A-4C15-AF25-AB23AFAAC05A}" dt="2023-03-13T14:12:16.002" v="3142"/>
          <ac:picMkLst>
            <pc:docMk/>
            <pc:sldMk cId="3735609033" sldId="326"/>
            <ac:picMk id="4" creationId="{53EDE54D-BAC2-4B7D-2CDF-90C149044BCC}"/>
          </ac:picMkLst>
        </pc:picChg>
        <pc:picChg chg="add mod">
          <ac:chgData name="Savoie, Audrey-Anne" userId="3bab46c9-3223-4e32-b9ae-b154f5d503d7" providerId="ADAL" clId="{D7889960-ED7A-4C15-AF25-AB23AFAAC05A}" dt="2023-03-13T14:13:29.913" v="3150" actId="14100"/>
          <ac:picMkLst>
            <pc:docMk/>
            <pc:sldMk cId="3735609033" sldId="326"/>
            <ac:picMk id="6" creationId="{0AE595D2-CEE8-551F-0BB3-F3C530F97541}"/>
          </ac:picMkLst>
        </pc:picChg>
      </pc:sldChg>
      <pc:sldChg chg="addSp delSp modSp new mod">
        <pc:chgData name="Savoie, Audrey-Anne" userId="3bab46c9-3223-4e32-b9ae-b154f5d503d7" providerId="ADAL" clId="{D7889960-ED7A-4C15-AF25-AB23AFAAC05A}" dt="2023-03-13T14:18:07.865" v="3220" actId="255"/>
        <pc:sldMkLst>
          <pc:docMk/>
          <pc:sldMk cId="2323532801" sldId="327"/>
        </pc:sldMkLst>
        <pc:spChg chg="mod">
          <ac:chgData name="Savoie, Audrey-Anne" userId="3bab46c9-3223-4e32-b9ae-b154f5d503d7" providerId="ADAL" clId="{D7889960-ED7A-4C15-AF25-AB23AFAAC05A}" dt="2023-03-13T14:18:07.865" v="3220" actId="255"/>
          <ac:spMkLst>
            <pc:docMk/>
            <pc:sldMk cId="2323532801" sldId="327"/>
            <ac:spMk id="2" creationId="{2490633F-97F4-5CE7-F9A3-5296A0DE7B64}"/>
          </ac:spMkLst>
        </pc:spChg>
        <pc:spChg chg="del">
          <ac:chgData name="Savoie, Audrey-Anne" userId="3bab46c9-3223-4e32-b9ae-b154f5d503d7" providerId="ADAL" clId="{D7889960-ED7A-4C15-AF25-AB23AFAAC05A}" dt="2023-03-13T14:15:59.562" v="3178"/>
          <ac:spMkLst>
            <pc:docMk/>
            <pc:sldMk cId="2323532801" sldId="327"/>
            <ac:spMk id="3" creationId="{4F035293-716B-AFF4-4B41-6929F5E94A02}"/>
          </ac:spMkLst>
        </pc:spChg>
        <pc:picChg chg="add mod">
          <ac:chgData name="Savoie, Audrey-Anne" userId="3bab46c9-3223-4e32-b9ae-b154f5d503d7" providerId="ADAL" clId="{D7889960-ED7A-4C15-AF25-AB23AFAAC05A}" dt="2023-03-13T14:16:10.794" v="3181" actId="1076"/>
          <ac:picMkLst>
            <pc:docMk/>
            <pc:sldMk cId="2323532801" sldId="327"/>
            <ac:picMk id="4" creationId="{62197AA1-A291-8A12-4FC2-1C7CCA7C8FCC}"/>
          </ac:picMkLst>
        </pc:picChg>
      </pc:sldChg>
      <pc:sldChg chg="addSp delSp modSp new mod">
        <pc:chgData name="Savoie, Audrey-Anne" userId="3bab46c9-3223-4e32-b9ae-b154f5d503d7" providerId="ADAL" clId="{D7889960-ED7A-4C15-AF25-AB23AFAAC05A}" dt="2023-03-13T14:34:18.029" v="3224" actId="14100"/>
        <pc:sldMkLst>
          <pc:docMk/>
          <pc:sldMk cId="2456138406" sldId="328"/>
        </pc:sldMkLst>
        <pc:spChg chg="del">
          <ac:chgData name="Savoie, Audrey-Anne" userId="3bab46c9-3223-4e32-b9ae-b154f5d503d7" providerId="ADAL" clId="{D7889960-ED7A-4C15-AF25-AB23AFAAC05A}" dt="2023-03-13T14:34:11.887" v="3222" actId="22"/>
          <ac:spMkLst>
            <pc:docMk/>
            <pc:sldMk cId="2456138406" sldId="328"/>
            <ac:spMk id="3" creationId="{8F4AC8F2-DA8D-8885-2021-9E85D1419D52}"/>
          </ac:spMkLst>
        </pc:spChg>
        <pc:picChg chg="add mod ord">
          <ac:chgData name="Savoie, Audrey-Anne" userId="3bab46c9-3223-4e32-b9ae-b154f5d503d7" providerId="ADAL" clId="{D7889960-ED7A-4C15-AF25-AB23AFAAC05A}" dt="2023-03-13T14:34:18.029" v="3224" actId="14100"/>
          <ac:picMkLst>
            <pc:docMk/>
            <pc:sldMk cId="2456138406" sldId="328"/>
            <ac:picMk id="5" creationId="{716FE1DF-7C58-BF47-0963-14BBB21B680F}"/>
          </ac:picMkLst>
        </pc:picChg>
      </pc:sldChg>
    </pc:docChg>
  </pc:docChgLst>
  <pc:docChgLst>
    <pc:chgData name="France Beaulieu" userId="775102f9-63db-4f93-bf4c-ffd10f7f1482" providerId="ADAL" clId="{AA65993E-336A-4EC4-8042-EFE24BBA7167}"/>
    <pc:docChg chg="custSel addSld delSld modSld sldOrd modSection">
      <pc:chgData name="France Beaulieu" userId="775102f9-63db-4f93-bf4c-ffd10f7f1482" providerId="ADAL" clId="{AA65993E-336A-4EC4-8042-EFE24BBA7167}" dt="2024-03-26T23:15:25.459" v="158" actId="20577"/>
      <pc:docMkLst>
        <pc:docMk/>
      </pc:docMkLst>
      <pc:sldChg chg="new del">
        <pc:chgData name="France Beaulieu" userId="775102f9-63db-4f93-bf4c-ffd10f7f1482" providerId="ADAL" clId="{AA65993E-336A-4EC4-8042-EFE24BBA7167}" dt="2024-03-26T23:12:40.247" v="1" actId="2696"/>
        <pc:sldMkLst>
          <pc:docMk/>
          <pc:sldMk cId="424869787" sldId="329"/>
        </pc:sldMkLst>
      </pc:sldChg>
      <pc:sldChg chg="modSp new mod ord">
        <pc:chgData name="France Beaulieu" userId="775102f9-63db-4f93-bf4c-ffd10f7f1482" providerId="ADAL" clId="{AA65993E-336A-4EC4-8042-EFE24BBA7167}" dt="2024-03-26T23:13:35.882" v="65" actId="20577"/>
        <pc:sldMkLst>
          <pc:docMk/>
          <pc:sldMk cId="3893463121" sldId="329"/>
        </pc:sldMkLst>
        <pc:spChg chg="mod">
          <ac:chgData name="France Beaulieu" userId="775102f9-63db-4f93-bf4c-ffd10f7f1482" providerId="ADAL" clId="{AA65993E-336A-4EC4-8042-EFE24BBA7167}" dt="2024-03-26T23:13:06.939" v="12" actId="20577"/>
          <ac:spMkLst>
            <pc:docMk/>
            <pc:sldMk cId="3893463121" sldId="329"/>
            <ac:spMk id="2" creationId="{FA5BB4B5-539B-3879-8EE8-3BB503DC863B}"/>
          </ac:spMkLst>
        </pc:spChg>
        <pc:spChg chg="mod">
          <ac:chgData name="France Beaulieu" userId="775102f9-63db-4f93-bf4c-ffd10f7f1482" providerId="ADAL" clId="{AA65993E-336A-4EC4-8042-EFE24BBA7167}" dt="2024-03-26T23:13:35.882" v="65" actId="20577"/>
          <ac:spMkLst>
            <pc:docMk/>
            <pc:sldMk cId="3893463121" sldId="329"/>
            <ac:spMk id="3" creationId="{CAA3681F-3A86-DCDB-A0C0-5FF6388EE94E}"/>
          </ac:spMkLst>
        </pc:spChg>
      </pc:sldChg>
      <pc:sldChg chg="modSp new mod">
        <pc:chgData name="France Beaulieu" userId="775102f9-63db-4f93-bf4c-ffd10f7f1482" providerId="ADAL" clId="{AA65993E-336A-4EC4-8042-EFE24BBA7167}" dt="2024-03-26T23:15:25.459" v="158" actId="20577"/>
        <pc:sldMkLst>
          <pc:docMk/>
          <pc:sldMk cId="74925170" sldId="330"/>
        </pc:sldMkLst>
        <pc:spChg chg="mod">
          <ac:chgData name="France Beaulieu" userId="775102f9-63db-4f93-bf4c-ffd10f7f1482" providerId="ADAL" clId="{AA65993E-336A-4EC4-8042-EFE24BBA7167}" dt="2024-03-26T23:14:20.822" v="74" actId="20577"/>
          <ac:spMkLst>
            <pc:docMk/>
            <pc:sldMk cId="74925170" sldId="330"/>
            <ac:spMk id="2" creationId="{37299246-3B66-0DEC-9B00-145D218C4557}"/>
          </ac:spMkLst>
        </pc:spChg>
        <pc:spChg chg="mod">
          <ac:chgData name="France Beaulieu" userId="775102f9-63db-4f93-bf4c-ffd10f7f1482" providerId="ADAL" clId="{AA65993E-336A-4EC4-8042-EFE24BBA7167}" dt="2024-03-26T23:15:25.459" v="158" actId="20577"/>
          <ac:spMkLst>
            <pc:docMk/>
            <pc:sldMk cId="74925170" sldId="330"/>
            <ac:spMk id="3" creationId="{D81BDC45-5DC3-ABD3-734C-6C9B59FF2BA0}"/>
          </ac:spMkLst>
        </pc:spChg>
      </pc:sldChg>
    </pc:docChg>
  </pc:docChgLst>
  <pc:docChgLst>
    <pc:chgData name="Beaulieu, France" userId="775102f9-63db-4f93-bf4c-ffd10f7f1482" providerId="ADAL" clId="{AA65993E-336A-4EC4-8042-EFE24BBA7167}"/>
    <pc:docChg chg="custSel modSld">
      <pc:chgData name="Beaulieu, France" userId="775102f9-63db-4f93-bf4c-ffd10f7f1482" providerId="ADAL" clId="{AA65993E-336A-4EC4-8042-EFE24BBA7167}" dt="2024-03-26T20:31:57.332" v="149" actId="20577"/>
      <pc:docMkLst>
        <pc:docMk/>
      </pc:docMkLst>
      <pc:sldChg chg="modSp mod">
        <pc:chgData name="Beaulieu, France" userId="775102f9-63db-4f93-bf4c-ffd10f7f1482" providerId="ADAL" clId="{AA65993E-336A-4EC4-8042-EFE24BBA7167}" dt="2024-03-26T20:29:37.190" v="37" actId="20577"/>
        <pc:sldMkLst>
          <pc:docMk/>
          <pc:sldMk cId="2132619499" sldId="268"/>
        </pc:sldMkLst>
        <pc:spChg chg="mod">
          <ac:chgData name="Beaulieu, France" userId="775102f9-63db-4f93-bf4c-ffd10f7f1482" providerId="ADAL" clId="{AA65993E-336A-4EC4-8042-EFE24BBA7167}" dt="2024-03-26T20:29:37.190" v="37" actId="20577"/>
          <ac:spMkLst>
            <pc:docMk/>
            <pc:sldMk cId="2132619499" sldId="268"/>
            <ac:spMk id="60418" creationId="{00000000-0000-0000-0000-000000000000}"/>
          </ac:spMkLst>
        </pc:spChg>
      </pc:sldChg>
      <pc:sldChg chg="modSp mod">
        <pc:chgData name="Beaulieu, France" userId="775102f9-63db-4f93-bf4c-ffd10f7f1482" providerId="ADAL" clId="{AA65993E-336A-4EC4-8042-EFE24BBA7167}" dt="2024-03-26T20:29:50.484" v="46" actId="20577"/>
        <pc:sldMkLst>
          <pc:docMk/>
          <pc:sldMk cId="2473491835" sldId="269"/>
        </pc:sldMkLst>
        <pc:spChg chg="mod">
          <ac:chgData name="Beaulieu, France" userId="775102f9-63db-4f93-bf4c-ffd10f7f1482" providerId="ADAL" clId="{AA65993E-336A-4EC4-8042-EFE24BBA7167}" dt="2024-03-26T20:29:50.484" v="46" actId="20577"/>
          <ac:spMkLst>
            <pc:docMk/>
            <pc:sldMk cId="2473491835" sldId="269"/>
            <ac:spMk id="60418" creationId="{00000000-0000-0000-0000-000000000000}"/>
          </ac:spMkLst>
        </pc:spChg>
      </pc:sldChg>
      <pc:sldChg chg="modSp mod">
        <pc:chgData name="Beaulieu, France" userId="775102f9-63db-4f93-bf4c-ffd10f7f1482" providerId="ADAL" clId="{AA65993E-336A-4EC4-8042-EFE24BBA7167}" dt="2024-03-26T20:30:39.705" v="85" actId="20577"/>
        <pc:sldMkLst>
          <pc:docMk/>
          <pc:sldMk cId="1288380478" sldId="272"/>
        </pc:sldMkLst>
        <pc:spChg chg="mod">
          <ac:chgData name="Beaulieu, France" userId="775102f9-63db-4f93-bf4c-ffd10f7f1482" providerId="ADAL" clId="{AA65993E-336A-4EC4-8042-EFE24BBA7167}" dt="2024-03-26T20:30:39.705" v="85" actId="20577"/>
          <ac:spMkLst>
            <pc:docMk/>
            <pc:sldMk cId="1288380478" sldId="272"/>
            <ac:spMk id="60418" creationId="{00000000-0000-0000-0000-000000000000}"/>
          </ac:spMkLst>
        </pc:spChg>
      </pc:sldChg>
      <pc:sldChg chg="modSp mod">
        <pc:chgData name="Beaulieu, France" userId="775102f9-63db-4f93-bf4c-ffd10f7f1482" providerId="ADAL" clId="{AA65993E-336A-4EC4-8042-EFE24BBA7167}" dt="2024-03-26T20:31:16.320" v="122" actId="20577"/>
        <pc:sldMkLst>
          <pc:docMk/>
          <pc:sldMk cId="4029479683" sldId="300"/>
        </pc:sldMkLst>
        <pc:spChg chg="mod">
          <ac:chgData name="Beaulieu, France" userId="775102f9-63db-4f93-bf4c-ffd10f7f1482" providerId="ADAL" clId="{AA65993E-336A-4EC4-8042-EFE24BBA7167}" dt="2024-03-26T20:31:16.320" v="122" actId="20577"/>
          <ac:spMkLst>
            <pc:docMk/>
            <pc:sldMk cId="4029479683" sldId="300"/>
            <ac:spMk id="2" creationId="{3D8C84BD-F2E0-97ED-2B60-570299B027B9}"/>
          </ac:spMkLst>
        </pc:spChg>
      </pc:sldChg>
      <pc:sldChg chg="modSp mod">
        <pc:chgData name="Beaulieu, France" userId="775102f9-63db-4f93-bf4c-ffd10f7f1482" providerId="ADAL" clId="{AA65993E-336A-4EC4-8042-EFE24BBA7167}" dt="2024-03-26T20:30:14.234" v="64" actId="20577"/>
        <pc:sldMkLst>
          <pc:docMk/>
          <pc:sldMk cId="1941242643" sldId="301"/>
        </pc:sldMkLst>
        <pc:spChg chg="mod">
          <ac:chgData name="Beaulieu, France" userId="775102f9-63db-4f93-bf4c-ffd10f7f1482" providerId="ADAL" clId="{AA65993E-336A-4EC4-8042-EFE24BBA7167}" dt="2024-03-26T20:30:14.234" v="64" actId="20577"/>
          <ac:spMkLst>
            <pc:docMk/>
            <pc:sldMk cId="1941242643" sldId="301"/>
            <ac:spMk id="8" creationId="{E5798743-9374-573E-1FC2-7C50EEF26CA7}"/>
          </ac:spMkLst>
        </pc:spChg>
      </pc:sldChg>
      <pc:sldChg chg="modSp mod">
        <pc:chgData name="Beaulieu, France" userId="775102f9-63db-4f93-bf4c-ffd10f7f1482" providerId="ADAL" clId="{AA65993E-336A-4EC4-8042-EFE24BBA7167}" dt="2024-03-26T20:30:48.587" v="94" actId="20577"/>
        <pc:sldMkLst>
          <pc:docMk/>
          <pc:sldMk cId="812272033" sldId="302"/>
        </pc:sldMkLst>
        <pc:spChg chg="mod">
          <ac:chgData name="Beaulieu, France" userId="775102f9-63db-4f93-bf4c-ffd10f7f1482" providerId="ADAL" clId="{AA65993E-336A-4EC4-8042-EFE24BBA7167}" dt="2024-03-26T20:30:48.587" v="94" actId="20577"/>
          <ac:spMkLst>
            <pc:docMk/>
            <pc:sldMk cId="812272033" sldId="302"/>
            <ac:spMk id="10" creationId="{4BF9F093-FF21-1549-82DE-9E8459A6A29A}"/>
          </ac:spMkLst>
        </pc:spChg>
      </pc:sldChg>
      <pc:sldChg chg="modSp mod">
        <pc:chgData name="Beaulieu, France" userId="775102f9-63db-4f93-bf4c-ffd10f7f1482" providerId="ADAL" clId="{AA65993E-336A-4EC4-8042-EFE24BBA7167}" dt="2024-03-26T20:30:58.612" v="103" actId="20577"/>
        <pc:sldMkLst>
          <pc:docMk/>
          <pc:sldMk cId="1583797870" sldId="303"/>
        </pc:sldMkLst>
        <pc:spChg chg="mod">
          <ac:chgData name="Beaulieu, France" userId="775102f9-63db-4f93-bf4c-ffd10f7f1482" providerId="ADAL" clId="{AA65993E-336A-4EC4-8042-EFE24BBA7167}" dt="2024-03-26T20:30:58.612" v="103" actId="20577"/>
          <ac:spMkLst>
            <pc:docMk/>
            <pc:sldMk cId="1583797870" sldId="303"/>
            <ac:spMk id="3" creationId="{166067F0-BA8A-CA37-50CC-03B049FD91EC}"/>
          </ac:spMkLst>
        </pc:spChg>
      </pc:sldChg>
      <pc:sldChg chg="modSp mod">
        <pc:chgData name="Beaulieu, France" userId="775102f9-63db-4f93-bf4c-ffd10f7f1482" providerId="ADAL" clId="{AA65993E-336A-4EC4-8042-EFE24BBA7167}" dt="2024-03-26T20:28:37.084" v="8" actId="20577"/>
        <pc:sldMkLst>
          <pc:docMk/>
          <pc:sldMk cId="2619274027" sldId="306"/>
        </pc:sldMkLst>
        <pc:spChg chg="mod">
          <ac:chgData name="Beaulieu, France" userId="775102f9-63db-4f93-bf4c-ffd10f7f1482" providerId="ADAL" clId="{AA65993E-336A-4EC4-8042-EFE24BBA7167}" dt="2024-03-26T20:28:37.084" v="8" actId="20577"/>
          <ac:spMkLst>
            <pc:docMk/>
            <pc:sldMk cId="2619274027" sldId="306"/>
            <ac:spMk id="2" creationId="{0DAD0F92-0716-BCED-ADD3-2AF3C6716E5E}"/>
          </ac:spMkLst>
        </pc:spChg>
      </pc:sldChg>
      <pc:sldChg chg="modSp mod">
        <pc:chgData name="Beaulieu, France" userId="775102f9-63db-4f93-bf4c-ffd10f7f1482" providerId="ADAL" clId="{AA65993E-336A-4EC4-8042-EFE24BBA7167}" dt="2024-03-26T20:29:02.883" v="18" actId="14100"/>
        <pc:sldMkLst>
          <pc:docMk/>
          <pc:sldMk cId="1984665062" sldId="310"/>
        </pc:sldMkLst>
        <pc:spChg chg="mod">
          <ac:chgData name="Beaulieu, France" userId="775102f9-63db-4f93-bf4c-ffd10f7f1482" providerId="ADAL" clId="{AA65993E-336A-4EC4-8042-EFE24BBA7167}" dt="2024-03-26T20:29:02.883" v="18" actId="14100"/>
          <ac:spMkLst>
            <pc:docMk/>
            <pc:sldMk cId="1984665062" sldId="310"/>
            <ac:spMk id="2" creationId="{4C085048-2012-7FB8-07A6-191501963888}"/>
          </ac:spMkLst>
        </pc:spChg>
      </pc:sldChg>
      <pc:sldChg chg="modSp mod">
        <pc:chgData name="Beaulieu, France" userId="775102f9-63db-4f93-bf4c-ffd10f7f1482" providerId="ADAL" clId="{AA65993E-336A-4EC4-8042-EFE24BBA7167}" dt="2024-03-26T20:30:03.726" v="55" actId="20577"/>
        <pc:sldMkLst>
          <pc:docMk/>
          <pc:sldMk cId="2430747231" sldId="314"/>
        </pc:sldMkLst>
        <pc:spChg chg="mod">
          <ac:chgData name="Beaulieu, France" userId="775102f9-63db-4f93-bf4c-ffd10f7f1482" providerId="ADAL" clId="{AA65993E-336A-4EC4-8042-EFE24BBA7167}" dt="2024-03-26T20:30:03.726" v="55" actId="20577"/>
          <ac:spMkLst>
            <pc:docMk/>
            <pc:sldMk cId="2430747231" sldId="314"/>
            <ac:spMk id="3" creationId="{70E26918-F3C2-3513-C5A9-A22B17FE8732}"/>
          </ac:spMkLst>
        </pc:spChg>
      </pc:sldChg>
      <pc:sldChg chg="modSp mod">
        <pc:chgData name="Beaulieu, France" userId="775102f9-63db-4f93-bf4c-ffd10f7f1482" providerId="ADAL" clId="{AA65993E-336A-4EC4-8042-EFE24BBA7167}" dt="2024-03-26T20:31:39.790" v="140" actId="20577"/>
        <pc:sldMkLst>
          <pc:docMk/>
          <pc:sldMk cId="791254169" sldId="318"/>
        </pc:sldMkLst>
        <pc:spChg chg="mod">
          <ac:chgData name="Beaulieu, France" userId="775102f9-63db-4f93-bf4c-ffd10f7f1482" providerId="ADAL" clId="{AA65993E-336A-4EC4-8042-EFE24BBA7167}" dt="2024-03-26T20:31:39.790" v="140" actId="20577"/>
          <ac:spMkLst>
            <pc:docMk/>
            <pc:sldMk cId="791254169" sldId="318"/>
            <ac:spMk id="2" creationId="{10669DC2-4629-4191-51EB-614DB98EE565}"/>
          </ac:spMkLst>
        </pc:spChg>
      </pc:sldChg>
      <pc:sldChg chg="modSp mod">
        <pc:chgData name="Beaulieu, France" userId="775102f9-63db-4f93-bf4c-ffd10f7f1482" providerId="ADAL" clId="{AA65993E-336A-4EC4-8042-EFE24BBA7167}" dt="2024-03-26T20:29:28.892" v="27" actId="20577"/>
        <pc:sldMkLst>
          <pc:docMk/>
          <pc:sldMk cId="2893508989" sldId="320"/>
        </pc:sldMkLst>
        <pc:spChg chg="mod">
          <ac:chgData name="Beaulieu, France" userId="775102f9-63db-4f93-bf4c-ffd10f7f1482" providerId="ADAL" clId="{AA65993E-336A-4EC4-8042-EFE24BBA7167}" dt="2024-03-26T20:29:28.892" v="27" actId="20577"/>
          <ac:spMkLst>
            <pc:docMk/>
            <pc:sldMk cId="2893508989" sldId="320"/>
            <ac:spMk id="2" creationId="{F5378E89-DB2F-E20C-7904-A7E2ED333A1D}"/>
          </ac:spMkLst>
        </pc:spChg>
      </pc:sldChg>
      <pc:sldChg chg="modSp mod">
        <pc:chgData name="Beaulieu, France" userId="775102f9-63db-4f93-bf4c-ffd10f7f1482" providerId="ADAL" clId="{AA65993E-336A-4EC4-8042-EFE24BBA7167}" dt="2024-03-26T20:31:57.332" v="149" actId="20577"/>
        <pc:sldMkLst>
          <pc:docMk/>
          <pc:sldMk cId="2647880623" sldId="321"/>
        </pc:sldMkLst>
        <pc:spChg chg="mod">
          <ac:chgData name="Beaulieu, France" userId="775102f9-63db-4f93-bf4c-ffd10f7f1482" providerId="ADAL" clId="{AA65993E-336A-4EC4-8042-EFE24BBA7167}" dt="2024-03-26T20:31:57.332" v="149" actId="20577"/>
          <ac:spMkLst>
            <pc:docMk/>
            <pc:sldMk cId="2647880623" sldId="321"/>
            <ac:spMk id="2" creationId="{1B940BC3-7B1E-365C-FDB0-5CC934B6A606}"/>
          </ac:spMkLst>
        </pc:spChg>
      </pc:sldChg>
      <pc:sldChg chg="modSp mod">
        <pc:chgData name="Beaulieu, France" userId="775102f9-63db-4f93-bf4c-ffd10f7f1482" providerId="ADAL" clId="{AA65993E-336A-4EC4-8042-EFE24BBA7167}" dt="2024-03-26T20:30:27.874" v="74" actId="14100"/>
        <pc:sldMkLst>
          <pc:docMk/>
          <pc:sldMk cId="1346071774" sldId="323"/>
        </pc:sldMkLst>
        <pc:spChg chg="mod">
          <ac:chgData name="Beaulieu, France" userId="775102f9-63db-4f93-bf4c-ffd10f7f1482" providerId="ADAL" clId="{AA65993E-336A-4EC4-8042-EFE24BBA7167}" dt="2024-03-26T20:30:27.874" v="74" actId="14100"/>
          <ac:spMkLst>
            <pc:docMk/>
            <pc:sldMk cId="1346071774" sldId="323"/>
            <ac:spMk id="2" creationId="{C0369B0F-2ED6-700D-3FFA-313EDE3BAE58}"/>
          </ac:spMkLst>
        </pc:spChg>
      </pc:sldChg>
      <pc:sldChg chg="modSp mod">
        <pc:chgData name="Beaulieu, France" userId="775102f9-63db-4f93-bf4c-ffd10f7f1482" providerId="ADAL" clId="{AA65993E-336A-4EC4-8042-EFE24BBA7167}" dt="2024-03-26T20:31:08.656" v="113" actId="14100"/>
        <pc:sldMkLst>
          <pc:docMk/>
          <pc:sldMk cId="3735609033" sldId="326"/>
        </pc:sldMkLst>
        <pc:spChg chg="mod">
          <ac:chgData name="Beaulieu, France" userId="775102f9-63db-4f93-bf4c-ffd10f7f1482" providerId="ADAL" clId="{AA65993E-336A-4EC4-8042-EFE24BBA7167}" dt="2024-03-26T20:31:08.656" v="113" actId="14100"/>
          <ac:spMkLst>
            <pc:docMk/>
            <pc:sldMk cId="3735609033" sldId="326"/>
            <ac:spMk id="8" creationId="{4AF3B67C-96A0-5557-876B-36F085355EC0}"/>
          </ac:spMkLst>
        </pc:spChg>
      </pc:sldChg>
      <pc:sldChg chg="modSp mod">
        <pc:chgData name="Beaulieu, France" userId="775102f9-63db-4f93-bf4c-ffd10f7f1482" providerId="ADAL" clId="{AA65993E-336A-4EC4-8042-EFE24BBA7167}" dt="2024-03-26T20:31:23.750" v="131" actId="20577"/>
        <pc:sldMkLst>
          <pc:docMk/>
          <pc:sldMk cId="2323532801" sldId="327"/>
        </pc:sldMkLst>
        <pc:spChg chg="mod">
          <ac:chgData name="Beaulieu, France" userId="775102f9-63db-4f93-bf4c-ffd10f7f1482" providerId="ADAL" clId="{AA65993E-336A-4EC4-8042-EFE24BBA7167}" dt="2024-03-26T20:31:23.750" v="131" actId="20577"/>
          <ac:spMkLst>
            <pc:docMk/>
            <pc:sldMk cId="2323532801" sldId="327"/>
            <ac:spMk id="2" creationId="{2490633F-97F4-5CE7-F9A3-5296A0DE7B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fr-CA"/>
          </a:p>
        </p:txBody>
      </p:sp>
      <p:sp>
        <p:nvSpPr>
          <p:cNvPr id="3" name="Espace réservé de la date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3AF897C3-3890-4819-AD4E-3DB341BB0B9E}" type="datetimeFigureOut">
              <a:rPr lang="fr-CA" smtClean="0"/>
              <a:t>2024-03-26</a:t>
            </a:fld>
            <a:endParaRPr lang="fr-CA"/>
          </a:p>
        </p:txBody>
      </p:sp>
      <p:sp>
        <p:nvSpPr>
          <p:cNvPr id="4" name="Espace réservé de l'image des diapositives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fr-CA"/>
          </a:p>
        </p:txBody>
      </p:sp>
      <p:sp>
        <p:nvSpPr>
          <p:cNvPr id="5" name="Espace réservé des commentaires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1C80ADCF-82A9-4FB9-949F-CA3D6D2FFF5C}" type="slidenum">
              <a:rPr lang="fr-CA" smtClean="0"/>
              <a:t>‹N°›</a:t>
            </a:fld>
            <a:endParaRPr lang="fr-CA"/>
          </a:p>
        </p:txBody>
      </p:sp>
    </p:spTree>
    <p:extLst>
      <p:ext uri="{BB962C8B-B14F-4D97-AF65-F5344CB8AC3E}">
        <p14:creationId xmlns:p14="http://schemas.microsoft.com/office/powerpoint/2010/main" val="369993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glucagon permet alors la libération du glucose stocké dans le foie (sous forme de glycogène) afin de ramener la glycémie à des valeurs normales.</a:t>
            </a:r>
            <a:endParaRPr lang="fr-CA" dirty="0"/>
          </a:p>
        </p:txBody>
      </p:sp>
      <p:sp>
        <p:nvSpPr>
          <p:cNvPr id="4" name="Espace réservé du numéro de diapositive 3"/>
          <p:cNvSpPr>
            <a:spLocks noGrp="1"/>
          </p:cNvSpPr>
          <p:nvPr>
            <p:ph type="sldNum" sz="quarter" idx="5"/>
          </p:nvPr>
        </p:nvSpPr>
        <p:spPr/>
        <p:txBody>
          <a:bodyPr/>
          <a:lstStyle/>
          <a:p>
            <a:fld id="{1C80ADCF-82A9-4FB9-949F-CA3D6D2FFF5C}" type="slidenum">
              <a:rPr lang="fr-CA" smtClean="0"/>
              <a:t>3</a:t>
            </a:fld>
            <a:endParaRPr lang="fr-CA"/>
          </a:p>
        </p:txBody>
      </p:sp>
    </p:spTree>
    <p:extLst>
      <p:ext uri="{BB962C8B-B14F-4D97-AF65-F5344CB8AC3E}">
        <p14:creationId xmlns:p14="http://schemas.microsoft.com/office/powerpoint/2010/main" val="75303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Arial" pitchFamily="34" charset="0"/>
              </a:defRPr>
            </a:lvl1pPr>
            <a:lvl2pPr marL="751494" indent="-289036" eaLnBrk="0" hangingPunct="0">
              <a:defRPr sz="2300">
                <a:solidFill>
                  <a:schemeClr val="tx1"/>
                </a:solidFill>
                <a:latin typeface="Arial" pitchFamily="34" charset="0"/>
              </a:defRPr>
            </a:lvl2pPr>
            <a:lvl3pPr marL="1156145" indent="-231229" eaLnBrk="0" hangingPunct="0">
              <a:defRPr sz="2300">
                <a:solidFill>
                  <a:schemeClr val="tx1"/>
                </a:solidFill>
                <a:latin typeface="Arial" pitchFamily="34" charset="0"/>
              </a:defRPr>
            </a:lvl3pPr>
            <a:lvl4pPr marL="1618602" indent="-231229" eaLnBrk="0" hangingPunct="0">
              <a:defRPr sz="2300">
                <a:solidFill>
                  <a:schemeClr val="tx1"/>
                </a:solidFill>
                <a:latin typeface="Arial" pitchFamily="34" charset="0"/>
              </a:defRPr>
            </a:lvl4pPr>
            <a:lvl5pPr marL="2081060" indent="-231229" eaLnBrk="0" hangingPunct="0">
              <a:defRPr sz="2300">
                <a:solidFill>
                  <a:schemeClr val="tx1"/>
                </a:solidFill>
                <a:latin typeface="Arial" pitchFamily="34" charset="0"/>
              </a:defRPr>
            </a:lvl5pPr>
            <a:lvl6pPr marL="2543518" indent="-231229" eaLnBrk="0" fontAlgn="base" hangingPunct="0">
              <a:spcBef>
                <a:spcPct val="0"/>
              </a:spcBef>
              <a:spcAft>
                <a:spcPct val="0"/>
              </a:spcAft>
              <a:defRPr sz="2300">
                <a:solidFill>
                  <a:schemeClr val="tx1"/>
                </a:solidFill>
                <a:latin typeface="Arial" pitchFamily="34" charset="0"/>
              </a:defRPr>
            </a:lvl6pPr>
            <a:lvl7pPr marL="3005976" indent="-231229" eaLnBrk="0" fontAlgn="base" hangingPunct="0">
              <a:spcBef>
                <a:spcPct val="0"/>
              </a:spcBef>
              <a:spcAft>
                <a:spcPct val="0"/>
              </a:spcAft>
              <a:defRPr sz="2300">
                <a:solidFill>
                  <a:schemeClr val="tx1"/>
                </a:solidFill>
                <a:latin typeface="Arial" pitchFamily="34" charset="0"/>
              </a:defRPr>
            </a:lvl7pPr>
            <a:lvl8pPr marL="3468434" indent="-231229" eaLnBrk="0" fontAlgn="base" hangingPunct="0">
              <a:spcBef>
                <a:spcPct val="0"/>
              </a:spcBef>
              <a:spcAft>
                <a:spcPct val="0"/>
              </a:spcAft>
              <a:defRPr sz="2300">
                <a:solidFill>
                  <a:schemeClr val="tx1"/>
                </a:solidFill>
                <a:latin typeface="Arial" pitchFamily="34" charset="0"/>
              </a:defRPr>
            </a:lvl8pPr>
            <a:lvl9pPr marL="3930891" indent="-231229" eaLnBrk="0" fontAlgn="base" hangingPunct="0">
              <a:spcBef>
                <a:spcPct val="0"/>
              </a:spcBef>
              <a:spcAft>
                <a:spcPct val="0"/>
              </a:spcAft>
              <a:defRPr sz="2300">
                <a:solidFill>
                  <a:schemeClr val="tx1"/>
                </a:solidFill>
                <a:latin typeface="Arial" pitchFamily="34" charset="0"/>
              </a:defRPr>
            </a:lvl9pPr>
          </a:lstStyle>
          <a:p>
            <a:pPr eaLnBrk="1" hangingPunct="1">
              <a:defRPr/>
            </a:pPr>
            <a:fld id="{C42F2414-1376-46EB-8462-A6C9F98C0E83}" type="slidenum">
              <a:rPr lang="en-US" altLang="fr-FR" sz="1200">
                <a:solidFill>
                  <a:srgbClr val="000000"/>
                </a:solidFill>
              </a:rPr>
              <a:pPr eaLnBrk="1" hangingPunct="1">
                <a:defRPr/>
              </a:pPr>
              <a:t>11</a:t>
            </a:fld>
            <a:endParaRPr lang="en-US" altLang="fr-FR" sz="1200">
              <a:solidFill>
                <a:srgbClr val="000000"/>
              </a:solidFill>
            </a:endParaRPr>
          </a:p>
        </p:txBody>
      </p:sp>
      <p:sp>
        <p:nvSpPr>
          <p:cNvPr id="131075" name="Rectangle 2"/>
          <p:cNvSpPr>
            <a:spLocks noGrp="1" noRot="1" noChangeAspect="1" noChangeArrowheads="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Arial" pitchFamily="34" charset="0"/>
              </a:defRPr>
            </a:lvl1pPr>
            <a:lvl2pPr marL="751494" indent="-289036" eaLnBrk="0" hangingPunct="0">
              <a:defRPr sz="2300">
                <a:solidFill>
                  <a:schemeClr val="tx1"/>
                </a:solidFill>
                <a:latin typeface="Arial" pitchFamily="34" charset="0"/>
              </a:defRPr>
            </a:lvl2pPr>
            <a:lvl3pPr marL="1156145" indent="-231229" eaLnBrk="0" hangingPunct="0">
              <a:defRPr sz="2300">
                <a:solidFill>
                  <a:schemeClr val="tx1"/>
                </a:solidFill>
                <a:latin typeface="Arial" pitchFamily="34" charset="0"/>
              </a:defRPr>
            </a:lvl3pPr>
            <a:lvl4pPr marL="1618602" indent="-231229" eaLnBrk="0" hangingPunct="0">
              <a:defRPr sz="2300">
                <a:solidFill>
                  <a:schemeClr val="tx1"/>
                </a:solidFill>
                <a:latin typeface="Arial" pitchFamily="34" charset="0"/>
              </a:defRPr>
            </a:lvl4pPr>
            <a:lvl5pPr marL="2081060" indent="-231229" eaLnBrk="0" hangingPunct="0">
              <a:defRPr sz="2300">
                <a:solidFill>
                  <a:schemeClr val="tx1"/>
                </a:solidFill>
                <a:latin typeface="Arial" pitchFamily="34" charset="0"/>
              </a:defRPr>
            </a:lvl5pPr>
            <a:lvl6pPr marL="2543518" indent="-231229" eaLnBrk="0" fontAlgn="base" hangingPunct="0">
              <a:spcBef>
                <a:spcPct val="0"/>
              </a:spcBef>
              <a:spcAft>
                <a:spcPct val="0"/>
              </a:spcAft>
              <a:defRPr sz="2300">
                <a:solidFill>
                  <a:schemeClr val="tx1"/>
                </a:solidFill>
                <a:latin typeface="Arial" pitchFamily="34" charset="0"/>
              </a:defRPr>
            </a:lvl6pPr>
            <a:lvl7pPr marL="3005976" indent="-231229" eaLnBrk="0" fontAlgn="base" hangingPunct="0">
              <a:spcBef>
                <a:spcPct val="0"/>
              </a:spcBef>
              <a:spcAft>
                <a:spcPct val="0"/>
              </a:spcAft>
              <a:defRPr sz="2300">
                <a:solidFill>
                  <a:schemeClr val="tx1"/>
                </a:solidFill>
                <a:latin typeface="Arial" pitchFamily="34" charset="0"/>
              </a:defRPr>
            </a:lvl7pPr>
            <a:lvl8pPr marL="3468434" indent="-231229" eaLnBrk="0" fontAlgn="base" hangingPunct="0">
              <a:spcBef>
                <a:spcPct val="0"/>
              </a:spcBef>
              <a:spcAft>
                <a:spcPct val="0"/>
              </a:spcAft>
              <a:defRPr sz="2300">
                <a:solidFill>
                  <a:schemeClr val="tx1"/>
                </a:solidFill>
                <a:latin typeface="Arial" pitchFamily="34" charset="0"/>
              </a:defRPr>
            </a:lvl8pPr>
            <a:lvl9pPr marL="3930891" indent="-231229" eaLnBrk="0" fontAlgn="base" hangingPunct="0">
              <a:spcBef>
                <a:spcPct val="0"/>
              </a:spcBef>
              <a:spcAft>
                <a:spcPct val="0"/>
              </a:spcAft>
              <a:defRPr sz="2300">
                <a:solidFill>
                  <a:schemeClr val="tx1"/>
                </a:solidFill>
                <a:latin typeface="Arial" pitchFamily="34" charset="0"/>
              </a:defRPr>
            </a:lvl9pPr>
          </a:lstStyle>
          <a:p>
            <a:pPr eaLnBrk="1" hangingPunct="1">
              <a:defRPr/>
            </a:pPr>
            <a:fld id="{0F71BE79-5AC3-4008-A082-AE8DE7D96B2F}" type="slidenum">
              <a:rPr lang="en-US" altLang="fr-FR" sz="1200">
                <a:solidFill>
                  <a:srgbClr val="000000"/>
                </a:solidFill>
              </a:rPr>
              <a:pPr eaLnBrk="1" hangingPunct="1">
                <a:defRPr/>
              </a:pPr>
              <a:t>14</a:t>
            </a:fld>
            <a:endParaRPr lang="en-US" altLang="fr-FR" sz="1200">
              <a:solidFill>
                <a:srgbClr val="000000"/>
              </a:solidFill>
            </a:endParaRPr>
          </a:p>
        </p:txBody>
      </p:sp>
      <p:sp>
        <p:nvSpPr>
          <p:cNvPr id="132099" name="Rectangle 2"/>
          <p:cNvSpPr>
            <a:spLocks noGrp="1" noRot="1" noChangeAspect="1" noChangeArrowheads="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altLang="fr-FR"/>
              <a:t>Pourquoi aviser inf si pt V post insuline ? : car risque d’hypo </a:t>
            </a:r>
          </a:p>
        </p:txBody>
      </p:sp>
      <p:sp>
        <p:nvSpPr>
          <p:cNvPr id="119812"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Arial" pitchFamily="34" charset="0"/>
              </a:defRPr>
            </a:lvl1pPr>
            <a:lvl2pPr marL="751494" indent="-289036" eaLnBrk="0" hangingPunct="0">
              <a:defRPr sz="2300">
                <a:solidFill>
                  <a:schemeClr val="tx1"/>
                </a:solidFill>
                <a:latin typeface="Arial" pitchFamily="34" charset="0"/>
              </a:defRPr>
            </a:lvl2pPr>
            <a:lvl3pPr marL="1156145" indent="-231229" eaLnBrk="0" hangingPunct="0">
              <a:defRPr sz="2300">
                <a:solidFill>
                  <a:schemeClr val="tx1"/>
                </a:solidFill>
                <a:latin typeface="Arial" pitchFamily="34" charset="0"/>
              </a:defRPr>
            </a:lvl3pPr>
            <a:lvl4pPr marL="1618602" indent="-231229" eaLnBrk="0" hangingPunct="0">
              <a:defRPr sz="2300">
                <a:solidFill>
                  <a:schemeClr val="tx1"/>
                </a:solidFill>
                <a:latin typeface="Arial" pitchFamily="34" charset="0"/>
              </a:defRPr>
            </a:lvl4pPr>
            <a:lvl5pPr marL="2081060" indent="-231229" eaLnBrk="0" hangingPunct="0">
              <a:defRPr sz="2300">
                <a:solidFill>
                  <a:schemeClr val="tx1"/>
                </a:solidFill>
                <a:latin typeface="Arial" pitchFamily="34" charset="0"/>
              </a:defRPr>
            </a:lvl5pPr>
            <a:lvl6pPr marL="2543518" indent="-231229" eaLnBrk="0" fontAlgn="base" hangingPunct="0">
              <a:spcBef>
                <a:spcPct val="0"/>
              </a:spcBef>
              <a:spcAft>
                <a:spcPct val="0"/>
              </a:spcAft>
              <a:defRPr sz="2300">
                <a:solidFill>
                  <a:schemeClr val="tx1"/>
                </a:solidFill>
                <a:latin typeface="Arial" pitchFamily="34" charset="0"/>
              </a:defRPr>
            </a:lvl6pPr>
            <a:lvl7pPr marL="3005976" indent="-231229" eaLnBrk="0" fontAlgn="base" hangingPunct="0">
              <a:spcBef>
                <a:spcPct val="0"/>
              </a:spcBef>
              <a:spcAft>
                <a:spcPct val="0"/>
              </a:spcAft>
              <a:defRPr sz="2300">
                <a:solidFill>
                  <a:schemeClr val="tx1"/>
                </a:solidFill>
                <a:latin typeface="Arial" pitchFamily="34" charset="0"/>
              </a:defRPr>
            </a:lvl7pPr>
            <a:lvl8pPr marL="3468434" indent="-231229" eaLnBrk="0" fontAlgn="base" hangingPunct="0">
              <a:spcBef>
                <a:spcPct val="0"/>
              </a:spcBef>
              <a:spcAft>
                <a:spcPct val="0"/>
              </a:spcAft>
              <a:defRPr sz="2300">
                <a:solidFill>
                  <a:schemeClr val="tx1"/>
                </a:solidFill>
                <a:latin typeface="Arial" pitchFamily="34" charset="0"/>
              </a:defRPr>
            </a:lvl8pPr>
            <a:lvl9pPr marL="3930891" indent="-231229" eaLnBrk="0" fontAlgn="base" hangingPunct="0">
              <a:spcBef>
                <a:spcPct val="0"/>
              </a:spcBef>
              <a:spcAft>
                <a:spcPct val="0"/>
              </a:spcAft>
              <a:defRPr sz="2300">
                <a:solidFill>
                  <a:schemeClr val="tx1"/>
                </a:solidFill>
                <a:latin typeface="Arial" pitchFamily="34" charset="0"/>
              </a:defRPr>
            </a:lvl9pPr>
          </a:lstStyle>
          <a:p>
            <a:pPr eaLnBrk="1" hangingPunct="1">
              <a:defRPr/>
            </a:pPr>
            <a:fld id="{8A5917E5-11D3-4DAC-A7F3-08DEBF34E285}" type="slidenum">
              <a:rPr lang="en-US" altLang="fr-FR" sz="1200">
                <a:solidFill>
                  <a:prstClr val="black"/>
                </a:solidFill>
              </a:rPr>
              <a:pPr eaLnBrk="1" hangingPunct="1">
                <a:defRPr/>
              </a:pPr>
              <a:t>15</a:t>
            </a:fld>
            <a:endParaRPr lang="en-US" altLang="fr-FR"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Arial" pitchFamily="34" charset="0"/>
              </a:defRPr>
            </a:lvl1pPr>
            <a:lvl2pPr marL="751494" indent="-289036" eaLnBrk="0" hangingPunct="0">
              <a:defRPr sz="2300">
                <a:solidFill>
                  <a:schemeClr val="tx1"/>
                </a:solidFill>
                <a:latin typeface="Arial" pitchFamily="34" charset="0"/>
              </a:defRPr>
            </a:lvl2pPr>
            <a:lvl3pPr marL="1156145" indent="-231229" eaLnBrk="0" hangingPunct="0">
              <a:defRPr sz="2300">
                <a:solidFill>
                  <a:schemeClr val="tx1"/>
                </a:solidFill>
                <a:latin typeface="Arial" pitchFamily="34" charset="0"/>
              </a:defRPr>
            </a:lvl3pPr>
            <a:lvl4pPr marL="1618602" indent="-231229" eaLnBrk="0" hangingPunct="0">
              <a:defRPr sz="2300">
                <a:solidFill>
                  <a:schemeClr val="tx1"/>
                </a:solidFill>
                <a:latin typeface="Arial" pitchFamily="34" charset="0"/>
              </a:defRPr>
            </a:lvl4pPr>
            <a:lvl5pPr marL="2081060" indent="-231229" eaLnBrk="0" hangingPunct="0">
              <a:defRPr sz="2300">
                <a:solidFill>
                  <a:schemeClr val="tx1"/>
                </a:solidFill>
                <a:latin typeface="Arial" pitchFamily="34" charset="0"/>
              </a:defRPr>
            </a:lvl5pPr>
            <a:lvl6pPr marL="2543518" indent="-231229" eaLnBrk="0" fontAlgn="base" hangingPunct="0">
              <a:spcBef>
                <a:spcPct val="0"/>
              </a:spcBef>
              <a:spcAft>
                <a:spcPct val="0"/>
              </a:spcAft>
              <a:defRPr sz="2300">
                <a:solidFill>
                  <a:schemeClr val="tx1"/>
                </a:solidFill>
                <a:latin typeface="Arial" pitchFamily="34" charset="0"/>
              </a:defRPr>
            </a:lvl6pPr>
            <a:lvl7pPr marL="3005976" indent="-231229" eaLnBrk="0" fontAlgn="base" hangingPunct="0">
              <a:spcBef>
                <a:spcPct val="0"/>
              </a:spcBef>
              <a:spcAft>
                <a:spcPct val="0"/>
              </a:spcAft>
              <a:defRPr sz="2300">
                <a:solidFill>
                  <a:schemeClr val="tx1"/>
                </a:solidFill>
                <a:latin typeface="Arial" pitchFamily="34" charset="0"/>
              </a:defRPr>
            </a:lvl7pPr>
            <a:lvl8pPr marL="3468434" indent="-231229" eaLnBrk="0" fontAlgn="base" hangingPunct="0">
              <a:spcBef>
                <a:spcPct val="0"/>
              </a:spcBef>
              <a:spcAft>
                <a:spcPct val="0"/>
              </a:spcAft>
              <a:defRPr sz="2300">
                <a:solidFill>
                  <a:schemeClr val="tx1"/>
                </a:solidFill>
                <a:latin typeface="Arial" pitchFamily="34" charset="0"/>
              </a:defRPr>
            </a:lvl8pPr>
            <a:lvl9pPr marL="3930891" indent="-231229" eaLnBrk="0" fontAlgn="base" hangingPunct="0">
              <a:spcBef>
                <a:spcPct val="0"/>
              </a:spcBef>
              <a:spcAft>
                <a:spcPct val="0"/>
              </a:spcAft>
              <a:defRPr sz="2300">
                <a:solidFill>
                  <a:schemeClr val="tx1"/>
                </a:solidFill>
                <a:latin typeface="Arial" pitchFamily="34" charset="0"/>
              </a:defRPr>
            </a:lvl9pPr>
          </a:lstStyle>
          <a:p>
            <a:pPr eaLnBrk="1" hangingPunct="1">
              <a:defRPr/>
            </a:pPr>
            <a:fld id="{3029910C-52D3-4423-8FC6-C995B09F3095}" type="slidenum">
              <a:rPr lang="en-US" altLang="fr-FR" sz="1200">
                <a:solidFill>
                  <a:srgbClr val="000000"/>
                </a:solidFill>
              </a:rPr>
              <a:pPr eaLnBrk="1" hangingPunct="1">
                <a:defRPr/>
              </a:pPr>
              <a:t>21</a:t>
            </a:fld>
            <a:endParaRPr lang="en-US" altLang="fr-FR" sz="1200">
              <a:solidFill>
                <a:srgbClr val="000000"/>
              </a:solidFill>
            </a:endParaRPr>
          </a:p>
        </p:txBody>
      </p:sp>
      <p:sp>
        <p:nvSpPr>
          <p:cNvPr id="134147" name="Rectangle 2"/>
          <p:cNvSpPr>
            <a:spLocks noGrp="1" noRot="1" noChangeAspect="1" noChangeArrowheads="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altLang="fr-FR"/>
              <a:t>Alimentation : omission, retard prise repas, V/D, alcool, période de jeûne</a:t>
            </a:r>
            <a:endParaRPr lang="ru-RU"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204"/>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5" name="Rectangle 20"/>
          <p:cNvSpPr>
            <a:spLocks noChangeArrowheads="1"/>
          </p:cNvSpPr>
          <p:nvPr/>
        </p:nvSpPr>
        <p:spPr bwMode="white">
          <a:xfrm>
            <a:off x="8992196" y="2967"/>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6" name="Rectangle 23"/>
          <p:cNvSpPr>
            <a:spLocks noChangeArrowheads="1"/>
          </p:cNvSpPr>
          <p:nvPr/>
        </p:nvSpPr>
        <p:spPr bwMode="white">
          <a:xfrm>
            <a:off x="0"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7" name="Rectangle 24"/>
          <p:cNvSpPr>
            <a:spLocks noChangeArrowheads="1"/>
          </p:cNvSpPr>
          <p:nvPr/>
        </p:nvSpPr>
        <p:spPr bwMode="white">
          <a:xfrm>
            <a:off x="0" y="0"/>
            <a:ext cx="9144000" cy="2514452"/>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0" name="Rectangle 9"/>
          <p:cNvSpPr>
            <a:spLocks noChangeArrowheads="1"/>
          </p:cNvSpPr>
          <p:nvPr/>
        </p:nvSpPr>
        <p:spPr bwMode="auto">
          <a:xfrm>
            <a:off x="145852" y="6392196"/>
            <a:ext cx="8832950" cy="308558"/>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1" name="Connecteur droit 10"/>
          <p:cNvSpPr>
            <a:spLocks noChangeShapeType="1"/>
          </p:cNvSpPr>
          <p:nvPr/>
        </p:nvSpPr>
        <p:spPr bwMode="auto">
          <a:xfrm>
            <a:off x="154781" y="2419511"/>
            <a:ext cx="883443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2" name="Rectangle 11"/>
          <p:cNvSpPr>
            <a:spLocks noChangeArrowheads="1"/>
          </p:cNvSpPr>
          <p:nvPr/>
        </p:nvSpPr>
        <p:spPr bwMode="auto">
          <a:xfrm>
            <a:off x="151804" y="152797"/>
            <a:ext cx="8834438" cy="654647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dirty="0">
              <a:solidFill>
                <a:prstClr val="black"/>
              </a:solidFill>
              <a:latin typeface="Arial" charset="0"/>
              <a:cs typeface="Arial" pitchFamily="34" charset="0"/>
            </a:endParaRPr>
          </a:p>
        </p:txBody>
      </p:sp>
      <p:sp>
        <p:nvSpPr>
          <p:cNvPr id="13" name="Ellipse 12"/>
          <p:cNvSpPr/>
          <p:nvPr/>
        </p:nvSpPr>
        <p:spPr>
          <a:xfrm>
            <a:off x="4266903" y="2115403"/>
            <a:ext cx="610195" cy="609699"/>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4" name="Ellipse 13"/>
          <p:cNvSpPr/>
          <p:nvPr/>
        </p:nvSpPr>
        <p:spPr>
          <a:xfrm>
            <a:off x="4362153" y="2210344"/>
            <a:ext cx="419695" cy="4198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130" indent="0" algn="ctr">
              <a:buNone/>
            </a:lvl2pPr>
            <a:lvl3pPr marL="914262" indent="0" algn="ctr">
              <a:buNone/>
            </a:lvl3pPr>
            <a:lvl4pPr marL="1371392" indent="0" algn="ctr">
              <a:buNone/>
            </a:lvl4pPr>
            <a:lvl5pPr marL="1828523" indent="0" algn="ctr">
              <a:buNone/>
            </a:lvl5pPr>
            <a:lvl6pPr marL="2285654" indent="0" algn="ctr">
              <a:buNone/>
            </a:lvl6pPr>
            <a:lvl7pPr marL="2742784" indent="0" algn="ctr">
              <a:buNone/>
            </a:lvl7pPr>
            <a:lvl8pPr marL="3199915" indent="0" algn="ctr">
              <a:buNone/>
            </a:lvl8pPr>
            <a:lvl9pPr marL="3657046" indent="0" algn="ctr">
              <a:buNone/>
            </a:lvl9pPr>
          </a:lstStyle>
          <a:p>
            <a:r>
              <a:rPr lang="fr-FR"/>
              <a:t>Modifiez le style des sous-titres du masque</a:t>
            </a:r>
            <a:endParaRPr lang="en-US"/>
          </a:p>
        </p:txBody>
      </p:sp>
      <p:sp>
        <p:nvSpPr>
          <p:cNvPr id="8" name="Titr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fr-FR"/>
              <a:t>Modifiez le style du titre</a:t>
            </a:r>
            <a:endParaRPr lang="en-US"/>
          </a:p>
        </p:txBody>
      </p:sp>
      <p:sp>
        <p:nvSpPr>
          <p:cNvPr id="15" name="Espace réservé de la date 27"/>
          <p:cNvSpPr>
            <a:spLocks noGrp="1"/>
          </p:cNvSpPr>
          <p:nvPr>
            <p:ph type="dt" sz="half" idx="10"/>
          </p:nvPr>
        </p:nvSpPr>
        <p:spPr/>
        <p:txBody>
          <a:bodyPr/>
          <a:lstStyle>
            <a:lvl1pPr>
              <a:defRPr/>
            </a:lvl1pPr>
          </a:lstStyle>
          <a:p>
            <a:pPr>
              <a:defRPr/>
            </a:pPr>
            <a:endParaRPr lang="fr-CA" altLang="fr-FR"/>
          </a:p>
        </p:txBody>
      </p:sp>
      <p:sp>
        <p:nvSpPr>
          <p:cNvPr id="16" name="Espace réservé du pied de page 16"/>
          <p:cNvSpPr>
            <a:spLocks noGrp="1"/>
          </p:cNvSpPr>
          <p:nvPr>
            <p:ph type="ftr" sz="quarter" idx="11"/>
          </p:nvPr>
        </p:nvSpPr>
        <p:spPr/>
        <p:txBody>
          <a:bodyPr/>
          <a:lstStyle>
            <a:lvl1pPr>
              <a:defRPr/>
            </a:lvl1pPr>
          </a:lstStyle>
          <a:p>
            <a:pPr>
              <a:defRPr/>
            </a:pPr>
            <a:endParaRPr lang="fr-CA" altLang="fr-FR"/>
          </a:p>
        </p:txBody>
      </p:sp>
      <p:sp>
        <p:nvSpPr>
          <p:cNvPr id="17" name="Espace réservé du numéro de diapositive 28"/>
          <p:cNvSpPr>
            <a:spLocks noGrp="1"/>
          </p:cNvSpPr>
          <p:nvPr>
            <p:ph type="sldNum" sz="quarter" idx="12"/>
          </p:nvPr>
        </p:nvSpPr>
        <p:spPr>
          <a:xfrm>
            <a:off x="4342805" y="2199960"/>
            <a:ext cx="458391" cy="440585"/>
          </a:xfrm>
        </p:spPr>
        <p:txBody>
          <a:bodyPr/>
          <a:lstStyle>
            <a:lvl1pPr>
              <a:defRPr>
                <a:solidFill>
                  <a:schemeClr val="accent3">
                    <a:shade val="75000"/>
                  </a:schemeClr>
                </a:solidFill>
              </a:defRPr>
            </a:lvl1pPr>
          </a:lstStyle>
          <a:p>
            <a:pPr>
              <a:defRPr/>
            </a:pPr>
            <a:fld id="{C396A39A-C7B5-49D2-AE40-839B9F925356}" type="slidenum">
              <a:rPr lang="fr-CA" altLang="fr-FR">
                <a:solidFill>
                  <a:srgbClr val="8CADAE">
                    <a:shade val="75000"/>
                  </a:srgbClr>
                </a:solidFill>
              </a:rPr>
              <a:pPr>
                <a:defRPr/>
              </a:pPr>
              <a:t>‹N°›</a:t>
            </a:fld>
            <a:endParaRPr lang="fr-CA" altLang="fr-FR">
              <a:solidFill>
                <a:srgbClr val="8CADAE">
                  <a:shade val="75000"/>
                </a:srgbClr>
              </a:solidFill>
            </a:endParaRPr>
          </a:p>
        </p:txBody>
      </p:sp>
    </p:spTree>
    <p:extLst>
      <p:ext uri="{BB962C8B-B14F-4D97-AF65-F5344CB8AC3E}">
        <p14:creationId xmlns:p14="http://schemas.microsoft.com/office/powerpoint/2010/main" val="45033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endParaRPr lang="fr-CA" altLang="fr-FR"/>
          </a:p>
        </p:txBody>
      </p:sp>
      <p:sp>
        <p:nvSpPr>
          <p:cNvPr id="5" name="Espace réservé du pied de page 4"/>
          <p:cNvSpPr>
            <a:spLocks noGrp="1"/>
          </p:cNvSpPr>
          <p:nvPr>
            <p:ph type="ftr" sz="quarter" idx="11"/>
          </p:nvPr>
        </p:nvSpPr>
        <p:spPr/>
        <p:txBody>
          <a:bodyPr/>
          <a:lstStyle>
            <a:lvl1pPr>
              <a:defRPr/>
            </a:lvl1pPr>
          </a:lstStyle>
          <a:p>
            <a:pPr>
              <a:defRPr/>
            </a:pPr>
            <a:endParaRPr lang="fr-CA" altLang="fr-FR"/>
          </a:p>
        </p:txBody>
      </p:sp>
      <p:sp>
        <p:nvSpPr>
          <p:cNvPr id="6" name="Espace réservé du numéro de diapositive 5"/>
          <p:cNvSpPr>
            <a:spLocks noGrp="1"/>
          </p:cNvSpPr>
          <p:nvPr>
            <p:ph type="sldNum" sz="quarter" idx="12"/>
          </p:nvPr>
        </p:nvSpPr>
        <p:spPr/>
        <p:txBody>
          <a:bodyPr/>
          <a:lstStyle>
            <a:lvl1pPr>
              <a:defRPr/>
            </a:lvl1pPr>
          </a:lstStyle>
          <a:p>
            <a:pPr>
              <a:defRPr/>
            </a:pPr>
            <a:fld id="{1D201272-7FBF-4778-B889-4EB06B744B7C}" type="slidenum">
              <a:rPr lang="fr-CA" altLang="fr-FR">
                <a:solidFill>
                  <a:srgbClr val="8CADAE">
                    <a:shade val="75000"/>
                  </a:srgbClr>
                </a:solidFill>
              </a:rPr>
              <a:pPr>
                <a:defRPr/>
              </a:pPr>
              <a:t>‹N°›</a:t>
            </a:fld>
            <a:endParaRPr lang="fr-CA" altLang="fr-FR">
              <a:solidFill>
                <a:srgbClr val="8CADAE">
                  <a:shade val="75000"/>
                </a:srgbClr>
              </a:solidFill>
            </a:endParaRPr>
          </a:p>
        </p:txBody>
      </p:sp>
    </p:spTree>
    <p:extLst>
      <p:ext uri="{BB962C8B-B14F-4D97-AF65-F5344CB8AC3E}">
        <p14:creationId xmlns:p14="http://schemas.microsoft.com/office/powerpoint/2010/main" val="301907157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204"/>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5" name="Rectangle 20"/>
          <p:cNvSpPr>
            <a:spLocks noChangeArrowheads="1"/>
          </p:cNvSpPr>
          <p:nvPr/>
        </p:nvSpPr>
        <p:spPr bwMode="white">
          <a:xfrm>
            <a:off x="7009805" y="0"/>
            <a:ext cx="213419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6" name="Rectangle 23"/>
          <p:cNvSpPr>
            <a:spLocks noChangeArrowheads="1"/>
          </p:cNvSpPr>
          <p:nvPr/>
        </p:nvSpPr>
        <p:spPr bwMode="white">
          <a:xfrm>
            <a:off x="0" y="0"/>
            <a:ext cx="9144000" cy="1557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7" name="Rectangle 24"/>
          <p:cNvSpPr>
            <a:spLocks noChangeArrowheads="1"/>
          </p:cNvSpPr>
          <p:nvPr/>
        </p:nvSpPr>
        <p:spPr bwMode="white">
          <a:xfrm>
            <a:off x="0"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8" name="Rectangle 7"/>
          <p:cNvSpPr>
            <a:spLocks noChangeArrowheads="1"/>
          </p:cNvSpPr>
          <p:nvPr/>
        </p:nvSpPr>
        <p:spPr bwMode="auto">
          <a:xfrm>
            <a:off x="145852" y="6392196"/>
            <a:ext cx="8832950" cy="308558"/>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9" name="Rectangle 8"/>
          <p:cNvSpPr>
            <a:spLocks noChangeArrowheads="1"/>
          </p:cNvSpPr>
          <p:nvPr/>
        </p:nvSpPr>
        <p:spPr bwMode="auto">
          <a:xfrm>
            <a:off x="151804" y="155763"/>
            <a:ext cx="8834438" cy="654647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dirty="0">
              <a:solidFill>
                <a:prstClr val="black"/>
              </a:solidFill>
              <a:latin typeface="Arial" charset="0"/>
              <a:cs typeface="Arial" pitchFamily="34" charset="0"/>
            </a:endParaRPr>
          </a:p>
        </p:txBody>
      </p:sp>
      <p:sp>
        <p:nvSpPr>
          <p:cNvPr id="10" name="Connecteur droit 9"/>
          <p:cNvSpPr>
            <a:spLocks noChangeShapeType="1"/>
          </p:cNvSpPr>
          <p:nvPr/>
        </p:nvSpPr>
        <p:spPr bwMode="auto">
          <a:xfrm rot="5400000">
            <a:off x="4022572" y="3278430"/>
            <a:ext cx="624533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1" name="Ellipse 10"/>
          <p:cNvSpPr/>
          <p:nvPr/>
        </p:nvSpPr>
        <p:spPr>
          <a:xfrm>
            <a:off x="6840140" y="2925368"/>
            <a:ext cx="608708" cy="609699"/>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2" name="Ellipse 11"/>
          <p:cNvSpPr/>
          <p:nvPr/>
        </p:nvSpPr>
        <p:spPr>
          <a:xfrm>
            <a:off x="6933903" y="3020309"/>
            <a:ext cx="421183" cy="4213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re vertical 1"/>
          <p:cNvSpPr>
            <a:spLocks noGrp="1"/>
          </p:cNvSpPr>
          <p:nvPr>
            <p:ph type="title" orient="vert"/>
          </p:nvPr>
        </p:nvSpPr>
        <p:spPr>
          <a:xfrm>
            <a:off x="7391400" y="304802"/>
            <a:ext cx="1447800" cy="5851525"/>
          </a:xfrm>
        </p:spPr>
        <p:txBody>
          <a:bodyPr vert="eaVert"/>
          <a:lstStyle/>
          <a:p>
            <a:r>
              <a:rPr lang="fr-FR"/>
              <a:t>Modifiez le style du titre</a:t>
            </a:r>
            <a:endParaRPr lang="en-US"/>
          </a:p>
        </p:txBody>
      </p:sp>
      <p:sp>
        <p:nvSpPr>
          <p:cNvPr id="13" name="Espace réservé du numéro de diapositive 5"/>
          <p:cNvSpPr>
            <a:spLocks noGrp="1"/>
          </p:cNvSpPr>
          <p:nvPr>
            <p:ph type="sldNum" sz="quarter" idx="10"/>
          </p:nvPr>
        </p:nvSpPr>
        <p:spPr>
          <a:xfrm>
            <a:off x="6916043" y="3009925"/>
            <a:ext cx="456902" cy="440585"/>
          </a:xfrm>
        </p:spPr>
        <p:txBody>
          <a:bodyPr/>
          <a:lstStyle>
            <a:lvl1pPr>
              <a:defRPr/>
            </a:lvl1pPr>
          </a:lstStyle>
          <a:p>
            <a:pPr>
              <a:defRPr/>
            </a:pPr>
            <a:fld id="{8179E5DB-0AC5-47BE-BC86-18F4F3AC4BC9}" type="slidenum">
              <a:rPr lang="fr-CA" altLang="fr-FR">
                <a:solidFill>
                  <a:srgbClr val="8CADAE">
                    <a:shade val="75000"/>
                  </a:srgbClr>
                </a:solidFill>
              </a:rPr>
              <a:pPr>
                <a:defRPr/>
              </a:pPr>
              <a:t>‹N°›</a:t>
            </a:fld>
            <a:endParaRPr lang="fr-CA" altLang="fr-FR">
              <a:solidFill>
                <a:srgbClr val="8CADAE">
                  <a:shade val="75000"/>
                </a:srgbClr>
              </a:solidFill>
            </a:endParaRPr>
          </a:p>
        </p:txBody>
      </p:sp>
      <p:sp>
        <p:nvSpPr>
          <p:cNvPr id="14" name="Espace réservé de la date 3"/>
          <p:cNvSpPr>
            <a:spLocks noGrp="1"/>
          </p:cNvSpPr>
          <p:nvPr>
            <p:ph type="dt" sz="half" idx="11"/>
          </p:nvPr>
        </p:nvSpPr>
        <p:spPr/>
        <p:txBody>
          <a:bodyPr/>
          <a:lstStyle>
            <a:lvl1pPr>
              <a:defRPr/>
            </a:lvl1pPr>
          </a:lstStyle>
          <a:p>
            <a:pPr>
              <a:defRPr/>
            </a:pPr>
            <a:endParaRPr lang="fr-CA" altLang="fr-FR"/>
          </a:p>
        </p:txBody>
      </p:sp>
      <p:sp>
        <p:nvSpPr>
          <p:cNvPr id="15" name="Espace réservé du pied de page 4"/>
          <p:cNvSpPr>
            <a:spLocks noGrp="1"/>
          </p:cNvSpPr>
          <p:nvPr>
            <p:ph type="ftr" sz="quarter" idx="12"/>
          </p:nvPr>
        </p:nvSpPr>
        <p:spPr/>
        <p:txBody>
          <a:bodyPr/>
          <a:lstStyle>
            <a:lvl1pPr>
              <a:defRPr/>
            </a:lvl1pPr>
          </a:lstStyle>
          <a:p>
            <a:pPr>
              <a:defRPr/>
            </a:pPr>
            <a:endParaRPr lang="fr-CA" altLang="fr-FR"/>
          </a:p>
        </p:txBody>
      </p:sp>
    </p:spTree>
    <p:extLst>
      <p:ext uri="{BB962C8B-B14F-4D97-AF65-F5344CB8AC3E}">
        <p14:creationId xmlns:p14="http://schemas.microsoft.com/office/powerpoint/2010/main" val="119630447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6903" y="274439"/>
            <a:ext cx="8230195" cy="1145225"/>
          </a:xfrm>
        </p:spPr>
        <p:txBody>
          <a:bodyPr/>
          <a:lstStyle/>
          <a:p>
            <a:r>
              <a:rPr lang="fr-FR"/>
              <a:t>Modifiez le style du titre</a:t>
            </a:r>
            <a:endParaRPr lang="fr-CA"/>
          </a:p>
        </p:txBody>
      </p:sp>
      <p:sp>
        <p:nvSpPr>
          <p:cNvPr id="3" name="Espace réservé du contenu 2"/>
          <p:cNvSpPr>
            <a:spLocks noGrp="1"/>
          </p:cNvSpPr>
          <p:nvPr>
            <p:ph sz="quarter" idx="1"/>
          </p:nvPr>
        </p:nvSpPr>
        <p:spPr>
          <a:xfrm>
            <a:off x="456903" y="1600646"/>
            <a:ext cx="4043660" cy="219105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quarter" idx="2"/>
          </p:nvPr>
        </p:nvSpPr>
        <p:spPr>
          <a:xfrm>
            <a:off x="4643437" y="1600646"/>
            <a:ext cx="4043661" cy="219105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contenu 4"/>
          <p:cNvSpPr>
            <a:spLocks noGrp="1"/>
          </p:cNvSpPr>
          <p:nvPr>
            <p:ph sz="quarter" idx="3"/>
          </p:nvPr>
        </p:nvSpPr>
        <p:spPr>
          <a:xfrm>
            <a:off x="456903" y="3934115"/>
            <a:ext cx="4043660" cy="219105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5"/>
          <p:cNvSpPr>
            <a:spLocks noGrp="1"/>
          </p:cNvSpPr>
          <p:nvPr>
            <p:ph sz="quarter" idx="4"/>
          </p:nvPr>
        </p:nvSpPr>
        <p:spPr>
          <a:xfrm>
            <a:off x="4643437" y="3934115"/>
            <a:ext cx="4043661" cy="219105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13"/>
          <p:cNvSpPr>
            <a:spLocks noGrp="1"/>
          </p:cNvSpPr>
          <p:nvPr>
            <p:ph type="dt" sz="half" idx="10"/>
          </p:nvPr>
        </p:nvSpPr>
        <p:spPr/>
        <p:txBody>
          <a:bodyPr/>
          <a:lstStyle>
            <a:lvl1pPr>
              <a:defRPr/>
            </a:lvl1pPr>
          </a:lstStyle>
          <a:p>
            <a:pPr>
              <a:defRPr/>
            </a:pPr>
            <a:endParaRPr lang="fr-CA" altLang="fr-FR"/>
          </a:p>
        </p:txBody>
      </p:sp>
      <p:sp>
        <p:nvSpPr>
          <p:cNvPr id="8" name="Espace réservé du pied de page 2"/>
          <p:cNvSpPr>
            <a:spLocks noGrp="1"/>
          </p:cNvSpPr>
          <p:nvPr>
            <p:ph type="ftr" sz="quarter" idx="11"/>
          </p:nvPr>
        </p:nvSpPr>
        <p:spPr/>
        <p:txBody>
          <a:bodyPr/>
          <a:lstStyle>
            <a:lvl1pPr>
              <a:defRPr/>
            </a:lvl1pPr>
          </a:lstStyle>
          <a:p>
            <a:pPr>
              <a:defRPr/>
            </a:pPr>
            <a:endParaRPr lang="fr-CA" altLang="fr-FR"/>
          </a:p>
        </p:txBody>
      </p:sp>
      <p:sp>
        <p:nvSpPr>
          <p:cNvPr id="9" name="Espace réservé du numéro de diapositive 22"/>
          <p:cNvSpPr>
            <a:spLocks noGrp="1"/>
          </p:cNvSpPr>
          <p:nvPr>
            <p:ph type="sldNum" sz="quarter" idx="12"/>
          </p:nvPr>
        </p:nvSpPr>
        <p:spPr/>
        <p:txBody>
          <a:bodyPr/>
          <a:lstStyle>
            <a:lvl1pPr>
              <a:defRPr/>
            </a:lvl1pPr>
          </a:lstStyle>
          <a:p>
            <a:pPr>
              <a:defRPr/>
            </a:pPr>
            <a:fld id="{CF579B19-F9EF-4D68-987D-D5640C7CE889}" type="slidenum">
              <a:rPr lang="fr-CA" altLang="fr-FR">
                <a:solidFill>
                  <a:srgbClr val="8CADAE">
                    <a:shade val="75000"/>
                  </a:srgbClr>
                </a:solidFill>
              </a:rPr>
              <a:pPr>
                <a:defRPr/>
              </a:pPr>
              <a:t>‹N°›</a:t>
            </a:fld>
            <a:endParaRPr lang="fr-CA" altLang="fr-FR">
              <a:solidFill>
                <a:srgbClr val="8CADAE">
                  <a:shade val="75000"/>
                </a:srgbClr>
              </a:solidFill>
            </a:endParaRPr>
          </a:p>
        </p:txBody>
      </p:sp>
    </p:spTree>
    <p:extLst>
      <p:ext uri="{BB962C8B-B14F-4D97-AF65-F5344CB8AC3E}">
        <p14:creationId xmlns:p14="http://schemas.microsoft.com/office/powerpoint/2010/main" val="23182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lang="fr-FR"/>
              <a:t>Modifiez le style du titre</a:t>
            </a:r>
            <a:endParaRPr lang="en-US"/>
          </a:p>
        </p:txBody>
      </p:sp>
      <p:sp>
        <p:nvSpPr>
          <p:cNvPr id="8" name="Espace réservé du contenu 7"/>
          <p:cNvSpPr>
            <a:spLocks noGrp="1"/>
          </p:cNvSpPr>
          <p:nvPr>
            <p:ph sz="quarter" idx="1"/>
          </p:nvPr>
        </p:nvSpPr>
        <p:spPr>
          <a:xfrm>
            <a:off x="301752" y="1527049"/>
            <a:ext cx="850392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endParaRPr lang="fr-CA" altLang="fr-FR"/>
          </a:p>
        </p:txBody>
      </p:sp>
      <p:sp>
        <p:nvSpPr>
          <p:cNvPr id="5" name="Espace réservé du pied de page 4"/>
          <p:cNvSpPr>
            <a:spLocks noGrp="1"/>
          </p:cNvSpPr>
          <p:nvPr>
            <p:ph type="ftr" sz="quarter" idx="11"/>
          </p:nvPr>
        </p:nvSpPr>
        <p:spPr/>
        <p:txBody>
          <a:bodyPr/>
          <a:lstStyle>
            <a:lvl1pPr>
              <a:defRPr/>
            </a:lvl1pPr>
          </a:lstStyle>
          <a:p>
            <a:pPr>
              <a:defRPr/>
            </a:pPr>
            <a:endParaRPr lang="fr-CA" altLang="fr-FR"/>
          </a:p>
        </p:txBody>
      </p:sp>
      <p:sp>
        <p:nvSpPr>
          <p:cNvPr id="6" name="Espace réservé du numéro de diapositive 5"/>
          <p:cNvSpPr>
            <a:spLocks noGrp="1"/>
          </p:cNvSpPr>
          <p:nvPr>
            <p:ph type="sldNum" sz="quarter" idx="12"/>
          </p:nvPr>
        </p:nvSpPr>
        <p:spPr>
          <a:xfrm>
            <a:off x="4362153" y="1026549"/>
            <a:ext cx="456902" cy="440586"/>
          </a:xfrm>
        </p:spPr>
        <p:txBody>
          <a:bodyPr/>
          <a:lstStyle>
            <a:lvl1pPr>
              <a:defRPr/>
            </a:lvl1pPr>
          </a:lstStyle>
          <a:p>
            <a:pPr>
              <a:defRPr/>
            </a:pPr>
            <a:fld id="{BBBD6138-1FA5-4020-BE37-9A7AF9FB2229}" type="slidenum">
              <a:rPr lang="fr-CA" altLang="fr-FR">
                <a:solidFill>
                  <a:srgbClr val="8CADAE">
                    <a:shade val="75000"/>
                  </a:srgbClr>
                </a:solidFill>
              </a:rPr>
              <a:pPr>
                <a:defRPr/>
              </a:pPr>
              <a:t>‹N°›</a:t>
            </a:fld>
            <a:endParaRPr lang="fr-CA" altLang="fr-FR">
              <a:solidFill>
                <a:srgbClr val="8CADAE">
                  <a:shade val="75000"/>
                </a:srgbClr>
              </a:solidFill>
            </a:endParaRPr>
          </a:p>
        </p:txBody>
      </p:sp>
    </p:spTree>
    <p:extLst>
      <p:ext uri="{BB962C8B-B14F-4D97-AF65-F5344CB8AC3E}">
        <p14:creationId xmlns:p14="http://schemas.microsoft.com/office/powerpoint/2010/main" val="8939558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5" name="Rectangle 20"/>
          <p:cNvSpPr>
            <a:spLocks noChangeArrowheads="1"/>
          </p:cNvSpPr>
          <p:nvPr/>
        </p:nvSpPr>
        <p:spPr bwMode="white">
          <a:xfrm>
            <a:off x="0" y="6705204"/>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6" name="Rectangle 23"/>
          <p:cNvSpPr>
            <a:spLocks noChangeArrowheads="1"/>
          </p:cNvSpPr>
          <p:nvPr/>
        </p:nvSpPr>
        <p:spPr bwMode="white">
          <a:xfrm>
            <a:off x="0" y="0"/>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7" name="Rectangle 24"/>
          <p:cNvSpPr>
            <a:spLocks noChangeArrowheads="1"/>
          </p:cNvSpPr>
          <p:nvPr/>
        </p:nvSpPr>
        <p:spPr bwMode="white">
          <a:xfrm>
            <a:off x="8992196" y="19285"/>
            <a:ext cx="151805" cy="6857999"/>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8" name="Rectangle 25"/>
          <p:cNvSpPr>
            <a:spLocks noChangeArrowheads="1"/>
          </p:cNvSpPr>
          <p:nvPr/>
        </p:nvSpPr>
        <p:spPr bwMode="white">
          <a:xfrm>
            <a:off x="151804" y="2286001"/>
            <a:ext cx="8834438" cy="304107"/>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9" name="Rectangle 26"/>
          <p:cNvSpPr>
            <a:spLocks noChangeArrowheads="1"/>
          </p:cNvSpPr>
          <p:nvPr/>
        </p:nvSpPr>
        <p:spPr bwMode="auto">
          <a:xfrm>
            <a:off x="154781" y="142412"/>
            <a:ext cx="8834438" cy="2139138"/>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0" name="Rectangle 9"/>
          <p:cNvSpPr>
            <a:spLocks noChangeArrowheads="1"/>
          </p:cNvSpPr>
          <p:nvPr/>
        </p:nvSpPr>
        <p:spPr bwMode="auto">
          <a:xfrm>
            <a:off x="145852" y="6392196"/>
            <a:ext cx="8832950" cy="308558"/>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1" name="Rectangle 10"/>
          <p:cNvSpPr>
            <a:spLocks noChangeArrowheads="1"/>
          </p:cNvSpPr>
          <p:nvPr/>
        </p:nvSpPr>
        <p:spPr bwMode="auto">
          <a:xfrm>
            <a:off x="151804" y="152797"/>
            <a:ext cx="8834438" cy="654647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dirty="0">
              <a:solidFill>
                <a:prstClr val="black"/>
              </a:solidFill>
              <a:latin typeface="Arial" charset="0"/>
              <a:cs typeface="Arial" pitchFamily="34" charset="0"/>
            </a:endParaRPr>
          </a:p>
        </p:txBody>
      </p:sp>
      <p:sp>
        <p:nvSpPr>
          <p:cNvPr id="12" name="Connecteur droit 11"/>
          <p:cNvSpPr>
            <a:spLocks noChangeShapeType="1"/>
          </p:cNvSpPr>
          <p:nvPr/>
        </p:nvSpPr>
        <p:spPr bwMode="auto">
          <a:xfrm>
            <a:off x="151804" y="2438795"/>
            <a:ext cx="883443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3" name="Ellipse 12"/>
          <p:cNvSpPr/>
          <p:nvPr/>
        </p:nvSpPr>
        <p:spPr>
          <a:xfrm>
            <a:off x="4266903" y="2115403"/>
            <a:ext cx="610195" cy="609699"/>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4" name="Ellipse 13"/>
          <p:cNvSpPr/>
          <p:nvPr/>
        </p:nvSpPr>
        <p:spPr>
          <a:xfrm>
            <a:off x="4362153" y="2210344"/>
            <a:ext cx="419695" cy="4198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3" name="Espace réservé du texte 2"/>
          <p:cNvSpPr>
            <a:spLocks noGrp="1"/>
          </p:cNvSpPr>
          <p:nvPr>
            <p:ph type="body" idx="1"/>
          </p:nvPr>
        </p:nvSpPr>
        <p:spPr>
          <a:xfrm>
            <a:off x="1368426" y="2743201"/>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Modifiez les styles du texte du masque</a:t>
            </a:r>
          </a:p>
        </p:txBody>
      </p:sp>
      <p:sp>
        <p:nvSpPr>
          <p:cNvPr id="2" name="Titr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fr-FR"/>
              <a:t>Modifiez le style du titre</a:t>
            </a:r>
            <a:endParaRPr lang="en-US"/>
          </a:p>
        </p:txBody>
      </p:sp>
      <p:sp>
        <p:nvSpPr>
          <p:cNvPr id="15" name="Espace réservé du pied de page 4"/>
          <p:cNvSpPr>
            <a:spLocks noGrp="1"/>
          </p:cNvSpPr>
          <p:nvPr>
            <p:ph type="ftr" sz="quarter" idx="10"/>
          </p:nvPr>
        </p:nvSpPr>
        <p:spPr/>
        <p:txBody>
          <a:bodyPr/>
          <a:lstStyle>
            <a:lvl1pPr>
              <a:defRPr/>
            </a:lvl1pPr>
          </a:lstStyle>
          <a:p>
            <a:pPr>
              <a:defRPr/>
            </a:pPr>
            <a:endParaRPr lang="fr-CA" altLang="fr-FR"/>
          </a:p>
        </p:txBody>
      </p:sp>
      <p:sp>
        <p:nvSpPr>
          <p:cNvPr id="16" name="Espace réservé de la date 3"/>
          <p:cNvSpPr>
            <a:spLocks noGrp="1"/>
          </p:cNvSpPr>
          <p:nvPr>
            <p:ph type="dt" sz="half" idx="11"/>
          </p:nvPr>
        </p:nvSpPr>
        <p:spPr/>
        <p:txBody>
          <a:bodyPr/>
          <a:lstStyle>
            <a:lvl1pPr>
              <a:defRPr/>
            </a:lvl1pPr>
          </a:lstStyle>
          <a:p>
            <a:pPr>
              <a:defRPr/>
            </a:pPr>
            <a:endParaRPr lang="fr-CA" altLang="fr-FR"/>
          </a:p>
        </p:txBody>
      </p:sp>
      <p:sp>
        <p:nvSpPr>
          <p:cNvPr id="17" name="Espace réservé du numéro de diapositive 5"/>
          <p:cNvSpPr>
            <a:spLocks noGrp="1"/>
          </p:cNvSpPr>
          <p:nvPr>
            <p:ph type="sldNum" sz="quarter" idx="12"/>
          </p:nvPr>
        </p:nvSpPr>
        <p:spPr>
          <a:xfrm>
            <a:off x="4342805" y="2199960"/>
            <a:ext cx="458391" cy="440585"/>
          </a:xfrm>
        </p:spPr>
        <p:txBody>
          <a:bodyPr/>
          <a:lstStyle>
            <a:lvl1pPr>
              <a:defRPr>
                <a:solidFill>
                  <a:schemeClr val="accent3">
                    <a:shade val="75000"/>
                  </a:schemeClr>
                </a:solidFill>
              </a:defRPr>
            </a:lvl1pPr>
          </a:lstStyle>
          <a:p>
            <a:pPr>
              <a:defRPr/>
            </a:pPr>
            <a:fld id="{7418C325-B562-4684-8B34-3D83559AEC5C}" type="slidenum">
              <a:rPr lang="fr-CA" altLang="fr-FR">
                <a:solidFill>
                  <a:srgbClr val="8CADAE">
                    <a:shade val="75000"/>
                  </a:srgbClr>
                </a:solidFill>
              </a:rPr>
              <a:pPr>
                <a:defRPr/>
              </a:pPr>
              <a:t>‹N°›</a:t>
            </a:fld>
            <a:endParaRPr lang="fr-CA" altLang="fr-FR">
              <a:solidFill>
                <a:srgbClr val="8CADAE">
                  <a:shade val="75000"/>
                </a:srgbClr>
              </a:solidFill>
            </a:endParaRPr>
          </a:p>
        </p:txBody>
      </p:sp>
    </p:spTree>
    <p:extLst>
      <p:ext uri="{BB962C8B-B14F-4D97-AF65-F5344CB8AC3E}">
        <p14:creationId xmlns:p14="http://schemas.microsoft.com/office/powerpoint/2010/main" val="41178615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Pr>
        <a:solidFill>
          <a:schemeClr val="bg2"/>
        </a:solidFill>
        <a:effectLst/>
      </p:bgPr>
    </p:bg>
    <p:spTree>
      <p:nvGrpSpPr>
        <p:cNvPr id="1" name=""/>
        <p:cNvGrpSpPr/>
        <p:nvPr/>
      </p:nvGrpSpPr>
      <p:grpSpPr>
        <a:xfrm>
          <a:off x="0" y="0"/>
          <a:ext cx="0" cy="0"/>
          <a:chOff x="0" y="0"/>
          <a:chExt cx="0" cy="0"/>
        </a:xfrm>
      </p:grpSpPr>
      <p:sp>
        <p:nvSpPr>
          <p:cNvPr id="5" name="Connecteur droit 19"/>
          <p:cNvSpPr>
            <a:spLocks noChangeShapeType="1"/>
          </p:cNvSpPr>
          <p:nvPr/>
        </p:nvSpPr>
        <p:spPr bwMode="auto">
          <a:xfrm flipV="1">
            <a:off x="4563071" y="1575426"/>
            <a:ext cx="8930" cy="481973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lIns="91426" tIns="45714" rIns="91426" bIns="45714" anchor="ctr"/>
          <a:lstStyle/>
          <a:p>
            <a:pPr fontAlgn="base">
              <a:spcBef>
                <a:spcPct val="0"/>
              </a:spcBef>
              <a:spcAft>
                <a:spcPct val="0"/>
              </a:spcAft>
            </a:pPr>
            <a:endParaRPr lang="fr-CA" sz="2200">
              <a:solidFill>
                <a:prstClr val="black"/>
              </a:solidFill>
              <a:latin typeface="Arial" pitchFamily="34" charset="0"/>
              <a:cs typeface="Arial" pitchFamily="34" charset="0"/>
            </a:endParaRPr>
          </a:p>
        </p:txBody>
      </p:sp>
      <p:sp>
        <p:nvSpPr>
          <p:cNvPr id="2" name="Titre 1"/>
          <p:cNvSpPr>
            <a:spLocks noGrp="1"/>
          </p:cNvSpPr>
          <p:nvPr>
            <p:ph type="title"/>
          </p:nvPr>
        </p:nvSpPr>
        <p:spPr>
          <a:xfrm>
            <a:off x="301752" y="228600"/>
            <a:ext cx="8534400" cy="758952"/>
          </a:xfrm>
        </p:spPr>
        <p:txBody>
          <a:bodyPr/>
          <a:lstStyle/>
          <a:p>
            <a:r>
              <a:rPr lang="fr-FR"/>
              <a:t>Modifiez le style du titre</a:t>
            </a:r>
            <a:endParaRPr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e la date 4"/>
          <p:cNvSpPr>
            <a:spLocks noGrp="1"/>
          </p:cNvSpPr>
          <p:nvPr>
            <p:ph type="dt" sz="half" idx="10"/>
          </p:nvPr>
        </p:nvSpPr>
        <p:spPr>
          <a:xfrm>
            <a:off x="5790904" y="6409998"/>
            <a:ext cx="3045023" cy="366412"/>
          </a:xfrm>
        </p:spPr>
        <p:txBody>
          <a:bodyPr/>
          <a:lstStyle>
            <a:lvl1pPr>
              <a:defRPr/>
            </a:lvl1pPr>
          </a:lstStyle>
          <a:p>
            <a:pPr>
              <a:defRPr/>
            </a:pPr>
            <a:endParaRPr lang="fr-CA" altLang="fr-FR"/>
          </a:p>
        </p:txBody>
      </p:sp>
      <p:sp>
        <p:nvSpPr>
          <p:cNvPr id="7" name="Espace réservé du pied de page 5"/>
          <p:cNvSpPr>
            <a:spLocks noGrp="1"/>
          </p:cNvSpPr>
          <p:nvPr>
            <p:ph type="ftr" sz="quarter" idx="11"/>
          </p:nvPr>
        </p:nvSpPr>
        <p:spPr/>
        <p:txBody>
          <a:bodyPr/>
          <a:lstStyle>
            <a:lvl1pPr>
              <a:defRPr/>
            </a:lvl1pPr>
          </a:lstStyle>
          <a:p>
            <a:pPr>
              <a:defRPr/>
            </a:pPr>
            <a:endParaRPr lang="fr-CA" altLang="fr-FR"/>
          </a:p>
        </p:txBody>
      </p:sp>
      <p:sp>
        <p:nvSpPr>
          <p:cNvPr id="8" name="Espace réservé du numéro de diapositive 6"/>
          <p:cNvSpPr>
            <a:spLocks noGrp="1"/>
          </p:cNvSpPr>
          <p:nvPr>
            <p:ph type="sldNum" sz="quarter" idx="12"/>
          </p:nvPr>
        </p:nvSpPr>
        <p:spPr/>
        <p:txBody>
          <a:bodyPr/>
          <a:lstStyle>
            <a:lvl1pPr>
              <a:defRPr/>
            </a:lvl1pPr>
          </a:lstStyle>
          <a:p>
            <a:pPr>
              <a:defRPr/>
            </a:pPr>
            <a:fld id="{31B6CE11-064E-48F7-99A6-E3B3444FC5FE}" type="slidenum">
              <a:rPr lang="fr-CA" altLang="fr-FR">
                <a:solidFill>
                  <a:srgbClr val="8CADAE">
                    <a:shade val="75000"/>
                  </a:srgbClr>
                </a:solidFill>
              </a:rPr>
              <a:pPr>
                <a:defRPr/>
              </a:pPr>
              <a:t>‹N°›</a:t>
            </a:fld>
            <a:endParaRPr lang="fr-CA" altLang="fr-FR">
              <a:solidFill>
                <a:srgbClr val="8CADAE">
                  <a:shade val="75000"/>
                </a:srgbClr>
              </a:solidFill>
            </a:endParaRPr>
          </a:p>
        </p:txBody>
      </p:sp>
    </p:spTree>
    <p:extLst>
      <p:ext uri="{BB962C8B-B14F-4D97-AF65-F5344CB8AC3E}">
        <p14:creationId xmlns:p14="http://schemas.microsoft.com/office/powerpoint/2010/main" val="311050834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2"/>
        </a:solidFill>
        <a:effectLst/>
      </p:bgPr>
    </p:bg>
    <p:spTree>
      <p:nvGrpSpPr>
        <p:cNvPr id="1" name=""/>
        <p:cNvGrpSpPr/>
        <p:nvPr/>
      </p:nvGrpSpPr>
      <p:grpSpPr>
        <a:xfrm>
          <a:off x="0" y="0"/>
          <a:ext cx="0" cy="0"/>
          <a:chOff x="0" y="0"/>
          <a:chExt cx="0" cy="0"/>
        </a:xfrm>
      </p:grpSpPr>
      <p:sp>
        <p:nvSpPr>
          <p:cNvPr id="7" name="Connecteur droit 19"/>
          <p:cNvSpPr>
            <a:spLocks noChangeShapeType="1"/>
          </p:cNvSpPr>
          <p:nvPr/>
        </p:nvSpPr>
        <p:spPr bwMode="auto">
          <a:xfrm flipV="1">
            <a:off x="4572000" y="2199960"/>
            <a:ext cx="0" cy="418778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lIns="91426" tIns="45714" rIns="91426" bIns="45714" anchor="ctr"/>
          <a:lstStyle/>
          <a:p>
            <a:pPr fontAlgn="base">
              <a:spcBef>
                <a:spcPct val="0"/>
              </a:spcBef>
              <a:spcAft>
                <a:spcPct val="0"/>
              </a:spcAft>
            </a:pPr>
            <a:endParaRPr lang="fr-CA" sz="2200">
              <a:solidFill>
                <a:prstClr val="black"/>
              </a:solidFill>
              <a:latin typeface="Arial" pitchFamily="34" charset="0"/>
              <a:cs typeface="Arial" pitchFamily="34" charset="0"/>
            </a:endParaRPr>
          </a:p>
        </p:txBody>
      </p:sp>
      <p:sp>
        <p:nvSpPr>
          <p:cNvPr id="8" name="Rectangle 20"/>
          <p:cNvSpPr>
            <a:spLocks noChangeArrowheads="1"/>
          </p:cNvSpPr>
          <p:nvPr/>
        </p:nvSpPr>
        <p:spPr bwMode="white">
          <a:xfrm>
            <a:off x="0" y="0"/>
            <a:ext cx="9144000" cy="1447849"/>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9" name="Rectangle 23"/>
          <p:cNvSpPr>
            <a:spLocks noChangeArrowheads="1"/>
          </p:cNvSpPr>
          <p:nvPr/>
        </p:nvSpPr>
        <p:spPr bwMode="white">
          <a:xfrm>
            <a:off x="0" y="6705204"/>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0" name="Rectangle 24"/>
          <p:cNvSpPr>
            <a:spLocks noChangeArrowheads="1"/>
          </p:cNvSpPr>
          <p:nvPr/>
        </p:nvSpPr>
        <p:spPr bwMode="white">
          <a:xfrm>
            <a:off x="0"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1" name="Rectangle 25"/>
          <p:cNvSpPr>
            <a:spLocks noChangeArrowheads="1"/>
          </p:cNvSpPr>
          <p:nvPr/>
        </p:nvSpPr>
        <p:spPr bwMode="white">
          <a:xfrm>
            <a:off x="8992196"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2" name="Rectangle 11"/>
          <p:cNvSpPr/>
          <p:nvPr/>
        </p:nvSpPr>
        <p:spPr>
          <a:xfrm>
            <a:off x="151804" y="1372194"/>
            <a:ext cx="8834438" cy="913807"/>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3" name="Rectangle 12"/>
          <p:cNvSpPr>
            <a:spLocks noChangeArrowheads="1"/>
          </p:cNvSpPr>
          <p:nvPr/>
        </p:nvSpPr>
        <p:spPr bwMode="auto">
          <a:xfrm>
            <a:off x="145852" y="6392196"/>
            <a:ext cx="8832950" cy="310041"/>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4" name="Connecteur droit 13"/>
          <p:cNvSpPr>
            <a:spLocks noChangeShapeType="1"/>
          </p:cNvSpPr>
          <p:nvPr/>
        </p:nvSpPr>
        <p:spPr bwMode="auto">
          <a:xfrm>
            <a:off x="151804" y="1280220"/>
            <a:ext cx="883443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5" name="Rectangle 14"/>
          <p:cNvSpPr>
            <a:spLocks noChangeArrowheads="1"/>
          </p:cNvSpPr>
          <p:nvPr/>
        </p:nvSpPr>
        <p:spPr bwMode="auto">
          <a:xfrm>
            <a:off x="151804" y="155763"/>
            <a:ext cx="8834438" cy="654647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dirty="0">
              <a:solidFill>
                <a:prstClr val="black"/>
              </a:solidFill>
              <a:latin typeface="Arial" charset="0"/>
              <a:cs typeface="Arial" pitchFamily="34" charset="0"/>
            </a:endParaRPr>
          </a:p>
        </p:txBody>
      </p:sp>
      <p:sp>
        <p:nvSpPr>
          <p:cNvPr id="16" name="Ellipse 15"/>
          <p:cNvSpPr/>
          <p:nvPr/>
        </p:nvSpPr>
        <p:spPr>
          <a:xfrm>
            <a:off x="4266903" y="955344"/>
            <a:ext cx="610195" cy="609699"/>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7" name="Ellipse 16"/>
          <p:cNvSpPr/>
          <p:nvPr/>
        </p:nvSpPr>
        <p:spPr>
          <a:xfrm>
            <a:off x="4362153" y="1050284"/>
            <a:ext cx="419695" cy="4213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4" name="Espace réservé du texte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24" name="Espace réservé du contenu 23"/>
          <p:cNvSpPr>
            <a:spLocks noGrp="1"/>
          </p:cNvSpPr>
          <p:nvPr>
            <p:ph sz="quarter" idx="2"/>
          </p:nvPr>
        </p:nvSpPr>
        <p:spPr>
          <a:xfrm>
            <a:off x="301753" y="2471383"/>
            <a:ext cx="4041648" cy="38184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6" name="Espace réservé du contenu 25"/>
          <p:cNvSpPr>
            <a:spLocks noGrp="1"/>
          </p:cNvSpPr>
          <p:nvPr>
            <p:ph sz="quarter" idx="4"/>
          </p:nvPr>
        </p:nvSpPr>
        <p:spPr>
          <a:xfrm>
            <a:off x="4800600" y="2471383"/>
            <a:ext cx="4038600" cy="382219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3" name="Titre 22"/>
          <p:cNvSpPr>
            <a:spLocks noGrp="1"/>
          </p:cNvSpPr>
          <p:nvPr>
            <p:ph type="title"/>
          </p:nvPr>
        </p:nvSpPr>
        <p:spPr/>
        <p:txBody>
          <a:bodyPr rtlCol="0"/>
          <a:lstStyle/>
          <a:p>
            <a:r>
              <a:rPr lang="fr-FR"/>
              <a:t>Modifiez le style du titre</a:t>
            </a:r>
            <a:endParaRPr lang="en-US"/>
          </a:p>
        </p:txBody>
      </p:sp>
      <p:sp>
        <p:nvSpPr>
          <p:cNvPr id="18" name="Espace réservé de la date 6"/>
          <p:cNvSpPr>
            <a:spLocks noGrp="1"/>
          </p:cNvSpPr>
          <p:nvPr>
            <p:ph type="dt" sz="half" idx="10"/>
          </p:nvPr>
        </p:nvSpPr>
        <p:spPr/>
        <p:txBody>
          <a:bodyPr/>
          <a:lstStyle>
            <a:lvl1pPr>
              <a:defRPr/>
            </a:lvl1pPr>
          </a:lstStyle>
          <a:p>
            <a:pPr>
              <a:defRPr/>
            </a:pPr>
            <a:endParaRPr lang="fr-CA" altLang="fr-FR"/>
          </a:p>
        </p:txBody>
      </p:sp>
      <p:sp>
        <p:nvSpPr>
          <p:cNvPr id="19" name="Espace réservé du pied de page 7"/>
          <p:cNvSpPr>
            <a:spLocks noGrp="1"/>
          </p:cNvSpPr>
          <p:nvPr>
            <p:ph type="ftr" sz="quarter" idx="11"/>
          </p:nvPr>
        </p:nvSpPr>
        <p:spPr>
          <a:xfrm>
            <a:off x="305098" y="6409998"/>
            <a:ext cx="3580805" cy="366412"/>
          </a:xfrm>
        </p:spPr>
        <p:txBody>
          <a:bodyPr/>
          <a:lstStyle>
            <a:lvl1pPr>
              <a:defRPr/>
            </a:lvl1pPr>
          </a:lstStyle>
          <a:p>
            <a:pPr>
              <a:defRPr/>
            </a:pPr>
            <a:endParaRPr lang="fr-CA" altLang="fr-FR"/>
          </a:p>
        </p:txBody>
      </p:sp>
      <p:sp>
        <p:nvSpPr>
          <p:cNvPr id="20" name="Espace réservé du numéro de diapositive 8"/>
          <p:cNvSpPr>
            <a:spLocks noGrp="1"/>
          </p:cNvSpPr>
          <p:nvPr>
            <p:ph type="sldNum" sz="quarter" idx="12"/>
          </p:nvPr>
        </p:nvSpPr>
        <p:spPr>
          <a:xfrm>
            <a:off x="4342805" y="1042868"/>
            <a:ext cx="458391" cy="440585"/>
          </a:xfrm>
        </p:spPr>
        <p:txBody>
          <a:bodyPr/>
          <a:lstStyle>
            <a:lvl1pPr algn="ctr">
              <a:defRPr/>
            </a:lvl1pPr>
          </a:lstStyle>
          <a:p>
            <a:pPr>
              <a:defRPr/>
            </a:pPr>
            <a:fld id="{B909330B-E304-4FDE-8598-9074397275BF}" type="slidenum">
              <a:rPr lang="fr-CA" altLang="fr-FR">
                <a:solidFill>
                  <a:srgbClr val="8CADAE">
                    <a:shade val="75000"/>
                  </a:srgbClr>
                </a:solidFill>
              </a:rPr>
              <a:pPr>
                <a:defRPr/>
              </a:pPr>
              <a:t>‹N°›</a:t>
            </a:fld>
            <a:endParaRPr lang="fr-CA" altLang="fr-FR">
              <a:solidFill>
                <a:srgbClr val="8CADAE">
                  <a:shade val="75000"/>
                </a:srgbClr>
              </a:solidFill>
            </a:endParaRPr>
          </a:p>
        </p:txBody>
      </p:sp>
    </p:spTree>
    <p:extLst>
      <p:ext uri="{BB962C8B-B14F-4D97-AF65-F5344CB8AC3E}">
        <p14:creationId xmlns:p14="http://schemas.microsoft.com/office/powerpoint/2010/main" val="37580744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lvl1pPr>
              <a:defRPr/>
            </a:lvl1pPr>
          </a:lstStyle>
          <a:p>
            <a:pPr>
              <a:defRPr/>
            </a:pPr>
            <a:endParaRPr lang="fr-CA" altLang="fr-FR"/>
          </a:p>
        </p:txBody>
      </p:sp>
      <p:sp>
        <p:nvSpPr>
          <p:cNvPr id="4" name="Espace réservé du pied de page 3"/>
          <p:cNvSpPr>
            <a:spLocks noGrp="1"/>
          </p:cNvSpPr>
          <p:nvPr>
            <p:ph type="ftr" sz="quarter" idx="11"/>
          </p:nvPr>
        </p:nvSpPr>
        <p:spPr/>
        <p:txBody>
          <a:bodyPr/>
          <a:lstStyle>
            <a:lvl1pPr>
              <a:defRPr/>
            </a:lvl1pPr>
          </a:lstStyle>
          <a:p>
            <a:pPr>
              <a:defRPr/>
            </a:pPr>
            <a:endParaRPr lang="fr-CA" altLang="fr-FR"/>
          </a:p>
        </p:txBody>
      </p:sp>
      <p:sp>
        <p:nvSpPr>
          <p:cNvPr id="5" name="Espace réservé du numéro de diapositive 4"/>
          <p:cNvSpPr>
            <a:spLocks noGrp="1"/>
          </p:cNvSpPr>
          <p:nvPr>
            <p:ph type="sldNum" sz="quarter" idx="12"/>
          </p:nvPr>
        </p:nvSpPr>
        <p:spPr>
          <a:xfrm>
            <a:off x="4342805" y="1035450"/>
            <a:ext cx="458391" cy="442069"/>
          </a:xfrm>
        </p:spPr>
        <p:txBody>
          <a:bodyPr/>
          <a:lstStyle>
            <a:lvl1pPr>
              <a:defRPr/>
            </a:lvl1pPr>
          </a:lstStyle>
          <a:p>
            <a:pPr>
              <a:defRPr/>
            </a:pPr>
            <a:fld id="{FB1F8F93-0AF3-4B37-A1B2-873C3C226653}" type="slidenum">
              <a:rPr lang="fr-CA" altLang="fr-FR">
                <a:solidFill>
                  <a:srgbClr val="8CADAE">
                    <a:shade val="75000"/>
                  </a:srgbClr>
                </a:solidFill>
              </a:rPr>
              <a:pPr>
                <a:defRPr/>
              </a:pPr>
              <a:t>‹N°›</a:t>
            </a:fld>
            <a:endParaRPr lang="fr-CA" altLang="fr-FR">
              <a:solidFill>
                <a:srgbClr val="8CADAE">
                  <a:shade val="75000"/>
                </a:srgbClr>
              </a:solidFill>
            </a:endParaRPr>
          </a:p>
        </p:txBody>
      </p:sp>
    </p:spTree>
    <p:extLst>
      <p:ext uri="{BB962C8B-B14F-4D97-AF65-F5344CB8AC3E}">
        <p14:creationId xmlns:p14="http://schemas.microsoft.com/office/powerpoint/2010/main" val="821087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204"/>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3" name="Rectangle 20"/>
          <p:cNvSpPr>
            <a:spLocks noChangeArrowheads="1"/>
          </p:cNvSpPr>
          <p:nvPr/>
        </p:nvSpPr>
        <p:spPr bwMode="white">
          <a:xfrm>
            <a:off x="0" y="0"/>
            <a:ext cx="9144000" cy="1557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4" name="Rectangle 23"/>
          <p:cNvSpPr>
            <a:spLocks noChangeArrowheads="1"/>
          </p:cNvSpPr>
          <p:nvPr/>
        </p:nvSpPr>
        <p:spPr bwMode="white">
          <a:xfrm>
            <a:off x="8992196"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5" name="Rectangle 24"/>
          <p:cNvSpPr>
            <a:spLocks noChangeArrowheads="1"/>
          </p:cNvSpPr>
          <p:nvPr/>
        </p:nvSpPr>
        <p:spPr bwMode="white">
          <a:xfrm>
            <a:off x="0"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6" name="Rectangle 5"/>
          <p:cNvSpPr>
            <a:spLocks noChangeArrowheads="1"/>
          </p:cNvSpPr>
          <p:nvPr/>
        </p:nvSpPr>
        <p:spPr bwMode="auto">
          <a:xfrm>
            <a:off x="145852" y="6392196"/>
            <a:ext cx="8832950" cy="308558"/>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7" name="Rectangle 6"/>
          <p:cNvSpPr>
            <a:spLocks noChangeArrowheads="1"/>
          </p:cNvSpPr>
          <p:nvPr/>
        </p:nvSpPr>
        <p:spPr bwMode="auto">
          <a:xfrm>
            <a:off x="151804" y="158730"/>
            <a:ext cx="8834438" cy="654647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dirty="0">
              <a:solidFill>
                <a:prstClr val="black"/>
              </a:solidFill>
              <a:latin typeface="Arial" charset="0"/>
              <a:cs typeface="Arial" pitchFamily="34" charset="0"/>
            </a:endParaRPr>
          </a:p>
        </p:txBody>
      </p:sp>
      <p:sp>
        <p:nvSpPr>
          <p:cNvPr id="8" name="Espace réservé de la date 1"/>
          <p:cNvSpPr>
            <a:spLocks noGrp="1"/>
          </p:cNvSpPr>
          <p:nvPr>
            <p:ph type="dt" sz="half" idx="10"/>
          </p:nvPr>
        </p:nvSpPr>
        <p:spPr/>
        <p:txBody>
          <a:bodyPr/>
          <a:lstStyle>
            <a:lvl1pPr>
              <a:defRPr/>
            </a:lvl1pPr>
          </a:lstStyle>
          <a:p>
            <a:pPr>
              <a:defRPr/>
            </a:pPr>
            <a:endParaRPr lang="fr-CA" altLang="fr-FR"/>
          </a:p>
        </p:txBody>
      </p:sp>
      <p:sp>
        <p:nvSpPr>
          <p:cNvPr id="9" name="Espace réservé du pied de page 2"/>
          <p:cNvSpPr>
            <a:spLocks noGrp="1"/>
          </p:cNvSpPr>
          <p:nvPr>
            <p:ph type="ftr" sz="quarter" idx="11"/>
          </p:nvPr>
        </p:nvSpPr>
        <p:spPr/>
        <p:txBody>
          <a:bodyPr/>
          <a:lstStyle>
            <a:lvl1pPr>
              <a:defRPr/>
            </a:lvl1pPr>
          </a:lstStyle>
          <a:p>
            <a:pPr>
              <a:defRPr/>
            </a:pPr>
            <a:endParaRPr lang="fr-CA" altLang="fr-FR"/>
          </a:p>
        </p:txBody>
      </p:sp>
      <p:sp>
        <p:nvSpPr>
          <p:cNvPr id="10" name="Espace réservé du numéro de diapositive 3"/>
          <p:cNvSpPr>
            <a:spLocks noGrp="1"/>
          </p:cNvSpPr>
          <p:nvPr>
            <p:ph type="sldNum" sz="quarter" idx="12"/>
          </p:nvPr>
        </p:nvSpPr>
        <p:spPr>
          <a:xfrm>
            <a:off x="4266903" y="6323958"/>
            <a:ext cx="610195" cy="442069"/>
          </a:xfrm>
        </p:spPr>
        <p:txBody>
          <a:bodyPr/>
          <a:lstStyle>
            <a:lvl1pPr>
              <a:defRPr>
                <a:solidFill>
                  <a:srgbClr val="FFFFFF"/>
                </a:solidFill>
              </a:defRPr>
            </a:lvl1pPr>
          </a:lstStyle>
          <a:p>
            <a:pPr>
              <a:defRPr/>
            </a:pPr>
            <a:fld id="{AE1D9B85-AC58-4EEE-89A8-AA8380A01DAA}" type="slidenum">
              <a:rPr lang="fr-CA" altLang="fr-FR"/>
              <a:pPr>
                <a:defRPr/>
              </a:pPr>
              <a:t>‹N°›</a:t>
            </a:fld>
            <a:endParaRPr lang="fr-CA" altLang="fr-FR"/>
          </a:p>
        </p:txBody>
      </p:sp>
    </p:spTree>
    <p:extLst>
      <p:ext uri="{BB962C8B-B14F-4D97-AF65-F5344CB8AC3E}">
        <p14:creationId xmlns:p14="http://schemas.microsoft.com/office/powerpoint/2010/main" val="461796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Rectangle 4"/>
          <p:cNvSpPr>
            <a:spLocks noChangeArrowheads="1"/>
          </p:cNvSpPr>
          <p:nvPr/>
        </p:nvSpPr>
        <p:spPr bwMode="auto">
          <a:xfrm>
            <a:off x="151804" y="152797"/>
            <a:ext cx="8834438" cy="304107"/>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6" name="Rectangle 20"/>
          <p:cNvSpPr>
            <a:spLocks noChangeArrowheads="1"/>
          </p:cNvSpPr>
          <p:nvPr/>
        </p:nvSpPr>
        <p:spPr bwMode="white">
          <a:xfrm>
            <a:off x="0" y="6705204"/>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7" name="Rectangle 23"/>
          <p:cNvSpPr>
            <a:spLocks noChangeArrowheads="1"/>
          </p:cNvSpPr>
          <p:nvPr/>
        </p:nvSpPr>
        <p:spPr bwMode="white">
          <a:xfrm>
            <a:off x="8992196"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8" name="Rectangle 24"/>
          <p:cNvSpPr>
            <a:spLocks noChangeArrowheads="1"/>
          </p:cNvSpPr>
          <p:nvPr/>
        </p:nvSpPr>
        <p:spPr bwMode="white">
          <a:xfrm>
            <a:off x="0" y="0"/>
            <a:ext cx="9144000" cy="11867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9" name="Rectangle 25"/>
          <p:cNvSpPr>
            <a:spLocks noChangeArrowheads="1"/>
          </p:cNvSpPr>
          <p:nvPr/>
        </p:nvSpPr>
        <p:spPr bwMode="white">
          <a:xfrm>
            <a:off x="0"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0" name="Rectangle 9"/>
          <p:cNvSpPr/>
          <p:nvPr/>
        </p:nvSpPr>
        <p:spPr>
          <a:xfrm>
            <a:off x="151805" y="609699"/>
            <a:ext cx="2744391" cy="5867053"/>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1" name="Rectangle 10"/>
          <p:cNvSpPr>
            <a:spLocks noChangeArrowheads="1"/>
          </p:cNvSpPr>
          <p:nvPr/>
        </p:nvSpPr>
        <p:spPr bwMode="auto">
          <a:xfrm>
            <a:off x="151804" y="152797"/>
            <a:ext cx="8834438" cy="654647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dirty="0">
              <a:solidFill>
                <a:prstClr val="black"/>
              </a:solidFill>
              <a:latin typeface="Arial" charset="0"/>
              <a:cs typeface="Arial" pitchFamily="34" charset="0"/>
            </a:endParaRPr>
          </a:p>
        </p:txBody>
      </p:sp>
      <p:sp>
        <p:nvSpPr>
          <p:cNvPr id="12" name="Connecteur droit 11"/>
          <p:cNvSpPr>
            <a:spLocks noChangeShapeType="1"/>
          </p:cNvSpPr>
          <p:nvPr/>
        </p:nvSpPr>
        <p:spPr bwMode="auto">
          <a:xfrm>
            <a:off x="151804" y="534043"/>
            <a:ext cx="883443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3" name="Ellipse 12"/>
          <p:cNvSpPr/>
          <p:nvPr/>
        </p:nvSpPr>
        <p:spPr>
          <a:xfrm>
            <a:off x="1294805" y="228452"/>
            <a:ext cx="610195" cy="609699"/>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4" name="Ellipse 13"/>
          <p:cNvSpPr/>
          <p:nvPr/>
        </p:nvSpPr>
        <p:spPr>
          <a:xfrm>
            <a:off x="1390055" y="323393"/>
            <a:ext cx="421184" cy="4198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5" name="Rectangle 14"/>
          <p:cNvSpPr>
            <a:spLocks noChangeArrowheads="1"/>
          </p:cNvSpPr>
          <p:nvPr/>
        </p:nvSpPr>
        <p:spPr bwMode="auto">
          <a:xfrm>
            <a:off x="148828" y="6387745"/>
            <a:ext cx="8832950" cy="310042"/>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2" name="Titr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fr-FR"/>
              <a:t>Modifiez le style du titre</a:t>
            </a:r>
            <a:endParaRPr lang="en-US"/>
          </a:p>
        </p:txBody>
      </p:sp>
      <p:sp>
        <p:nvSpPr>
          <p:cNvPr id="3" name="Espace réservé du texte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fr-FR"/>
              <a:t>Modifiez les styles du texte du masque</a:t>
            </a:r>
          </a:p>
        </p:txBody>
      </p:sp>
      <p:sp>
        <p:nvSpPr>
          <p:cNvPr id="20" name="Espace réservé du contenu 19"/>
          <p:cNvSpPr>
            <a:spLocks noGrp="1"/>
          </p:cNvSpPr>
          <p:nvPr>
            <p:ph sz="quarter" idx="1"/>
          </p:nvPr>
        </p:nvSpPr>
        <p:spPr>
          <a:xfrm>
            <a:off x="3124200" y="685800"/>
            <a:ext cx="5638800" cy="5410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Espace réservé du numéro de diapositive 6"/>
          <p:cNvSpPr>
            <a:spLocks noGrp="1"/>
          </p:cNvSpPr>
          <p:nvPr>
            <p:ph type="sldNum" sz="quarter" idx="10"/>
          </p:nvPr>
        </p:nvSpPr>
        <p:spPr>
          <a:xfrm>
            <a:off x="1372196" y="313009"/>
            <a:ext cx="456903" cy="440585"/>
          </a:xfrm>
        </p:spPr>
        <p:txBody>
          <a:bodyPr/>
          <a:lstStyle>
            <a:lvl1pPr>
              <a:defRPr>
                <a:solidFill>
                  <a:schemeClr val="accent3">
                    <a:shade val="75000"/>
                  </a:schemeClr>
                </a:solidFill>
              </a:defRPr>
            </a:lvl1pPr>
          </a:lstStyle>
          <a:p>
            <a:pPr>
              <a:defRPr/>
            </a:pPr>
            <a:fld id="{4D5D74DD-F271-4ABE-AF03-266172D04552}" type="slidenum">
              <a:rPr lang="fr-CA" altLang="fr-FR">
                <a:solidFill>
                  <a:srgbClr val="8CADAE">
                    <a:shade val="75000"/>
                  </a:srgbClr>
                </a:solidFill>
              </a:rPr>
              <a:pPr>
                <a:defRPr/>
              </a:pPr>
              <a:t>‹N°›</a:t>
            </a:fld>
            <a:endParaRPr lang="fr-CA" altLang="fr-FR">
              <a:solidFill>
                <a:srgbClr val="8CADAE">
                  <a:shade val="75000"/>
                </a:srgbClr>
              </a:solidFill>
            </a:endParaRPr>
          </a:p>
        </p:txBody>
      </p:sp>
      <p:sp>
        <p:nvSpPr>
          <p:cNvPr id="17" name="Espace réservé de la date 4"/>
          <p:cNvSpPr>
            <a:spLocks noGrp="1"/>
          </p:cNvSpPr>
          <p:nvPr>
            <p:ph type="dt" sz="half" idx="11"/>
          </p:nvPr>
        </p:nvSpPr>
        <p:spPr/>
        <p:txBody>
          <a:bodyPr/>
          <a:lstStyle>
            <a:lvl1pPr>
              <a:defRPr/>
            </a:lvl1pPr>
          </a:lstStyle>
          <a:p>
            <a:pPr>
              <a:defRPr/>
            </a:pPr>
            <a:endParaRPr lang="fr-CA" altLang="fr-FR"/>
          </a:p>
        </p:txBody>
      </p:sp>
      <p:sp>
        <p:nvSpPr>
          <p:cNvPr id="18" name="Espace réservé du pied de page 5"/>
          <p:cNvSpPr>
            <a:spLocks noGrp="1"/>
          </p:cNvSpPr>
          <p:nvPr>
            <p:ph type="ftr" sz="quarter" idx="12"/>
          </p:nvPr>
        </p:nvSpPr>
        <p:spPr>
          <a:xfrm>
            <a:off x="302122" y="6411481"/>
            <a:ext cx="3382863" cy="364929"/>
          </a:xfrm>
        </p:spPr>
        <p:txBody>
          <a:bodyPr/>
          <a:lstStyle>
            <a:lvl1pPr>
              <a:defRPr/>
            </a:lvl1pPr>
          </a:lstStyle>
          <a:p>
            <a:pPr>
              <a:defRPr/>
            </a:pPr>
            <a:endParaRPr lang="fr-CA" altLang="fr-FR"/>
          </a:p>
        </p:txBody>
      </p:sp>
    </p:spTree>
    <p:extLst>
      <p:ext uri="{BB962C8B-B14F-4D97-AF65-F5344CB8AC3E}">
        <p14:creationId xmlns:p14="http://schemas.microsoft.com/office/powerpoint/2010/main" val="357106211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4"/>
          <p:cNvSpPr>
            <a:spLocks noChangeShapeType="1"/>
          </p:cNvSpPr>
          <p:nvPr/>
        </p:nvSpPr>
        <p:spPr bwMode="auto">
          <a:xfrm>
            <a:off x="151804" y="534043"/>
            <a:ext cx="883443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6" name="Rectangle 20"/>
          <p:cNvSpPr>
            <a:spLocks noChangeArrowheads="1"/>
          </p:cNvSpPr>
          <p:nvPr/>
        </p:nvSpPr>
        <p:spPr bwMode="white">
          <a:xfrm>
            <a:off x="0" y="6705204"/>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7" name="Rectangle 23"/>
          <p:cNvSpPr>
            <a:spLocks noChangeArrowheads="1"/>
          </p:cNvSpPr>
          <p:nvPr/>
        </p:nvSpPr>
        <p:spPr bwMode="white">
          <a:xfrm>
            <a:off x="8992196"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8" name="Rectangle 24"/>
          <p:cNvSpPr>
            <a:spLocks noChangeArrowheads="1"/>
          </p:cNvSpPr>
          <p:nvPr/>
        </p:nvSpPr>
        <p:spPr bwMode="white">
          <a:xfrm>
            <a:off x="0" y="0"/>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9" name="Rectangle 25"/>
          <p:cNvSpPr>
            <a:spLocks noChangeArrowheads="1"/>
          </p:cNvSpPr>
          <p:nvPr/>
        </p:nvSpPr>
        <p:spPr bwMode="white">
          <a:xfrm>
            <a:off x="0"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0" name="Rectangle 9"/>
          <p:cNvSpPr>
            <a:spLocks noChangeArrowheads="1"/>
          </p:cNvSpPr>
          <p:nvPr/>
        </p:nvSpPr>
        <p:spPr bwMode="auto">
          <a:xfrm>
            <a:off x="151804" y="152796"/>
            <a:ext cx="8834438" cy="301140"/>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1" name="Rectangle 10"/>
          <p:cNvSpPr/>
          <p:nvPr/>
        </p:nvSpPr>
        <p:spPr>
          <a:xfrm>
            <a:off x="151805" y="609699"/>
            <a:ext cx="2744391" cy="5867053"/>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2" name="Rectangle 11"/>
          <p:cNvSpPr>
            <a:spLocks noChangeArrowheads="1"/>
          </p:cNvSpPr>
          <p:nvPr/>
        </p:nvSpPr>
        <p:spPr bwMode="auto">
          <a:xfrm>
            <a:off x="151804" y="155763"/>
            <a:ext cx="8834438" cy="654647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dirty="0">
              <a:solidFill>
                <a:prstClr val="black"/>
              </a:solidFill>
              <a:latin typeface="Arial" charset="0"/>
              <a:cs typeface="Arial" pitchFamily="34" charset="0"/>
            </a:endParaRPr>
          </a:p>
        </p:txBody>
      </p:sp>
      <p:sp>
        <p:nvSpPr>
          <p:cNvPr id="13" name="Ellipse 12"/>
          <p:cNvSpPr/>
          <p:nvPr/>
        </p:nvSpPr>
        <p:spPr>
          <a:xfrm>
            <a:off x="1294805" y="228452"/>
            <a:ext cx="610195" cy="609699"/>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4" name="Ellipse 13"/>
          <p:cNvSpPr/>
          <p:nvPr/>
        </p:nvSpPr>
        <p:spPr>
          <a:xfrm>
            <a:off x="1390055" y="323393"/>
            <a:ext cx="421184" cy="4198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5" name="Rectangle 14"/>
          <p:cNvSpPr>
            <a:spLocks noChangeArrowheads="1"/>
          </p:cNvSpPr>
          <p:nvPr/>
        </p:nvSpPr>
        <p:spPr bwMode="auto">
          <a:xfrm>
            <a:off x="148828" y="6387745"/>
            <a:ext cx="8832950" cy="310042"/>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fr-FR"/>
              <a:t>Modifiez le style du titre</a:t>
            </a:r>
            <a:endParaRPr lang="en-US"/>
          </a:p>
        </p:txBody>
      </p:sp>
      <p:sp>
        <p:nvSpPr>
          <p:cNvPr id="3" name="Espace réservé pour une image  2"/>
          <p:cNvSpPr>
            <a:spLocks noGrp="1"/>
          </p:cNvSpPr>
          <p:nvPr>
            <p:ph type="pic" idx="1"/>
          </p:nvPr>
        </p:nvSpPr>
        <p:spPr>
          <a:xfrm>
            <a:off x="3000375" y="609601"/>
            <a:ext cx="5867400" cy="4267200"/>
          </a:xfrm>
        </p:spPr>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fr-FR"/>
              <a:t>Modifiez les styles du texte du masque</a:t>
            </a:r>
          </a:p>
        </p:txBody>
      </p:sp>
      <p:sp>
        <p:nvSpPr>
          <p:cNvPr id="16" name="Espace réservé du numéro de diapositive 6"/>
          <p:cNvSpPr>
            <a:spLocks noGrp="1"/>
          </p:cNvSpPr>
          <p:nvPr>
            <p:ph type="sldNum" sz="quarter" idx="10"/>
          </p:nvPr>
        </p:nvSpPr>
        <p:spPr>
          <a:xfrm>
            <a:off x="1372196" y="313009"/>
            <a:ext cx="456903" cy="440585"/>
          </a:xfrm>
        </p:spPr>
        <p:txBody>
          <a:bodyPr/>
          <a:lstStyle>
            <a:lvl1pPr>
              <a:defRPr/>
            </a:lvl1pPr>
          </a:lstStyle>
          <a:p>
            <a:pPr>
              <a:defRPr/>
            </a:pPr>
            <a:fld id="{C78D0D5B-3C32-4021-ACC0-97751997A087}" type="slidenum">
              <a:rPr lang="fr-CA" altLang="fr-FR">
                <a:solidFill>
                  <a:srgbClr val="8CADAE">
                    <a:shade val="75000"/>
                  </a:srgbClr>
                </a:solidFill>
              </a:rPr>
              <a:pPr>
                <a:defRPr/>
              </a:pPr>
              <a:t>‹N°›</a:t>
            </a:fld>
            <a:endParaRPr lang="fr-CA" altLang="fr-FR">
              <a:solidFill>
                <a:srgbClr val="8CADAE">
                  <a:shade val="75000"/>
                </a:srgbClr>
              </a:solidFill>
            </a:endParaRPr>
          </a:p>
        </p:txBody>
      </p:sp>
      <p:sp>
        <p:nvSpPr>
          <p:cNvPr id="17" name="Espace réservé de la date 4"/>
          <p:cNvSpPr>
            <a:spLocks noGrp="1"/>
          </p:cNvSpPr>
          <p:nvPr>
            <p:ph type="dt" sz="half" idx="11"/>
          </p:nvPr>
        </p:nvSpPr>
        <p:spPr>
          <a:xfrm>
            <a:off x="5787927" y="6405547"/>
            <a:ext cx="3045023" cy="364929"/>
          </a:xfrm>
        </p:spPr>
        <p:txBody>
          <a:bodyPr/>
          <a:lstStyle>
            <a:lvl1pPr>
              <a:defRPr/>
            </a:lvl1pPr>
          </a:lstStyle>
          <a:p>
            <a:pPr>
              <a:defRPr/>
            </a:pPr>
            <a:endParaRPr lang="fr-CA" altLang="fr-FR"/>
          </a:p>
        </p:txBody>
      </p:sp>
      <p:sp>
        <p:nvSpPr>
          <p:cNvPr id="18" name="Espace réservé du pied de page 5"/>
          <p:cNvSpPr>
            <a:spLocks noGrp="1"/>
          </p:cNvSpPr>
          <p:nvPr>
            <p:ph type="ftr" sz="quarter" idx="12"/>
          </p:nvPr>
        </p:nvSpPr>
        <p:spPr>
          <a:xfrm>
            <a:off x="302122" y="6411481"/>
            <a:ext cx="3583781" cy="364929"/>
          </a:xfrm>
        </p:spPr>
        <p:txBody>
          <a:bodyPr/>
          <a:lstStyle>
            <a:lvl1pPr>
              <a:defRPr/>
            </a:lvl1pPr>
          </a:lstStyle>
          <a:p>
            <a:pPr>
              <a:defRPr/>
            </a:pPr>
            <a:endParaRPr lang="fr-CA" altLang="fr-FR"/>
          </a:p>
        </p:txBody>
      </p:sp>
    </p:spTree>
    <p:extLst>
      <p:ext uri="{BB962C8B-B14F-4D97-AF65-F5344CB8AC3E}">
        <p14:creationId xmlns:p14="http://schemas.microsoft.com/office/powerpoint/2010/main" val="133984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204"/>
            <a:ext cx="9144000" cy="15279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027" name="Rectangle 15"/>
          <p:cNvSpPr>
            <a:spLocks noChangeArrowheads="1"/>
          </p:cNvSpPr>
          <p:nvPr/>
        </p:nvSpPr>
        <p:spPr bwMode="white">
          <a:xfrm>
            <a:off x="0" y="1"/>
            <a:ext cx="9144000" cy="1392962"/>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028" name="Rectangle 17"/>
          <p:cNvSpPr>
            <a:spLocks noChangeArrowheads="1"/>
          </p:cNvSpPr>
          <p:nvPr/>
        </p:nvSpPr>
        <p:spPr bwMode="white">
          <a:xfrm>
            <a:off x="0"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1029" name="Rectangle 18"/>
          <p:cNvSpPr>
            <a:spLocks noChangeArrowheads="1"/>
          </p:cNvSpPr>
          <p:nvPr/>
        </p:nvSpPr>
        <p:spPr bwMode="white">
          <a:xfrm>
            <a:off x="8992196" y="0"/>
            <a:ext cx="15180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6" tIns="45714" rIns="91426" bIns="45714" anchor="ctr"/>
          <a:lstStyle>
            <a:lvl1pPr eaLnBrk="0" hangingPunct="0">
              <a:defRPr sz="2300">
                <a:solidFill>
                  <a:schemeClr val="tx1"/>
                </a:solidFill>
                <a:latin typeface="Arial" pitchFamily="34" charset="0"/>
              </a:defRPr>
            </a:lvl1pPr>
            <a:lvl2pPr marL="742950" indent="-285750" eaLnBrk="0" hangingPunct="0">
              <a:defRPr sz="2300">
                <a:solidFill>
                  <a:schemeClr val="tx1"/>
                </a:solidFill>
                <a:latin typeface="Arial" pitchFamily="34" charset="0"/>
              </a:defRPr>
            </a:lvl2pPr>
            <a:lvl3pPr marL="1143000" indent="-228600" eaLnBrk="0" hangingPunct="0">
              <a:defRPr sz="2300">
                <a:solidFill>
                  <a:schemeClr val="tx1"/>
                </a:solidFill>
                <a:latin typeface="Arial" pitchFamily="34" charset="0"/>
              </a:defRPr>
            </a:lvl3pPr>
            <a:lvl4pPr marL="1600200" indent="-228600" eaLnBrk="0" hangingPunct="0">
              <a:defRPr sz="2300">
                <a:solidFill>
                  <a:schemeClr val="tx1"/>
                </a:solidFill>
                <a:latin typeface="Arial" pitchFamily="34" charset="0"/>
              </a:defRPr>
            </a:lvl4pPr>
            <a:lvl5pPr marL="2057400" indent="-228600" eaLnBrk="0" hangingPunct="0">
              <a:defRPr sz="2300">
                <a:solidFill>
                  <a:schemeClr val="tx1"/>
                </a:solidFill>
                <a:latin typeface="Arial" pitchFamily="34" charset="0"/>
              </a:defRPr>
            </a:lvl5pPr>
            <a:lvl6pPr marL="2514600" indent="-228600" eaLnBrk="0" fontAlgn="base" hangingPunct="0">
              <a:spcBef>
                <a:spcPct val="0"/>
              </a:spcBef>
              <a:spcAft>
                <a:spcPct val="0"/>
              </a:spcAft>
              <a:defRPr sz="2300">
                <a:solidFill>
                  <a:schemeClr val="tx1"/>
                </a:solidFill>
                <a:latin typeface="Arial" pitchFamily="34" charset="0"/>
              </a:defRPr>
            </a:lvl6pPr>
            <a:lvl7pPr marL="2971800" indent="-228600" eaLnBrk="0" fontAlgn="base" hangingPunct="0">
              <a:spcBef>
                <a:spcPct val="0"/>
              </a:spcBef>
              <a:spcAft>
                <a:spcPct val="0"/>
              </a:spcAft>
              <a:defRPr sz="2300">
                <a:solidFill>
                  <a:schemeClr val="tx1"/>
                </a:solidFill>
                <a:latin typeface="Arial" pitchFamily="34" charset="0"/>
              </a:defRPr>
            </a:lvl7pPr>
            <a:lvl8pPr marL="3429000" indent="-228600" eaLnBrk="0" fontAlgn="base" hangingPunct="0">
              <a:spcBef>
                <a:spcPct val="0"/>
              </a:spcBef>
              <a:spcAft>
                <a:spcPct val="0"/>
              </a:spcAft>
              <a:defRPr sz="2300">
                <a:solidFill>
                  <a:schemeClr val="tx1"/>
                </a:solidFill>
                <a:latin typeface="Arial" pitchFamily="34" charset="0"/>
              </a:defRPr>
            </a:lvl8pPr>
            <a:lvl9pPr marL="3886200" indent="-228600" eaLnBrk="0" fontAlgn="base" hangingPunct="0">
              <a:spcBef>
                <a:spcPct val="0"/>
              </a:spcBef>
              <a:spcAft>
                <a:spcPct val="0"/>
              </a:spcAft>
              <a:defRPr sz="2300">
                <a:solidFill>
                  <a:schemeClr val="tx1"/>
                </a:solidFill>
                <a:latin typeface="Arial" pitchFamily="34" charset="0"/>
              </a:defRPr>
            </a:lvl9pPr>
          </a:lstStyle>
          <a:p>
            <a:pPr eaLnBrk="1" fontAlgn="base" hangingPunct="1">
              <a:spcBef>
                <a:spcPct val="0"/>
              </a:spcBef>
              <a:spcAft>
                <a:spcPct val="0"/>
              </a:spcAft>
              <a:defRPr/>
            </a:pPr>
            <a:endParaRPr lang="en-US" altLang="fr-FR">
              <a:solidFill>
                <a:prstClr val="black"/>
              </a:solidFill>
              <a:cs typeface="Arial" pitchFamily="34" charset="0"/>
            </a:endParaRPr>
          </a:p>
        </p:txBody>
      </p:sp>
      <p:sp>
        <p:nvSpPr>
          <p:cNvPr id="9" name="Rectangle 8"/>
          <p:cNvSpPr>
            <a:spLocks noChangeArrowheads="1"/>
          </p:cNvSpPr>
          <p:nvPr/>
        </p:nvSpPr>
        <p:spPr bwMode="auto">
          <a:xfrm>
            <a:off x="148828" y="6387745"/>
            <a:ext cx="8832950" cy="310042"/>
          </a:xfrm>
          <a:prstGeom prst="rect">
            <a:avLst/>
          </a:prstGeom>
          <a:solidFill>
            <a:schemeClr val="accent3"/>
          </a:solidFill>
          <a:ln w="9525" cap="flat" cmpd="sng" algn="ctr">
            <a:no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4" name="Espace réservé de la date 13"/>
          <p:cNvSpPr>
            <a:spLocks noGrp="1"/>
          </p:cNvSpPr>
          <p:nvPr>
            <p:ph type="dt" sz="half" idx="2"/>
          </p:nvPr>
        </p:nvSpPr>
        <p:spPr>
          <a:xfrm>
            <a:off x="5790904" y="6405547"/>
            <a:ext cx="3045023" cy="364929"/>
          </a:xfrm>
          <a:prstGeom prst="rect">
            <a:avLst/>
          </a:prstGeom>
        </p:spPr>
        <p:txBody>
          <a:bodyPr vert="horz" lIns="91426" tIns="45714" rIns="91426" bIns="45714"/>
          <a:lstStyle>
            <a:lvl1pPr algn="r" eaLnBrk="1" latinLnBrk="0" hangingPunct="1">
              <a:defRPr kumimoji="0" sz="1400">
                <a:solidFill>
                  <a:srgbClr val="FFFFFF"/>
                </a:solidFill>
                <a:latin typeface="Arial" charset="0"/>
                <a:cs typeface="+mn-cs"/>
              </a:defRPr>
            </a:lvl1pPr>
          </a:lstStyle>
          <a:p>
            <a:pPr fontAlgn="base">
              <a:spcBef>
                <a:spcPct val="0"/>
              </a:spcBef>
              <a:spcAft>
                <a:spcPct val="0"/>
              </a:spcAft>
              <a:defRPr/>
            </a:pPr>
            <a:endParaRPr lang="fr-CA" altLang="fr-FR"/>
          </a:p>
        </p:txBody>
      </p:sp>
      <p:sp>
        <p:nvSpPr>
          <p:cNvPr id="3" name="Espace réservé du pied de page 2"/>
          <p:cNvSpPr>
            <a:spLocks noGrp="1"/>
          </p:cNvSpPr>
          <p:nvPr>
            <p:ph type="ftr" sz="quarter" idx="3"/>
          </p:nvPr>
        </p:nvSpPr>
        <p:spPr>
          <a:xfrm>
            <a:off x="305098" y="6411481"/>
            <a:ext cx="3580805" cy="364929"/>
          </a:xfrm>
          <a:prstGeom prst="rect">
            <a:avLst/>
          </a:prstGeom>
        </p:spPr>
        <p:txBody>
          <a:bodyPr vert="horz" lIns="91426" tIns="45714" rIns="91426" bIns="45714"/>
          <a:lstStyle>
            <a:lvl1pPr algn="l" eaLnBrk="1" latinLnBrk="0" hangingPunct="1">
              <a:defRPr kumimoji="0" sz="1200">
                <a:solidFill>
                  <a:srgbClr val="FFFFFF"/>
                </a:solidFill>
                <a:latin typeface="Arial" charset="0"/>
                <a:cs typeface="+mn-cs"/>
              </a:defRPr>
            </a:lvl1pPr>
          </a:lstStyle>
          <a:p>
            <a:pPr fontAlgn="base">
              <a:spcBef>
                <a:spcPct val="0"/>
              </a:spcBef>
              <a:spcAft>
                <a:spcPct val="0"/>
              </a:spcAft>
              <a:defRPr/>
            </a:pPr>
            <a:endParaRPr lang="fr-CA" altLang="fr-FR"/>
          </a:p>
        </p:txBody>
      </p:sp>
      <p:sp>
        <p:nvSpPr>
          <p:cNvPr id="8" name="Rectangle 7"/>
          <p:cNvSpPr>
            <a:spLocks noChangeArrowheads="1"/>
          </p:cNvSpPr>
          <p:nvPr/>
        </p:nvSpPr>
        <p:spPr bwMode="auto">
          <a:xfrm>
            <a:off x="151804" y="155763"/>
            <a:ext cx="8834438" cy="654647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dirty="0">
              <a:solidFill>
                <a:prstClr val="black"/>
              </a:solidFill>
              <a:latin typeface="Arial" charset="0"/>
              <a:cs typeface="Arial" pitchFamily="34" charset="0"/>
            </a:endParaRPr>
          </a:p>
        </p:txBody>
      </p:sp>
      <p:sp>
        <p:nvSpPr>
          <p:cNvPr id="10" name="Connecteur droit 9"/>
          <p:cNvSpPr>
            <a:spLocks noChangeShapeType="1"/>
          </p:cNvSpPr>
          <p:nvPr/>
        </p:nvSpPr>
        <p:spPr bwMode="auto">
          <a:xfrm>
            <a:off x="151804" y="1277253"/>
            <a:ext cx="8834438"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lIns="91426" tIns="45714" rIns="91426" bIns="45714" anchor="ctr"/>
          <a:lstStyle/>
          <a:p>
            <a:pPr fontAlgn="base">
              <a:spcBef>
                <a:spcPct val="0"/>
              </a:spcBef>
              <a:spcAft>
                <a:spcPct val="0"/>
              </a:spcAft>
              <a:defRPr/>
            </a:pPr>
            <a:endParaRPr lang="en-US" sz="2200">
              <a:solidFill>
                <a:prstClr val="black"/>
              </a:solidFill>
              <a:latin typeface="Arial" charset="0"/>
              <a:cs typeface="Arial" pitchFamily="34" charset="0"/>
            </a:endParaRPr>
          </a:p>
        </p:txBody>
      </p:sp>
      <p:sp>
        <p:nvSpPr>
          <p:cNvPr id="12" name="Ellipse 11"/>
          <p:cNvSpPr/>
          <p:nvPr/>
        </p:nvSpPr>
        <p:spPr>
          <a:xfrm>
            <a:off x="4266903" y="955344"/>
            <a:ext cx="610195" cy="609699"/>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15" name="Ellipse 14"/>
          <p:cNvSpPr/>
          <p:nvPr/>
        </p:nvSpPr>
        <p:spPr>
          <a:xfrm>
            <a:off x="4362153" y="1050284"/>
            <a:ext cx="419695" cy="4213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26" tIns="45714" rIns="91426" bIns="45714" anchor="ctr"/>
          <a:lstStyle/>
          <a:p>
            <a:pPr algn="ctr" fontAlgn="base">
              <a:spcBef>
                <a:spcPct val="0"/>
              </a:spcBef>
              <a:spcAft>
                <a:spcPct val="0"/>
              </a:spcAft>
              <a:defRPr/>
            </a:pPr>
            <a:endParaRPr lang="en-US" sz="2200">
              <a:solidFill>
                <a:prstClr val="white"/>
              </a:solidFill>
            </a:endParaRPr>
          </a:p>
        </p:txBody>
      </p:sp>
      <p:sp>
        <p:nvSpPr>
          <p:cNvPr id="23" name="Espace réservé du numéro de diapositive 22"/>
          <p:cNvSpPr>
            <a:spLocks noGrp="1"/>
          </p:cNvSpPr>
          <p:nvPr>
            <p:ph type="sldNum" sz="quarter" idx="4"/>
          </p:nvPr>
        </p:nvSpPr>
        <p:spPr>
          <a:xfrm>
            <a:off x="4342805" y="1039901"/>
            <a:ext cx="458391" cy="442069"/>
          </a:xfrm>
          <a:prstGeom prst="rect">
            <a:avLst/>
          </a:prstGeom>
        </p:spPr>
        <p:txBody>
          <a:bodyPr vert="horz" lIns="45714" tIns="45714" rIns="45714" bIns="45714" anchor="ctr">
            <a:normAutofit/>
          </a:bodyPr>
          <a:lstStyle>
            <a:lvl1pPr algn="ctr" eaLnBrk="1" latinLnBrk="0" hangingPunct="1">
              <a:defRPr kumimoji="0" sz="1600">
                <a:solidFill>
                  <a:schemeClr val="accent3">
                    <a:shade val="75000"/>
                  </a:schemeClr>
                </a:solidFill>
                <a:latin typeface="Arial" charset="0"/>
                <a:cs typeface="+mn-cs"/>
              </a:defRPr>
            </a:lvl1pPr>
          </a:lstStyle>
          <a:p>
            <a:pPr fontAlgn="base">
              <a:spcBef>
                <a:spcPct val="0"/>
              </a:spcBef>
              <a:spcAft>
                <a:spcPct val="0"/>
              </a:spcAft>
              <a:defRPr/>
            </a:pPr>
            <a:fld id="{A5D9AA68-FD37-48C7-93EC-5CC3668E681D}" type="slidenum">
              <a:rPr lang="fr-CA" altLang="fr-FR">
                <a:solidFill>
                  <a:srgbClr val="8CADAE">
                    <a:shade val="75000"/>
                  </a:srgbClr>
                </a:solidFill>
              </a:rPr>
              <a:pPr fontAlgn="base">
                <a:spcBef>
                  <a:spcPct val="0"/>
                </a:spcBef>
                <a:spcAft>
                  <a:spcPct val="0"/>
                </a:spcAft>
                <a:defRPr/>
              </a:pPr>
              <a:t>‹N°›</a:t>
            </a:fld>
            <a:endParaRPr lang="fr-CA" altLang="fr-FR">
              <a:solidFill>
                <a:srgbClr val="8CADAE">
                  <a:shade val="75000"/>
                </a:srgbClr>
              </a:solidFill>
            </a:endParaRPr>
          </a:p>
        </p:txBody>
      </p:sp>
      <p:sp>
        <p:nvSpPr>
          <p:cNvPr id="1038" name="Espace réservé du titre 21"/>
          <p:cNvSpPr>
            <a:spLocks noGrp="1"/>
          </p:cNvSpPr>
          <p:nvPr>
            <p:ph type="title"/>
          </p:nvPr>
        </p:nvSpPr>
        <p:spPr bwMode="auto">
          <a:xfrm>
            <a:off x="302122" y="228451"/>
            <a:ext cx="8533805" cy="75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b" anchorCtr="0" compatLnSpc="1">
            <a:prstTxWarp prst="textNoShape">
              <a:avLst/>
            </a:prstTxWarp>
          </a:bodyPr>
          <a:lstStyle/>
          <a:p>
            <a:pPr lvl="0"/>
            <a:r>
              <a:rPr lang="fr-FR" altLang="fr-FR"/>
              <a:t>Modifiez le style du titre</a:t>
            </a:r>
            <a:endParaRPr lang="en-US" altLang="fr-FR"/>
          </a:p>
        </p:txBody>
      </p:sp>
      <p:sp>
        <p:nvSpPr>
          <p:cNvPr id="1039" name="Espace réservé du texte 12"/>
          <p:cNvSpPr>
            <a:spLocks noGrp="1"/>
          </p:cNvSpPr>
          <p:nvPr>
            <p:ph type="body" idx="1"/>
          </p:nvPr>
        </p:nvSpPr>
        <p:spPr bwMode="auto">
          <a:xfrm>
            <a:off x="302122" y="1523506"/>
            <a:ext cx="8533805" cy="460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Tree>
    <p:extLst>
      <p:ext uri="{BB962C8B-B14F-4D97-AF65-F5344CB8AC3E}">
        <p14:creationId xmlns:p14="http://schemas.microsoft.com/office/powerpoint/2010/main" val="1775305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27985" algn="ctr" rtl="0" fontAlgn="base">
        <a:spcBef>
          <a:spcPct val="0"/>
        </a:spcBef>
        <a:spcAft>
          <a:spcPct val="0"/>
        </a:spcAft>
        <a:defRPr sz="3300">
          <a:solidFill>
            <a:srgbClr val="7B9899"/>
          </a:solidFill>
          <a:latin typeface="Georgia" pitchFamily="18" charset="0"/>
        </a:defRPr>
      </a:lvl6pPr>
      <a:lvl7pPr marL="855970" algn="ctr" rtl="0" fontAlgn="base">
        <a:spcBef>
          <a:spcPct val="0"/>
        </a:spcBef>
        <a:spcAft>
          <a:spcPct val="0"/>
        </a:spcAft>
        <a:defRPr sz="3300">
          <a:solidFill>
            <a:srgbClr val="7B9899"/>
          </a:solidFill>
          <a:latin typeface="Georgia" pitchFamily="18" charset="0"/>
        </a:defRPr>
      </a:lvl7pPr>
      <a:lvl8pPr marL="1283955" algn="ctr" rtl="0" fontAlgn="base">
        <a:spcBef>
          <a:spcPct val="0"/>
        </a:spcBef>
        <a:spcAft>
          <a:spcPct val="0"/>
        </a:spcAft>
        <a:defRPr sz="3300">
          <a:solidFill>
            <a:srgbClr val="7B9899"/>
          </a:solidFill>
          <a:latin typeface="Georgia" pitchFamily="18" charset="0"/>
        </a:defRPr>
      </a:lvl8pPr>
      <a:lvl9pPr marL="1711940" algn="ctr" rtl="0" fontAlgn="base">
        <a:spcBef>
          <a:spcPct val="0"/>
        </a:spcBef>
        <a:spcAft>
          <a:spcPct val="0"/>
        </a:spcAft>
        <a:defRPr sz="3300">
          <a:solidFill>
            <a:srgbClr val="7B9899"/>
          </a:solidFill>
          <a:latin typeface="Georgia" pitchFamily="18" charset="0"/>
        </a:defRPr>
      </a:lvl9pPr>
    </p:titleStyle>
    <p:bodyStyle>
      <a:lvl1pPr marL="273435" indent="-273435"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8356" indent="-273435"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1791" indent="-227367"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711" indent="-227367"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0146" indent="-227367" algn="l" rtl="0" eaLnBrk="0" fontAlgn="base" hangingPunct="0">
        <a:spcBef>
          <a:spcPct val="20000"/>
        </a:spcBef>
        <a:spcAft>
          <a:spcPct val="0"/>
        </a:spcAft>
        <a:buClr>
          <a:srgbClr val="8FB08C"/>
        </a:buClr>
        <a:buChar char="•"/>
        <a:defRPr sz="1800" kern="1200">
          <a:solidFill>
            <a:schemeClr val="tx1"/>
          </a:solidFill>
          <a:latin typeface="+mn-lt"/>
          <a:ea typeface="+mn-ea"/>
          <a:cs typeface="+mn-cs"/>
        </a:defRPr>
      </a:lvl5pPr>
      <a:lvl6pPr marL="1645670" indent="-182852"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949" indent="-18285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801" indent="-18285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080" indent="-182852"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62" algn="l" rtl="0" eaLnBrk="1" latinLnBrk="0" hangingPunct="1">
        <a:defRPr kumimoji="0" kern="1200">
          <a:solidFill>
            <a:schemeClr val="tx1"/>
          </a:solidFill>
          <a:latin typeface="+mn-lt"/>
          <a:ea typeface="+mn-ea"/>
          <a:cs typeface="+mn-cs"/>
        </a:defRPr>
      </a:lvl3pPr>
      <a:lvl4pPr marL="1371392" algn="l" rtl="0" eaLnBrk="1" latinLnBrk="0" hangingPunct="1">
        <a:defRPr kumimoji="0" kern="1200">
          <a:solidFill>
            <a:schemeClr val="tx1"/>
          </a:solidFill>
          <a:latin typeface="+mn-lt"/>
          <a:ea typeface="+mn-ea"/>
          <a:cs typeface="+mn-cs"/>
        </a:defRPr>
      </a:lvl4pPr>
      <a:lvl5pPr marL="1828523" algn="l" rtl="0" eaLnBrk="1" latinLnBrk="0" hangingPunct="1">
        <a:defRPr kumimoji="0" kern="1200">
          <a:solidFill>
            <a:schemeClr val="tx1"/>
          </a:solidFill>
          <a:latin typeface="+mn-lt"/>
          <a:ea typeface="+mn-ea"/>
          <a:cs typeface="+mn-cs"/>
        </a:defRPr>
      </a:lvl5pPr>
      <a:lvl6pPr marL="2285654" algn="l" rtl="0" eaLnBrk="1" latinLnBrk="0" hangingPunct="1">
        <a:defRPr kumimoji="0" kern="1200">
          <a:solidFill>
            <a:schemeClr val="tx1"/>
          </a:solidFill>
          <a:latin typeface="+mn-lt"/>
          <a:ea typeface="+mn-ea"/>
          <a:cs typeface="+mn-cs"/>
        </a:defRPr>
      </a:lvl6pPr>
      <a:lvl7pPr marL="2742784" algn="l" rtl="0" eaLnBrk="1" latinLnBrk="0" hangingPunct="1">
        <a:defRPr kumimoji="0" kern="1200">
          <a:solidFill>
            <a:schemeClr val="tx1"/>
          </a:solidFill>
          <a:latin typeface="+mn-lt"/>
          <a:ea typeface="+mn-ea"/>
          <a:cs typeface="+mn-cs"/>
        </a:defRPr>
      </a:lvl7pPr>
      <a:lvl8pPr marL="3199915" algn="l" rtl="0" eaLnBrk="1" latinLnBrk="0" hangingPunct="1">
        <a:defRPr kumimoji="0" kern="1200">
          <a:solidFill>
            <a:schemeClr val="tx1"/>
          </a:solidFill>
          <a:latin typeface="+mn-lt"/>
          <a:ea typeface="+mn-ea"/>
          <a:cs typeface="+mn-cs"/>
        </a:defRPr>
      </a:lvl8pPr>
      <a:lvl9pPr marL="365704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www.diabete.qc.ca/fr/comprendre-le-diabete/ressources/glossair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335F0BD-3F8E-8C26-6333-5A61B639B754}"/>
              </a:ext>
            </a:extLst>
          </p:cNvPr>
          <p:cNvSpPr>
            <a:spLocks noGrp="1"/>
          </p:cNvSpPr>
          <p:nvPr>
            <p:ph type="body" idx="1"/>
          </p:nvPr>
        </p:nvSpPr>
        <p:spPr>
          <a:xfrm>
            <a:off x="251520" y="2743201"/>
            <a:ext cx="8640960" cy="3494111"/>
          </a:xfrm>
        </p:spPr>
        <p:txBody>
          <a:bodyPr/>
          <a:lstStyle/>
          <a:p>
            <a:pPr marL="285750" indent="-285750" algn="l">
              <a:buFont typeface="Wingdings" panose="05000000000000000000" pitchFamily="2" charset="2"/>
              <a:buChar char="v"/>
            </a:pPr>
            <a:r>
              <a:rPr lang="fr-CA" sz="3600" dirty="0"/>
              <a:t>Aide à l’apprentissage</a:t>
            </a:r>
          </a:p>
          <a:p>
            <a:pPr marL="285750" indent="-285750" algn="l">
              <a:buFont typeface="Wingdings" panose="05000000000000000000" pitchFamily="2" charset="2"/>
              <a:buChar char="v"/>
            </a:pPr>
            <a:r>
              <a:rPr lang="fr-CA" sz="3600" dirty="0"/>
              <a:t>Diabète de type I et II</a:t>
            </a:r>
          </a:p>
        </p:txBody>
      </p:sp>
      <p:sp>
        <p:nvSpPr>
          <p:cNvPr id="3" name="Titre 2">
            <a:extLst>
              <a:ext uri="{FF2B5EF4-FFF2-40B4-BE49-F238E27FC236}">
                <a16:creationId xmlns:a16="http://schemas.microsoft.com/office/drawing/2014/main" id="{0B9DCBD0-589E-7327-40FF-2329415B8CB7}"/>
              </a:ext>
            </a:extLst>
          </p:cNvPr>
          <p:cNvSpPr>
            <a:spLocks noGrp="1"/>
          </p:cNvSpPr>
          <p:nvPr>
            <p:ph type="title"/>
          </p:nvPr>
        </p:nvSpPr>
        <p:spPr>
          <a:xfrm>
            <a:off x="685800" y="548680"/>
            <a:ext cx="7772400" cy="1076672"/>
          </a:xfrm>
        </p:spPr>
        <p:txBody>
          <a:bodyPr/>
          <a:lstStyle/>
          <a:p>
            <a:r>
              <a:rPr lang="fr-CA" sz="6000" dirty="0"/>
              <a:t>Bonjour!</a:t>
            </a:r>
          </a:p>
        </p:txBody>
      </p:sp>
      <p:pic>
        <p:nvPicPr>
          <p:cNvPr id="4" name="Image 3">
            <a:extLst>
              <a:ext uri="{FF2B5EF4-FFF2-40B4-BE49-F238E27FC236}">
                <a16:creationId xmlns:a16="http://schemas.microsoft.com/office/drawing/2014/main" id="{1F52BAC8-9E8D-A586-8041-996382D78884}"/>
              </a:ext>
            </a:extLst>
          </p:cNvPr>
          <p:cNvPicPr>
            <a:picLocks noChangeAspect="1"/>
          </p:cNvPicPr>
          <p:nvPr/>
        </p:nvPicPr>
        <p:blipFill>
          <a:blip r:embed="rId2"/>
          <a:stretch>
            <a:fillRect/>
          </a:stretch>
        </p:blipFill>
        <p:spPr>
          <a:xfrm>
            <a:off x="3143250" y="3994745"/>
            <a:ext cx="2857500" cy="2314575"/>
          </a:xfrm>
          <a:prstGeom prst="rect">
            <a:avLst/>
          </a:prstGeom>
        </p:spPr>
      </p:pic>
    </p:spTree>
    <p:extLst>
      <p:ext uri="{BB962C8B-B14F-4D97-AF65-F5344CB8AC3E}">
        <p14:creationId xmlns:p14="http://schemas.microsoft.com/office/powerpoint/2010/main" val="993922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78E89-DB2F-E20C-7904-A7E2ED333A1D}"/>
              </a:ext>
            </a:extLst>
          </p:cNvPr>
          <p:cNvSpPr>
            <a:spLocks noGrp="1"/>
          </p:cNvSpPr>
          <p:nvPr>
            <p:ph type="title"/>
          </p:nvPr>
        </p:nvSpPr>
        <p:spPr/>
        <p:txBody>
          <a:bodyPr/>
          <a:lstStyle/>
          <a:p>
            <a:r>
              <a:rPr lang="fr-CA" sz="5400" b="1" dirty="0">
                <a:solidFill>
                  <a:schemeClr val="tx2">
                    <a:lumMod val="50000"/>
                  </a:schemeClr>
                </a:solidFill>
                <a:latin typeface="+mn-lt"/>
              </a:rPr>
              <a:t>Diabète 2 </a:t>
            </a:r>
            <a:r>
              <a:rPr lang="fr-CA" sz="2000" b="1" dirty="0">
                <a:solidFill>
                  <a:schemeClr val="tx2">
                    <a:lumMod val="50000"/>
                  </a:schemeClr>
                </a:solidFill>
                <a:latin typeface="+mn-lt"/>
              </a:rPr>
              <a:t>p.79 du </a:t>
            </a:r>
            <a:r>
              <a:rPr lang="fr-CA" sz="2000" b="1" dirty="0" err="1">
                <a:solidFill>
                  <a:schemeClr val="tx2">
                    <a:lumMod val="50000"/>
                  </a:schemeClr>
                </a:solidFill>
                <a:latin typeface="+mn-lt"/>
              </a:rPr>
              <a:t>Cémeq</a:t>
            </a:r>
            <a:endParaRPr lang="fr-CA" sz="2000" b="1" dirty="0">
              <a:solidFill>
                <a:schemeClr val="tx2">
                  <a:lumMod val="50000"/>
                </a:schemeClr>
              </a:solidFill>
              <a:latin typeface="+mn-lt"/>
            </a:endParaRPr>
          </a:p>
        </p:txBody>
      </p:sp>
      <p:pic>
        <p:nvPicPr>
          <p:cNvPr id="5" name="Espace réservé du contenu 4">
            <a:extLst>
              <a:ext uri="{FF2B5EF4-FFF2-40B4-BE49-F238E27FC236}">
                <a16:creationId xmlns:a16="http://schemas.microsoft.com/office/drawing/2014/main" id="{28E67CEE-1154-4117-F43C-4FDD2DC2AB46}"/>
              </a:ext>
            </a:extLst>
          </p:cNvPr>
          <p:cNvPicPr>
            <a:picLocks noGrp="1" noChangeAspect="1"/>
          </p:cNvPicPr>
          <p:nvPr>
            <p:ph sz="quarter" idx="1"/>
          </p:nvPr>
        </p:nvPicPr>
        <p:blipFill>
          <a:blip r:embed="rId2"/>
          <a:stretch>
            <a:fillRect/>
          </a:stretch>
        </p:blipFill>
        <p:spPr>
          <a:xfrm>
            <a:off x="125622" y="1844824"/>
            <a:ext cx="8892755" cy="2594846"/>
          </a:xfrm>
        </p:spPr>
      </p:pic>
    </p:spTree>
    <p:extLst>
      <p:ext uri="{BB962C8B-B14F-4D97-AF65-F5344CB8AC3E}">
        <p14:creationId xmlns:p14="http://schemas.microsoft.com/office/powerpoint/2010/main" val="2893508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01752" y="228600"/>
            <a:ext cx="8534400" cy="758952"/>
          </a:xfrm>
        </p:spPr>
        <p:txBody>
          <a:bodyPr wrap="square" anchor="b">
            <a:normAutofit fontScale="90000"/>
          </a:bodyPr>
          <a:lstStyle/>
          <a:p>
            <a:pPr>
              <a:defRPr/>
            </a:pPr>
            <a:r>
              <a:rPr lang="en-US" altLang="fr-FR" sz="3100" b="1" dirty="0">
                <a:solidFill>
                  <a:schemeClr val="bg2">
                    <a:lumMod val="10000"/>
                  </a:schemeClr>
                </a:solidFill>
              </a:rPr>
              <a:t>Les </a:t>
            </a:r>
            <a:r>
              <a:rPr lang="en-US" altLang="fr-FR" sz="3100" b="1" dirty="0" err="1">
                <a:solidFill>
                  <a:schemeClr val="bg2">
                    <a:lumMod val="10000"/>
                  </a:schemeClr>
                </a:solidFill>
              </a:rPr>
              <a:t>valeurs</a:t>
            </a:r>
            <a:r>
              <a:rPr lang="en-US" altLang="fr-FR" sz="3100" b="1" dirty="0">
                <a:solidFill>
                  <a:schemeClr val="bg2">
                    <a:lumMod val="10000"/>
                  </a:schemeClr>
                </a:solidFill>
              </a:rPr>
              <a:t> </a:t>
            </a:r>
            <a:r>
              <a:rPr lang="en-US" altLang="fr-FR" sz="3100" b="1" dirty="0" err="1">
                <a:solidFill>
                  <a:schemeClr val="bg2">
                    <a:lumMod val="10000"/>
                  </a:schemeClr>
                </a:solidFill>
              </a:rPr>
              <a:t>normales</a:t>
            </a:r>
            <a:r>
              <a:rPr lang="en-US" altLang="fr-FR" sz="3100" b="1" dirty="0">
                <a:solidFill>
                  <a:schemeClr val="bg2">
                    <a:lumMod val="10000"/>
                  </a:schemeClr>
                </a:solidFill>
              </a:rPr>
              <a:t> de la </a:t>
            </a:r>
            <a:r>
              <a:rPr lang="en-US" altLang="fr-FR" sz="3100" b="1" dirty="0" err="1">
                <a:solidFill>
                  <a:schemeClr val="bg2">
                    <a:lumMod val="10000"/>
                  </a:schemeClr>
                </a:solidFill>
              </a:rPr>
              <a:t>glycémie</a:t>
            </a:r>
            <a:r>
              <a:rPr lang="en-US" altLang="fr-FR" sz="3100" b="1" dirty="0">
                <a:solidFill>
                  <a:schemeClr val="bg2">
                    <a:lumMod val="10000"/>
                  </a:schemeClr>
                </a:solidFill>
              </a:rPr>
              <a:t> p.79 du </a:t>
            </a:r>
            <a:r>
              <a:rPr lang="en-US" altLang="fr-FR" sz="3100" b="1" dirty="0" err="1">
                <a:solidFill>
                  <a:schemeClr val="bg2">
                    <a:lumMod val="10000"/>
                  </a:schemeClr>
                </a:solidFill>
              </a:rPr>
              <a:t>Cémeq</a:t>
            </a:r>
            <a:endParaRPr lang="en-US" altLang="fr-FR" sz="3100" b="1" dirty="0">
              <a:solidFill>
                <a:schemeClr val="bg2">
                  <a:lumMod val="10000"/>
                </a:schemeClr>
              </a:solidFill>
            </a:endParaRPr>
          </a:p>
        </p:txBody>
      </p:sp>
      <p:sp>
        <p:nvSpPr>
          <p:cNvPr id="60419" name="Rectangle 3"/>
          <p:cNvSpPr>
            <a:spLocks noGrp="1" noChangeArrowheads="1"/>
          </p:cNvSpPr>
          <p:nvPr>
            <p:ph sz="half" idx="1"/>
          </p:nvPr>
        </p:nvSpPr>
        <p:spPr>
          <a:xfrm>
            <a:off x="301752" y="1371600"/>
            <a:ext cx="4038600" cy="4681728"/>
          </a:xfrm>
        </p:spPr>
        <p:txBody>
          <a:bodyPr wrap="square" anchor="t">
            <a:normAutofit/>
          </a:bodyPr>
          <a:lstStyle/>
          <a:p>
            <a:pPr marL="0" indent="0">
              <a:lnSpc>
                <a:spcPct val="90000"/>
              </a:lnSpc>
              <a:buNone/>
              <a:defRPr/>
            </a:pPr>
            <a:r>
              <a:rPr lang="en-US" altLang="fr-FR" sz="1800" b="1" u="sng" dirty="0" err="1"/>
              <a:t>Viser</a:t>
            </a:r>
            <a:r>
              <a:rPr lang="en-US" altLang="fr-FR" sz="1800" b="1" u="sng" dirty="0"/>
              <a:t> </a:t>
            </a:r>
            <a:r>
              <a:rPr lang="en-US" altLang="fr-FR" sz="1800" b="1" u="sng" dirty="0" err="1"/>
              <a:t>glycémies</a:t>
            </a:r>
            <a:r>
              <a:rPr lang="en-US" altLang="fr-FR" sz="1800" b="1" u="sng" dirty="0"/>
              <a:t> </a:t>
            </a:r>
            <a:r>
              <a:rPr lang="en-US" altLang="fr-FR" sz="1800" b="1" u="sng" dirty="0" err="1"/>
              <a:t>normales</a:t>
            </a:r>
            <a:r>
              <a:rPr lang="en-US" altLang="fr-FR" sz="1800" b="1" u="sng" dirty="0"/>
              <a:t> :</a:t>
            </a:r>
          </a:p>
          <a:p>
            <a:pPr marL="0" indent="0">
              <a:lnSpc>
                <a:spcPct val="90000"/>
              </a:lnSpc>
              <a:buNone/>
              <a:defRPr/>
            </a:pPr>
            <a:r>
              <a:rPr lang="en-US" altLang="fr-FR" sz="1800" b="1" dirty="0"/>
              <a:t> Entre 4 et 7 mmol/L</a:t>
            </a:r>
          </a:p>
          <a:p>
            <a:pPr marL="0" indent="0">
              <a:lnSpc>
                <a:spcPct val="90000"/>
              </a:lnSpc>
              <a:buNone/>
              <a:defRPr/>
            </a:pPr>
            <a:endParaRPr lang="en-US" altLang="fr-FR" sz="1800" b="1" u="sng" dirty="0"/>
          </a:p>
          <a:p>
            <a:pPr marL="0" indent="0">
              <a:lnSpc>
                <a:spcPct val="90000"/>
              </a:lnSpc>
              <a:buNone/>
              <a:defRPr/>
            </a:pPr>
            <a:r>
              <a:rPr lang="en-US" altLang="fr-FR" sz="1800" b="1" u="sng" dirty="0"/>
              <a:t>Chez la </a:t>
            </a:r>
            <a:r>
              <a:rPr lang="en-US" altLang="fr-FR" sz="1800" b="1" u="sng" dirty="0" err="1"/>
              <a:t>personne</a:t>
            </a:r>
            <a:r>
              <a:rPr lang="en-US" altLang="fr-FR" sz="1800" b="1" u="sng" dirty="0"/>
              <a:t> non </a:t>
            </a:r>
            <a:r>
              <a:rPr lang="en-US" altLang="fr-FR" sz="1800" b="1" u="sng" dirty="0" err="1"/>
              <a:t>diabétique</a:t>
            </a:r>
            <a:endParaRPr lang="en-US" altLang="fr-FR" sz="1800" b="1" dirty="0"/>
          </a:p>
          <a:p>
            <a:pPr marL="0" indent="0">
              <a:lnSpc>
                <a:spcPct val="90000"/>
              </a:lnSpc>
              <a:buNone/>
              <a:defRPr/>
            </a:pPr>
            <a:r>
              <a:rPr lang="en-US" altLang="fr-FR" sz="1800" b="1" dirty="0"/>
              <a:t>4 à 7 mmol/L  AC</a:t>
            </a:r>
          </a:p>
          <a:p>
            <a:pPr marL="0" indent="0">
              <a:lnSpc>
                <a:spcPct val="90000"/>
              </a:lnSpc>
              <a:buNone/>
              <a:defRPr/>
            </a:pPr>
            <a:r>
              <a:rPr lang="en-US" altLang="fr-FR" sz="1800" b="1" dirty="0"/>
              <a:t>Entre 5à 10 mmol/L 1-2h PC</a:t>
            </a:r>
          </a:p>
          <a:p>
            <a:pPr marL="0" indent="0">
              <a:lnSpc>
                <a:spcPct val="90000"/>
              </a:lnSpc>
              <a:buNone/>
              <a:defRPr/>
            </a:pPr>
            <a:endParaRPr lang="en-US" altLang="fr-FR" sz="1800" b="1" u="sng" dirty="0"/>
          </a:p>
          <a:p>
            <a:pPr marL="0" indent="0">
              <a:lnSpc>
                <a:spcPct val="90000"/>
              </a:lnSpc>
              <a:buNone/>
              <a:defRPr/>
            </a:pPr>
            <a:r>
              <a:rPr lang="en-US" altLang="fr-FR" sz="1800" b="1" u="sng" dirty="0"/>
              <a:t>Chez la </a:t>
            </a:r>
            <a:r>
              <a:rPr lang="en-US" altLang="fr-FR" sz="1800" b="1" u="sng" dirty="0" err="1"/>
              <a:t>personne</a:t>
            </a:r>
            <a:r>
              <a:rPr lang="en-US" altLang="fr-FR" sz="1800" b="1" u="sng" dirty="0"/>
              <a:t> </a:t>
            </a:r>
            <a:r>
              <a:rPr lang="en-US" altLang="fr-FR" sz="1800" b="1" u="sng" dirty="0" err="1"/>
              <a:t>diabétique</a:t>
            </a:r>
            <a:endParaRPr lang="en-US" altLang="fr-FR" sz="1800" b="1" u="sng" dirty="0"/>
          </a:p>
          <a:p>
            <a:pPr marL="0" indent="0">
              <a:lnSpc>
                <a:spcPct val="90000"/>
              </a:lnSpc>
              <a:buNone/>
              <a:defRPr/>
            </a:pPr>
            <a:r>
              <a:rPr lang="en-US" altLang="fr-FR" sz="1800" b="1" dirty="0"/>
              <a:t>On </a:t>
            </a:r>
            <a:r>
              <a:rPr lang="en-US" altLang="fr-FR" sz="1800" b="1" dirty="0" err="1"/>
              <a:t>tolère</a:t>
            </a:r>
            <a:r>
              <a:rPr lang="en-US" altLang="fr-FR" sz="1800" b="1" dirty="0"/>
              <a:t> </a:t>
            </a:r>
            <a:r>
              <a:rPr lang="en-US" altLang="fr-FR" sz="1800" b="1" dirty="0" err="1"/>
              <a:t>jusqu’à</a:t>
            </a:r>
            <a:r>
              <a:rPr lang="en-US" altLang="fr-FR" sz="1800" b="1" dirty="0"/>
              <a:t> 8.0 mmol/L</a:t>
            </a:r>
          </a:p>
          <a:p>
            <a:pPr marL="0" indent="0">
              <a:lnSpc>
                <a:spcPct val="90000"/>
              </a:lnSpc>
              <a:buNone/>
              <a:defRPr/>
            </a:pPr>
            <a:r>
              <a:rPr lang="en-US" altLang="fr-FR" sz="1800" b="1" dirty="0" err="1"/>
              <a:t>Donc</a:t>
            </a:r>
            <a:r>
              <a:rPr lang="en-US" altLang="fr-FR" sz="1800" b="1" dirty="0"/>
              <a:t>, 4 à 8 mmol/L (</a:t>
            </a:r>
            <a:r>
              <a:rPr lang="en-US" altLang="fr-FR" sz="1800" b="1" dirty="0" err="1"/>
              <a:t>suivre</a:t>
            </a:r>
            <a:r>
              <a:rPr lang="en-US" altLang="fr-FR" sz="1800" b="1" dirty="0"/>
              <a:t> le </a:t>
            </a:r>
            <a:r>
              <a:rPr lang="en-US" altLang="fr-FR" sz="1800" b="1" dirty="0" err="1"/>
              <a:t>protocole</a:t>
            </a:r>
            <a:r>
              <a:rPr lang="en-US" altLang="fr-FR" sz="1800" b="1" dirty="0"/>
              <a:t>)</a:t>
            </a:r>
          </a:p>
          <a:p>
            <a:pPr marL="0" indent="0">
              <a:lnSpc>
                <a:spcPct val="90000"/>
              </a:lnSpc>
              <a:buNone/>
              <a:defRPr/>
            </a:pPr>
            <a:endParaRPr lang="en-US" altLang="fr-FR" sz="1800" b="1" dirty="0"/>
          </a:p>
        </p:txBody>
      </p:sp>
      <p:pic>
        <p:nvPicPr>
          <p:cNvPr id="76804" name="Picture 2" descr="C:\Users\fexa\AppData\Local\Microsoft\Windows\Temporary Internet Files\Content.IE5\D6CK3I12\lecteur-de-glycemie-diabete_h_content_l-2593f[1].jpg"/>
          <p:cNvPicPr>
            <a:picLocks noChangeAspect="1" noChangeArrowheads="1"/>
          </p:cNvPicPr>
          <p:nvPr/>
        </p:nvPicPr>
        <p:blipFill rotWithShape="1">
          <a:blip r:embed="rId4">
            <a:extLst>
              <a:ext uri="{28A0092B-C50C-407E-A947-70E740481C1C}">
                <a14:useLocalDpi xmlns:a14="http://schemas.microsoft.com/office/drawing/2010/main" val="0"/>
              </a:ext>
            </a:extLst>
          </a:blip>
          <a:srcRect l="22035" r="13062" b="-1"/>
          <a:stretch/>
        </p:blipFill>
        <p:spPr bwMode="auto">
          <a:xfrm>
            <a:off x="4932040" y="1179576"/>
            <a:ext cx="4038600" cy="44336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D6AE6F2F-764E-B766-E3B8-2F3AFA4B2E9E}"/>
              </a:ext>
            </a:extLst>
          </p:cNvPr>
          <p:cNvPicPr>
            <a:picLocks noChangeAspect="1"/>
          </p:cNvPicPr>
          <p:nvPr/>
        </p:nvPicPr>
        <p:blipFill>
          <a:blip r:embed="rId5"/>
          <a:stretch>
            <a:fillRect/>
          </a:stretch>
        </p:blipFill>
        <p:spPr>
          <a:xfrm>
            <a:off x="1196663" y="5590621"/>
            <a:ext cx="6287377" cy="1105054"/>
          </a:xfrm>
          <a:prstGeom prst="rect">
            <a:avLst/>
          </a:prstGeom>
        </p:spPr>
      </p:pic>
    </p:spTree>
    <p:custDataLst>
      <p:tags r:id="rId1"/>
    </p:custDataLst>
    <p:extLst>
      <p:ext uri="{BB962C8B-B14F-4D97-AF65-F5344CB8AC3E}">
        <p14:creationId xmlns:p14="http://schemas.microsoft.com/office/powerpoint/2010/main" val="2132619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419">
                                            <p:txEl>
                                              <p:pRg st="3" end="3"/>
                                            </p:txEl>
                                          </p:spTgt>
                                        </p:tgtEl>
                                        <p:attrNameLst>
                                          <p:attrName>style.visibility</p:attrName>
                                        </p:attrNameLst>
                                      </p:cBhvr>
                                      <p:to>
                                        <p:strVal val="visible"/>
                                      </p:to>
                                    </p:set>
                                    <p:animEffect transition="in" filter="fade">
                                      <p:cBhvr>
                                        <p:cTn id="7" dur="1000"/>
                                        <p:tgtEl>
                                          <p:spTgt spid="60419">
                                            <p:txEl>
                                              <p:pRg st="3" end="3"/>
                                            </p:txEl>
                                          </p:spTgt>
                                        </p:tgtEl>
                                      </p:cBhvr>
                                    </p:animEffect>
                                    <p:anim calcmode="lin" valueType="num">
                                      <p:cBhvr>
                                        <p:cTn id="8" dur="1000" fill="hold"/>
                                        <p:tgtEl>
                                          <p:spTgt spid="6041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04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0419">
                                            <p:txEl>
                                              <p:pRg st="0" end="0"/>
                                            </p:txEl>
                                          </p:spTgt>
                                        </p:tgtEl>
                                        <p:attrNameLst>
                                          <p:attrName>style.visibility</p:attrName>
                                        </p:attrNameLst>
                                      </p:cBhvr>
                                      <p:to>
                                        <p:strVal val="visible"/>
                                      </p:to>
                                    </p:set>
                                    <p:animEffect transition="in" filter="fade">
                                      <p:cBhvr>
                                        <p:cTn id="14" dur="1000"/>
                                        <p:tgtEl>
                                          <p:spTgt spid="60419">
                                            <p:txEl>
                                              <p:pRg st="0" end="0"/>
                                            </p:txEl>
                                          </p:spTgt>
                                        </p:tgtEl>
                                      </p:cBhvr>
                                    </p:animEffect>
                                    <p:anim calcmode="lin" valueType="num">
                                      <p:cBhvr>
                                        <p:cTn id="15" dur="10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04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0419">
                                            <p:txEl>
                                              <p:pRg st="1" end="1"/>
                                            </p:txEl>
                                          </p:spTgt>
                                        </p:tgtEl>
                                        <p:attrNameLst>
                                          <p:attrName>style.visibility</p:attrName>
                                        </p:attrNameLst>
                                      </p:cBhvr>
                                      <p:to>
                                        <p:strVal val="visible"/>
                                      </p:to>
                                    </p:set>
                                    <p:animEffect transition="in" filter="fade">
                                      <p:cBhvr>
                                        <p:cTn id="21" dur="1000"/>
                                        <p:tgtEl>
                                          <p:spTgt spid="60419">
                                            <p:txEl>
                                              <p:pRg st="1" end="1"/>
                                            </p:txEl>
                                          </p:spTgt>
                                        </p:tgtEl>
                                      </p:cBhvr>
                                    </p:animEffect>
                                    <p:anim calcmode="lin" valueType="num">
                                      <p:cBhvr>
                                        <p:cTn id="22" dur="10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04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0419">
                                            <p:txEl>
                                              <p:pRg st="4" end="4"/>
                                            </p:txEl>
                                          </p:spTgt>
                                        </p:tgtEl>
                                        <p:attrNameLst>
                                          <p:attrName>style.visibility</p:attrName>
                                        </p:attrNameLst>
                                      </p:cBhvr>
                                      <p:to>
                                        <p:strVal val="visible"/>
                                      </p:to>
                                    </p:set>
                                    <p:animEffect transition="in" filter="fade">
                                      <p:cBhvr>
                                        <p:cTn id="28" dur="1000"/>
                                        <p:tgtEl>
                                          <p:spTgt spid="60419">
                                            <p:txEl>
                                              <p:pRg st="4" end="4"/>
                                            </p:txEl>
                                          </p:spTgt>
                                        </p:tgtEl>
                                      </p:cBhvr>
                                    </p:animEffect>
                                    <p:anim calcmode="lin" valueType="num">
                                      <p:cBhvr>
                                        <p:cTn id="29" dur="1000" fill="hold"/>
                                        <p:tgtEl>
                                          <p:spTgt spid="6041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0419">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0419">
                                            <p:txEl>
                                              <p:pRg st="5" end="5"/>
                                            </p:txEl>
                                          </p:spTgt>
                                        </p:tgtEl>
                                        <p:attrNameLst>
                                          <p:attrName>style.visibility</p:attrName>
                                        </p:attrNameLst>
                                      </p:cBhvr>
                                      <p:to>
                                        <p:strVal val="visible"/>
                                      </p:to>
                                    </p:set>
                                    <p:animEffect transition="in" filter="fade">
                                      <p:cBhvr>
                                        <p:cTn id="33" dur="1000"/>
                                        <p:tgtEl>
                                          <p:spTgt spid="60419">
                                            <p:txEl>
                                              <p:pRg st="5" end="5"/>
                                            </p:txEl>
                                          </p:spTgt>
                                        </p:tgtEl>
                                      </p:cBhvr>
                                    </p:animEffect>
                                    <p:anim calcmode="lin" valueType="num">
                                      <p:cBhvr>
                                        <p:cTn id="34" dur="1000" fill="hold"/>
                                        <p:tgtEl>
                                          <p:spTgt spid="60419">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604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60419">
                                            <p:txEl>
                                              <p:pRg st="7" end="7"/>
                                            </p:txEl>
                                          </p:spTgt>
                                        </p:tgtEl>
                                        <p:attrNameLst>
                                          <p:attrName>style.visibility</p:attrName>
                                        </p:attrNameLst>
                                      </p:cBhvr>
                                      <p:to>
                                        <p:strVal val="visible"/>
                                      </p:to>
                                    </p:set>
                                    <p:animEffect transition="in" filter="fade">
                                      <p:cBhvr>
                                        <p:cTn id="40" dur="1000"/>
                                        <p:tgtEl>
                                          <p:spTgt spid="60419">
                                            <p:txEl>
                                              <p:pRg st="7" end="7"/>
                                            </p:txEl>
                                          </p:spTgt>
                                        </p:tgtEl>
                                      </p:cBhvr>
                                    </p:animEffect>
                                    <p:anim calcmode="lin" valueType="num">
                                      <p:cBhvr>
                                        <p:cTn id="41" dur="1000" fill="hold"/>
                                        <p:tgtEl>
                                          <p:spTgt spid="60419">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60419">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0419">
                                            <p:txEl>
                                              <p:pRg st="8" end="8"/>
                                            </p:txEl>
                                          </p:spTgt>
                                        </p:tgtEl>
                                        <p:attrNameLst>
                                          <p:attrName>style.visibility</p:attrName>
                                        </p:attrNameLst>
                                      </p:cBhvr>
                                      <p:to>
                                        <p:strVal val="visible"/>
                                      </p:to>
                                    </p:set>
                                    <p:animEffect transition="in" filter="fade">
                                      <p:cBhvr>
                                        <p:cTn id="45" dur="1000"/>
                                        <p:tgtEl>
                                          <p:spTgt spid="60419">
                                            <p:txEl>
                                              <p:pRg st="8" end="8"/>
                                            </p:txEl>
                                          </p:spTgt>
                                        </p:tgtEl>
                                      </p:cBhvr>
                                    </p:animEffect>
                                    <p:anim calcmode="lin" valueType="num">
                                      <p:cBhvr>
                                        <p:cTn id="46" dur="1000" fill="hold"/>
                                        <p:tgtEl>
                                          <p:spTgt spid="60419">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60419">
                                            <p:txEl>
                                              <p:pRg st="8" end="8"/>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0419">
                                            <p:txEl>
                                              <p:pRg st="9" end="9"/>
                                            </p:txEl>
                                          </p:spTgt>
                                        </p:tgtEl>
                                        <p:attrNameLst>
                                          <p:attrName>style.visibility</p:attrName>
                                        </p:attrNameLst>
                                      </p:cBhvr>
                                      <p:to>
                                        <p:strVal val="visible"/>
                                      </p:to>
                                    </p:set>
                                    <p:animEffect transition="in" filter="fade">
                                      <p:cBhvr>
                                        <p:cTn id="50" dur="1000"/>
                                        <p:tgtEl>
                                          <p:spTgt spid="60419">
                                            <p:txEl>
                                              <p:pRg st="9" end="9"/>
                                            </p:txEl>
                                          </p:spTgt>
                                        </p:tgtEl>
                                      </p:cBhvr>
                                    </p:animEffect>
                                    <p:anim calcmode="lin" valueType="num">
                                      <p:cBhvr>
                                        <p:cTn id="51" dur="1000" fill="hold"/>
                                        <p:tgtEl>
                                          <p:spTgt spid="60419">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6041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91" y="763978"/>
            <a:ext cx="8603754" cy="518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593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AC95D-0A0D-B4D6-8BB4-A61E01ECF075}"/>
              </a:ext>
            </a:extLst>
          </p:cNvPr>
          <p:cNvSpPr>
            <a:spLocks noGrp="1"/>
          </p:cNvSpPr>
          <p:nvPr>
            <p:ph type="title"/>
          </p:nvPr>
        </p:nvSpPr>
        <p:spPr/>
        <p:txBody>
          <a:bodyPr/>
          <a:lstStyle/>
          <a:p>
            <a:endParaRPr lang="fr-CA"/>
          </a:p>
        </p:txBody>
      </p:sp>
      <p:pic>
        <p:nvPicPr>
          <p:cNvPr id="5" name="Espace réservé du contenu 4">
            <a:extLst>
              <a:ext uri="{FF2B5EF4-FFF2-40B4-BE49-F238E27FC236}">
                <a16:creationId xmlns:a16="http://schemas.microsoft.com/office/drawing/2014/main" id="{BC9605E3-3B06-88AD-82F8-6A8E7DF106F2}"/>
              </a:ext>
            </a:extLst>
          </p:cNvPr>
          <p:cNvPicPr>
            <a:picLocks noGrp="1" noChangeAspect="1"/>
          </p:cNvPicPr>
          <p:nvPr>
            <p:ph sz="quarter" idx="1"/>
          </p:nvPr>
        </p:nvPicPr>
        <p:blipFill>
          <a:blip r:embed="rId2"/>
          <a:stretch>
            <a:fillRect/>
          </a:stretch>
        </p:blipFill>
        <p:spPr>
          <a:xfrm>
            <a:off x="345782" y="381001"/>
            <a:ext cx="8488693" cy="2880320"/>
          </a:xfrm>
        </p:spPr>
      </p:pic>
      <p:pic>
        <p:nvPicPr>
          <p:cNvPr id="1026" name="Picture 2" descr="Quelles sont les complications à long terme du diabète de type 2 ?">
            <a:extLst>
              <a:ext uri="{FF2B5EF4-FFF2-40B4-BE49-F238E27FC236}">
                <a16:creationId xmlns:a16="http://schemas.microsoft.com/office/drawing/2014/main" id="{C978ECDB-0438-7C01-1CF1-86368A35C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996" y="3354571"/>
            <a:ext cx="4644008" cy="309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64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210652"/>
            <a:ext cx="8873133" cy="715024"/>
          </a:xfrm>
        </p:spPr>
        <p:txBody>
          <a:bodyPr/>
          <a:lstStyle/>
          <a:p>
            <a:pPr>
              <a:defRPr/>
            </a:pPr>
            <a:r>
              <a:rPr lang="en-US" altLang="fr-FR" sz="4400" b="1" dirty="0">
                <a:solidFill>
                  <a:srgbClr val="002060"/>
                </a:solidFill>
                <a:latin typeface="+mn-lt"/>
                <a:cs typeface="Mongolian Baiti" panose="03000500000000000000" pitchFamily="66" charset="0"/>
              </a:rPr>
              <a:t>Manifestations du </a:t>
            </a:r>
            <a:r>
              <a:rPr lang="en-US" altLang="fr-FR" sz="4400" b="1" dirty="0" err="1">
                <a:solidFill>
                  <a:srgbClr val="002060"/>
                </a:solidFill>
                <a:latin typeface="+mn-lt"/>
                <a:cs typeface="Mongolian Baiti" panose="03000500000000000000" pitchFamily="66" charset="0"/>
              </a:rPr>
              <a:t>diabète</a:t>
            </a:r>
            <a:r>
              <a:rPr lang="en-US" altLang="fr-FR" sz="4400" b="1" dirty="0">
                <a:solidFill>
                  <a:srgbClr val="002060"/>
                </a:solidFill>
                <a:latin typeface="+mn-lt"/>
                <a:cs typeface="Mongolian Baiti" panose="03000500000000000000" pitchFamily="66" charset="0"/>
              </a:rPr>
              <a:t> </a:t>
            </a:r>
            <a:r>
              <a:rPr lang="en-US" altLang="fr-FR" sz="2000" b="1" dirty="0">
                <a:solidFill>
                  <a:srgbClr val="002060"/>
                </a:solidFill>
                <a:latin typeface="Century Gothic" panose="020B0502020202020204" pitchFamily="34" charset="0"/>
                <a:cs typeface="Mongolian Baiti" panose="03000500000000000000" pitchFamily="66" charset="0"/>
              </a:rPr>
              <a:t>p.80 du </a:t>
            </a:r>
            <a:r>
              <a:rPr lang="en-US" altLang="fr-FR" sz="2000" b="1" dirty="0" err="1">
                <a:solidFill>
                  <a:srgbClr val="002060"/>
                </a:solidFill>
                <a:latin typeface="Century Gothic" panose="020B0502020202020204" pitchFamily="34" charset="0"/>
                <a:cs typeface="Mongolian Baiti" panose="03000500000000000000" pitchFamily="66" charset="0"/>
              </a:rPr>
              <a:t>Cémeq</a:t>
            </a:r>
            <a:endParaRPr lang="en-US" altLang="fr-FR" sz="2000" b="1" dirty="0">
              <a:solidFill>
                <a:srgbClr val="002060"/>
              </a:solidFill>
              <a:latin typeface="Century Gothic" panose="020B0502020202020204" pitchFamily="34" charset="0"/>
              <a:cs typeface="Mongolian Baiti" panose="03000500000000000000" pitchFamily="66" charset="0"/>
            </a:endParaRPr>
          </a:p>
        </p:txBody>
      </p:sp>
      <p:sp>
        <p:nvSpPr>
          <p:cNvPr id="60419" name="Rectangle 3"/>
          <p:cNvSpPr>
            <a:spLocks noGrp="1" noChangeArrowheads="1"/>
          </p:cNvSpPr>
          <p:nvPr>
            <p:ph idx="1"/>
          </p:nvPr>
        </p:nvSpPr>
        <p:spPr>
          <a:xfrm>
            <a:off x="180082" y="1124744"/>
            <a:ext cx="8693051" cy="6049518"/>
          </a:xfrm>
        </p:spPr>
        <p:txBody>
          <a:bodyPr/>
          <a:lstStyle/>
          <a:p>
            <a:pPr>
              <a:lnSpc>
                <a:spcPct val="80000"/>
              </a:lnSpc>
              <a:buFont typeface="Wingdings" panose="05000000000000000000" pitchFamily="2" charset="2"/>
              <a:buChar char="v"/>
              <a:defRPr/>
            </a:pPr>
            <a:endParaRPr lang="en-US" altLang="ko-KR" sz="2000" b="1" dirty="0">
              <a:solidFill>
                <a:srgbClr val="002060"/>
              </a:solidFill>
              <a:latin typeface="Century Gothic" panose="020B0502020202020204" pitchFamily="34" charset="0"/>
              <a:ea typeface="굴림" charset="-127"/>
              <a:cs typeface="Mongolian Baiti" panose="03000500000000000000" pitchFamily="66" charset="0"/>
            </a:endParaRPr>
          </a:p>
          <a:p>
            <a:pPr marL="0" indent="0">
              <a:lnSpc>
                <a:spcPct val="80000"/>
              </a:lnSpc>
              <a:buNone/>
              <a:defRPr/>
            </a:pP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Glycosurie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a:t>
            </a:r>
            <a:r>
              <a:rPr lang="en-US" altLang="ko-KR" sz="2400" b="1" dirty="0">
                <a:solidFill>
                  <a:schemeClr val="accent5">
                    <a:lumMod val="75000"/>
                  </a:schemeClr>
                </a:solidFill>
                <a:latin typeface="Century Gothic" panose="020B0502020202020204" pitchFamily="34" charset="0"/>
                <a:ea typeface="굴림" charset="-127"/>
                <a:cs typeface="Mongolian Baiti" panose="03000500000000000000" pitchFamily="66" charset="0"/>
              </a:rPr>
              <a:t>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Élimination</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par les reins du surplus de glucose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dans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le sang </a:t>
            </a:r>
          </a:p>
          <a:p>
            <a:pPr marL="0" indent="0">
              <a:lnSpc>
                <a:spcPct val="80000"/>
              </a:lnSpc>
              <a:buNone/>
              <a:defRPr/>
            </a:pP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Polyurie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 </a:t>
            </a: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nycturie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Déshydratation</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des cellules due à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l’augmentation</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du glucose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dans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le sang </a:t>
            </a:r>
          </a:p>
          <a:p>
            <a:pPr marL="0" indent="0">
              <a:lnSpc>
                <a:spcPct val="80000"/>
              </a:lnSpc>
              <a:buNone/>
              <a:defRPr/>
            </a:pP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Polydipsie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 </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Compensation des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pertes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liquidiennes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a:t>
            </a:r>
          </a:p>
          <a:p>
            <a:pPr marL="0" indent="0">
              <a:lnSpc>
                <a:spcPct val="80000"/>
              </a:lnSpc>
              <a:buNone/>
              <a:defRPr/>
            </a:pP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Polyphagie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 </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Compensation des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besoins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en</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énergie</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de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l’organisme</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a:t>
            </a:r>
          </a:p>
          <a:p>
            <a:pPr marL="0" indent="0">
              <a:lnSpc>
                <a:spcPct val="80000"/>
              </a:lnSpc>
              <a:buNone/>
              <a:defRPr/>
            </a:pP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Perte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de </a:t>
            </a: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poids</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 </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Augmentation de la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dégradation</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des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protéines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et des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lipides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pour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fournir</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de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l’énergie</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aux cellules</a:t>
            </a:r>
          </a:p>
          <a:p>
            <a:pPr marL="0" indent="0">
              <a:lnSpc>
                <a:spcPct val="80000"/>
              </a:lnSpc>
              <a:buNone/>
              <a:defRPr/>
            </a:pP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Fatigue + somnolence :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Manque</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de glucose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dans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les cellules (surtout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neurones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a:t>
            </a:r>
          </a:p>
          <a:p>
            <a:pPr marL="0" indent="0">
              <a:lnSpc>
                <a:spcPct val="80000"/>
              </a:lnSpc>
              <a:buNone/>
              <a:defRPr/>
            </a:pP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Haleine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a:t>
            </a: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fruitée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et </a:t>
            </a: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sucrée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 </a:t>
            </a: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acétonurie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 </a:t>
            </a: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acétonémie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Élimination</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surplus corps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cétoniques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dans</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 sang + urine</a:t>
            </a:r>
          </a:p>
          <a:p>
            <a:pPr marL="0" indent="0">
              <a:lnSpc>
                <a:spcPct val="80000"/>
              </a:lnSpc>
              <a:buNone/>
              <a:defRPr/>
            </a:pP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Cicatrisation</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a:t>
            </a:r>
            <a:r>
              <a:rPr lang="en-US" altLang="ko-KR" sz="2400" b="1" dirty="0" err="1">
                <a:solidFill>
                  <a:srgbClr val="002060"/>
                </a:solidFill>
                <a:latin typeface="Century Gothic" panose="020B0502020202020204" pitchFamily="34" charset="0"/>
                <a:ea typeface="굴림" charset="-127"/>
                <a:cs typeface="Mongolian Baiti" panose="03000500000000000000" pitchFamily="66" charset="0"/>
              </a:rPr>
              <a:t>lente</a:t>
            </a:r>
            <a:r>
              <a:rPr lang="en-US" altLang="ko-KR" sz="2400" b="1" dirty="0">
                <a:solidFill>
                  <a:srgbClr val="002060"/>
                </a:solidFill>
                <a:latin typeface="Century Gothic" panose="020B0502020202020204" pitchFamily="34" charset="0"/>
                <a:ea typeface="굴림" charset="-127"/>
                <a:cs typeface="Mongolian Baiti" panose="03000500000000000000" pitchFamily="66" charset="0"/>
              </a:rPr>
              <a:t> : </a:t>
            </a:r>
            <a:r>
              <a:rPr lang="en-US" altLang="ko-KR" sz="2400" b="1" dirty="0">
                <a:solidFill>
                  <a:srgbClr val="0070C0"/>
                </a:solidFill>
                <a:latin typeface="Century Gothic" panose="020B0502020202020204" pitchFamily="34" charset="0"/>
                <a:ea typeface="굴림" charset="-127"/>
                <a:cs typeface="Mongolian Baiti" panose="03000500000000000000" pitchFamily="66" charset="0"/>
              </a:rPr>
              <a:t>Augmentation </a:t>
            </a:r>
            <a:r>
              <a:rPr lang="en-US" altLang="ko-KR" sz="2400" b="1" dirty="0" err="1">
                <a:solidFill>
                  <a:srgbClr val="0070C0"/>
                </a:solidFill>
                <a:latin typeface="Century Gothic" panose="020B0502020202020204" pitchFamily="34" charset="0"/>
                <a:ea typeface="굴림" charset="-127"/>
                <a:cs typeface="Mongolian Baiti" panose="03000500000000000000" pitchFamily="66" charset="0"/>
              </a:rPr>
              <a:t>glycémie</a:t>
            </a:r>
            <a:endParaRPr lang="en-US" altLang="ko-KR" sz="2400" b="1" dirty="0">
              <a:solidFill>
                <a:srgbClr val="0070C0"/>
              </a:solidFill>
              <a:latin typeface="Century Gothic" panose="020B0502020202020204" pitchFamily="34" charset="0"/>
              <a:ea typeface="굴림" charset="-127"/>
              <a:cs typeface="Mongolian Baiti" panose="03000500000000000000" pitchFamily="66" charset="0"/>
            </a:endParaRPr>
          </a:p>
          <a:p>
            <a:pPr marL="0" indent="0" algn="ctr">
              <a:lnSpc>
                <a:spcPct val="80000"/>
              </a:lnSpc>
              <a:buNone/>
              <a:defRPr/>
            </a:pPr>
            <a:endParaRPr lang="en-US" altLang="fr-FR" sz="1600" dirty="0">
              <a:latin typeface="Cooper Black" panose="0208090404030B020404" pitchFamily="18" charset="0"/>
            </a:endParaRPr>
          </a:p>
        </p:txBody>
      </p:sp>
      <p:sp>
        <p:nvSpPr>
          <p:cNvPr id="4" name="Étoile à 5 branches 3"/>
          <p:cNvSpPr/>
          <p:nvPr/>
        </p:nvSpPr>
        <p:spPr bwMode="auto">
          <a:xfrm>
            <a:off x="7884368" y="5733256"/>
            <a:ext cx="1072132" cy="843390"/>
          </a:xfrm>
          <a:prstGeom prst="star5">
            <a:avLst/>
          </a:prstGeom>
          <a:solidFill>
            <a:schemeClr val="bg1"/>
          </a:solidFill>
          <a:ln>
            <a:noFill/>
          </a:ln>
          <a:effectLst/>
        </p:spPr>
        <p:txBody>
          <a:bodyPr wrap="none" lIns="91412" tIns="45707" rIns="91412" bIns="45707" anchor="ctr"/>
          <a:lstStyle/>
          <a:p>
            <a:pPr algn="ctr" defTabSz="914123" fontAlgn="base">
              <a:spcBef>
                <a:spcPct val="0"/>
              </a:spcBef>
              <a:spcAft>
                <a:spcPct val="0"/>
              </a:spcAft>
              <a:defRPr/>
            </a:pPr>
            <a:r>
              <a:rPr lang="fr-CA" sz="2400" b="1" dirty="0">
                <a:solidFill>
                  <a:srgbClr val="C026AA"/>
                </a:solidFill>
                <a:latin typeface="Century Gothic" panose="020B0502020202020204" pitchFamily="34" charset="0"/>
                <a:cs typeface="Arial" pitchFamily="34" charset="0"/>
              </a:rPr>
              <a:t>VIP</a:t>
            </a:r>
          </a:p>
        </p:txBody>
      </p:sp>
    </p:spTree>
    <p:custDataLst>
      <p:tags r:id="rId1"/>
    </p:custDataLst>
    <p:extLst>
      <p:ext uri="{BB962C8B-B14F-4D97-AF65-F5344CB8AC3E}">
        <p14:creationId xmlns:p14="http://schemas.microsoft.com/office/powerpoint/2010/main" val="247349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6752" y="166735"/>
            <a:ext cx="8687098" cy="1245541"/>
          </a:xfrm>
        </p:spPr>
        <p:txBody>
          <a:bodyPr/>
          <a:lstStyle/>
          <a:p>
            <a:pPr>
              <a:defRPr/>
            </a:pPr>
            <a:br>
              <a:rPr lang="fr-CA" sz="3600" b="1" dirty="0">
                <a:solidFill>
                  <a:srgbClr val="C026AA"/>
                </a:solidFill>
                <a:effectLst>
                  <a:outerShdw blurRad="38100" dist="38100" dir="2700000" algn="tl">
                    <a:srgbClr val="000000">
                      <a:alpha val="43137"/>
                    </a:srgbClr>
                  </a:outerShdw>
                </a:effectLst>
                <a:latin typeface="Century Gothic" panose="020B0502020202020204" pitchFamily="34" charset="0"/>
              </a:rPr>
            </a:br>
            <a:r>
              <a:rPr lang="fr-CA" sz="3600" b="1" dirty="0">
                <a:solidFill>
                  <a:srgbClr val="002060"/>
                </a:solidFill>
                <a:effectLst>
                  <a:outerShdw blurRad="38100" dist="38100" dir="2700000" algn="tl">
                    <a:srgbClr val="000000">
                      <a:alpha val="43137"/>
                    </a:srgbClr>
                  </a:outerShdw>
                </a:effectLst>
                <a:latin typeface="Century Gothic" panose="020B0502020202020204" pitchFamily="34" charset="0"/>
              </a:rPr>
              <a:t>Soins infirmiers</a:t>
            </a:r>
            <a:br>
              <a:rPr lang="fr-CA" sz="3600" b="1" dirty="0">
                <a:solidFill>
                  <a:srgbClr val="C026AA"/>
                </a:solidFill>
                <a:effectLst>
                  <a:outerShdw blurRad="38100" dist="38100" dir="2700000" algn="tl">
                    <a:srgbClr val="000000">
                      <a:alpha val="43137"/>
                    </a:srgbClr>
                  </a:outerShdw>
                </a:effectLst>
                <a:latin typeface="Century Gothic" panose="020B0502020202020204" pitchFamily="34" charset="0"/>
              </a:rPr>
            </a:br>
            <a:endParaRPr lang="fr-CA" sz="3600" b="1" dirty="0">
              <a:solidFill>
                <a:srgbClr val="C026AA"/>
              </a:solidFill>
              <a:effectLst>
                <a:outerShdw blurRad="38100" dist="38100" dir="2700000" algn="tl">
                  <a:srgbClr val="000000">
                    <a:alpha val="43137"/>
                  </a:srgbClr>
                </a:outerShdw>
              </a:effectLst>
              <a:latin typeface="Century Gothic" panose="020B0502020202020204" pitchFamily="34" charset="0"/>
            </a:endParaRPr>
          </a:p>
        </p:txBody>
      </p:sp>
      <p:sp>
        <p:nvSpPr>
          <p:cNvPr id="3" name="Espace réservé du contenu 2"/>
          <p:cNvSpPr>
            <a:spLocks noGrp="1"/>
          </p:cNvSpPr>
          <p:nvPr>
            <p:ph idx="1"/>
          </p:nvPr>
        </p:nvSpPr>
        <p:spPr>
          <a:xfrm>
            <a:off x="234404" y="1412276"/>
            <a:ext cx="8675191" cy="5594812"/>
          </a:xfrm>
        </p:spPr>
        <p:txBody>
          <a:bodyPr/>
          <a:lstStyle/>
          <a:p>
            <a:pPr>
              <a:buFont typeface="Wingdings" panose="05000000000000000000" pitchFamily="2" charset="2"/>
              <a:buChar char="v"/>
              <a:defRPr/>
            </a:pPr>
            <a:r>
              <a:rPr lang="fr-CA" sz="1800" b="1" dirty="0">
                <a:latin typeface="Century Gothic" panose="020B0502020202020204" pitchFamily="34" charset="0"/>
              </a:rPr>
              <a:t>Pour suppléer au déficit d’insuline :</a:t>
            </a:r>
          </a:p>
          <a:p>
            <a:pPr marL="0" indent="0">
              <a:buNone/>
              <a:defRPr/>
            </a:pPr>
            <a:r>
              <a:rPr lang="fr-CA" sz="1800" b="1" dirty="0" err="1">
                <a:latin typeface="Century Gothic" panose="020B0502020202020204" pitchFamily="34" charset="0"/>
              </a:rPr>
              <a:t>Adm</a:t>
            </a:r>
            <a:r>
              <a:rPr lang="fr-CA" sz="1800" b="1" dirty="0">
                <a:latin typeface="Century Gothic" panose="020B0502020202020204" pitchFamily="34" charset="0"/>
              </a:rPr>
              <a:t> les médicaments selon RX : </a:t>
            </a:r>
          </a:p>
          <a:p>
            <a:pPr>
              <a:buFont typeface="Wingdings" panose="05000000000000000000" pitchFamily="2" charset="2"/>
              <a:buChar char="ü"/>
              <a:defRPr/>
            </a:pPr>
            <a:r>
              <a:rPr lang="fr-CA" sz="1800" b="1" dirty="0">
                <a:latin typeface="Century Gothic" panose="020B0502020202020204" pitchFamily="34" charset="0"/>
              </a:rPr>
              <a:t>Insuline (DB type I majoritairement)</a:t>
            </a:r>
          </a:p>
          <a:p>
            <a:pPr>
              <a:buFont typeface="Wingdings" panose="05000000000000000000" pitchFamily="2" charset="2"/>
              <a:buChar char="ü"/>
              <a:defRPr/>
            </a:pPr>
            <a:r>
              <a:rPr lang="fr-CA" sz="1800" b="1" dirty="0">
                <a:latin typeface="Century Gothic" panose="020B0502020202020204" pitchFamily="34" charset="0"/>
              </a:rPr>
              <a:t>Hypoglycémiants (DB type II)</a:t>
            </a:r>
          </a:p>
          <a:p>
            <a:pPr>
              <a:buFont typeface="Wingdings" panose="05000000000000000000" pitchFamily="2" charset="2"/>
              <a:buChar char="v"/>
              <a:defRPr/>
            </a:pPr>
            <a:r>
              <a:rPr lang="fr-CA" sz="1800" b="1" dirty="0">
                <a:latin typeface="Century Gothic" panose="020B0502020202020204" pitchFamily="34" charset="0"/>
              </a:rPr>
              <a:t>Pour prévenir la déshydratation </a:t>
            </a:r>
          </a:p>
          <a:p>
            <a:pPr marL="0" indent="0">
              <a:buNone/>
              <a:defRPr/>
            </a:pPr>
            <a:r>
              <a:rPr lang="fr-CA" sz="1800" b="1" dirty="0">
                <a:latin typeface="Century Gothic" panose="020B0502020202020204" pitchFamily="34" charset="0"/>
              </a:rPr>
              <a:t>Bilan I/E : Noter qté d’urine + fréquence des mictions</a:t>
            </a:r>
          </a:p>
          <a:p>
            <a:pPr>
              <a:buFont typeface="Wingdings" panose="05000000000000000000" pitchFamily="2" charset="2"/>
              <a:buChar char="v"/>
              <a:defRPr/>
            </a:pPr>
            <a:r>
              <a:rPr lang="fr-CA" sz="1800" b="1" dirty="0">
                <a:latin typeface="Century Gothic" panose="020B0502020202020204" pitchFamily="34" charset="0"/>
              </a:rPr>
              <a:t>Pour éviter les complications :</a:t>
            </a:r>
          </a:p>
          <a:p>
            <a:pPr marL="0" indent="0">
              <a:buNone/>
              <a:defRPr/>
            </a:pPr>
            <a:r>
              <a:rPr lang="fr-CA" sz="1800" b="1" dirty="0">
                <a:latin typeface="Century Gothic" panose="020B0502020202020204" pitchFamily="34" charset="0"/>
              </a:rPr>
              <a:t>Surveiller la peau et les téguments</a:t>
            </a:r>
          </a:p>
          <a:p>
            <a:pPr marL="0" indent="0">
              <a:buNone/>
              <a:defRPr/>
            </a:pPr>
            <a:r>
              <a:rPr lang="fr-CA" sz="1800" b="1" dirty="0">
                <a:effectLst>
                  <a:outerShdw blurRad="38100" dist="38100" dir="2700000" algn="tl">
                    <a:srgbClr val="000000">
                      <a:alpha val="43137"/>
                    </a:srgbClr>
                  </a:outerShdw>
                </a:effectLst>
                <a:latin typeface="Century Gothic" panose="020B0502020202020204" pitchFamily="34" charset="0"/>
              </a:rPr>
              <a:t>Porter une attention particulière aux soins des pieds * </a:t>
            </a:r>
          </a:p>
          <a:p>
            <a:pPr marL="0" indent="0">
              <a:buNone/>
              <a:defRPr/>
            </a:pPr>
            <a:r>
              <a:rPr lang="fr-CA" sz="1800" b="1" dirty="0">
                <a:effectLst>
                  <a:outerShdw blurRad="38100" dist="38100" dir="2700000" algn="tl">
                    <a:srgbClr val="000000">
                      <a:alpha val="43137"/>
                    </a:srgbClr>
                  </a:outerShdw>
                </a:effectLst>
                <a:latin typeface="Century Gothic" panose="020B0502020202020204" pitchFamily="34" charset="0"/>
              </a:rPr>
              <a:t>Voir feuille</a:t>
            </a:r>
            <a:endParaRPr lang="fr-CA" sz="1800" b="1" dirty="0">
              <a:latin typeface="Century Gothic" panose="020B0502020202020204" pitchFamily="34" charset="0"/>
            </a:endParaRPr>
          </a:p>
          <a:p>
            <a:pPr>
              <a:buFont typeface="Wingdings" panose="05000000000000000000" pitchFamily="2" charset="2"/>
              <a:buChar char="v"/>
              <a:defRPr/>
            </a:pPr>
            <a:r>
              <a:rPr lang="fr-CA" sz="1800" b="1" dirty="0">
                <a:latin typeface="Century Gothic" panose="020B0502020202020204" pitchFamily="34" charset="0"/>
              </a:rPr>
              <a:t>Mesurer la glycémie capillaire selon horaire et PRN</a:t>
            </a:r>
          </a:p>
          <a:p>
            <a:pPr>
              <a:buFont typeface="Wingdings" panose="05000000000000000000" pitchFamily="2" charset="2"/>
              <a:buChar char="v"/>
              <a:defRPr/>
            </a:pPr>
            <a:r>
              <a:rPr lang="fr-CA" sz="1800" b="1" dirty="0">
                <a:effectLst>
                  <a:outerShdw blurRad="38100" dist="38100" dir="2700000" algn="tl">
                    <a:srgbClr val="000000">
                      <a:alpha val="43137"/>
                    </a:srgbClr>
                  </a:outerShdw>
                </a:effectLst>
                <a:latin typeface="Century Gothic" panose="020B0502020202020204" pitchFamily="34" charset="0"/>
              </a:rPr>
              <a:t>S’assurer que le client respect la diète et l’horaire des repas </a:t>
            </a:r>
          </a:p>
          <a:p>
            <a:pPr>
              <a:buFont typeface="Wingdings" panose="05000000000000000000" pitchFamily="2" charset="2"/>
              <a:buChar char="v"/>
              <a:defRPr/>
            </a:pPr>
            <a:r>
              <a:rPr lang="fr-CA" sz="1800" b="1" dirty="0">
                <a:effectLst>
                  <a:outerShdw blurRad="38100" dist="38100" dir="2700000" algn="tl">
                    <a:srgbClr val="000000">
                      <a:alpha val="43137"/>
                    </a:srgbClr>
                  </a:outerShdw>
                </a:effectLst>
                <a:latin typeface="Century Gothic" panose="020B0502020202020204" pitchFamily="34" charset="0"/>
              </a:rPr>
              <a:t>Renseigner la personne sur l’importance de s’alimenter sainement (expliquer les groupes alimentaires et équivalence de nutrition) *</a:t>
            </a:r>
          </a:p>
          <a:p>
            <a:pPr>
              <a:buFont typeface="Wingdings" panose="05000000000000000000" pitchFamily="2" charset="2"/>
              <a:buChar char="v"/>
              <a:defRPr/>
            </a:pPr>
            <a:r>
              <a:rPr lang="fr-CA" sz="1800" b="1" dirty="0">
                <a:effectLst>
                  <a:outerShdw blurRad="38100" dist="38100" dir="2700000" algn="tl">
                    <a:srgbClr val="000000">
                      <a:alpha val="43137"/>
                    </a:srgbClr>
                  </a:outerShdw>
                </a:effectLst>
                <a:latin typeface="Century Gothic" panose="020B0502020202020204" pitchFamily="34" charset="0"/>
              </a:rPr>
              <a:t>Enseignement manifestations d’hyper et hypoglycémie *p82-83</a:t>
            </a:r>
          </a:p>
          <a:p>
            <a:pPr>
              <a:buFont typeface="Wingdings" panose="05000000000000000000" pitchFamily="2" charset="2"/>
              <a:buChar char="v"/>
              <a:defRPr/>
            </a:pPr>
            <a:r>
              <a:rPr lang="fr-CA" sz="1800" b="1" dirty="0">
                <a:latin typeface="Century Gothic" panose="020B0502020202020204" pitchFamily="34" charset="0"/>
              </a:rPr>
              <a:t>Aviser l’infirmière si la personne ne mange pas ou vomit </a:t>
            </a:r>
          </a:p>
          <a:p>
            <a:pPr marL="0" indent="0">
              <a:buNone/>
              <a:defRPr/>
            </a:pPr>
            <a:endParaRPr lang="fr-CA" sz="2000" b="1" dirty="0">
              <a:latin typeface="Century Gothic" panose="020B0502020202020204" pitchFamily="34" charset="0"/>
            </a:endParaRPr>
          </a:p>
          <a:p>
            <a:pPr marL="0" indent="0">
              <a:buNone/>
              <a:defRPr/>
            </a:pPr>
            <a:endParaRPr lang="fr-CA" sz="2000" b="1" dirty="0">
              <a:latin typeface="Century Gothic" panose="020B0502020202020204" pitchFamily="34" charset="0"/>
            </a:endParaRPr>
          </a:p>
        </p:txBody>
      </p:sp>
      <p:pic>
        <p:nvPicPr>
          <p:cNvPr id="798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967" y="2"/>
            <a:ext cx="3996035" cy="2348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348307"/>
            <a:ext cx="1547813" cy="1225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Nuage 3">
            <a:extLst>
              <a:ext uri="{FF2B5EF4-FFF2-40B4-BE49-F238E27FC236}">
                <a16:creationId xmlns:a16="http://schemas.microsoft.com/office/drawing/2014/main" id="{62A28990-A965-564F-139D-C23B9CE3AD94}"/>
              </a:ext>
            </a:extLst>
          </p:cNvPr>
          <p:cNvSpPr/>
          <p:nvPr/>
        </p:nvSpPr>
        <p:spPr>
          <a:xfrm>
            <a:off x="6606915" y="3429000"/>
            <a:ext cx="2302680" cy="180077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Feuille soins du diabète + soin de pieds</a:t>
            </a:r>
          </a:p>
        </p:txBody>
      </p:sp>
    </p:spTree>
    <p:extLst>
      <p:ext uri="{BB962C8B-B14F-4D97-AF65-F5344CB8AC3E}">
        <p14:creationId xmlns:p14="http://schemas.microsoft.com/office/powerpoint/2010/main" val="3351569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36843B-B19D-9951-1BF3-7CB99C697642}"/>
              </a:ext>
            </a:extLst>
          </p:cNvPr>
          <p:cNvSpPr>
            <a:spLocks noGrp="1"/>
          </p:cNvSpPr>
          <p:nvPr>
            <p:ph type="title"/>
          </p:nvPr>
        </p:nvSpPr>
        <p:spPr/>
        <p:txBody>
          <a:bodyPr/>
          <a:lstStyle/>
          <a:p>
            <a:r>
              <a:rPr lang="fr-CA" sz="4000" b="1" dirty="0">
                <a:solidFill>
                  <a:schemeClr val="bg2">
                    <a:lumMod val="10000"/>
                  </a:schemeClr>
                </a:solidFill>
              </a:rPr>
              <a:t>     En cas d’hyperglycémie</a:t>
            </a:r>
          </a:p>
        </p:txBody>
      </p:sp>
      <p:sp>
        <p:nvSpPr>
          <p:cNvPr id="3" name="Espace réservé du contenu 2">
            <a:extLst>
              <a:ext uri="{FF2B5EF4-FFF2-40B4-BE49-F238E27FC236}">
                <a16:creationId xmlns:a16="http://schemas.microsoft.com/office/drawing/2014/main" id="{05F5410B-6CB3-3F66-1BC7-6024BFB363F9}"/>
              </a:ext>
            </a:extLst>
          </p:cNvPr>
          <p:cNvSpPr>
            <a:spLocks noGrp="1"/>
          </p:cNvSpPr>
          <p:nvPr>
            <p:ph sz="quarter" idx="1"/>
          </p:nvPr>
        </p:nvSpPr>
        <p:spPr/>
        <p:txBody>
          <a:bodyPr/>
          <a:lstStyle/>
          <a:p>
            <a:pPr>
              <a:buFont typeface="Wingdings" panose="05000000000000000000" pitchFamily="2" charset="2"/>
              <a:buChar char="v"/>
            </a:pPr>
            <a:r>
              <a:rPr lang="fr-CA" sz="2400" b="1" dirty="0"/>
              <a:t>Diabète type 1: </a:t>
            </a:r>
          </a:p>
          <a:p>
            <a:pPr lvl="1">
              <a:buFont typeface="Wingdings" panose="05000000000000000000" pitchFamily="2" charset="2"/>
              <a:buChar char="Ø"/>
            </a:pPr>
            <a:r>
              <a:rPr lang="fr-CA" sz="2400" dirty="0">
                <a:solidFill>
                  <a:srgbClr val="00B050"/>
                </a:solidFill>
              </a:rPr>
              <a:t>Insuline</a:t>
            </a:r>
          </a:p>
          <a:p>
            <a:endParaRPr lang="fr-CA" sz="2400" dirty="0"/>
          </a:p>
          <a:p>
            <a:endParaRPr lang="fr-CA" sz="2400" dirty="0"/>
          </a:p>
          <a:p>
            <a:pPr marL="0" indent="0">
              <a:buNone/>
            </a:pPr>
            <a:endParaRPr lang="fr-CA" sz="2400" dirty="0"/>
          </a:p>
          <a:p>
            <a:pPr>
              <a:buFont typeface="Wingdings" panose="05000000000000000000" pitchFamily="2" charset="2"/>
              <a:buChar char="v"/>
            </a:pPr>
            <a:r>
              <a:rPr lang="fr-CA" sz="2400" b="1" dirty="0"/>
              <a:t>Diabète type 2 : </a:t>
            </a:r>
          </a:p>
          <a:p>
            <a:pPr lvl="1">
              <a:buFont typeface="Wingdings" panose="05000000000000000000" pitchFamily="2" charset="2"/>
              <a:buChar char="Ø"/>
            </a:pPr>
            <a:r>
              <a:rPr lang="fr-CA" sz="2400" dirty="0">
                <a:solidFill>
                  <a:srgbClr val="0070C0"/>
                </a:solidFill>
              </a:rPr>
              <a:t>Diète hypoglucidique</a:t>
            </a:r>
          </a:p>
          <a:p>
            <a:pPr lvl="1">
              <a:buFont typeface="Wingdings" panose="05000000000000000000" pitchFamily="2" charset="2"/>
              <a:buChar char="Ø"/>
            </a:pPr>
            <a:r>
              <a:rPr lang="fr-CA" sz="2400" dirty="0">
                <a:solidFill>
                  <a:srgbClr val="0070C0"/>
                </a:solidFill>
              </a:rPr>
              <a:t>Hypoglycémiants oraux</a:t>
            </a:r>
          </a:p>
          <a:p>
            <a:pPr lvl="1">
              <a:buFont typeface="Wingdings" panose="05000000000000000000" pitchFamily="2" charset="2"/>
              <a:buChar char="Ø"/>
            </a:pPr>
            <a:r>
              <a:rPr lang="fr-CA" sz="2400" dirty="0">
                <a:solidFill>
                  <a:srgbClr val="0070C0"/>
                </a:solidFill>
              </a:rPr>
              <a:t>Insuline en dernier recours</a:t>
            </a:r>
          </a:p>
          <a:p>
            <a:endParaRPr lang="fr-CA" dirty="0"/>
          </a:p>
        </p:txBody>
      </p:sp>
      <p:pic>
        <p:nvPicPr>
          <p:cNvPr id="4" name="Image 3">
            <a:extLst>
              <a:ext uri="{FF2B5EF4-FFF2-40B4-BE49-F238E27FC236}">
                <a16:creationId xmlns:a16="http://schemas.microsoft.com/office/drawing/2014/main" id="{8A96623E-B17D-BE65-62A3-B5934F39E0E7}"/>
              </a:ext>
            </a:extLst>
          </p:cNvPr>
          <p:cNvPicPr>
            <a:picLocks noChangeAspect="1"/>
          </p:cNvPicPr>
          <p:nvPr/>
        </p:nvPicPr>
        <p:blipFill>
          <a:blip r:embed="rId2"/>
          <a:stretch>
            <a:fillRect/>
          </a:stretch>
        </p:blipFill>
        <p:spPr>
          <a:xfrm>
            <a:off x="3491880" y="1628800"/>
            <a:ext cx="1880582" cy="1367840"/>
          </a:xfrm>
          <a:prstGeom prst="rect">
            <a:avLst/>
          </a:prstGeom>
        </p:spPr>
      </p:pic>
      <p:pic>
        <p:nvPicPr>
          <p:cNvPr id="5" name="Image 4">
            <a:extLst>
              <a:ext uri="{FF2B5EF4-FFF2-40B4-BE49-F238E27FC236}">
                <a16:creationId xmlns:a16="http://schemas.microsoft.com/office/drawing/2014/main" id="{87707010-59B5-9D3C-DCA9-ADB8C85D9A46}"/>
              </a:ext>
            </a:extLst>
          </p:cNvPr>
          <p:cNvPicPr>
            <a:picLocks noChangeAspect="1"/>
          </p:cNvPicPr>
          <p:nvPr/>
        </p:nvPicPr>
        <p:blipFill>
          <a:blip r:embed="rId3"/>
          <a:stretch>
            <a:fillRect/>
          </a:stretch>
        </p:blipFill>
        <p:spPr>
          <a:xfrm>
            <a:off x="5004048" y="3861361"/>
            <a:ext cx="1880582" cy="1726569"/>
          </a:xfrm>
          <a:prstGeom prst="rect">
            <a:avLst/>
          </a:prstGeom>
        </p:spPr>
      </p:pic>
      <p:pic>
        <p:nvPicPr>
          <p:cNvPr id="6" name="Picture 2">
            <a:extLst>
              <a:ext uri="{FF2B5EF4-FFF2-40B4-BE49-F238E27FC236}">
                <a16:creationId xmlns:a16="http://schemas.microsoft.com/office/drawing/2014/main" id="{B47D0277-AB53-66AC-7A91-450CB29F9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60136"/>
            <a:ext cx="1616755" cy="100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160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B1D99A0-54E5-CBBA-AF1F-0AB2760BFB6B}"/>
              </a:ext>
            </a:extLst>
          </p:cNvPr>
          <p:cNvSpPr>
            <a:spLocks noGrp="1"/>
          </p:cNvSpPr>
          <p:nvPr>
            <p:ph type="body" idx="1"/>
          </p:nvPr>
        </p:nvSpPr>
        <p:spPr>
          <a:xfrm>
            <a:off x="323528" y="2743201"/>
            <a:ext cx="8496944" cy="3581399"/>
          </a:xfrm>
        </p:spPr>
        <p:txBody>
          <a:bodyPr/>
          <a:lstStyle/>
          <a:p>
            <a:endParaRPr lang="fr-CA" dirty="0"/>
          </a:p>
        </p:txBody>
      </p:sp>
      <p:sp>
        <p:nvSpPr>
          <p:cNvPr id="3" name="Titre 2">
            <a:extLst>
              <a:ext uri="{FF2B5EF4-FFF2-40B4-BE49-F238E27FC236}">
                <a16:creationId xmlns:a16="http://schemas.microsoft.com/office/drawing/2014/main" id="{70E26918-F3C2-3513-C5A9-A22B17FE8732}"/>
              </a:ext>
            </a:extLst>
          </p:cNvPr>
          <p:cNvSpPr>
            <a:spLocks noGrp="1"/>
          </p:cNvSpPr>
          <p:nvPr>
            <p:ph type="title"/>
          </p:nvPr>
        </p:nvSpPr>
        <p:spPr/>
        <p:txBody>
          <a:bodyPr/>
          <a:lstStyle/>
          <a:p>
            <a:r>
              <a:rPr lang="fr-CA" sz="6600" dirty="0"/>
              <a:t>Soins généraux </a:t>
            </a:r>
            <a:r>
              <a:rPr lang="fr-CA" sz="2400" dirty="0"/>
              <a:t>p. 80 du </a:t>
            </a:r>
            <a:r>
              <a:rPr lang="fr-CA" sz="2400" dirty="0" err="1"/>
              <a:t>Cémeq</a:t>
            </a:r>
            <a:endParaRPr lang="fr-CA" sz="2400" dirty="0"/>
          </a:p>
        </p:txBody>
      </p:sp>
      <p:pic>
        <p:nvPicPr>
          <p:cNvPr id="5" name="Image 4">
            <a:extLst>
              <a:ext uri="{FF2B5EF4-FFF2-40B4-BE49-F238E27FC236}">
                <a16:creationId xmlns:a16="http://schemas.microsoft.com/office/drawing/2014/main" id="{FDAB80D8-A9C1-E8C5-ED81-98ED9930D9CD}"/>
              </a:ext>
            </a:extLst>
          </p:cNvPr>
          <p:cNvPicPr>
            <a:picLocks noChangeAspect="1"/>
          </p:cNvPicPr>
          <p:nvPr/>
        </p:nvPicPr>
        <p:blipFill>
          <a:blip r:embed="rId2"/>
          <a:stretch>
            <a:fillRect/>
          </a:stretch>
        </p:blipFill>
        <p:spPr>
          <a:xfrm>
            <a:off x="291102" y="2664014"/>
            <a:ext cx="8634822" cy="3739771"/>
          </a:xfrm>
          <a:prstGeom prst="rect">
            <a:avLst/>
          </a:prstGeom>
        </p:spPr>
      </p:pic>
    </p:spTree>
    <p:extLst>
      <p:ext uri="{BB962C8B-B14F-4D97-AF65-F5344CB8AC3E}">
        <p14:creationId xmlns:p14="http://schemas.microsoft.com/office/powerpoint/2010/main" val="2430747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8C77D-A3EB-DE49-B2FC-7A926B750932}"/>
              </a:ext>
            </a:extLst>
          </p:cNvPr>
          <p:cNvSpPr>
            <a:spLocks noGrp="1"/>
          </p:cNvSpPr>
          <p:nvPr>
            <p:ph type="title"/>
          </p:nvPr>
        </p:nvSpPr>
        <p:spPr/>
        <p:txBody>
          <a:bodyPr/>
          <a:lstStyle/>
          <a:p>
            <a:r>
              <a:rPr lang="fr-CA" sz="4800" b="1" dirty="0"/>
              <a:t>L’Hyperglycémie</a:t>
            </a:r>
          </a:p>
        </p:txBody>
      </p:sp>
      <p:sp>
        <p:nvSpPr>
          <p:cNvPr id="3" name="Espace réservé du contenu 2">
            <a:extLst>
              <a:ext uri="{FF2B5EF4-FFF2-40B4-BE49-F238E27FC236}">
                <a16:creationId xmlns:a16="http://schemas.microsoft.com/office/drawing/2014/main" id="{E8E45843-7655-F92F-FCE2-9C5EED73B40A}"/>
              </a:ext>
            </a:extLst>
          </p:cNvPr>
          <p:cNvSpPr>
            <a:spLocks noGrp="1"/>
          </p:cNvSpPr>
          <p:nvPr>
            <p:ph sz="quarter" idx="1"/>
          </p:nvPr>
        </p:nvSpPr>
        <p:spPr>
          <a:xfrm>
            <a:off x="301752" y="1527048"/>
            <a:ext cx="8503920" cy="4854280"/>
          </a:xfrm>
        </p:spPr>
        <p:txBody>
          <a:bodyPr/>
          <a:lstStyle/>
          <a:p>
            <a:pPr marL="0" indent="0">
              <a:buNone/>
            </a:pPr>
            <a:r>
              <a:rPr lang="en-US" sz="2000" dirty="0"/>
              <a:t>Le pancreas ne </a:t>
            </a:r>
            <a:r>
              <a:rPr lang="en-US" sz="2000" dirty="0" err="1"/>
              <a:t>secrète</a:t>
            </a:r>
            <a:r>
              <a:rPr lang="en-US" sz="2000" dirty="0"/>
              <a:t> plus </a:t>
            </a:r>
            <a:r>
              <a:rPr lang="en-US" sz="2000" dirty="0" err="1"/>
              <a:t>d’insuline</a:t>
            </a:r>
            <a:r>
              <a:rPr lang="en-US" sz="2000" dirty="0"/>
              <a:t> </a:t>
            </a:r>
            <a:r>
              <a:rPr lang="en-US" sz="2000" dirty="0" err="1"/>
              <a:t>ou</a:t>
            </a:r>
            <a:r>
              <a:rPr lang="en-US" sz="2000" dirty="0"/>
              <a:t> ne </a:t>
            </a:r>
            <a:r>
              <a:rPr lang="en-US" sz="2000" dirty="0" err="1"/>
              <a:t>joue</a:t>
            </a:r>
            <a:r>
              <a:rPr lang="en-US" sz="2000" dirty="0"/>
              <a:t> pas </a:t>
            </a:r>
            <a:r>
              <a:rPr lang="en-US" sz="2000" dirty="0" err="1"/>
              <a:t>correctement</a:t>
            </a:r>
            <a:r>
              <a:rPr lang="en-US" sz="2000" dirty="0"/>
              <a:t> son </a:t>
            </a:r>
            <a:r>
              <a:rPr lang="en-US" sz="2000" dirty="0" err="1"/>
              <a:t>rôle</a:t>
            </a:r>
            <a:r>
              <a:rPr lang="en-US" sz="2000" dirty="0"/>
              <a:t>.</a:t>
            </a:r>
          </a:p>
          <a:p>
            <a:pPr marL="0" indent="0" algn="l" fontAlgn="base">
              <a:buNone/>
            </a:pPr>
            <a:r>
              <a:rPr lang="fr-FR" sz="2000" b="1" i="0" dirty="0">
                <a:solidFill>
                  <a:srgbClr val="000000"/>
                </a:solidFill>
                <a:effectLst/>
              </a:rPr>
              <a:t>Les principales causes de l’hyperglycémie sont :</a:t>
            </a:r>
          </a:p>
          <a:p>
            <a:pPr algn="l" fontAlgn="base">
              <a:buFont typeface="Wingdings" panose="05000000000000000000" pitchFamily="2" charset="2"/>
              <a:buChar char="Ø"/>
            </a:pPr>
            <a:r>
              <a:rPr lang="fr-FR" sz="2000" b="0" i="0" dirty="0">
                <a:solidFill>
                  <a:srgbClr val="000000"/>
                </a:solidFill>
                <a:effectLst/>
              </a:rPr>
              <a:t>une alimentation plus riche en </a:t>
            </a:r>
            <a:r>
              <a:rPr lang="fr-FR" sz="2000" b="1" i="0" u="none" strike="noStrike" dirty="0">
                <a:solidFill>
                  <a:srgbClr val="DF281F"/>
                </a:solidFill>
                <a:effectLst/>
                <a:hlinkClick r:id="rId2"/>
              </a:rPr>
              <a:t>glucides</a:t>
            </a:r>
            <a:r>
              <a:rPr lang="fr-FR" sz="2000" b="0" i="0" dirty="0">
                <a:solidFill>
                  <a:srgbClr val="000000"/>
                </a:solidFill>
                <a:effectLst/>
              </a:rPr>
              <a:t> qu’à l’habitude</a:t>
            </a:r>
          </a:p>
          <a:p>
            <a:pPr algn="l" fontAlgn="base">
              <a:buFont typeface="Wingdings" panose="05000000000000000000" pitchFamily="2" charset="2"/>
              <a:buChar char="Ø"/>
            </a:pPr>
            <a:r>
              <a:rPr lang="fr-FR" sz="2000" b="0" i="0" dirty="0">
                <a:solidFill>
                  <a:srgbClr val="000000"/>
                </a:solidFill>
                <a:effectLst/>
              </a:rPr>
              <a:t>une diminution de l’activité physique</a:t>
            </a:r>
          </a:p>
          <a:p>
            <a:pPr algn="l" fontAlgn="base">
              <a:buFont typeface="Wingdings" panose="05000000000000000000" pitchFamily="2" charset="2"/>
              <a:buChar char="Ø"/>
            </a:pPr>
            <a:r>
              <a:rPr lang="fr-FR" sz="2000" b="0" i="0" dirty="0">
                <a:solidFill>
                  <a:srgbClr val="000000"/>
                </a:solidFill>
                <a:effectLst/>
              </a:rPr>
              <a:t>une insuffisance d’</a:t>
            </a:r>
            <a:r>
              <a:rPr lang="fr-FR" sz="2000" b="1" i="0" u="none" strike="noStrike" dirty="0">
                <a:solidFill>
                  <a:srgbClr val="DF281F"/>
                </a:solidFill>
                <a:effectLst/>
                <a:hlinkClick r:id="rId2"/>
              </a:rPr>
              <a:t>insuline</a:t>
            </a:r>
            <a:r>
              <a:rPr lang="fr-FR" sz="2000" b="0" i="0" dirty="0">
                <a:solidFill>
                  <a:srgbClr val="000000"/>
                </a:solidFill>
                <a:effectLst/>
              </a:rPr>
              <a:t> et/ou de </a:t>
            </a:r>
            <a:r>
              <a:rPr lang="fr-FR" sz="2000" b="1" i="0" u="none" strike="noStrike" dirty="0">
                <a:solidFill>
                  <a:srgbClr val="DF281F"/>
                </a:solidFill>
                <a:effectLst/>
                <a:hlinkClick r:id="rId2"/>
              </a:rPr>
              <a:t>médicaments antidiabétiques</a:t>
            </a:r>
            <a:r>
              <a:rPr lang="fr-FR" sz="2000" b="0" i="0" dirty="0">
                <a:solidFill>
                  <a:srgbClr val="000000"/>
                </a:solidFill>
                <a:effectLst/>
              </a:rPr>
              <a:t> (erreur de dosage ou oubli d’une dose)</a:t>
            </a:r>
          </a:p>
          <a:p>
            <a:pPr algn="l" fontAlgn="base">
              <a:buFont typeface="Wingdings" panose="05000000000000000000" pitchFamily="2" charset="2"/>
              <a:buChar char="Ø"/>
            </a:pPr>
            <a:r>
              <a:rPr lang="fr-FR" sz="2000" b="0" i="0" dirty="0">
                <a:solidFill>
                  <a:srgbClr val="000000"/>
                </a:solidFill>
                <a:effectLst/>
              </a:rPr>
              <a:t>un stress physique (maladie, chirurgie, infection, etc.) ou psychologique (deuil, nouvel emploi, déménagement, etc.)</a:t>
            </a:r>
          </a:p>
          <a:p>
            <a:pPr algn="l" fontAlgn="base">
              <a:buFont typeface="Wingdings" panose="05000000000000000000" pitchFamily="2" charset="2"/>
              <a:buChar char="Ø"/>
            </a:pPr>
            <a:r>
              <a:rPr lang="fr-FR" sz="2000" b="0" i="0" dirty="0">
                <a:solidFill>
                  <a:srgbClr val="000000"/>
                </a:solidFill>
                <a:effectLst/>
              </a:rPr>
              <a:t>la prise de certains médicaments (ex.: la cortisone)</a:t>
            </a:r>
          </a:p>
          <a:p>
            <a:pPr algn="l" fontAlgn="base">
              <a:buFont typeface="Arial" panose="020B0604020202020204" pitchFamily="34" charset="0"/>
              <a:buChar char="•"/>
            </a:pPr>
            <a:endParaRPr lang="fr-FR" sz="2000" b="0" i="0" dirty="0">
              <a:solidFill>
                <a:srgbClr val="000000"/>
              </a:solidFill>
              <a:effectLst/>
            </a:endParaRPr>
          </a:p>
          <a:p>
            <a:pPr marL="0" indent="0" algn="ctr">
              <a:lnSpc>
                <a:spcPct val="80000"/>
              </a:lnSpc>
              <a:buNone/>
              <a:defRPr/>
            </a:pPr>
            <a:r>
              <a:rPr lang="fr-CA" altLang="ko-KR"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L’hyperglycémie sévère (plus de 20mmol ou 30 </a:t>
            </a:r>
            <a:r>
              <a:rPr lang="fr-CA" altLang="ko-KR" sz="1800" b="1" dirty="0" err="1">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mmol</a:t>
            </a:r>
            <a:r>
              <a:rPr lang="fr-CA" altLang="ko-KR"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 nécessite une intervention immédiate. Elle peut provoquer un coma ou la mort.</a:t>
            </a:r>
          </a:p>
          <a:p>
            <a:pPr marL="0" indent="0" algn="ctr">
              <a:lnSpc>
                <a:spcPct val="80000"/>
              </a:lnSpc>
              <a:buNone/>
              <a:defRPr/>
            </a:pPr>
            <a:r>
              <a:rPr lang="fr-CA" altLang="ko-KR"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 Aviser rapidement </a:t>
            </a:r>
            <a:r>
              <a:rPr lang="fr-CA" altLang="ko-KR" sz="1800" b="1" dirty="0" err="1">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inf</a:t>
            </a:r>
            <a:r>
              <a:rPr lang="fr-CA" altLang="ko-KR"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 + appliquer protocole en vigueur</a:t>
            </a:r>
          </a:p>
          <a:p>
            <a:pPr marL="0" indent="0">
              <a:buNone/>
            </a:pPr>
            <a:endParaRPr lang="en-US" sz="2800" dirty="0"/>
          </a:p>
          <a:p>
            <a:pPr marL="0" indent="0">
              <a:buNone/>
            </a:pPr>
            <a:endParaRPr lang="en-US" sz="2800" dirty="0"/>
          </a:p>
          <a:p>
            <a:endParaRPr lang="fr-CA" dirty="0"/>
          </a:p>
        </p:txBody>
      </p:sp>
    </p:spTree>
    <p:extLst>
      <p:ext uri="{BB962C8B-B14F-4D97-AF65-F5344CB8AC3E}">
        <p14:creationId xmlns:p14="http://schemas.microsoft.com/office/powerpoint/2010/main" val="3418531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5798743-9374-573E-1FC2-7C50EEF26CA7}"/>
              </a:ext>
            </a:extLst>
          </p:cNvPr>
          <p:cNvSpPr>
            <a:spLocks noGrp="1"/>
          </p:cNvSpPr>
          <p:nvPr>
            <p:ph type="title"/>
          </p:nvPr>
        </p:nvSpPr>
        <p:spPr>
          <a:xfrm>
            <a:off x="3000375" y="5029200"/>
            <a:ext cx="5867400" cy="1219200"/>
          </a:xfrm>
        </p:spPr>
        <p:txBody>
          <a:bodyPr/>
          <a:lstStyle/>
          <a:p>
            <a:pPr algn="ctr"/>
            <a:r>
              <a:rPr lang="fr-CA" sz="4400" dirty="0"/>
              <a:t>Hyperglycémie </a:t>
            </a:r>
            <a:r>
              <a:rPr lang="fr-CA" dirty="0"/>
              <a:t>p.82 du </a:t>
            </a:r>
            <a:r>
              <a:rPr lang="fr-CA" dirty="0" err="1"/>
              <a:t>Cémeq</a:t>
            </a:r>
            <a:endParaRPr lang="en-US" dirty="0"/>
          </a:p>
        </p:txBody>
      </p:sp>
      <p:pic>
        <p:nvPicPr>
          <p:cNvPr id="3" name="Image 2" descr="Une image contenant texte&#10;&#10;Description générée automatiquement">
            <a:extLst>
              <a:ext uri="{FF2B5EF4-FFF2-40B4-BE49-F238E27FC236}">
                <a16:creationId xmlns:a16="http://schemas.microsoft.com/office/drawing/2014/main" id="{AF39E265-338F-0B28-78CA-F81AAC64251B}"/>
              </a:ext>
            </a:extLst>
          </p:cNvPr>
          <p:cNvPicPr>
            <a:picLocks noChangeAspect="1"/>
          </p:cNvPicPr>
          <p:nvPr/>
        </p:nvPicPr>
        <p:blipFill>
          <a:blip r:embed="rId2"/>
          <a:stretch>
            <a:fillRect/>
          </a:stretch>
        </p:blipFill>
        <p:spPr>
          <a:xfrm>
            <a:off x="3010623" y="764704"/>
            <a:ext cx="5857151" cy="4264496"/>
          </a:xfrm>
          <a:prstGeom prst="rect">
            <a:avLst/>
          </a:prstGeom>
          <a:noFill/>
        </p:spPr>
      </p:pic>
      <p:sp>
        <p:nvSpPr>
          <p:cNvPr id="10" name="Text Placeholder 3">
            <a:extLst>
              <a:ext uri="{FF2B5EF4-FFF2-40B4-BE49-F238E27FC236}">
                <a16:creationId xmlns:a16="http://schemas.microsoft.com/office/drawing/2014/main" id="{5729EC67-FAFF-C2EF-D2E3-B8CF1B5033F2}"/>
              </a:ext>
            </a:extLst>
          </p:cNvPr>
          <p:cNvSpPr>
            <a:spLocks noGrp="1"/>
          </p:cNvSpPr>
          <p:nvPr>
            <p:ph type="body" sz="half" idx="2"/>
          </p:nvPr>
        </p:nvSpPr>
        <p:spPr>
          <a:xfrm>
            <a:off x="179512" y="764704"/>
            <a:ext cx="2736303" cy="5483696"/>
          </a:xfrm>
        </p:spPr>
        <p:txBody>
          <a:bodyPr/>
          <a:lstStyle/>
          <a:p>
            <a:r>
              <a:rPr lang="en-US" sz="3200" dirty="0"/>
              <a:t>Le glucose </a:t>
            </a:r>
            <a:r>
              <a:rPr lang="en-US" sz="3200" dirty="0" err="1"/>
              <a:t>reste</a:t>
            </a:r>
            <a:r>
              <a:rPr lang="en-US" sz="3200" dirty="0"/>
              <a:t> dans la circulation sanguine </a:t>
            </a:r>
            <a:r>
              <a:rPr lang="en-US" sz="3200" dirty="0" err="1"/>
              <a:t>plutôt</a:t>
            </a:r>
            <a:r>
              <a:rPr lang="en-US" sz="3200" dirty="0"/>
              <a:t> que d’être </a:t>
            </a:r>
            <a:r>
              <a:rPr lang="en-US" sz="3200" dirty="0" err="1"/>
              <a:t>absorbé</a:t>
            </a:r>
            <a:r>
              <a:rPr lang="en-US" sz="3200" dirty="0"/>
              <a:t> par les cellules.</a:t>
            </a:r>
          </a:p>
          <a:p>
            <a:r>
              <a:rPr lang="en-US" altLang="fr-FR" sz="2400" b="1" dirty="0"/>
              <a:t>+/= 8.1mmol/L</a:t>
            </a:r>
            <a:endParaRPr lang="en-US" sz="2400" dirty="0"/>
          </a:p>
          <a:p>
            <a:endParaRPr lang="en-US" dirty="0"/>
          </a:p>
        </p:txBody>
      </p:sp>
    </p:spTree>
    <p:extLst>
      <p:ext uri="{BB962C8B-B14F-4D97-AF65-F5344CB8AC3E}">
        <p14:creationId xmlns:p14="http://schemas.microsoft.com/office/powerpoint/2010/main" val="1941242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5FC382D-4A83-7475-EC18-570420656504}"/>
              </a:ext>
            </a:extLst>
          </p:cNvPr>
          <p:cNvPicPr>
            <a:picLocks noChangeAspect="1"/>
          </p:cNvPicPr>
          <p:nvPr/>
        </p:nvPicPr>
        <p:blipFill>
          <a:blip r:embed="rId2"/>
          <a:stretch>
            <a:fillRect/>
          </a:stretch>
        </p:blipFill>
        <p:spPr>
          <a:xfrm>
            <a:off x="2411391" y="3789040"/>
            <a:ext cx="4537242" cy="2535560"/>
          </a:xfrm>
          <a:prstGeom prst="rect">
            <a:avLst/>
          </a:prstGeom>
        </p:spPr>
      </p:pic>
      <p:sp>
        <p:nvSpPr>
          <p:cNvPr id="2" name="Espace réservé du texte 1">
            <a:extLst>
              <a:ext uri="{FF2B5EF4-FFF2-40B4-BE49-F238E27FC236}">
                <a16:creationId xmlns:a16="http://schemas.microsoft.com/office/drawing/2014/main" id="{D84E0F77-EEB8-4EE9-A51F-9120C1AC6D06}"/>
              </a:ext>
            </a:extLst>
          </p:cNvPr>
          <p:cNvSpPr>
            <a:spLocks noGrp="1"/>
          </p:cNvSpPr>
          <p:nvPr>
            <p:ph type="body" idx="1"/>
          </p:nvPr>
        </p:nvSpPr>
        <p:spPr>
          <a:xfrm>
            <a:off x="539552" y="2852936"/>
            <a:ext cx="8280920" cy="3471664"/>
          </a:xfrm>
        </p:spPr>
        <p:txBody>
          <a:bodyPr/>
          <a:lstStyle/>
          <a:p>
            <a:endParaRPr lang="fr-CA" dirty="0"/>
          </a:p>
        </p:txBody>
      </p:sp>
      <p:sp>
        <p:nvSpPr>
          <p:cNvPr id="3" name="Titre 2">
            <a:extLst>
              <a:ext uri="{FF2B5EF4-FFF2-40B4-BE49-F238E27FC236}">
                <a16:creationId xmlns:a16="http://schemas.microsoft.com/office/drawing/2014/main" id="{42F08BBC-6076-6A7A-456C-1A396C1E3F10}"/>
              </a:ext>
            </a:extLst>
          </p:cNvPr>
          <p:cNvSpPr>
            <a:spLocks noGrp="1"/>
          </p:cNvSpPr>
          <p:nvPr>
            <p:ph type="title"/>
          </p:nvPr>
        </p:nvSpPr>
        <p:spPr>
          <a:xfrm>
            <a:off x="323528" y="620688"/>
            <a:ext cx="8496944" cy="1524000"/>
          </a:xfrm>
        </p:spPr>
        <p:txBody>
          <a:bodyPr/>
          <a:lstStyle/>
          <a:p>
            <a:r>
              <a:rPr lang="fr-CA" sz="6600" dirty="0"/>
              <a:t>Diabète type I &amp; II</a:t>
            </a:r>
            <a:br>
              <a:rPr lang="fr-CA" sz="4000" dirty="0"/>
            </a:br>
            <a:endParaRPr lang="fr-CA" dirty="0"/>
          </a:p>
        </p:txBody>
      </p:sp>
      <p:pic>
        <p:nvPicPr>
          <p:cNvPr id="8" name="Image 7">
            <a:extLst>
              <a:ext uri="{FF2B5EF4-FFF2-40B4-BE49-F238E27FC236}">
                <a16:creationId xmlns:a16="http://schemas.microsoft.com/office/drawing/2014/main" id="{43AE1217-6262-51C6-3438-77B015772EA1}"/>
              </a:ext>
            </a:extLst>
          </p:cNvPr>
          <p:cNvPicPr>
            <a:picLocks noChangeAspect="1"/>
          </p:cNvPicPr>
          <p:nvPr/>
        </p:nvPicPr>
        <p:blipFill>
          <a:blip r:embed="rId3"/>
          <a:stretch>
            <a:fillRect/>
          </a:stretch>
        </p:blipFill>
        <p:spPr>
          <a:xfrm>
            <a:off x="745638" y="2817945"/>
            <a:ext cx="7868748" cy="866896"/>
          </a:xfrm>
          <a:prstGeom prst="rect">
            <a:avLst/>
          </a:prstGeom>
        </p:spPr>
      </p:pic>
    </p:spTree>
    <p:extLst>
      <p:ext uri="{BB962C8B-B14F-4D97-AF65-F5344CB8AC3E}">
        <p14:creationId xmlns:p14="http://schemas.microsoft.com/office/powerpoint/2010/main" val="141222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369B0F-2ED6-700D-3FFA-313EDE3BAE58}"/>
              </a:ext>
            </a:extLst>
          </p:cNvPr>
          <p:cNvSpPr>
            <a:spLocks noGrp="1"/>
          </p:cNvSpPr>
          <p:nvPr>
            <p:ph type="title"/>
          </p:nvPr>
        </p:nvSpPr>
        <p:spPr>
          <a:xfrm>
            <a:off x="302122" y="228450"/>
            <a:ext cx="8533805" cy="1256333"/>
          </a:xfrm>
        </p:spPr>
        <p:txBody>
          <a:bodyPr/>
          <a:lstStyle/>
          <a:p>
            <a:r>
              <a:rPr lang="fr-CA" sz="4800" b="1" dirty="0">
                <a:solidFill>
                  <a:srgbClr val="002060"/>
                </a:solidFill>
                <a:latin typeface="+mn-lt"/>
              </a:rPr>
              <a:t>Complications p.82 du </a:t>
            </a:r>
            <a:r>
              <a:rPr lang="fr-CA" sz="4800" b="1" dirty="0" err="1">
                <a:solidFill>
                  <a:srgbClr val="002060"/>
                </a:solidFill>
                <a:latin typeface="+mn-lt"/>
              </a:rPr>
              <a:t>Cémeq</a:t>
            </a:r>
            <a:endParaRPr lang="fr-CA" sz="4800" b="1" dirty="0">
              <a:solidFill>
                <a:srgbClr val="002060"/>
              </a:solidFill>
              <a:latin typeface="+mn-lt"/>
            </a:endParaRPr>
          </a:p>
        </p:txBody>
      </p:sp>
      <p:pic>
        <p:nvPicPr>
          <p:cNvPr id="4" name="Espace réservé du contenu 3">
            <a:extLst>
              <a:ext uri="{FF2B5EF4-FFF2-40B4-BE49-F238E27FC236}">
                <a16:creationId xmlns:a16="http://schemas.microsoft.com/office/drawing/2014/main" id="{338B93D0-FE01-78BC-A1EE-0FD02A35E21F}"/>
              </a:ext>
            </a:extLst>
          </p:cNvPr>
          <p:cNvPicPr>
            <a:picLocks noGrp="1" noChangeAspect="1"/>
          </p:cNvPicPr>
          <p:nvPr>
            <p:ph sz="quarter" idx="1"/>
          </p:nvPr>
        </p:nvPicPr>
        <p:blipFill>
          <a:blip r:embed="rId2"/>
          <a:stretch>
            <a:fillRect/>
          </a:stretch>
        </p:blipFill>
        <p:spPr>
          <a:xfrm>
            <a:off x="112762" y="1484784"/>
            <a:ext cx="8837141" cy="4680520"/>
          </a:xfrm>
          <a:prstGeom prst="rect">
            <a:avLst/>
          </a:prstGeom>
        </p:spPr>
      </p:pic>
    </p:spTree>
    <p:extLst>
      <p:ext uri="{BB962C8B-B14F-4D97-AF65-F5344CB8AC3E}">
        <p14:creationId xmlns:p14="http://schemas.microsoft.com/office/powerpoint/2010/main" val="134607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20972" y="260648"/>
            <a:ext cx="8302055" cy="716508"/>
          </a:xfrm>
        </p:spPr>
        <p:txBody>
          <a:bodyPr/>
          <a:lstStyle/>
          <a:p>
            <a:pPr>
              <a:defRPr/>
            </a:pPr>
            <a:r>
              <a:rPr lang="en-US" altLang="fr-FR" sz="4800" b="1" dirty="0" err="1">
                <a:solidFill>
                  <a:srgbClr val="002060"/>
                </a:solidFill>
                <a:cs typeface="Mongolian Baiti" panose="03000500000000000000" pitchFamily="66" charset="0"/>
              </a:rPr>
              <a:t>Hypoglycémie</a:t>
            </a:r>
            <a:r>
              <a:rPr lang="en-US" altLang="fr-FR" sz="4400" b="1" dirty="0">
                <a:solidFill>
                  <a:srgbClr val="002060"/>
                </a:solidFill>
                <a:effectLst>
                  <a:outerShdw blurRad="38100" dist="38100" dir="2700000" algn="tl">
                    <a:srgbClr val="000000">
                      <a:alpha val="43137"/>
                    </a:srgbClr>
                  </a:outerShdw>
                </a:effectLst>
                <a:cs typeface="Mongolian Baiti" panose="03000500000000000000" pitchFamily="66" charset="0"/>
              </a:rPr>
              <a:t>  </a:t>
            </a:r>
            <a:r>
              <a:rPr lang="en-US" altLang="fr-FR" sz="2000" b="1" dirty="0">
                <a:solidFill>
                  <a:srgbClr val="002060"/>
                </a:solidFill>
                <a:effectLst>
                  <a:outerShdw blurRad="38100" dist="38100" dir="2700000" algn="tl">
                    <a:srgbClr val="000000">
                      <a:alpha val="43137"/>
                    </a:srgbClr>
                  </a:outerShdw>
                </a:effectLst>
                <a:cs typeface="Mongolian Baiti" panose="03000500000000000000" pitchFamily="66" charset="0"/>
              </a:rPr>
              <a:t>p. 83 du </a:t>
            </a:r>
            <a:r>
              <a:rPr lang="en-US" altLang="fr-FR" sz="2000" b="1" dirty="0" err="1">
                <a:solidFill>
                  <a:srgbClr val="002060"/>
                </a:solidFill>
                <a:effectLst>
                  <a:outerShdw blurRad="38100" dist="38100" dir="2700000" algn="tl">
                    <a:srgbClr val="000000">
                      <a:alpha val="43137"/>
                    </a:srgbClr>
                  </a:outerShdw>
                </a:effectLst>
                <a:cs typeface="Mongolian Baiti" panose="03000500000000000000" pitchFamily="66" charset="0"/>
              </a:rPr>
              <a:t>Cémeq</a:t>
            </a:r>
            <a:endParaRPr lang="en-US" altLang="fr-FR" sz="2000" b="1" dirty="0">
              <a:solidFill>
                <a:srgbClr val="002060"/>
              </a:solidFill>
              <a:effectLst>
                <a:outerShdw blurRad="38100" dist="38100" dir="2700000" algn="tl">
                  <a:srgbClr val="000000">
                    <a:alpha val="43137"/>
                  </a:srgbClr>
                </a:outerShdw>
              </a:effectLst>
              <a:cs typeface="Mongolian Baiti" panose="03000500000000000000" pitchFamily="66" charset="0"/>
            </a:endParaRPr>
          </a:p>
        </p:txBody>
      </p:sp>
      <p:sp>
        <p:nvSpPr>
          <p:cNvPr id="60419" name="Rectangle 3"/>
          <p:cNvSpPr>
            <a:spLocks noGrp="1" noChangeArrowheads="1"/>
          </p:cNvSpPr>
          <p:nvPr>
            <p:ph idx="1"/>
          </p:nvPr>
        </p:nvSpPr>
        <p:spPr>
          <a:xfrm>
            <a:off x="323528" y="1556792"/>
            <a:ext cx="8640960" cy="6192688"/>
          </a:xfrm>
        </p:spPr>
        <p:txBody>
          <a:bodyPr/>
          <a:lstStyle/>
          <a:p>
            <a:pPr marL="0" indent="0">
              <a:lnSpc>
                <a:spcPct val="80000"/>
              </a:lnSpc>
              <a:buNone/>
              <a:defRPr/>
            </a:pP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Correspond à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une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insuffisance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de glucose dans le sang </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Manque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d’énergie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pour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nos</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cellules </a:t>
            </a:r>
          </a:p>
          <a:p>
            <a:pPr>
              <a:lnSpc>
                <a:spcPct val="80000"/>
              </a:lnSpc>
              <a:buFont typeface="Wingdings" panose="05000000000000000000" pitchFamily="2" charset="2"/>
              <a:buChar char="v"/>
              <a:defRPr/>
            </a:pPr>
            <a:endPar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endParaRPr>
          </a:p>
          <a:p>
            <a:pPr>
              <a:lnSpc>
                <a:spcPct val="80000"/>
              </a:lnSpc>
              <a:buFont typeface="Wingdings" panose="05000000000000000000" pitchFamily="2" charset="2"/>
              <a:buChar char="v"/>
              <a:defRPr/>
            </a:pP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&lt; que 4 mmol/L</a:t>
            </a:r>
          </a:p>
          <a:p>
            <a:pPr>
              <a:lnSpc>
                <a:spcPct val="80000"/>
              </a:lnSpc>
              <a:buFont typeface="Wingdings" panose="05000000000000000000" pitchFamily="2" charset="2"/>
              <a:buChar char="v"/>
              <a:defRPr/>
            </a:pPr>
            <a:r>
              <a:rPr lang="fr-CA"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Un DB mal contrôlé peut aussi provoquer hypoglycémie </a:t>
            </a:r>
            <a:endPar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endParaRPr>
          </a:p>
          <a:p>
            <a:pPr>
              <a:lnSpc>
                <a:spcPct val="80000"/>
              </a:lnSpc>
              <a:buFont typeface="Wingdings" panose="05000000000000000000" pitchFamily="2" charset="2"/>
              <a:buChar char="ü"/>
              <a:defRPr/>
            </a:pP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Médication</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antiDB</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 Dose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d’insuline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trop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élevée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ou</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médicaments</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qui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stimulent</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le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pancréas</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à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produire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d’insuline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a:t>
            </a:r>
          </a:p>
          <a:p>
            <a:pPr>
              <a:lnSpc>
                <a:spcPct val="80000"/>
              </a:lnSpc>
              <a:buFont typeface="Wingdings" panose="05000000000000000000" pitchFamily="2" charset="2"/>
              <a:buChar char="ü"/>
              <a:defRPr/>
            </a:pP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Alimentation</a:t>
            </a:r>
          </a:p>
          <a:p>
            <a:pPr>
              <a:lnSpc>
                <a:spcPct val="80000"/>
              </a:lnSpc>
              <a:buFont typeface="Wingdings" panose="05000000000000000000" pitchFamily="2" charset="2"/>
              <a:buChar char="ü"/>
              <a:defRPr/>
            </a:pP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Stress</a:t>
            </a:r>
          </a:p>
          <a:p>
            <a:pPr>
              <a:lnSpc>
                <a:spcPct val="80000"/>
              </a:lnSpc>
              <a:buFont typeface="Wingdings" panose="05000000000000000000" pitchFamily="2" charset="2"/>
              <a:buChar char="ü"/>
              <a:defRPr/>
            </a:pP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Activité</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physique</a:t>
            </a:r>
          </a:p>
          <a:p>
            <a:pPr>
              <a:lnSpc>
                <a:spcPct val="80000"/>
              </a:lnSpc>
              <a:buFont typeface="Wingdings" panose="05000000000000000000" pitchFamily="2" charset="2"/>
              <a:buChar char="ü"/>
              <a:defRPr/>
            </a:pP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rPr>
              <a:t>Alcool</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rPr>
              <a:t> </a:t>
            </a:r>
          </a:p>
          <a:p>
            <a:pPr>
              <a:lnSpc>
                <a:spcPct val="80000"/>
              </a:lnSpc>
              <a:buFont typeface="Wingdings" panose="05000000000000000000" pitchFamily="2" charset="2"/>
              <a:buChar char="v"/>
              <a:defRPr/>
            </a:pP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Touche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généralement</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les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personnes</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diabétiques</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bien</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qu’elle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puisse</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affecter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personnes</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non </a:t>
            </a:r>
            <a:r>
              <a:rPr lang="en-US" altLang="ko-KR" sz="2000" b="1" dirty="0" err="1">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diabétiques</a:t>
            </a:r>
            <a:r>
              <a:rPr lang="en-US" altLang="ko-KR" sz="2000" b="1" dirty="0">
                <a:solidFill>
                  <a:schemeClr val="bg2">
                    <a:lumMod val="10000"/>
                  </a:schemeClr>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a:t>
            </a:r>
          </a:p>
          <a:p>
            <a:pPr marL="0" indent="0" algn="ctr">
              <a:lnSpc>
                <a:spcPct val="80000"/>
              </a:lnSpc>
              <a:buNone/>
              <a:defRPr/>
            </a:pPr>
            <a:r>
              <a:rPr lang="fr-CA" altLang="ko-KR" sz="2000" b="1" dirty="0">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Urgence médicale  peut provoquer la mort en 15 min</a:t>
            </a:r>
          </a:p>
          <a:p>
            <a:pPr marL="0" indent="0" algn="ctr">
              <a:lnSpc>
                <a:spcPct val="80000"/>
              </a:lnSpc>
              <a:buNone/>
              <a:defRPr/>
            </a:pPr>
            <a:r>
              <a:rPr lang="fr-CA" altLang="ko-KR" sz="2000" b="1" dirty="0">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(perte de conscience, coma, convulsions)</a:t>
            </a:r>
          </a:p>
          <a:p>
            <a:pPr marL="0" indent="0" algn="ctr">
              <a:lnSpc>
                <a:spcPct val="80000"/>
              </a:lnSpc>
              <a:buNone/>
              <a:defRPr/>
            </a:pPr>
            <a:r>
              <a:rPr lang="fr-CA" altLang="ko-KR" sz="2000" b="1" dirty="0">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Aviser rapidement </a:t>
            </a:r>
            <a:r>
              <a:rPr lang="fr-CA" altLang="ko-KR" sz="2000" b="1" dirty="0" err="1">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inf</a:t>
            </a:r>
            <a:r>
              <a:rPr lang="fr-CA" altLang="ko-KR" sz="2000" b="1" dirty="0">
                <a:solidFill>
                  <a:srgbClr val="FF0000"/>
                </a:solidFill>
                <a:effectLst>
                  <a:outerShdw blurRad="38100" dist="38100" dir="2700000" algn="tl">
                    <a:srgbClr val="000000">
                      <a:alpha val="43137"/>
                    </a:srgbClr>
                  </a:outerShdw>
                </a:effectLst>
                <a:latin typeface="Century Gothic" panose="020B0502020202020204" pitchFamily="34" charset="0"/>
                <a:ea typeface="굴림" charset="-127"/>
                <a:cs typeface="Mongolian Baiti" panose="03000500000000000000" pitchFamily="66" charset="0"/>
                <a:sym typeface="Wingdings" panose="05000000000000000000" pitchFamily="2" charset="2"/>
              </a:rPr>
              <a:t> + appliquer protocole en vigueur</a:t>
            </a:r>
          </a:p>
          <a:p>
            <a:pPr marL="0" indent="0">
              <a:lnSpc>
                <a:spcPct val="80000"/>
              </a:lnSpc>
              <a:buNone/>
              <a:defRPr/>
            </a:pPr>
            <a:endParaRPr lang="en-US" altLang="ko-KR" sz="2400" dirty="0">
              <a:solidFill>
                <a:srgbClr val="1984CC"/>
              </a:solidFill>
              <a:latin typeface="Mongolian Baiti" panose="03000500000000000000" pitchFamily="66" charset="0"/>
              <a:ea typeface="굴림" charset="-127"/>
              <a:cs typeface="Mongolian Baiti" panose="03000500000000000000" pitchFamily="66" charset="0"/>
              <a:sym typeface="Wingdings" panose="05000000000000000000" pitchFamily="2" charset="2"/>
            </a:endParaRPr>
          </a:p>
          <a:p>
            <a:pPr marL="0" indent="0">
              <a:lnSpc>
                <a:spcPct val="80000"/>
              </a:lnSpc>
              <a:buNone/>
              <a:defRPr/>
            </a:pPr>
            <a:endParaRPr lang="en-US" altLang="ko-KR" sz="2400" dirty="0">
              <a:solidFill>
                <a:srgbClr val="1984CC"/>
              </a:solidFill>
              <a:latin typeface="Mongolian Baiti" panose="03000500000000000000" pitchFamily="66" charset="0"/>
              <a:ea typeface="굴림" charset="-127"/>
              <a:cs typeface="Mongolian Baiti" panose="03000500000000000000" pitchFamily="66" charset="0"/>
            </a:endParaRPr>
          </a:p>
          <a:p>
            <a:pPr marL="0" indent="0" algn="ctr">
              <a:lnSpc>
                <a:spcPct val="80000"/>
              </a:lnSpc>
              <a:buNone/>
              <a:defRPr/>
            </a:pPr>
            <a:endParaRPr lang="en-US" altLang="fr-FR" sz="1600" dirty="0">
              <a:latin typeface="Cooper Black" panose="0208090404030B020404" pitchFamily="18" charset="0"/>
            </a:endParaRPr>
          </a:p>
        </p:txBody>
      </p:sp>
    </p:spTree>
    <p:custDataLst>
      <p:tags r:id="rId1"/>
    </p:custDataLst>
    <p:extLst>
      <p:ext uri="{BB962C8B-B14F-4D97-AF65-F5344CB8AC3E}">
        <p14:creationId xmlns:p14="http://schemas.microsoft.com/office/powerpoint/2010/main" val="128838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F9F093-FF21-1549-82DE-9E8459A6A29A}"/>
              </a:ext>
            </a:extLst>
          </p:cNvPr>
          <p:cNvSpPr>
            <a:spLocks noGrp="1"/>
          </p:cNvSpPr>
          <p:nvPr>
            <p:ph type="title"/>
          </p:nvPr>
        </p:nvSpPr>
        <p:spPr>
          <a:xfrm>
            <a:off x="3000375" y="5029200"/>
            <a:ext cx="5867400" cy="1219200"/>
          </a:xfrm>
        </p:spPr>
        <p:txBody>
          <a:bodyPr/>
          <a:lstStyle/>
          <a:p>
            <a:pPr algn="ctr"/>
            <a:r>
              <a:rPr lang="fr-CA" sz="4800" dirty="0"/>
              <a:t>Hypoglycémie</a:t>
            </a:r>
            <a:r>
              <a:rPr lang="fr-CA" sz="2400" dirty="0"/>
              <a:t> p.83 du </a:t>
            </a:r>
            <a:r>
              <a:rPr lang="fr-CA" sz="2400" dirty="0" err="1"/>
              <a:t>Cémeq</a:t>
            </a:r>
            <a:endParaRPr lang="en-US" dirty="0"/>
          </a:p>
        </p:txBody>
      </p:sp>
      <p:pic>
        <p:nvPicPr>
          <p:cNvPr id="5" name="Espace réservé du contenu 4">
            <a:extLst>
              <a:ext uri="{FF2B5EF4-FFF2-40B4-BE49-F238E27FC236}">
                <a16:creationId xmlns:a16="http://schemas.microsoft.com/office/drawing/2014/main" id="{6E259264-5D71-48E8-5419-656FBD7F9D92}"/>
              </a:ext>
            </a:extLst>
          </p:cNvPr>
          <p:cNvPicPr>
            <a:picLocks noGrp="1" noChangeAspect="1"/>
          </p:cNvPicPr>
          <p:nvPr>
            <p:ph type="pic" idx="1"/>
          </p:nvPr>
        </p:nvPicPr>
        <p:blipFill rotWithShape="1">
          <a:blip r:embed="rId2"/>
          <a:stretch/>
        </p:blipFill>
        <p:spPr>
          <a:xfrm>
            <a:off x="3021973" y="609600"/>
            <a:ext cx="5867399" cy="4516884"/>
          </a:xfrm>
          <a:noFill/>
        </p:spPr>
      </p:pic>
      <p:sp>
        <p:nvSpPr>
          <p:cNvPr id="12" name="Text Placeholder 3">
            <a:extLst>
              <a:ext uri="{FF2B5EF4-FFF2-40B4-BE49-F238E27FC236}">
                <a16:creationId xmlns:a16="http://schemas.microsoft.com/office/drawing/2014/main" id="{66215335-3047-7C2B-93A8-5EEB7315D27B}"/>
              </a:ext>
            </a:extLst>
          </p:cNvPr>
          <p:cNvSpPr>
            <a:spLocks noGrp="1"/>
          </p:cNvSpPr>
          <p:nvPr>
            <p:ph type="body" sz="half" idx="2"/>
          </p:nvPr>
        </p:nvSpPr>
        <p:spPr>
          <a:xfrm>
            <a:off x="381000" y="990600"/>
            <a:ext cx="2438400" cy="5257800"/>
          </a:xfrm>
        </p:spPr>
        <p:txBody>
          <a:bodyPr/>
          <a:lstStyle/>
          <a:p>
            <a:r>
              <a:rPr lang="fr-FR" sz="2400" i="0" dirty="0">
                <a:solidFill>
                  <a:schemeClr val="bg1"/>
                </a:solidFill>
                <a:effectLst/>
              </a:rPr>
              <a:t>L’hypoglycémie est une baisse du taux de sucre dans le sang </a:t>
            </a:r>
          </a:p>
          <a:p>
            <a:pPr algn="ctr"/>
            <a:r>
              <a:rPr lang="fr-FR" sz="2400" i="0" dirty="0">
                <a:solidFill>
                  <a:schemeClr val="bg1"/>
                </a:solidFill>
                <a:effectLst/>
              </a:rPr>
              <a:t>Inférieur à </a:t>
            </a:r>
            <a:endParaRPr lang="fr-FR" sz="2400" dirty="0">
              <a:solidFill>
                <a:schemeClr val="bg1"/>
              </a:solidFill>
            </a:endParaRPr>
          </a:p>
          <a:p>
            <a:pPr algn="ctr"/>
            <a:r>
              <a:rPr lang="fr-FR" sz="2400" i="0" dirty="0">
                <a:solidFill>
                  <a:schemeClr val="bg1"/>
                </a:solidFill>
                <a:effectLst/>
              </a:rPr>
              <a:t>4.0 </a:t>
            </a:r>
            <a:r>
              <a:rPr lang="fr-FR" sz="2400" i="0" dirty="0" err="1">
                <a:solidFill>
                  <a:schemeClr val="bg1"/>
                </a:solidFill>
                <a:effectLst/>
              </a:rPr>
              <a:t>mmol</a:t>
            </a:r>
            <a:r>
              <a:rPr lang="fr-FR" sz="2400" i="0" dirty="0">
                <a:solidFill>
                  <a:schemeClr val="bg1"/>
                </a:solidFill>
                <a:effectLst/>
              </a:rPr>
              <a:t>/L</a:t>
            </a:r>
            <a:endParaRPr lang="fr-CA" sz="2400" dirty="0">
              <a:solidFill>
                <a:schemeClr val="bg1"/>
              </a:solidFill>
            </a:endParaRPr>
          </a:p>
          <a:p>
            <a:endParaRPr lang="en-US" dirty="0"/>
          </a:p>
        </p:txBody>
      </p:sp>
      <p:sp>
        <p:nvSpPr>
          <p:cNvPr id="2" name="Explosion : 8 points 1">
            <a:extLst>
              <a:ext uri="{FF2B5EF4-FFF2-40B4-BE49-F238E27FC236}">
                <a16:creationId xmlns:a16="http://schemas.microsoft.com/office/drawing/2014/main" id="{D72701C8-AE77-D6B5-A78C-241922839F42}"/>
              </a:ext>
            </a:extLst>
          </p:cNvPr>
          <p:cNvSpPr/>
          <p:nvPr/>
        </p:nvSpPr>
        <p:spPr>
          <a:xfrm>
            <a:off x="234793" y="3786499"/>
            <a:ext cx="2664296" cy="2078360"/>
          </a:xfrm>
          <a:prstGeom prst="irregularSeal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0000"/>
                </a:solidFill>
              </a:rPr>
              <a:t>URGENCE!</a:t>
            </a:r>
          </a:p>
        </p:txBody>
      </p:sp>
    </p:spTree>
    <p:extLst>
      <p:ext uri="{BB962C8B-B14F-4D97-AF65-F5344CB8AC3E}">
        <p14:creationId xmlns:p14="http://schemas.microsoft.com/office/powerpoint/2010/main" val="812272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BB4B5-539B-3879-8EE8-3BB503DC863B}"/>
              </a:ext>
            </a:extLst>
          </p:cNvPr>
          <p:cNvSpPr>
            <a:spLocks noGrp="1"/>
          </p:cNvSpPr>
          <p:nvPr>
            <p:ph type="title"/>
          </p:nvPr>
        </p:nvSpPr>
        <p:spPr/>
        <p:txBody>
          <a:bodyPr/>
          <a:lstStyle/>
          <a:p>
            <a:r>
              <a:rPr lang="fr-CA" dirty="0"/>
              <a:t>Exercice</a:t>
            </a:r>
          </a:p>
        </p:txBody>
      </p:sp>
      <p:sp>
        <p:nvSpPr>
          <p:cNvPr id="3" name="Espace réservé du contenu 2">
            <a:extLst>
              <a:ext uri="{FF2B5EF4-FFF2-40B4-BE49-F238E27FC236}">
                <a16:creationId xmlns:a16="http://schemas.microsoft.com/office/drawing/2014/main" id="{CAA3681F-3A86-DCDB-A0C0-5FF6388EE94E}"/>
              </a:ext>
            </a:extLst>
          </p:cNvPr>
          <p:cNvSpPr>
            <a:spLocks noGrp="1"/>
          </p:cNvSpPr>
          <p:nvPr>
            <p:ph sz="quarter" idx="1"/>
          </p:nvPr>
        </p:nvSpPr>
        <p:spPr/>
        <p:txBody>
          <a:bodyPr/>
          <a:lstStyle/>
          <a:p>
            <a:r>
              <a:rPr lang="fr-CA" dirty="0"/>
              <a:t>Vous devez faire l’activité 2.5 du </a:t>
            </a:r>
            <a:r>
              <a:rPr lang="fr-CA" dirty="0" err="1"/>
              <a:t>Cémeq</a:t>
            </a:r>
            <a:r>
              <a:rPr lang="fr-CA" dirty="0"/>
              <a:t> p. 84</a:t>
            </a:r>
          </a:p>
        </p:txBody>
      </p:sp>
    </p:spTree>
    <p:extLst>
      <p:ext uri="{BB962C8B-B14F-4D97-AF65-F5344CB8AC3E}">
        <p14:creationId xmlns:p14="http://schemas.microsoft.com/office/powerpoint/2010/main" val="3893463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66067F0-BA8A-CA37-50CC-03B049FD91EC}"/>
              </a:ext>
            </a:extLst>
          </p:cNvPr>
          <p:cNvSpPr>
            <a:spLocks noGrp="1"/>
          </p:cNvSpPr>
          <p:nvPr>
            <p:ph type="title"/>
          </p:nvPr>
        </p:nvSpPr>
        <p:spPr>
          <a:xfrm>
            <a:off x="381000" y="914400"/>
            <a:ext cx="2362200" cy="990600"/>
          </a:xfrm>
        </p:spPr>
        <p:txBody>
          <a:bodyPr wrap="square" anchor="b">
            <a:normAutofit fontScale="90000"/>
          </a:bodyPr>
          <a:lstStyle/>
          <a:p>
            <a:pPr algn="ctr"/>
            <a:r>
              <a:rPr lang="fr-CA" sz="2400" dirty="0"/>
              <a:t>Protocole hypoglycémie p.91 du </a:t>
            </a:r>
            <a:r>
              <a:rPr lang="fr-CA" sz="2400" dirty="0" err="1"/>
              <a:t>Cémeq</a:t>
            </a:r>
            <a:endParaRPr lang="fr-CA" sz="2400" dirty="0"/>
          </a:p>
        </p:txBody>
      </p:sp>
      <p:sp>
        <p:nvSpPr>
          <p:cNvPr id="8" name="Text Placeholder 2">
            <a:extLst>
              <a:ext uri="{FF2B5EF4-FFF2-40B4-BE49-F238E27FC236}">
                <a16:creationId xmlns:a16="http://schemas.microsoft.com/office/drawing/2014/main" id="{4F746411-60AE-C175-744E-50D7F012D1AA}"/>
              </a:ext>
            </a:extLst>
          </p:cNvPr>
          <p:cNvSpPr>
            <a:spLocks noGrp="1"/>
          </p:cNvSpPr>
          <p:nvPr>
            <p:ph type="body" idx="2"/>
          </p:nvPr>
        </p:nvSpPr>
        <p:spPr>
          <a:xfrm>
            <a:off x="251520" y="1981200"/>
            <a:ext cx="2592288" cy="4328120"/>
          </a:xfrm>
        </p:spPr>
        <p:txBody>
          <a:bodyPr/>
          <a:lstStyle/>
          <a:p>
            <a:r>
              <a:rPr lang="fr-CA" sz="2000" b="0" dirty="0"/>
              <a:t>Chaque établissement de santé détient leur protocole d’hypoglycémie. </a:t>
            </a:r>
          </a:p>
          <a:p>
            <a:r>
              <a:rPr lang="fr-CA" sz="2000" b="0" dirty="0"/>
              <a:t>En présence de </a:t>
            </a:r>
            <a:r>
              <a:rPr lang="fr-CA" sz="2000" b="1" dirty="0"/>
              <a:t>manifestations d’hypoglycémie </a:t>
            </a:r>
            <a:r>
              <a:rPr lang="fr-CA" sz="2000" b="0" dirty="0"/>
              <a:t>le  protocole indique en générale</a:t>
            </a:r>
          </a:p>
          <a:p>
            <a:endParaRPr lang="en-US" dirty="0"/>
          </a:p>
        </p:txBody>
      </p:sp>
      <p:sp>
        <p:nvSpPr>
          <p:cNvPr id="23" name="Espace réservé du texte 1">
            <a:extLst>
              <a:ext uri="{FF2B5EF4-FFF2-40B4-BE49-F238E27FC236}">
                <a16:creationId xmlns:a16="http://schemas.microsoft.com/office/drawing/2014/main" id="{35B27F8A-16EC-C0FE-F9BA-F2B020228EAA}"/>
              </a:ext>
            </a:extLst>
          </p:cNvPr>
          <p:cNvSpPr>
            <a:spLocks noGrp="1"/>
          </p:cNvSpPr>
          <p:nvPr>
            <p:ph sz="quarter" idx="1"/>
          </p:nvPr>
        </p:nvSpPr>
        <p:spPr>
          <a:xfrm>
            <a:off x="2987824" y="692696"/>
            <a:ext cx="5775176" cy="5403304"/>
          </a:xfrm>
        </p:spPr>
        <p:txBody>
          <a:bodyPr wrap="square" anchor="t">
            <a:normAutofit/>
          </a:bodyPr>
          <a:lstStyle/>
          <a:p>
            <a:pPr marL="457200" indent="-457200">
              <a:lnSpc>
                <a:spcPct val="90000"/>
              </a:lnSpc>
              <a:buFont typeface="+mj-lt"/>
              <a:buAutoNum type="arabicPeriod"/>
            </a:pPr>
            <a:r>
              <a:rPr lang="fr-CA" sz="2100" b="0" dirty="0"/>
              <a:t>Mesurer la glycémie capillaire</a:t>
            </a:r>
          </a:p>
          <a:p>
            <a:pPr marL="457200" indent="-457200">
              <a:lnSpc>
                <a:spcPct val="90000"/>
              </a:lnSpc>
              <a:buFont typeface="+mj-lt"/>
              <a:buAutoNum type="arabicPeriod"/>
            </a:pPr>
            <a:r>
              <a:rPr lang="fr-CA" sz="2100" b="0" dirty="0"/>
              <a:t>Donner des glucides (15g)</a:t>
            </a:r>
          </a:p>
          <a:p>
            <a:pPr marL="457200" indent="-457200">
              <a:lnSpc>
                <a:spcPct val="90000"/>
              </a:lnSpc>
              <a:buFont typeface="+mj-lt"/>
              <a:buAutoNum type="arabicPeriod"/>
            </a:pPr>
            <a:r>
              <a:rPr lang="fr-CA" sz="2100" b="0" dirty="0"/>
              <a:t>15 min après </a:t>
            </a:r>
            <a:r>
              <a:rPr lang="fr-CA" sz="2100" b="1" dirty="0"/>
              <a:t>REPRENDRE</a:t>
            </a:r>
            <a:r>
              <a:rPr lang="fr-CA" sz="2100" b="0" dirty="0"/>
              <a:t> la glycémie</a:t>
            </a:r>
          </a:p>
          <a:p>
            <a:pPr marL="0" indent="0">
              <a:lnSpc>
                <a:spcPct val="90000"/>
              </a:lnSpc>
              <a:buNone/>
            </a:pPr>
            <a:r>
              <a:rPr lang="fr-CA" sz="2100" b="0" dirty="0"/>
              <a:t>- Si la glycémie capillaire </a:t>
            </a:r>
            <a:r>
              <a:rPr lang="fr-CA" sz="2100" b="1" dirty="0">
                <a:solidFill>
                  <a:srgbClr val="FF0000"/>
                </a:solidFill>
              </a:rPr>
              <a:t>INFÉRIEUR</a:t>
            </a:r>
            <a:r>
              <a:rPr lang="fr-CA" sz="2100" b="0" dirty="0">
                <a:solidFill>
                  <a:srgbClr val="FF0000"/>
                </a:solidFill>
              </a:rPr>
              <a:t> </a:t>
            </a:r>
          </a:p>
          <a:p>
            <a:pPr marL="0" indent="0">
              <a:lnSpc>
                <a:spcPct val="90000"/>
              </a:lnSpc>
              <a:buNone/>
            </a:pPr>
            <a:r>
              <a:rPr lang="fr-CA" sz="2100" b="1" dirty="0">
                <a:solidFill>
                  <a:srgbClr val="FF0000"/>
                </a:solidFill>
              </a:rPr>
              <a:t>                    à 4mmol/l = Glucides</a:t>
            </a:r>
          </a:p>
          <a:p>
            <a:pPr marL="0" indent="0">
              <a:lnSpc>
                <a:spcPct val="90000"/>
              </a:lnSpc>
              <a:buNone/>
            </a:pPr>
            <a:endParaRPr lang="fr-CA" sz="2100" b="1" dirty="0">
              <a:solidFill>
                <a:srgbClr val="FF0000"/>
              </a:solidFill>
            </a:endParaRPr>
          </a:p>
          <a:p>
            <a:pPr marL="0" indent="0">
              <a:lnSpc>
                <a:spcPct val="90000"/>
              </a:lnSpc>
              <a:buNone/>
            </a:pPr>
            <a:endParaRPr lang="fr-CA" sz="2100" b="1" dirty="0">
              <a:solidFill>
                <a:srgbClr val="FF0000"/>
              </a:solidFill>
            </a:endParaRPr>
          </a:p>
          <a:p>
            <a:pPr marL="0" indent="0">
              <a:lnSpc>
                <a:spcPct val="90000"/>
              </a:lnSpc>
              <a:buNone/>
            </a:pPr>
            <a:endParaRPr lang="fr-CA" sz="2100" b="1" dirty="0">
              <a:solidFill>
                <a:srgbClr val="FF0000"/>
              </a:solidFill>
            </a:endParaRPr>
          </a:p>
          <a:p>
            <a:pPr marL="0" indent="0">
              <a:lnSpc>
                <a:spcPct val="90000"/>
              </a:lnSpc>
              <a:buNone/>
            </a:pPr>
            <a:r>
              <a:rPr lang="fr-CA" sz="2100" dirty="0"/>
              <a:t> </a:t>
            </a:r>
            <a:r>
              <a:rPr lang="fr-CA" sz="2100" b="0" dirty="0"/>
              <a:t>- Si la glycémie capillaire est dans les </a:t>
            </a:r>
            <a:r>
              <a:rPr lang="fr-CA" sz="2100" b="1" dirty="0">
                <a:solidFill>
                  <a:srgbClr val="00B050"/>
                </a:solidFill>
              </a:rPr>
              <a:t>VALEUR NORMAL </a:t>
            </a:r>
            <a:r>
              <a:rPr lang="fr-CA" sz="2100" b="0" dirty="0"/>
              <a:t>et que le repas n’est pas prévu dans l’heure qui suit = manger collation </a:t>
            </a:r>
            <a:r>
              <a:rPr lang="fr-CA" sz="2100" dirty="0"/>
              <a:t>élevé en </a:t>
            </a:r>
            <a:r>
              <a:rPr lang="fr-CA" sz="2100" b="1" dirty="0">
                <a:solidFill>
                  <a:srgbClr val="00B050"/>
                </a:solidFill>
              </a:rPr>
              <a:t>Sucres et protéines</a:t>
            </a:r>
          </a:p>
          <a:p>
            <a:pPr marL="342900" indent="-342900">
              <a:lnSpc>
                <a:spcPct val="90000"/>
              </a:lnSpc>
              <a:buFont typeface="+mj-lt"/>
              <a:buAutoNum type="arabicPeriod"/>
            </a:pPr>
            <a:endParaRPr lang="fr-CA" sz="2100" b="0" dirty="0"/>
          </a:p>
          <a:p>
            <a:pPr marL="342900" indent="-342900">
              <a:lnSpc>
                <a:spcPct val="90000"/>
              </a:lnSpc>
              <a:buFont typeface="+mj-lt"/>
              <a:buAutoNum type="arabicPeriod"/>
            </a:pPr>
            <a:endParaRPr lang="fr-CA" sz="2100" dirty="0"/>
          </a:p>
        </p:txBody>
      </p:sp>
      <p:pic>
        <p:nvPicPr>
          <p:cNvPr id="4" name="Image 3">
            <a:extLst>
              <a:ext uri="{FF2B5EF4-FFF2-40B4-BE49-F238E27FC236}">
                <a16:creationId xmlns:a16="http://schemas.microsoft.com/office/drawing/2014/main" id="{0C9592C9-98EA-A5F8-03C1-B1BD2C7C00AC}"/>
              </a:ext>
            </a:extLst>
          </p:cNvPr>
          <p:cNvPicPr>
            <a:picLocks noChangeAspect="1"/>
          </p:cNvPicPr>
          <p:nvPr/>
        </p:nvPicPr>
        <p:blipFill>
          <a:blip r:embed="rId2"/>
          <a:stretch>
            <a:fillRect/>
          </a:stretch>
        </p:blipFill>
        <p:spPr>
          <a:xfrm>
            <a:off x="3082465" y="2264878"/>
            <a:ext cx="1105179" cy="1164122"/>
          </a:xfrm>
          <a:prstGeom prst="rect">
            <a:avLst/>
          </a:prstGeom>
        </p:spPr>
      </p:pic>
      <p:pic>
        <p:nvPicPr>
          <p:cNvPr id="6" name="Image 5">
            <a:extLst>
              <a:ext uri="{FF2B5EF4-FFF2-40B4-BE49-F238E27FC236}">
                <a16:creationId xmlns:a16="http://schemas.microsoft.com/office/drawing/2014/main" id="{1D2BE5A8-B715-9B47-8AA6-AC464A40ABDE}"/>
              </a:ext>
            </a:extLst>
          </p:cNvPr>
          <p:cNvPicPr>
            <a:picLocks noChangeAspect="1"/>
          </p:cNvPicPr>
          <p:nvPr/>
        </p:nvPicPr>
        <p:blipFill>
          <a:blip r:embed="rId3"/>
          <a:stretch>
            <a:fillRect/>
          </a:stretch>
        </p:blipFill>
        <p:spPr>
          <a:xfrm>
            <a:off x="7164288" y="2521042"/>
            <a:ext cx="1210611" cy="907958"/>
          </a:xfrm>
          <a:prstGeom prst="rect">
            <a:avLst/>
          </a:prstGeom>
        </p:spPr>
      </p:pic>
      <p:pic>
        <p:nvPicPr>
          <p:cNvPr id="7" name="Image 6">
            <a:extLst>
              <a:ext uri="{FF2B5EF4-FFF2-40B4-BE49-F238E27FC236}">
                <a16:creationId xmlns:a16="http://schemas.microsoft.com/office/drawing/2014/main" id="{4D2E5132-A0BA-D4E4-6364-1DCBB439D438}"/>
              </a:ext>
            </a:extLst>
          </p:cNvPr>
          <p:cNvPicPr>
            <a:picLocks noChangeAspect="1"/>
          </p:cNvPicPr>
          <p:nvPr/>
        </p:nvPicPr>
        <p:blipFill>
          <a:blip r:embed="rId4"/>
          <a:stretch>
            <a:fillRect/>
          </a:stretch>
        </p:blipFill>
        <p:spPr>
          <a:xfrm>
            <a:off x="4965877" y="2428322"/>
            <a:ext cx="1245075" cy="1135013"/>
          </a:xfrm>
          <a:prstGeom prst="rect">
            <a:avLst/>
          </a:prstGeom>
        </p:spPr>
      </p:pic>
      <p:pic>
        <p:nvPicPr>
          <p:cNvPr id="13" name="Image 12">
            <a:extLst>
              <a:ext uri="{FF2B5EF4-FFF2-40B4-BE49-F238E27FC236}">
                <a16:creationId xmlns:a16="http://schemas.microsoft.com/office/drawing/2014/main" id="{2B5E0537-204C-ABA3-B2DF-7C8418822907}"/>
              </a:ext>
            </a:extLst>
          </p:cNvPr>
          <p:cNvPicPr>
            <a:picLocks noChangeAspect="1"/>
          </p:cNvPicPr>
          <p:nvPr/>
        </p:nvPicPr>
        <p:blipFill>
          <a:blip r:embed="rId5"/>
          <a:stretch>
            <a:fillRect/>
          </a:stretch>
        </p:blipFill>
        <p:spPr>
          <a:xfrm>
            <a:off x="4427984" y="4725144"/>
            <a:ext cx="2592288" cy="1850894"/>
          </a:xfrm>
          <a:prstGeom prst="rect">
            <a:avLst/>
          </a:prstGeom>
        </p:spPr>
      </p:pic>
    </p:spTree>
    <p:extLst>
      <p:ext uri="{BB962C8B-B14F-4D97-AF65-F5344CB8AC3E}">
        <p14:creationId xmlns:p14="http://schemas.microsoft.com/office/powerpoint/2010/main" val="1583797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F3B67C-96A0-5557-876B-36F085355EC0}"/>
              </a:ext>
            </a:extLst>
          </p:cNvPr>
          <p:cNvSpPr>
            <a:spLocks noGrp="1"/>
          </p:cNvSpPr>
          <p:nvPr>
            <p:ph type="title"/>
          </p:nvPr>
        </p:nvSpPr>
        <p:spPr>
          <a:xfrm>
            <a:off x="179512" y="293498"/>
            <a:ext cx="8896318" cy="975261"/>
          </a:xfrm>
        </p:spPr>
        <p:txBody>
          <a:bodyPr/>
          <a:lstStyle/>
          <a:p>
            <a:r>
              <a:rPr lang="fr-CA" sz="4400" b="1" dirty="0">
                <a:solidFill>
                  <a:srgbClr val="002060"/>
                </a:solidFill>
                <a:latin typeface="+mn-lt"/>
              </a:rPr>
              <a:t>Administration de glucagon </a:t>
            </a:r>
            <a:r>
              <a:rPr lang="fr-CA" sz="1800" dirty="0">
                <a:solidFill>
                  <a:srgbClr val="002060"/>
                </a:solidFill>
                <a:latin typeface="+mn-lt"/>
              </a:rPr>
              <a:t>p.92 du </a:t>
            </a:r>
            <a:r>
              <a:rPr lang="fr-CA" sz="1800" dirty="0" err="1">
                <a:solidFill>
                  <a:srgbClr val="002060"/>
                </a:solidFill>
                <a:latin typeface="+mn-lt"/>
              </a:rPr>
              <a:t>Cémeq</a:t>
            </a:r>
            <a:endParaRPr lang="en-US" sz="1800" dirty="0">
              <a:solidFill>
                <a:srgbClr val="002060"/>
              </a:solidFill>
              <a:latin typeface="+mn-lt"/>
            </a:endParaRPr>
          </a:p>
        </p:txBody>
      </p:sp>
      <p:sp>
        <p:nvSpPr>
          <p:cNvPr id="3" name="Espace réservé du contenu 2">
            <a:extLst>
              <a:ext uri="{FF2B5EF4-FFF2-40B4-BE49-F238E27FC236}">
                <a16:creationId xmlns:a16="http://schemas.microsoft.com/office/drawing/2014/main" id="{65DE5B04-5E93-870E-F78A-2FE7176D6C64}"/>
              </a:ext>
            </a:extLst>
          </p:cNvPr>
          <p:cNvSpPr>
            <a:spLocks noGrp="1"/>
          </p:cNvSpPr>
          <p:nvPr>
            <p:ph sz="half" idx="1"/>
          </p:nvPr>
        </p:nvSpPr>
        <p:spPr>
          <a:xfrm>
            <a:off x="179512" y="1371600"/>
            <a:ext cx="4392488" cy="5369768"/>
          </a:xfrm>
        </p:spPr>
        <p:txBody>
          <a:bodyPr wrap="square" anchor="t">
            <a:normAutofit/>
          </a:bodyPr>
          <a:lstStyle/>
          <a:p>
            <a:pPr>
              <a:lnSpc>
                <a:spcPct val="90000"/>
              </a:lnSpc>
              <a:buFont typeface="Wingdings" panose="05000000000000000000" pitchFamily="2" charset="2"/>
              <a:buChar char="v"/>
            </a:pPr>
            <a:r>
              <a:rPr lang="fr-FR" sz="1800" dirty="0"/>
              <a:t>En cas d’hypoglycémie grave chez une personne qui ne peut rien avaler parce qu’elle est dans un coma insulinique, il peut être nécessaire d’administrer du glucagon par voie intramusculaire (ou intraveineuse par l’infirmière).</a:t>
            </a:r>
          </a:p>
          <a:p>
            <a:pPr>
              <a:lnSpc>
                <a:spcPct val="90000"/>
              </a:lnSpc>
              <a:buFont typeface="Wingdings" panose="05000000000000000000" pitchFamily="2" charset="2"/>
              <a:buChar char="v"/>
            </a:pPr>
            <a:endParaRPr lang="fr-FR" sz="1800" dirty="0"/>
          </a:p>
          <a:p>
            <a:pPr>
              <a:lnSpc>
                <a:spcPct val="90000"/>
              </a:lnSpc>
              <a:buFont typeface="Wingdings" panose="05000000000000000000" pitchFamily="2" charset="2"/>
              <a:buChar char="v"/>
            </a:pPr>
            <a:r>
              <a:rPr lang="fr-FR" sz="1800" dirty="0"/>
              <a:t>Le glucagon permet à l’organisme d’utiliser le glycogène emmagasiné dans le foie pour le transformer en glucose.</a:t>
            </a:r>
          </a:p>
          <a:p>
            <a:pPr>
              <a:lnSpc>
                <a:spcPct val="90000"/>
              </a:lnSpc>
              <a:buFont typeface="Wingdings" panose="05000000000000000000" pitchFamily="2" charset="2"/>
              <a:buChar char="v"/>
            </a:pPr>
            <a:endParaRPr lang="fr-FR" sz="1800" dirty="0"/>
          </a:p>
          <a:p>
            <a:pPr>
              <a:lnSpc>
                <a:spcPct val="90000"/>
              </a:lnSpc>
              <a:buFont typeface="Wingdings" panose="05000000000000000000" pitchFamily="2" charset="2"/>
              <a:buChar char="v"/>
            </a:pPr>
            <a:r>
              <a:rPr lang="fr-FR" sz="1800" dirty="0"/>
              <a:t>Son effet est généralement immédiat, et la personne sort du coma.</a:t>
            </a:r>
          </a:p>
          <a:p>
            <a:pPr marL="0" indent="0">
              <a:lnSpc>
                <a:spcPct val="90000"/>
              </a:lnSpc>
              <a:buNone/>
            </a:pPr>
            <a:endParaRPr lang="fr-FR" sz="1800" dirty="0"/>
          </a:p>
          <a:p>
            <a:pPr>
              <a:lnSpc>
                <a:spcPct val="90000"/>
              </a:lnSpc>
              <a:buFont typeface="Wingdings" panose="05000000000000000000" pitchFamily="2" charset="2"/>
              <a:buChar char="v"/>
            </a:pPr>
            <a:r>
              <a:rPr lang="fr-FR" sz="1800" dirty="0"/>
              <a:t>L’administration du glucagon doit se faire conformément au protocole d’hypoglycémie de chaque établissement.</a:t>
            </a:r>
          </a:p>
          <a:p>
            <a:pPr>
              <a:lnSpc>
                <a:spcPct val="90000"/>
              </a:lnSpc>
            </a:pPr>
            <a:endParaRPr lang="fr-CA" sz="1600" dirty="0"/>
          </a:p>
        </p:txBody>
      </p:sp>
      <p:pic>
        <p:nvPicPr>
          <p:cNvPr id="6" name="Image 5">
            <a:extLst>
              <a:ext uri="{FF2B5EF4-FFF2-40B4-BE49-F238E27FC236}">
                <a16:creationId xmlns:a16="http://schemas.microsoft.com/office/drawing/2014/main" id="{0AE595D2-CEE8-551F-0BB3-F3C530F97541}"/>
              </a:ext>
            </a:extLst>
          </p:cNvPr>
          <p:cNvPicPr>
            <a:picLocks noChangeAspect="1"/>
          </p:cNvPicPr>
          <p:nvPr/>
        </p:nvPicPr>
        <p:blipFill>
          <a:blip r:embed="rId2"/>
          <a:stretch>
            <a:fillRect/>
          </a:stretch>
        </p:blipFill>
        <p:spPr>
          <a:xfrm>
            <a:off x="4572000" y="2009898"/>
            <a:ext cx="4503830" cy="3186751"/>
          </a:xfrm>
          <a:prstGeom prst="rect">
            <a:avLst/>
          </a:prstGeom>
          <a:noFill/>
        </p:spPr>
      </p:pic>
    </p:spTree>
    <p:extLst>
      <p:ext uri="{BB962C8B-B14F-4D97-AF65-F5344CB8AC3E}">
        <p14:creationId xmlns:p14="http://schemas.microsoft.com/office/powerpoint/2010/main" val="3735609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C84BD-F2E0-97ED-2B60-570299B027B9}"/>
              </a:ext>
            </a:extLst>
          </p:cNvPr>
          <p:cNvSpPr>
            <a:spLocks noGrp="1"/>
          </p:cNvSpPr>
          <p:nvPr>
            <p:ph type="title"/>
          </p:nvPr>
        </p:nvSpPr>
        <p:spPr/>
        <p:txBody>
          <a:bodyPr/>
          <a:lstStyle/>
          <a:p>
            <a:r>
              <a:rPr lang="fr-CA" sz="4000" b="1" dirty="0">
                <a:solidFill>
                  <a:schemeClr val="tx2">
                    <a:lumMod val="50000"/>
                  </a:schemeClr>
                </a:solidFill>
              </a:rPr>
              <a:t>Complications à long termes </a:t>
            </a:r>
            <a:r>
              <a:rPr lang="fr-CA" sz="2000" b="1" dirty="0">
                <a:solidFill>
                  <a:schemeClr val="tx2">
                    <a:lumMod val="50000"/>
                  </a:schemeClr>
                </a:solidFill>
              </a:rPr>
              <a:t>p.93 du </a:t>
            </a:r>
            <a:r>
              <a:rPr lang="fr-CA" sz="2000" b="1" dirty="0" err="1">
                <a:solidFill>
                  <a:schemeClr val="tx2">
                    <a:lumMod val="50000"/>
                  </a:schemeClr>
                </a:solidFill>
              </a:rPr>
              <a:t>Cémeq</a:t>
            </a:r>
            <a:endParaRPr lang="fr-CA" sz="2000" b="1" dirty="0">
              <a:solidFill>
                <a:schemeClr val="tx2">
                  <a:lumMod val="50000"/>
                </a:schemeClr>
              </a:solidFill>
            </a:endParaRPr>
          </a:p>
        </p:txBody>
      </p:sp>
      <p:sp>
        <p:nvSpPr>
          <p:cNvPr id="3" name="Espace réservé du contenu 2">
            <a:extLst>
              <a:ext uri="{FF2B5EF4-FFF2-40B4-BE49-F238E27FC236}">
                <a16:creationId xmlns:a16="http://schemas.microsoft.com/office/drawing/2014/main" id="{BD7DA0BF-26D8-FBB0-CE2E-8BCFA28F4F9F}"/>
              </a:ext>
            </a:extLst>
          </p:cNvPr>
          <p:cNvSpPr>
            <a:spLocks noGrp="1"/>
          </p:cNvSpPr>
          <p:nvPr>
            <p:ph sz="half" idx="1"/>
          </p:nvPr>
        </p:nvSpPr>
        <p:spPr/>
        <p:txBody>
          <a:bodyPr/>
          <a:lstStyle/>
          <a:p>
            <a:r>
              <a:rPr lang="fr-CA" dirty="0"/>
              <a:t>Angiopathie</a:t>
            </a:r>
          </a:p>
          <a:p>
            <a:r>
              <a:rPr lang="fr-CA" dirty="0"/>
              <a:t>Insuffisance artérielle</a:t>
            </a:r>
          </a:p>
          <a:p>
            <a:r>
              <a:rPr lang="fr-CA" dirty="0"/>
              <a:t>Néphropathie</a:t>
            </a:r>
          </a:p>
          <a:p>
            <a:r>
              <a:rPr lang="fr-CA" dirty="0"/>
              <a:t>Neuropathie</a:t>
            </a:r>
          </a:p>
          <a:p>
            <a:r>
              <a:rPr lang="fr-CA" dirty="0"/>
              <a:t>Rétinopathie</a:t>
            </a:r>
          </a:p>
        </p:txBody>
      </p:sp>
      <p:pic>
        <p:nvPicPr>
          <p:cNvPr id="5" name="Espace réservé du contenu 4">
            <a:extLst>
              <a:ext uri="{FF2B5EF4-FFF2-40B4-BE49-F238E27FC236}">
                <a16:creationId xmlns:a16="http://schemas.microsoft.com/office/drawing/2014/main" id="{A34F8A0C-4B93-E8B2-1119-2D03989D39FC}"/>
              </a:ext>
            </a:extLst>
          </p:cNvPr>
          <p:cNvPicPr>
            <a:picLocks noGrp="1" noChangeAspect="1"/>
          </p:cNvPicPr>
          <p:nvPr>
            <p:ph sz="half" idx="2"/>
          </p:nvPr>
        </p:nvPicPr>
        <p:blipFill>
          <a:blip r:embed="rId2"/>
          <a:stretch>
            <a:fillRect/>
          </a:stretch>
        </p:blipFill>
        <p:spPr>
          <a:xfrm>
            <a:off x="4801949" y="1694418"/>
            <a:ext cx="4035902" cy="4035902"/>
          </a:xfrm>
          <a:prstGeom prst="rect">
            <a:avLst/>
          </a:prstGeom>
        </p:spPr>
      </p:pic>
      <p:sp>
        <p:nvSpPr>
          <p:cNvPr id="9" name="Explosion : 14 points 8">
            <a:extLst>
              <a:ext uri="{FF2B5EF4-FFF2-40B4-BE49-F238E27FC236}">
                <a16:creationId xmlns:a16="http://schemas.microsoft.com/office/drawing/2014/main" id="{0948076B-1142-AB97-AFDC-F307D9C15822}"/>
              </a:ext>
            </a:extLst>
          </p:cNvPr>
          <p:cNvSpPr/>
          <p:nvPr/>
        </p:nvSpPr>
        <p:spPr>
          <a:xfrm>
            <a:off x="755576" y="3933056"/>
            <a:ext cx="2520280" cy="212027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Feuille soins de peids</a:t>
            </a:r>
            <a:endParaRPr lang="fr-CA" dirty="0"/>
          </a:p>
        </p:txBody>
      </p:sp>
    </p:spTree>
    <p:extLst>
      <p:ext uri="{BB962C8B-B14F-4D97-AF65-F5344CB8AC3E}">
        <p14:creationId xmlns:p14="http://schemas.microsoft.com/office/powerpoint/2010/main" val="4029479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90633F-97F4-5CE7-F9A3-5296A0DE7B64}"/>
              </a:ext>
            </a:extLst>
          </p:cNvPr>
          <p:cNvSpPr>
            <a:spLocks noGrp="1"/>
          </p:cNvSpPr>
          <p:nvPr>
            <p:ph type="title"/>
          </p:nvPr>
        </p:nvSpPr>
        <p:spPr/>
        <p:txBody>
          <a:bodyPr/>
          <a:lstStyle/>
          <a:p>
            <a:r>
              <a:rPr lang="fr-CA" sz="3600" b="1" dirty="0">
                <a:solidFill>
                  <a:srgbClr val="002060"/>
                </a:solidFill>
              </a:rPr>
              <a:t>Conséquences DB mal contrôlé </a:t>
            </a:r>
            <a:r>
              <a:rPr lang="fr-CA" sz="1600" b="1" dirty="0">
                <a:solidFill>
                  <a:srgbClr val="002060"/>
                </a:solidFill>
              </a:rPr>
              <a:t>p.93 du </a:t>
            </a:r>
            <a:r>
              <a:rPr lang="fr-CA" sz="1600" b="1" dirty="0" err="1">
                <a:solidFill>
                  <a:srgbClr val="002060"/>
                </a:solidFill>
              </a:rPr>
              <a:t>Cémeq</a:t>
            </a:r>
            <a:endParaRPr lang="fr-CA" sz="1600" b="1" dirty="0">
              <a:solidFill>
                <a:srgbClr val="002060"/>
              </a:solidFill>
            </a:endParaRPr>
          </a:p>
        </p:txBody>
      </p:sp>
      <p:pic>
        <p:nvPicPr>
          <p:cNvPr id="4" name="Espace réservé du contenu 3">
            <a:extLst>
              <a:ext uri="{FF2B5EF4-FFF2-40B4-BE49-F238E27FC236}">
                <a16:creationId xmlns:a16="http://schemas.microsoft.com/office/drawing/2014/main" id="{62197AA1-A291-8A12-4FC2-1C7CCA7C8FCC}"/>
              </a:ext>
            </a:extLst>
          </p:cNvPr>
          <p:cNvPicPr>
            <a:picLocks noGrp="1" noChangeAspect="1"/>
          </p:cNvPicPr>
          <p:nvPr>
            <p:ph sz="quarter" idx="1"/>
          </p:nvPr>
        </p:nvPicPr>
        <p:blipFill>
          <a:blip r:embed="rId2"/>
          <a:stretch>
            <a:fillRect/>
          </a:stretch>
        </p:blipFill>
        <p:spPr>
          <a:xfrm>
            <a:off x="719572" y="1310775"/>
            <a:ext cx="7704856" cy="5318774"/>
          </a:xfrm>
          <a:prstGeom prst="rect">
            <a:avLst/>
          </a:prstGeom>
        </p:spPr>
      </p:pic>
    </p:spTree>
    <p:extLst>
      <p:ext uri="{BB962C8B-B14F-4D97-AF65-F5344CB8AC3E}">
        <p14:creationId xmlns:p14="http://schemas.microsoft.com/office/powerpoint/2010/main" val="2323532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complications db"/>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20264" b="51526"/>
          <a:stretch>
            <a:fillRect/>
          </a:stretch>
        </p:blipFill>
        <p:spPr bwMode="auto">
          <a:xfrm>
            <a:off x="467544" y="-109558"/>
            <a:ext cx="8170801" cy="696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325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sz="4000" b="1" dirty="0">
                <a:solidFill>
                  <a:srgbClr val="002060"/>
                </a:solidFill>
                <a:latin typeface="+mn-lt"/>
              </a:rPr>
              <a:t>DIABÈTE</a:t>
            </a:r>
            <a:r>
              <a:rPr lang="fr-CA" sz="4000" b="1" dirty="0">
                <a:latin typeface="Comic Sans MS" panose="030F0702030302020204" pitchFamily="66" charset="0"/>
              </a:rPr>
              <a:t> </a:t>
            </a:r>
          </a:p>
        </p:txBody>
      </p:sp>
      <p:sp>
        <p:nvSpPr>
          <p:cNvPr id="81923" name="Espace réservé du contenu 2"/>
          <p:cNvSpPr>
            <a:spLocks noGrp="1"/>
          </p:cNvSpPr>
          <p:nvPr>
            <p:ph sz="quarter" idx="1"/>
          </p:nvPr>
        </p:nvSpPr>
        <p:spPr>
          <a:xfrm>
            <a:off x="302123" y="1526472"/>
            <a:ext cx="8504039" cy="4854855"/>
          </a:xfrm>
        </p:spPr>
        <p:txBody>
          <a:bodyPr/>
          <a:lstStyle/>
          <a:p>
            <a:r>
              <a:rPr lang="fr-CA" altLang="fr-FR" sz="2400" dirty="0">
                <a:solidFill>
                  <a:srgbClr val="00B050"/>
                </a:solidFill>
              </a:rPr>
              <a:t>Diabète de type 1: </a:t>
            </a:r>
            <a:r>
              <a:rPr lang="fr-CA" altLang="fr-FR" sz="2400" dirty="0"/>
              <a:t>TOUJOURS avec de l’insuline</a:t>
            </a:r>
          </a:p>
          <a:p>
            <a:endParaRPr lang="fr-CA" altLang="fr-FR" sz="2400" dirty="0"/>
          </a:p>
          <a:p>
            <a:endParaRPr lang="fr-CA" altLang="fr-FR" sz="2400" dirty="0"/>
          </a:p>
          <a:p>
            <a:endParaRPr lang="fr-CA" altLang="fr-FR" sz="2400" dirty="0"/>
          </a:p>
          <a:p>
            <a:endParaRPr lang="fr-CA" altLang="fr-FR" sz="2400" dirty="0"/>
          </a:p>
          <a:p>
            <a:pPr marL="0" indent="0">
              <a:buNone/>
            </a:pPr>
            <a:endParaRPr lang="fr-CA" altLang="fr-FR" sz="2400" dirty="0"/>
          </a:p>
          <a:p>
            <a:r>
              <a:rPr lang="fr-CA" altLang="fr-FR" sz="2400" dirty="0">
                <a:solidFill>
                  <a:srgbClr val="0070C0"/>
                </a:solidFill>
              </a:rPr>
              <a:t>Diabète de type 2: </a:t>
            </a:r>
            <a:r>
              <a:rPr lang="fr-CA" altLang="fr-FR" sz="2400" dirty="0"/>
              <a:t>Alimentation, médication hypoglycémiant et insuline</a:t>
            </a:r>
          </a:p>
          <a:p>
            <a:pPr marL="0" indent="0">
              <a:buNone/>
            </a:pPr>
            <a:endParaRPr lang="fr-CA" altLang="fr-FR" sz="2400" dirty="0"/>
          </a:p>
          <a:p>
            <a:pPr marL="0" indent="0">
              <a:buNone/>
            </a:pPr>
            <a:endParaRPr lang="fr-CA" altLang="fr-FR" sz="2400" dirty="0"/>
          </a:p>
          <a:p>
            <a:pPr marL="0" indent="0">
              <a:buNone/>
            </a:pPr>
            <a:endParaRPr lang="fr-CA" altLang="fr-FR" sz="2400" dirty="0"/>
          </a:p>
        </p:txBody>
      </p:sp>
      <p:pic>
        <p:nvPicPr>
          <p:cNvPr id="3" name="Image 2">
            <a:extLst>
              <a:ext uri="{FF2B5EF4-FFF2-40B4-BE49-F238E27FC236}">
                <a16:creationId xmlns:a16="http://schemas.microsoft.com/office/drawing/2014/main" id="{C82B24DF-5C0E-9E2C-DF1E-746328BEABBD}"/>
              </a:ext>
            </a:extLst>
          </p:cNvPr>
          <p:cNvPicPr>
            <a:picLocks noChangeAspect="1"/>
          </p:cNvPicPr>
          <p:nvPr/>
        </p:nvPicPr>
        <p:blipFill>
          <a:blip r:embed="rId2"/>
          <a:stretch>
            <a:fillRect/>
          </a:stretch>
        </p:blipFill>
        <p:spPr>
          <a:xfrm>
            <a:off x="3123466" y="1974537"/>
            <a:ext cx="1880582" cy="1367840"/>
          </a:xfrm>
          <a:prstGeom prst="rect">
            <a:avLst/>
          </a:prstGeom>
        </p:spPr>
      </p:pic>
      <p:pic>
        <p:nvPicPr>
          <p:cNvPr id="4" name="Image 3">
            <a:extLst>
              <a:ext uri="{FF2B5EF4-FFF2-40B4-BE49-F238E27FC236}">
                <a16:creationId xmlns:a16="http://schemas.microsoft.com/office/drawing/2014/main" id="{7C494C5B-149B-E1B0-CF1A-0294BE3EC396}"/>
              </a:ext>
            </a:extLst>
          </p:cNvPr>
          <p:cNvPicPr>
            <a:picLocks noChangeAspect="1"/>
          </p:cNvPicPr>
          <p:nvPr/>
        </p:nvPicPr>
        <p:blipFill>
          <a:blip r:embed="rId3"/>
          <a:stretch>
            <a:fillRect/>
          </a:stretch>
        </p:blipFill>
        <p:spPr>
          <a:xfrm>
            <a:off x="2648602" y="5084294"/>
            <a:ext cx="1415155" cy="1297033"/>
          </a:xfrm>
          <a:prstGeom prst="rect">
            <a:avLst/>
          </a:prstGeom>
        </p:spPr>
      </p:pic>
      <p:pic>
        <p:nvPicPr>
          <p:cNvPr id="5" name="Image 4">
            <a:extLst>
              <a:ext uri="{FF2B5EF4-FFF2-40B4-BE49-F238E27FC236}">
                <a16:creationId xmlns:a16="http://schemas.microsoft.com/office/drawing/2014/main" id="{AB40B5CA-CC6A-EE44-9528-0875D9C0CBAA}"/>
              </a:ext>
            </a:extLst>
          </p:cNvPr>
          <p:cNvPicPr>
            <a:picLocks noChangeAspect="1"/>
          </p:cNvPicPr>
          <p:nvPr/>
        </p:nvPicPr>
        <p:blipFill>
          <a:blip r:embed="rId4"/>
          <a:stretch>
            <a:fillRect/>
          </a:stretch>
        </p:blipFill>
        <p:spPr>
          <a:xfrm>
            <a:off x="4427984" y="5084294"/>
            <a:ext cx="2541394" cy="1223046"/>
          </a:xfrm>
          <a:prstGeom prst="rect">
            <a:avLst/>
          </a:prstGeom>
        </p:spPr>
      </p:pic>
    </p:spTree>
    <p:extLst>
      <p:ext uri="{BB962C8B-B14F-4D97-AF65-F5344CB8AC3E}">
        <p14:creationId xmlns:p14="http://schemas.microsoft.com/office/powerpoint/2010/main" val="40420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AD0F92-0716-BCED-ADD3-2AF3C6716E5E}"/>
              </a:ext>
            </a:extLst>
          </p:cNvPr>
          <p:cNvSpPr>
            <a:spLocks noGrp="1"/>
          </p:cNvSpPr>
          <p:nvPr>
            <p:ph type="title"/>
          </p:nvPr>
        </p:nvSpPr>
        <p:spPr>
          <a:xfrm>
            <a:off x="381000" y="876821"/>
            <a:ext cx="2362200" cy="1028179"/>
          </a:xfrm>
        </p:spPr>
        <p:txBody>
          <a:bodyPr/>
          <a:lstStyle/>
          <a:p>
            <a:pPr algn="ctr"/>
            <a:r>
              <a:rPr lang="en-US" altLang="fr-FR" dirty="0" err="1">
                <a:solidFill>
                  <a:schemeClr val="bg1"/>
                </a:solidFill>
                <a:effectLst>
                  <a:outerShdw blurRad="38100" dist="38100" dir="2700000" algn="tl">
                    <a:srgbClr val="000000">
                      <a:alpha val="43137"/>
                    </a:srgbClr>
                  </a:outerShdw>
                </a:effectLst>
                <a:latin typeface="Century Gothic" panose="020B0502020202020204" pitchFamily="34" charset="0"/>
                <a:cs typeface="Mongolian Baiti" panose="03000500000000000000" pitchFamily="66" charset="0"/>
              </a:rPr>
              <a:t>Insuline</a:t>
            </a:r>
            <a:r>
              <a:rPr lang="en-US" altLang="fr-FR" dirty="0">
                <a:solidFill>
                  <a:schemeClr val="bg1"/>
                </a:solidFill>
                <a:effectLst>
                  <a:outerShdw blurRad="38100" dist="38100" dir="2700000" algn="tl">
                    <a:srgbClr val="000000">
                      <a:alpha val="43137"/>
                    </a:srgbClr>
                  </a:outerShdw>
                </a:effectLst>
                <a:latin typeface="Century Gothic" panose="020B0502020202020204" pitchFamily="34" charset="0"/>
                <a:cs typeface="Mongolian Baiti" panose="03000500000000000000" pitchFamily="66" charset="0"/>
              </a:rPr>
              <a:t> et glucagon p.76 du </a:t>
            </a:r>
            <a:r>
              <a:rPr lang="en-US" altLang="fr-FR" dirty="0" err="1">
                <a:solidFill>
                  <a:schemeClr val="bg1"/>
                </a:solidFill>
                <a:effectLst>
                  <a:outerShdw blurRad="38100" dist="38100" dir="2700000" algn="tl">
                    <a:srgbClr val="000000">
                      <a:alpha val="43137"/>
                    </a:srgbClr>
                  </a:outerShdw>
                </a:effectLst>
                <a:latin typeface="Century Gothic" panose="020B0502020202020204" pitchFamily="34" charset="0"/>
                <a:cs typeface="Mongolian Baiti" panose="03000500000000000000" pitchFamily="66" charset="0"/>
              </a:rPr>
              <a:t>Cémeq</a:t>
            </a:r>
            <a:br>
              <a:rPr lang="en-US" altLang="fr-FR" dirty="0">
                <a:solidFill>
                  <a:schemeClr val="accent4"/>
                </a:solidFill>
                <a:effectLst>
                  <a:outerShdw blurRad="38100" dist="38100" dir="2700000" algn="tl">
                    <a:srgbClr val="000000">
                      <a:alpha val="43137"/>
                    </a:srgbClr>
                  </a:outerShdw>
                </a:effectLst>
                <a:latin typeface="Century Gothic" panose="020B0502020202020204" pitchFamily="34" charset="0"/>
                <a:cs typeface="Mongolian Baiti" panose="03000500000000000000" pitchFamily="66" charset="0"/>
              </a:rPr>
            </a:br>
            <a:endParaRPr lang="fr-CA" dirty="0"/>
          </a:p>
        </p:txBody>
      </p:sp>
      <p:sp>
        <p:nvSpPr>
          <p:cNvPr id="3" name="Espace réservé du texte 2">
            <a:extLst>
              <a:ext uri="{FF2B5EF4-FFF2-40B4-BE49-F238E27FC236}">
                <a16:creationId xmlns:a16="http://schemas.microsoft.com/office/drawing/2014/main" id="{44EEBAC1-4252-5AEC-181C-C5A2ED936B44}"/>
              </a:ext>
            </a:extLst>
          </p:cNvPr>
          <p:cNvSpPr>
            <a:spLocks noGrp="1"/>
          </p:cNvSpPr>
          <p:nvPr>
            <p:ph type="body" idx="2"/>
          </p:nvPr>
        </p:nvSpPr>
        <p:spPr>
          <a:xfrm>
            <a:off x="381000" y="1653058"/>
            <a:ext cx="2362200" cy="4656261"/>
          </a:xfrm>
        </p:spPr>
        <p:txBody>
          <a:bodyPr/>
          <a:lstStyle/>
          <a:p>
            <a:pPr>
              <a:lnSpc>
                <a:spcPct val="80000"/>
              </a:lnSpc>
              <a:defRPr/>
            </a:pP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Effet</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spécifique</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et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antagoniste</a:t>
            </a:r>
            <a:endPar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endParaRPr>
          </a:p>
          <a:p>
            <a:pPr>
              <a:lnSpc>
                <a:spcPct val="80000"/>
              </a:lnSpc>
              <a:defRPr/>
            </a:pP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Q hormone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produit</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sa</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propre action 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antagoniste</a:t>
            </a:r>
            <a:endPar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endParaRPr>
          </a:p>
          <a:p>
            <a:pPr>
              <a:lnSpc>
                <a:spcPct val="80000"/>
              </a:lnSpc>
              <a:defRPr/>
            </a:pP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1800" b="1" dirty="0">
                <a:solidFill>
                  <a:schemeClr val="tx1"/>
                </a:solidFill>
                <a:latin typeface="Century Gothic" panose="020B0502020202020204" pitchFamily="34" charset="0"/>
                <a:ea typeface="굴림" charset="-127"/>
                <a:cs typeface="Mongolian Baiti" panose="03000500000000000000" pitchFamily="66" charset="0"/>
                <a:sym typeface="Wingdings" panose="05000000000000000000" pitchFamily="2" charset="2"/>
              </a:rPr>
              <a:t>Glucagon : </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Fait augmenter la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glycémie</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quand</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trop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basse</a:t>
            </a:r>
            <a:endPar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endParaRPr>
          </a:p>
          <a:p>
            <a:pPr>
              <a:lnSpc>
                <a:spcPct val="80000"/>
              </a:lnSpc>
              <a:defRPr/>
            </a:pP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1800" b="1" dirty="0" err="1">
                <a:solidFill>
                  <a:schemeClr val="tx1"/>
                </a:solidFill>
                <a:latin typeface="Century Gothic" panose="020B0502020202020204" pitchFamily="34" charset="0"/>
                <a:ea typeface="굴림" charset="-127"/>
                <a:cs typeface="Mongolian Baiti" panose="03000500000000000000" pitchFamily="66" charset="0"/>
                <a:sym typeface="Wingdings" panose="05000000000000000000" pitchFamily="2" charset="2"/>
              </a:rPr>
              <a:t>Insuline</a:t>
            </a:r>
            <a:r>
              <a:rPr lang="en-US" altLang="ko-KR" sz="1800" b="1" dirty="0">
                <a:solidFill>
                  <a:schemeClr val="tx1"/>
                </a:solidFill>
                <a:latin typeface="Century Gothic" panose="020B0502020202020204" pitchFamily="34" charset="0"/>
                <a:ea typeface="굴림" charset="-127"/>
                <a:cs typeface="Mongolian Baiti" panose="03000500000000000000" pitchFamily="66" charset="0"/>
                <a:sym typeface="Wingdings" panose="05000000000000000000" pitchFamily="2" charset="2"/>
              </a:rPr>
              <a:t> : </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Fait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diminuer</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la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glycémie</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quand</a:t>
            </a:r>
            <a:r>
              <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rPr>
              <a:t> trop </a:t>
            </a:r>
            <a:r>
              <a:rPr lang="en-US" altLang="ko-KR" sz="1800" b="1" dirty="0" err="1">
                <a:latin typeface="Century Gothic" panose="020B0502020202020204" pitchFamily="34" charset="0"/>
                <a:ea typeface="굴림" charset="-127"/>
                <a:cs typeface="Mongolian Baiti" panose="03000500000000000000" pitchFamily="66" charset="0"/>
                <a:sym typeface="Wingdings" panose="05000000000000000000" pitchFamily="2" charset="2"/>
              </a:rPr>
              <a:t>élevé</a:t>
            </a:r>
            <a:endParaRPr lang="en-US" altLang="ko-KR" sz="1800" b="1" dirty="0">
              <a:latin typeface="Century Gothic" panose="020B0502020202020204" pitchFamily="34" charset="0"/>
              <a:ea typeface="굴림" charset="-127"/>
              <a:cs typeface="Mongolian Baiti" panose="03000500000000000000" pitchFamily="66" charset="0"/>
              <a:sym typeface="Wingdings" panose="05000000000000000000" pitchFamily="2" charset="2"/>
            </a:endParaRPr>
          </a:p>
          <a:p>
            <a:endParaRPr lang="fr-CA" dirty="0"/>
          </a:p>
        </p:txBody>
      </p:sp>
      <p:pic>
        <p:nvPicPr>
          <p:cNvPr id="7" name="Espace réservé du contenu 6">
            <a:extLst>
              <a:ext uri="{FF2B5EF4-FFF2-40B4-BE49-F238E27FC236}">
                <a16:creationId xmlns:a16="http://schemas.microsoft.com/office/drawing/2014/main" id="{D520DA00-886F-D2BA-CAA2-0E013949CCC0}"/>
              </a:ext>
            </a:extLst>
          </p:cNvPr>
          <p:cNvPicPr>
            <a:picLocks noGrp="1" noChangeAspect="1"/>
          </p:cNvPicPr>
          <p:nvPr>
            <p:ph sz="quarter" idx="1"/>
          </p:nvPr>
        </p:nvPicPr>
        <p:blipFill>
          <a:blip r:embed="rId3"/>
          <a:stretch>
            <a:fillRect/>
          </a:stretch>
        </p:blipFill>
        <p:spPr>
          <a:xfrm>
            <a:off x="3124200" y="711708"/>
            <a:ext cx="5638800" cy="5358383"/>
          </a:xfrm>
          <a:prstGeom prst="rect">
            <a:avLst/>
          </a:prstGeom>
        </p:spPr>
      </p:pic>
      <p:sp>
        <p:nvSpPr>
          <p:cNvPr id="5" name="Rectangle 2">
            <a:extLst>
              <a:ext uri="{FF2B5EF4-FFF2-40B4-BE49-F238E27FC236}">
                <a16:creationId xmlns:a16="http://schemas.microsoft.com/office/drawing/2014/main" id="{8D57F188-C891-D0F7-CAC7-2262AEACB01F}"/>
              </a:ext>
            </a:extLst>
          </p:cNvPr>
          <p:cNvSpPr txBox="1">
            <a:spLocks noChangeArrowheads="1"/>
          </p:cNvSpPr>
          <p:nvPr/>
        </p:nvSpPr>
        <p:spPr bwMode="auto">
          <a:xfrm>
            <a:off x="1069193" y="161797"/>
            <a:ext cx="7725694" cy="71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b" anchorCtr="0" compatLnSpc="1">
            <a:prstTxWarp prst="textNoShape">
              <a:avLst/>
            </a:prstTxWarp>
            <a:noAutofit/>
          </a:bodyPr>
          <a:lstStyle>
            <a:lvl1pPr algn="l" rtl="0" eaLnBrk="0" fontAlgn="base" hangingPunct="0">
              <a:spcBef>
                <a:spcPct val="0"/>
              </a:spcBef>
              <a:spcAft>
                <a:spcPct val="0"/>
              </a:spcAft>
              <a:buNone/>
              <a:defRPr sz="2200" b="1" kern="1200">
                <a:solidFill>
                  <a:srgbClr val="FFFFFF"/>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27985" algn="ctr" rtl="0" fontAlgn="base">
              <a:spcBef>
                <a:spcPct val="0"/>
              </a:spcBef>
              <a:spcAft>
                <a:spcPct val="0"/>
              </a:spcAft>
              <a:defRPr sz="3300">
                <a:solidFill>
                  <a:srgbClr val="7B9899"/>
                </a:solidFill>
                <a:latin typeface="Georgia" pitchFamily="18" charset="0"/>
              </a:defRPr>
            </a:lvl6pPr>
            <a:lvl7pPr marL="855970" algn="ctr" rtl="0" fontAlgn="base">
              <a:spcBef>
                <a:spcPct val="0"/>
              </a:spcBef>
              <a:spcAft>
                <a:spcPct val="0"/>
              </a:spcAft>
              <a:defRPr sz="3300">
                <a:solidFill>
                  <a:srgbClr val="7B9899"/>
                </a:solidFill>
                <a:latin typeface="Georgia" pitchFamily="18" charset="0"/>
              </a:defRPr>
            </a:lvl7pPr>
            <a:lvl8pPr marL="1283955" algn="ctr" rtl="0" fontAlgn="base">
              <a:spcBef>
                <a:spcPct val="0"/>
              </a:spcBef>
              <a:spcAft>
                <a:spcPct val="0"/>
              </a:spcAft>
              <a:defRPr sz="3300">
                <a:solidFill>
                  <a:srgbClr val="7B9899"/>
                </a:solidFill>
                <a:latin typeface="Georgia" pitchFamily="18" charset="0"/>
              </a:defRPr>
            </a:lvl8pPr>
            <a:lvl9pPr marL="1711940" algn="ctr" rtl="0" fontAlgn="base">
              <a:spcBef>
                <a:spcPct val="0"/>
              </a:spcBef>
              <a:spcAft>
                <a:spcPct val="0"/>
              </a:spcAft>
              <a:defRPr sz="3300">
                <a:solidFill>
                  <a:srgbClr val="7B9899"/>
                </a:solidFill>
                <a:latin typeface="Georgia" pitchFamily="18" charset="0"/>
              </a:defRPr>
            </a:lvl9pPr>
          </a:lstStyle>
          <a:p>
            <a:pPr>
              <a:defRPr/>
            </a:pPr>
            <a:endParaRPr lang="en-US" altLang="fr-FR" dirty="0">
              <a:solidFill>
                <a:schemeClr val="accent4"/>
              </a:solidFill>
              <a:effectLst>
                <a:outerShdw blurRad="38100" dist="38100" dir="2700000" algn="tl">
                  <a:srgbClr val="000000">
                    <a:alpha val="43137"/>
                  </a:srgbClr>
                </a:outerShdw>
              </a:effectLst>
              <a:latin typeface="Century Gothic" panose="020B0502020202020204" pitchFamily="34" charset="0"/>
              <a:cs typeface="Mongolian Baiti" panose="03000500000000000000" pitchFamily="66" charset="0"/>
            </a:endParaRPr>
          </a:p>
        </p:txBody>
      </p:sp>
      <p:sp>
        <p:nvSpPr>
          <p:cNvPr id="6" name="Étoile à 5 branches 7">
            <a:extLst>
              <a:ext uri="{FF2B5EF4-FFF2-40B4-BE49-F238E27FC236}">
                <a16:creationId xmlns:a16="http://schemas.microsoft.com/office/drawing/2014/main" id="{E8A55E66-8E28-05ED-8EF7-CCA3DEECB878}"/>
              </a:ext>
            </a:extLst>
          </p:cNvPr>
          <p:cNvSpPr/>
          <p:nvPr/>
        </p:nvSpPr>
        <p:spPr bwMode="auto">
          <a:xfrm>
            <a:off x="1138405" y="5204942"/>
            <a:ext cx="1345364" cy="1104377"/>
          </a:xfrm>
          <a:prstGeom prst="star5">
            <a:avLst/>
          </a:prstGeom>
          <a:solidFill>
            <a:schemeClr val="bg1"/>
          </a:solidFill>
          <a:ln>
            <a:noFill/>
          </a:ln>
          <a:effectLst/>
        </p:spPr>
        <p:txBody>
          <a:bodyPr wrap="none" lIns="91412" tIns="45707" rIns="91412" bIns="45707" anchor="ctr"/>
          <a:lstStyle/>
          <a:p>
            <a:pPr algn="ctr" defTabSz="914123" fontAlgn="base">
              <a:spcBef>
                <a:spcPct val="0"/>
              </a:spcBef>
              <a:spcAft>
                <a:spcPct val="0"/>
              </a:spcAft>
              <a:defRPr/>
            </a:pPr>
            <a:r>
              <a:rPr lang="fr-CA" sz="2400" b="1" dirty="0">
                <a:solidFill>
                  <a:srgbClr val="8FB08C">
                    <a:lumMod val="75000"/>
                  </a:srgbClr>
                </a:solidFill>
                <a:latin typeface="Century Gothic" panose="020B0502020202020204" pitchFamily="34" charset="0"/>
                <a:cs typeface="Arial" pitchFamily="34" charset="0"/>
              </a:rPr>
              <a:t>VIP</a:t>
            </a:r>
          </a:p>
        </p:txBody>
      </p:sp>
      <p:sp>
        <p:nvSpPr>
          <p:cNvPr id="4" name="Flèche : angle droit 3">
            <a:extLst>
              <a:ext uri="{FF2B5EF4-FFF2-40B4-BE49-F238E27FC236}">
                <a16:creationId xmlns:a16="http://schemas.microsoft.com/office/drawing/2014/main" id="{62E246D6-24EA-2E3D-C7E0-613051293A3D}"/>
              </a:ext>
            </a:extLst>
          </p:cNvPr>
          <p:cNvSpPr/>
          <p:nvPr/>
        </p:nvSpPr>
        <p:spPr>
          <a:xfrm>
            <a:off x="3455894" y="4581128"/>
            <a:ext cx="1330826" cy="86409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Glucose</a:t>
            </a:r>
          </a:p>
        </p:txBody>
      </p:sp>
    </p:spTree>
    <p:extLst>
      <p:ext uri="{BB962C8B-B14F-4D97-AF65-F5344CB8AC3E}">
        <p14:creationId xmlns:p14="http://schemas.microsoft.com/office/powerpoint/2010/main" val="261927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E3EE76-775E-837F-CBA2-4552EBC988E4}"/>
              </a:ext>
            </a:extLst>
          </p:cNvPr>
          <p:cNvSpPr>
            <a:spLocks noGrp="1"/>
          </p:cNvSpPr>
          <p:nvPr>
            <p:ph type="title"/>
          </p:nvPr>
        </p:nvSpPr>
        <p:spPr/>
        <p:txBody>
          <a:bodyPr/>
          <a:lstStyle/>
          <a:p>
            <a:r>
              <a:rPr lang="fr-CA" sz="4800" b="1" dirty="0">
                <a:solidFill>
                  <a:schemeClr val="tx2">
                    <a:lumMod val="50000"/>
                  </a:schemeClr>
                </a:solidFill>
                <a:latin typeface="+mn-lt"/>
              </a:rPr>
              <a:t>Insuline</a:t>
            </a:r>
          </a:p>
        </p:txBody>
      </p:sp>
      <p:pic>
        <p:nvPicPr>
          <p:cNvPr id="4" name="Espace réservé du contenu 4">
            <a:extLst>
              <a:ext uri="{FF2B5EF4-FFF2-40B4-BE49-F238E27FC236}">
                <a16:creationId xmlns:a16="http://schemas.microsoft.com/office/drawing/2014/main" id="{7E031187-5388-34BA-BAB3-2AA97BF3FDF2}"/>
              </a:ext>
            </a:extLst>
          </p:cNvPr>
          <p:cNvPicPr>
            <a:picLocks noGrp="1" noChangeAspect="1"/>
          </p:cNvPicPr>
          <p:nvPr>
            <p:ph sz="quarter" idx="1"/>
          </p:nvPr>
        </p:nvPicPr>
        <p:blipFill>
          <a:blip r:embed="rId2"/>
          <a:stretch>
            <a:fillRect/>
          </a:stretch>
        </p:blipFill>
        <p:spPr>
          <a:xfrm>
            <a:off x="179512" y="1788741"/>
            <a:ext cx="8787572" cy="4304554"/>
          </a:xfrm>
        </p:spPr>
      </p:pic>
    </p:spTree>
    <p:extLst>
      <p:ext uri="{BB962C8B-B14F-4D97-AF65-F5344CB8AC3E}">
        <p14:creationId xmlns:p14="http://schemas.microsoft.com/office/powerpoint/2010/main" val="601871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FBD90E-E955-F8D1-FFA2-FEBEEF8F71DB}"/>
              </a:ext>
            </a:extLst>
          </p:cNvPr>
          <p:cNvSpPr>
            <a:spLocks noGrp="1"/>
          </p:cNvSpPr>
          <p:nvPr>
            <p:ph type="title"/>
          </p:nvPr>
        </p:nvSpPr>
        <p:spPr/>
        <p:txBody>
          <a:bodyPr/>
          <a:lstStyle/>
          <a:p>
            <a:r>
              <a:rPr lang="fr-CA" sz="4400" b="1" dirty="0">
                <a:solidFill>
                  <a:srgbClr val="002060"/>
                </a:solidFill>
                <a:latin typeface="+mn-lt"/>
              </a:rPr>
              <a:t>Administration d’insuline</a:t>
            </a:r>
          </a:p>
        </p:txBody>
      </p:sp>
      <p:pic>
        <p:nvPicPr>
          <p:cNvPr id="4" name="Espace réservé du contenu 3">
            <a:extLst>
              <a:ext uri="{FF2B5EF4-FFF2-40B4-BE49-F238E27FC236}">
                <a16:creationId xmlns:a16="http://schemas.microsoft.com/office/drawing/2014/main" id="{B5C158CF-69EE-ED9A-D88C-E3648DB51160}"/>
              </a:ext>
            </a:extLst>
          </p:cNvPr>
          <p:cNvPicPr>
            <a:picLocks noGrp="1" noChangeAspect="1"/>
          </p:cNvPicPr>
          <p:nvPr>
            <p:ph sz="quarter" idx="1"/>
          </p:nvPr>
        </p:nvPicPr>
        <p:blipFill>
          <a:blip r:embed="rId2"/>
          <a:stretch>
            <a:fillRect/>
          </a:stretch>
        </p:blipFill>
        <p:spPr>
          <a:xfrm>
            <a:off x="863588" y="1305625"/>
            <a:ext cx="7416824" cy="5336681"/>
          </a:xfrm>
          <a:prstGeom prst="rect">
            <a:avLst/>
          </a:prstGeom>
        </p:spPr>
      </p:pic>
    </p:spTree>
    <p:extLst>
      <p:ext uri="{BB962C8B-B14F-4D97-AF65-F5344CB8AC3E}">
        <p14:creationId xmlns:p14="http://schemas.microsoft.com/office/powerpoint/2010/main" val="3641085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D4DEBC-9715-1BA5-0602-43CF549F72F4}"/>
              </a:ext>
            </a:extLst>
          </p:cNvPr>
          <p:cNvSpPr>
            <a:spLocks noGrp="1"/>
          </p:cNvSpPr>
          <p:nvPr>
            <p:ph type="title"/>
          </p:nvPr>
        </p:nvSpPr>
        <p:spPr/>
        <p:txBody>
          <a:bodyPr/>
          <a:lstStyle/>
          <a:p>
            <a:endParaRPr lang="fr-CA"/>
          </a:p>
        </p:txBody>
      </p:sp>
      <p:pic>
        <p:nvPicPr>
          <p:cNvPr id="4" name="Espace réservé du contenu 3">
            <a:extLst>
              <a:ext uri="{FF2B5EF4-FFF2-40B4-BE49-F238E27FC236}">
                <a16:creationId xmlns:a16="http://schemas.microsoft.com/office/drawing/2014/main" id="{3576F52F-8097-6ED9-2227-8E44C5DE5230}"/>
              </a:ext>
            </a:extLst>
          </p:cNvPr>
          <p:cNvPicPr>
            <a:picLocks noGrp="1" noChangeAspect="1"/>
          </p:cNvPicPr>
          <p:nvPr>
            <p:ph sz="quarter" idx="1"/>
          </p:nvPr>
        </p:nvPicPr>
        <p:blipFill>
          <a:blip r:embed="rId2"/>
          <a:stretch>
            <a:fillRect/>
          </a:stretch>
        </p:blipFill>
        <p:spPr>
          <a:xfrm>
            <a:off x="1006791" y="1538118"/>
            <a:ext cx="7130417" cy="5102374"/>
          </a:xfrm>
          <a:prstGeom prst="rect">
            <a:avLst/>
          </a:prstGeom>
        </p:spPr>
      </p:pic>
    </p:spTree>
    <p:extLst>
      <p:ext uri="{BB962C8B-B14F-4D97-AF65-F5344CB8AC3E}">
        <p14:creationId xmlns:p14="http://schemas.microsoft.com/office/powerpoint/2010/main" val="214352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69DC2-4629-4191-51EB-614DB98EE565}"/>
              </a:ext>
            </a:extLst>
          </p:cNvPr>
          <p:cNvSpPr>
            <a:spLocks noGrp="1"/>
          </p:cNvSpPr>
          <p:nvPr>
            <p:ph type="title"/>
          </p:nvPr>
        </p:nvSpPr>
        <p:spPr/>
        <p:txBody>
          <a:bodyPr/>
          <a:lstStyle/>
          <a:p>
            <a:r>
              <a:rPr lang="en-US" altLang="fr-FR" sz="5400" b="1" dirty="0" err="1">
                <a:solidFill>
                  <a:schemeClr val="tx1"/>
                </a:solidFill>
                <a:effectLst>
                  <a:outerShdw blurRad="38100" dist="38100" dir="2700000" algn="tl">
                    <a:srgbClr val="000000">
                      <a:alpha val="43137"/>
                    </a:srgbClr>
                  </a:outerShdw>
                </a:effectLst>
                <a:latin typeface="+mn-lt"/>
                <a:cs typeface="Mongolian Baiti" panose="03000500000000000000" pitchFamily="66" charset="0"/>
              </a:rPr>
              <a:t>L’insuline</a:t>
            </a:r>
            <a:r>
              <a:rPr lang="en-US" altLang="fr-FR" b="1" dirty="0">
                <a:solidFill>
                  <a:schemeClr val="tx1"/>
                </a:solidFill>
                <a:effectLst>
                  <a:outerShdw blurRad="38100" dist="38100" dir="2700000" algn="tl">
                    <a:srgbClr val="000000">
                      <a:alpha val="43137"/>
                    </a:srgbClr>
                  </a:outerShdw>
                </a:effectLst>
                <a:latin typeface="Century Gothic" panose="020B0502020202020204" pitchFamily="34" charset="0"/>
                <a:cs typeface="Mongolian Baiti" panose="03000500000000000000" pitchFamily="66" charset="0"/>
              </a:rPr>
              <a:t> p.86 du </a:t>
            </a:r>
            <a:r>
              <a:rPr lang="en-US" altLang="fr-FR" b="1" dirty="0" err="1">
                <a:solidFill>
                  <a:schemeClr val="tx1"/>
                </a:solidFill>
                <a:effectLst>
                  <a:outerShdw blurRad="38100" dist="38100" dir="2700000" algn="tl">
                    <a:srgbClr val="000000">
                      <a:alpha val="43137"/>
                    </a:srgbClr>
                  </a:outerShdw>
                </a:effectLst>
                <a:latin typeface="Century Gothic" panose="020B0502020202020204" pitchFamily="34" charset="0"/>
                <a:cs typeface="Mongolian Baiti" panose="03000500000000000000" pitchFamily="66" charset="0"/>
              </a:rPr>
              <a:t>Cémeq</a:t>
            </a:r>
            <a:endParaRPr lang="fr-CA" dirty="0"/>
          </a:p>
        </p:txBody>
      </p:sp>
      <p:pic>
        <p:nvPicPr>
          <p:cNvPr id="5" name="Espace réservé du contenu 4">
            <a:extLst>
              <a:ext uri="{FF2B5EF4-FFF2-40B4-BE49-F238E27FC236}">
                <a16:creationId xmlns:a16="http://schemas.microsoft.com/office/drawing/2014/main" id="{34777E67-B83B-B3D3-6FEE-600737C9B0A8}"/>
              </a:ext>
            </a:extLst>
          </p:cNvPr>
          <p:cNvPicPr>
            <a:picLocks noGrp="1" noChangeAspect="1"/>
          </p:cNvPicPr>
          <p:nvPr>
            <p:ph sz="quarter" idx="1"/>
          </p:nvPr>
        </p:nvPicPr>
        <p:blipFill>
          <a:blip r:embed="rId2"/>
          <a:stretch>
            <a:fillRect/>
          </a:stretch>
        </p:blipFill>
        <p:spPr>
          <a:xfrm>
            <a:off x="78778" y="1340768"/>
            <a:ext cx="8957718" cy="4968551"/>
          </a:xfrm>
        </p:spPr>
      </p:pic>
      <p:sp>
        <p:nvSpPr>
          <p:cNvPr id="7" name="ZoneTexte 6">
            <a:extLst>
              <a:ext uri="{FF2B5EF4-FFF2-40B4-BE49-F238E27FC236}">
                <a16:creationId xmlns:a16="http://schemas.microsoft.com/office/drawing/2014/main" id="{031B1A90-3B20-9C47-87AF-FBB7074E0A4A}"/>
              </a:ext>
            </a:extLst>
          </p:cNvPr>
          <p:cNvSpPr txBox="1"/>
          <p:nvPr/>
        </p:nvSpPr>
        <p:spPr>
          <a:xfrm>
            <a:off x="4355976" y="2276872"/>
            <a:ext cx="1781944" cy="463717"/>
          </a:xfrm>
          <a:prstGeom prst="rect">
            <a:avLst/>
          </a:prstGeom>
          <a:noFill/>
        </p:spPr>
        <p:txBody>
          <a:bodyPr wrap="square">
            <a:spAutoFit/>
          </a:bodyPr>
          <a:lstStyle/>
          <a:p>
            <a:pPr algn="ctr">
              <a:lnSpc>
                <a:spcPct val="115000"/>
              </a:lnSpc>
              <a:spcAft>
                <a:spcPts val="0"/>
              </a:spcAft>
            </a:pPr>
            <a:r>
              <a:rPr lang="fr-CA" sz="1100" b="1" dirty="0">
                <a:effectLst/>
                <a:latin typeface="Century Gothic" panose="020B0502020202020204" pitchFamily="34" charset="0"/>
                <a:ea typeface="Calibri"/>
                <a:cs typeface="Times New Roman"/>
              </a:rPr>
              <a:t>Corrigé</a:t>
            </a:r>
          </a:p>
          <a:p>
            <a:pPr algn="ctr">
              <a:lnSpc>
                <a:spcPct val="115000"/>
              </a:lnSpc>
              <a:spcAft>
                <a:spcPts val="0"/>
              </a:spcAft>
            </a:pPr>
            <a:r>
              <a:rPr lang="fr-CA" sz="1100" b="1" dirty="0">
                <a:effectLst/>
                <a:latin typeface="Century Gothic" panose="020B0502020202020204" pitchFamily="34" charset="0"/>
                <a:ea typeface="Calibri"/>
                <a:cs typeface="Times New Roman"/>
              </a:rPr>
              <a:t>(10-15 min </a:t>
            </a:r>
            <a:r>
              <a:rPr lang="fr-CA" sz="1100" b="1" dirty="0" err="1">
                <a:effectLst/>
                <a:latin typeface="Century Gothic" panose="020B0502020202020204" pitchFamily="34" charset="0"/>
                <a:ea typeface="Calibri"/>
                <a:cs typeface="Times New Roman"/>
              </a:rPr>
              <a:t>cemeq</a:t>
            </a:r>
            <a:r>
              <a:rPr lang="fr-CA" sz="1100" b="1" dirty="0">
                <a:effectLst/>
                <a:latin typeface="Century Gothic" panose="020B0502020202020204" pitchFamily="34" charset="0"/>
                <a:ea typeface="Calibri"/>
                <a:cs typeface="Times New Roman"/>
              </a:rPr>
              <a:t>)</a:t>
            </a:r>
          </a:p>
        </p:txBody>
      </p:sp>
      <p:pic>
        <p:nvPicPr>
          <p:cNvPr id="3" name="Picture 2">
            <a:extLst>
              <a:ext uri="{FF2B5EF4-FFF2-40B4-BE49-F238E27FC236}">
                <a16:creationId xmlns:a16="http://schemas.microsoft.com/office/drawing/2014/main" id="{C5A3B989-D63B-CA4C-4300-79585AAA6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54873"/>
            <a:ext cx="1079003" cy="792163"/>
          </a:xfrm>
          <a:prstGeom prst="rect">
            <a:avLst/>
          </a:prstGeom>
          <a:solidFill>
            <a:schemeClr val="accent2">
              <a:lumMod val="60000"/>
              <a:lumOff val="40000"/>
            </a:schemeClr>
          </a:solidFill>
          <a:ln>
            <a:noFill/>
          </a:ln>
          <a:effectLst/>
        </p:spPr>
      </p:pic>
    </p:spTree>
    <p:extLst>
      <p:ext uri="{BB962C8B-B14F-4D97-AF65-F5344CB8AC3E}">
        <p14:creationId xmlns:p14="http://schemas.microsoft.com/office/powerpoint/2010/main" val="79125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feuille d'inscriptin glycém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578" y="0"/>
            <a:ext cx="634603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Line 5"/>
          <p:cNvSpPr>
            <a:spLocks noChangeShapeType="1"/>
          </p:cNvSpPr>
          <p:nvPr/>
        </p:nvSpPr>
        <p:spPr bwMode="auto">
          <a:xfrm flipV="1">
            <a:off x="1129607" y="602283"/>
            <a:ext cx="1349871" cy="9419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4" tIns="42792" rIns="85584" bIns="42792"/>
          <a:lstStyle/>
          <a:p>
            <a:pPr fontAlgn="base">
              <a:spcBef>
                <a:spcPct val="0"/>
              </a:spcBef>
              <a:spcAft>
                <a:spcPct val="0"/>
              </a:spcAft>
            </a:pPr>
            <a:endParaRPr lang="fr-CA" sz="2200">
              <a:solidFill>
                <a:prstClr val="black"/>
              </a:solidFill>
              <a:latin typeface="Arial" pitchFamily="34" charset="0"/>
              <a:cs typeface="Arial" pitchFamily="34" charset="0"/>
            </a:endParaRPr>
          </a:p>
        </p:txBody>
      </p:sp>
      <p:sp>
        <p:nvSpPr>
          <p:cNvPr id="100356" name="Text Box 6"/>
          <p:cNvSpPr txBox="1">
            <a:spLocks noChangeArrowheads="1"/>
          </p:cNvSpPr>
          <p:nvPr/>
        </p:nvSpPr>
        <p:spPr bwMode="auto">
          <a:xfrm>
            <a:off x="98228" y="1370710"/>
            <a:ext cx="1031379" cy="42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4" tIns="42792" rIns="85584" bIns="42792">
            <a:spAutoFit/>
          </a:bodyPr>
          <a:lstStyle>
            <a:lvl1pPr defTabSz="1106488" eaLnBrk="0" hangingPunct="0">
              <a:spcBef>
                <a:spcPct val="20000"/>
              </a:spcBef>
              <a:buClr>
                <a:schemeClr val="accent1"/>
              </a:buClr>
              <a:buSzPct val="85000"/>
              <a:buFont typeface="Wingdings 2" pitchFamily="18" charset="2"/>
              <a:buChar char=""/>
              <a:defRPr sz="2900">
                <a:solidFill>
                  <a:schemeClr val="tx1"/>
                </a:solidFill>
                <a:latin typeface="Georgia" pitchFamily="18" charset="0"/>
              </a:defRPr>
            </a:lvl1pPr>
            <a:lvl2pPr marL="898525" indent="-344488" defTabSz="1106488" eaLnBrk="0" hangingPunct="0">
              <a:spcBef>
                <a:spcPct val="20000"/>
              </a:spcBef>
              <a:buClr>
                <a:schemeClr val="accent2"/>
              </a:buClr>
              <a:buSzPct val="70000"/>
              <a:buFont typeface="Wingdings" pitchFamily="2" charset="2"/>
              <a:buChar char=""/>
              <a:defRPr sz="2300">
                <a:solidFill>
                  <a:schemeClr val="tx2"/>
                </a:solidFill>
                <a:latin typeface="Georgia" pitchFamily="18" charset="0"/>
              </a:defRPr>
            </a:lvl2pPr>
            <a:lvl3pPr marL="1382713" indent="-276225" defTabSz="1106488" eaLnBrk="0" hangingPunct="0">
              <a:spcBef>
                <a:spcPct val="20000"/>
              </a:spcBef>
              <a:buClr>
                <a:srgbClr val="8CADAE"/>
              </a:buClr>
              <a:buSzPct val="75000"/>
              <a:buFont typeface="Wingdings 2" pitchFamily="18" charset="2"/>
              <a:buChar char=""/>
              <a:defRPr sz="2100">
                <a:solidFill>
                  <a:schemeClr val="tx1"/>
                </a:solidFill>
                <a:latin typeface="Georgia" pitchFamily="18" charset="0"/>
              </a:defRPr>
            </a:lvl3pPr>
            <a:lvl4pPr marL="1938338" indent="-276225" defTabSz="1106488" eaLnBrk="0" hangingPunct="0">
              <a:spcBef>
                <a:spcPct val="20000"/>
              </a:spcBef>
              <a:buClr>
                <a:srgbClr val="8C7B70"/>
              </a:buClr>
              <a:buSzPct val="70000"/>
              <a:buFont typeface="Wingdings" pitchFamily="2" charset="2"/>
              <a:buChar char=""/>
              <a:defRPr sz="2100">
                <a:solidFill>
                  <a:schemeClr val="tx2"/>
                </a:solidFill>
                <a:latin typeface="Georgia" pitchFamily="18" charset="0"/>
              </a:defRPr>
            </a:lvl4pPr>
            <a:lvl5pPr marL="2490788" indent="-274638" defTabSz="1106488" eaLnBrk="0" hangingPunct="0">
              <a:spcBef>
                <a:spcPct val="20000"/>
              </a:spcBef>
              <a:buClr>
                <a:srgbClr val="8FB08C"/>
              </a:buClr>
              <a:buChar char="•"/>
              <a:defRPr sz="1900">
                <a:solidFill>
                  <a:schemeClr val="tx1"/>
                </a:solidFill>
                <a:latin typeface="Georgia" pitchFamily="18" charset="0"/>
              </a:defRPr>
            </a:lvl5pPr>
            <a:lvl6pPr marL="29479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6pPr>
            <a:lvl7pPr marL="34051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7pPr>
            <a:lvl8pPr marL="38623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8pPr>
            <a:lvl9pPr marL="43195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9pPr>
          </a:lstStyle>
          <a:p>
            <a:pPr eaLnBrk="1" fontAlgn="base" hangingPunct="1">
              <a:spcBef>
                <a:spcPct val="0"/>
              </a:spcBef>
              <a:spcAft>
                <a:spcPct val="0"/>
              </a:spcAft>
              <a:buClrTx/>
              <a:buSzTx/>
              <a:buFontTx/>
              <a:buNone/>
            </a:pPr>
            <a:r>
              <a:rPr lang="fr-CA" altLang="fr-FR" sz="2200">
                <a:solidFill>
                  <a:prstClr val="black"/>
                </a:solidFill>
                <a:latin typeface="Arial" pitchFamily="34" charset="0"/>
                <a:cs typeface="Arial" pitchFamily="34" charset="0"/>
              </a:rPr>
              <a:t>      8.8</a:t>
            </a:r>
          </a:p>
        </p:txBody>
      </p:sp>
      <p:sp>
        <p:nvSpPr>
          <p:cNvPr id="100357" name="Line 10"/>
          <p:cNvSpPr>
            <a:spLocks noChangeShapeType="1"/>
          </p:cNvSpPr>
          <p:nvPr/>
        </p:nvSpPr>
        <p:spPr bwMode="auto">
          <a:xfrm flipH="1">
            <a:off x="858740" y="602283"/>
            <a:ext cx="2565797" cy="18172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4" tIns="42792" rIns="85584" bIns="42792"/>
          <a:lstStyle/>
          <a:p>
            <a:pPr fontAlgn="base">
              <a:spcBef>
                <a:spcPct val="0"/>
              </a:spcBef>
              <a:spcAft>
                <a:spcPct val="0"/>
              </a:spcAft>
            </a:pPr>
            <a:endParaRPr lang="fr-CA" sz="2200">
              <a:solidFill>
                <a:prstClr val="black"/>
              </a:solidFill>
              <a:latin typeface="Arial" pitchFamily="34" charset="0"/>
              <a:cs typeface="Arial" pitchFamily="34" charset="0"/>
            </a:endParaRPr>
          </a:p>
        </p:txBody>
      </p:sp>
      <p:sp>
        <p:nvSpPr>
          <p:cNvPr id="100358" name="Text Box 11"/>
          <p:cNvSpPr txBox="1">
            <a:spLocks noChangeArrowheads="1"/>
          </p:cNvSpPr>
          <p:nvPr/>
        </p:nvSpPr>
        <p:spPr bwMode="auto">
          <a:xfrm>
            <a:off x="0" y="2419512"/>
            <a:ext cx="1448098" cy="25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4" tIns="42792" rIns="85584" bIns="42792">
            <a:spAutoFit/>
          </a:bodyPr>
          <a:lstStyle>
            <a:lvl1pPr defTabSz="1106488" eaLnBrk="0" hangingPunct="0">
              <a:spcBef>
                <a:spcPct val="20000"/>
              </a:spcBef>
              <a:buClr>
                <a:schemeClr val="accent1"/>
              </a:buClr>
              <a:buSzPct val="85000"/>
              <a:buFont typeface="Wingdings 2" pitchFamily="18" charset="2"/>
              <a:buChar char=""/>
              <a:defRPr sz="2900">
                <a:solidFill>
                  <a:schemeClr val="tx1"/>
                </a:solidFill>
                <a:latin typeface="Georgia" pitchFamily="18" charset="0"/>
              </a:defRPr>
            </a:lvl1pPr>
            <a:lvl2pPr marL="898525" indent="-344488" defTabSz="1106488" eaLnBrk="0" hangingPunct="0">
              <a:spcBef>
                <a:spcPct val="20000"/>
              </a:spcBef>
              <a:buClr>
                <a:schemeClr val="accent2"/>
              </a:buClr>
              <a:buSzPct val="70000"/>
              <a:buFont typeface="Wingdings" pitchFamily="2" charset="2"/>
              <a:buChar char=""/>
              <a:defRPr sz="2300">
                <a:solidFill>
                  <a:schemeClr val="tx2"/>
                </a:solidFill>
                <a:latin typeface="Georgia" pitchFamily="18" charset="0"/>
              </a:defRPr>
            </a:lvl2pPr>
            <a:lvl3pPr marL="1382713" indent="-276225" defTabSz="1106488" eaLnBrk="0" hangingPunct="0">
              <a:spcBef>
                <a:spcPct val="20000"/>
              </a:spcBef>
              <a:buClr>
                <a:srgbClr val="8CADAE"/>
              </a:buClr>
              <a:buSzPct val="75000"/>
              <a:buFont typeface="Wingdings 2" pitchFamily="18" charset="2"/>
              <a:buChar char=""/>
              <a:defRPr sz="2100">
                <a:solidFill>
                  <a:schemeClr val="tx1"/>
                </a:solidFill>
                <a:latin typeface="Georgia" pitchFamily="18" charset="0"/>
              </a:defRPr>
            </a:lvl3pPr>
            <a:lvl4pPr marL="1938338" indent="-276225" defTabSz="1106488" eaLnBrk="0" hangingPunct="0">
              <a:spcBef>
                <a:spcPct val="20000"/>
              </a:spcBef>
              <a:buClr>
                <a:srgbClr val="8C7B70"/>
              </a:buClr>
              <a:buSzPct val="70000"/>
              <a:buFont typeface="Wingdings" pitchFamily="2" charset="2"/>
              <a:buChar char=""/>
              <a:defRPr sz="2100">
                <a:solidFill>
                  <a:schemeClr val="tx2"/>
                </a:solidFill>
                <a:latin typeface="Georgia" pitchFamily="18" charset="0"/>
              </a:defRPr>
            </a:lvl4pPr>
            <a:lvl5pPr marL="2490788" indent="-274638" defTabSz="1106488" eaLnBrk="0" hangingPunct="0">
              <a:spcBef>
                <a:spcPct val="20000"/>
              </a:spcBef>
              <a:buClr>
                <a:srgbClr val="8FB08C"/>
              </a:buClr>
              <a:buChar char="•"/>
              <a:defRPr sz="1900">
                <a:solidFill>
                  <a:schemeClr val="tx1"/>
                </a:solidFill>
                <a:latin typeface="Georgia" pitchFamily="18" charset="0"/>
              </a:defRPr>
            </a:lvl5pPr>
            <a:lvl6pPr marL="29479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6pPr>
            <a:lvl7pPr marL="34051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7pPr>
            <a:lvl8pPr marL="38623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8pPr>
            <a:lvl9pPr marL="43195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9pPr>
          </a:lstStyle>
          <a:p>
            <a:pPr eaLnBrk="1" fontAlgn="base" hangingPunct="1">
              <a:spcBef>
                <a:spcPct val="0"/>
              </a:spcBef>
              <a:spcAft>
                <a:spcPct val="0"/>
              </a:spcAft>
              <a:buClrTx/>
              <a:buSzTx/>
              <a:buFontTx/>
              <a:buNone/>
            </a:pPr>
            <a:r>
              <a:rPr lang="fr-CA" altLang="fr-FR" sz="1100">
                <a:solidFill>
                  <a:prstClr val="black"/>
                </a:solidFill>
                <a:latin typeface="Rage Italic" pitchFamily="66" charset="0"/>
                <a:cs typeface="Arial" pitchFamily="34" charset="0"/>
              </a:rPr>
              <a:t>Élina Roy inf.aux</a:t>
            </a:r>
            <a:r>
              <a:rPr lang="fr-CA" altLang="fr-FR" sz="900">
                <a:solidFill>
                  <a:prstClr val="black"/>
                </a:solidFill>
                <a:latin typeface="Rage Italic" pitchFamily="66" charset="0"/>
                <a:cs typeface="Arial" pitchFamily="34" charset="0"/>
              </a:rPr>
              <a:t>.</a:t>
            </a:r>
          </a:p>
        </p:txBody>
      </p:sp>
      <p:sp>
        <p:nvSpPr>
          <p:cNvPr id="100359" name="Line 12"/>
          <p:cNvSpPr>
            <a:spLocks noChangeShapeType="1"/>
          </p:cNvSpPr>
          <p:nvPr/>
        </p:nvSpPr>
        <p:spPr bwMode="auto">
          <a:xfrm flipH="1">
            <a:off x="994173" y="602283"/>
            <a:ext cx="945059" cy="471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4" tIns="42792" rIns="85584" bIns="42792"/>
          <a:lstStyle/>
          <a:p>
            <a:pPr fontAlgn="base">
              <a:spcBef>
                <a:spcPct val="0"/>
              </a:spcBef>
              <a:spcAft>
                <a:spcPct val="0"/>
              </a:spcAft>
            </a:pPr>
            <a:endParaRPr lang="fr-CA" sz="2200">
              <a:solidFill>
                <a:prstClr val="black"/>
              </a:solidFill>
              <a:latin typeface="Arial" pitchFamily="34" charset="0"/>
              <a:cs typeface="Arial" pitchFamily="34" charset="0"/>
            </a:endParaRPr>
          </a:p>
        </p:txBody>
      </p:sp>
      <p:sp>
        <p:nvSpPr>
          <p:cNvPr id="100360" name="Text Box 13"/>
          <p:cNvSpPr txBox="1">
            <a:spLocks noChangeArrowheads="1"/>
          </p:cNvSpPr>
          <p:nvPr/>
        </p:nvSpPr>
        <p:spPr bwMode="auto">
          <a:xfrm>
            <a:off x="520900" y="872270"/>
            <a:ext cx="693539" cy="25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4" tIns="42792" rIns="85584" bIns="42792">
            <a:spAutoFit/>
          </a:bodyPr>
          <a:lstStyle>
            <a:lvl1pPr defTabSz="1106488" eaLnBrk="0" hangingPunct="0">
              <a:spcBef>
                <a:spcPct val="20000"/>
              </a:spcBef>
              <a:buClr>
                <a:schemeClr val="accent1"/>
              </a:buClr>
              <a:buSzPct val="85000"/>
              <a:buFont typeface="Wingdings 2" pitchFamily="18" charset="2"/>
              <a:buChar char=""/>
              <a:defRPr sz="2900">
                <a:solidFill>
                  <a:schemeClr val="tx1"/>
                </a:solidFill>
                <a:latin typeface="Georgia" pitchFamily="18" charset="0"/>
              </a:defRPr>
            </a:lvl1pPr>
            <a:lvl2pPr marL="898525" indent="-344488" defTabSz="1106488" eaLnBrk="0" hangingPunct="0">
              <a:spcBef>
                <a:spcPct val="20000"/>
              </a:spcBef>
              <a:buClr>
                <a:schemeClr val="accent2"/>
              </a:buClr>
              <a:buSzPct val="70000"/>
              <a:buFont typeface="Wingdings" pitchFamily="2" charset="2"/>
              <a:buChar char=""/>
              <a:defRPr sz="2300">
                <a:solidFill>
                  <a:schemeClr val="tx2"/>
                </a:solidFill>
                <a:latin typeface="Georgia" pitchFamily="18" charset="0"/>
              </a:defRPr>
            </a:lvl2pPr>
            <a:lvl3pPr marL="1382713" indent="-276225" defTabSz="1106488" eaLnBrk="0" hangingPunct="0">
              <a:spcBef>
                <a:spcPct val="20000"/>
              </a:spcBef>
              <a:buClr>
                <a:srgbClr val="8CADAE"/>
              </a:buClr>
              <a:buSzPct val="75000"/>
              <a:buFont typeface="Wingdings 2" pitchFamily="18" charset="2"/>
              <a:buChar char=""/>
              <a:defRPr sz="2100">
                <a:solidFill>
                  <a:schemeClr val="tx1"/>
                </a:solidFill>
                <a:latin typeface="Georgia" pitchFamily="18" charset="0"/>
              </a:defRPr>
            </a:lvl3pPr>
            <a:lvl4pPr marL="1938338" indent="-276225" defTabSz="1106488" eaLnBrk="0" hangingPunct="0">
              <a:spcBef>
                <a:spcPct val="20000"/>
              </a:spcBef>
              <a:buClr>
                <a:srgbClr val="8C7B70"/>
              </a:buClr>
              <a:buSzPct val="70000"/>
              <a:buFont typeface="Wingdings" pitchFamily="2" charset="2"/>
              <a:buChar char=""/>
              <a:defRPr sz="2100">
                <a:solidFill>
                  <a:schemeClr val="tx2"/>
                </a:solidFill>
                <a:latin typeface="Georgia" pitchFamily="18" charset="0"/>
              </a:defRPr>
            </a:lvl4pPr>
            <a:lvl5pPr marL="2490788" indent="-274638" defTabSz="1106488" eaLnBrk="0" hangingPunct="0">
              <a:spcBef>
                <a:spcPct val="20000"/>
              </a:spcBef>
              <a:buClr>
                <a:srgbClr val="8FB08C"/>
              </a:buClr>
              <a:buChar char="•"/>
              <a:defRPr sz="1900">
                <a:solidFill>
                  <a:schemeClr val="tx1"/>
                </a:solidFill>
                <a:latin typeface="Georgia" pitchFamily="18" charset="0"/>
              </a:defRPr>
            </a:lvl5pPr>
            <a:lvl6pPr marL="29479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6pPr>
            <a:lvl7pPr marL="34051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7pPr>
            <a:lvl8pPr marL="38623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8pPr>
            <a:lvl9pPr marL="43195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9pPr>
          </a:lstStyle>
          <a:p>
            <a:pPr eaLnBrk="1" fontAlgn="base" hangingPunct="1">
              <a:spcBef>
                <a:spcPct val="0"/>
              </a:spcBef>
              <a:spcAft>
                <a:spcPct val="0"/>
              </a:spcAft>
              <a:buClrTx/>
              <a:buSzTx/>
              <a:buFontTx/>
              <a:buNone/>
            </a:pPr>
            <a:r>
              <a:rPr lang="fr-CA" altLang="fr-FR" sz="1100">
                <a:solidFill>
                  <a:prstClr val="black"/>
                </a:solidFill>
                <a:latin typeface="Arial" pitchFamily="34" charset="0"/>
                <a:cs typeface="Arial" pitchFamily="34" charset="0"/>
              </a:rPr>
              <a:t>11:30</a:t>
            </a:r>
          </a:p>
        </p:txBody>
      </p:sp>
      <p:sp>
        <p:nvSpPr>
          <p:cNvPr id="100361" name="Line 14"/>
          <p:cNvSpPr>
            <a:spLocks noChangeShapeType="1"/>
          </p:cNvSpPr>
          <p:nvPr/>
        </p:nvSpPr>
        <p:spPr bwMode="auto">
          <a:xfrm flipH="1">
            <a:off x="858739" y="602282"/>
            <a:ext cx="5402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4" tIns="42792" rIns="85584" bIns="42792"/>
          <a:lstStyle/>
          <a:p>
            <a:pPr fontAlgn="base">
              <a:spcBef>
                <a:spcPct val="0"/>
              </a:spcBef>
              <a:spcAft>
                <a:spcPct val="0"/>
              </a:spcAft>
            </a:pPr>
            <a:endParaRPr lang="fr-CA" sz="2200">
              <a:solidFill>
                <a:prstClr val="black"/>
              </a:solidFill>
              <a:latin typeface="Arial" pitchFamily="34" charset="0"/>
              <a:cs typeface="Arial" pitchFamily="34" charset="0"/>
            </a:endParaRPr>
          </a:p>
        </p:txBody>
      </p:sp>
      <p:sp>
        <p:nvSpPr>
          <p:cNvPr id="100362" name="Text Box 15"/>
          <p:cNvSpPr txBox="1">
            <a:spLocks noChangeArrowheads="1"/>
          </p:cNvSpPr>
          <p:nvPr/>
        </p:nvSpPr>
        <p:spPr bwMode="auto">
          <a:xfrm>
            <a:off x="184548" y="468771"/>
            <a:ext cx="858739" cy="22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4" tIns="42792" rIns="85584" bIns="42792">
            <a:spAutoFit/>
          </a:bodyPr>
          <a:lstStyle>
            <a:lvl1pPr defTabSz="1106488" eaLnBrk="0" hangingPunct="0">
              <a:spcBef>
                <a:spcPct val="20000"/>
              </a:spcBef>
              <a:buClr>
                <a:schemeClr val="accent1"/>
              </a:buClr>
              <a:buSzPct val="85000"/>
              <a:buFont typeface="Wingdings 2" pitchFamily="18" charset="2"/>
              <a:buChar char=""/>
              <a:defRPr sz="2900">
                <a:solidFill>
                  <a:schemeClr val="tx1"/>
                </a:solidFill>
                <a:latin typeface="Georgia" pitchFamily="18" charset="0"/>
              </a:defRPr>
            </a:lvl1pPr>
            <a:lvl2pPr marL="898525" indent="-344488" defTabSz="1106488" eaLnBrk="0" hangingPunct="0">
              <a:spcBef>
                <a:spcPct val="20000"/>
              </a:spcBef>
              <a:buClr>
                <a:schemeClr val="accent2"/>
              </a:buClr>
              <a:buSzPct val="70000"/>
              <a:buFont typeface="Wingdings" pitchFamily="2" charset="2"/>
              <a:buChar char=""/>
              <a:defRPr sz="2300">
                <a:solidFill>
                  <a:schemeClr val="tx2"/>
                </a:solidFill>
                <a:latin typeface="Georgia" pitchFamily="18" charset="0"/>
              </a:defRPr>
            </a:lvl2pPr>
            <a:lvl3pPr marL="1382713" indent="-276225" defTabSz="1106488" eaLnBrk="0" hangingPunct="0">
              <a:spcBef>
                <a:spcPct val="20000"/>
              </a:spcBef>
              <a:buClr>
                <a:srgbClr val="8CADAE"/>
              </a:buClr>
              <a:buSzPct val="75000"/>
              <a:buFont typeface="Wingdings 2" pitchFamily="18" charset="2"/>
              <a:buChar char=""/>
              <a:defRPr sz="2100">
                <a:solidFill>
                  <a:schemeClr val="tx1"/>
                </a:solidFill>
                <a:latin typeface="Georgia" pitchFamily="18" charset="0"/>
              </a:defRPr>
            </a:lvl3pPr>
            <a:lvl4pPr marL="1938338" indent="-276225" defTabSz="1106488" eaLnBrk="0" hangingPunct="0">
              <a:spcBef>
                <a:spcPct val="20000"/>
              </a:spcBef>
              <a:buClr>
                <a:srgbClr val="8C7B70"/>
              </a:buClr>
              <a:buSzPct val="70000"/>
              <a:buFont typeface="Wingdings" pitchFamily="2" charset="2"/>
              <a:buChar char=""/>
              <a:defRPr sz="2100">
                <a:solidFill>
                  <a:schemeClr val="tx2"/>
                </a:solidFill>
                <a:latin typeface="Georgia" pitchFamily="18" charset="0"/>
              </a:defRPr>
            </a:lvl4pPr>
            <a:lvl5pPr marL="2490788" indent="-274638" defTabSz="1106488" eaLnBrk="0" hangingPunct="0">
              <a:spcBef>
                <a:spcPct val="20000"/>
              </a:spcBef>
              <a:buClr>
                <a:srgbClr val="8FB08C"/>
              </a:buClr>
              <a:buChar char="•"/>
              <a:defRPr sz="1900">
                <a:solidFill>
                  <a:schemeClr val="tx1"/>
                </a:solidFill>
                <a:latin typeface="Georgia" pitchFamily="18" charset="0"/>
              </a:defRPr>
            </a:lvl5pPr>
            <a:lvl6pPr marL="29479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6pPr>
            <a:lvl7pPr marL="34051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7pPr>
            <a:lvl8pPr marL="38623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8pPr>
            <a:lvl9pPr marL="4319588" indent="-274638" defTabSz="1106488" eaLnBrk="0" fontAlgn="base" hangingPunct="0">
              <a:spcBef>
                <a:spcPct val="20000"/>
              </a:spcBef>
              <a:spcAft>
                <a:spcPct val="0"/>
              </a:spcAft>
              <a:buClr>
                <a:srgbClr val="8FB08C"/>
              </a:buClr>
              <a:buChar char="•"/>
              <a:defRPr sz="1900">
                <a:solidFill>
                  <a:schemeClr val="tx1"/>
                </a:solidFill>
                <a:latin typeface="Georgia" pitchFamily="18" charset="0"/>
              </a:defRPr>
            </a:lvl9pPr>
          </a:lstStyle>
          <a:p>
            <a:pPr eaLnBrk="1" fontAlgn="base" hangingPunct="1">
              <a:spcBef>
                <a:spcPct val="0"/>
              </a:spcBef>
              <a:spcAft>
                <a:spcPct val="0"/>
              </a:spcAft>
              <a:buClrTx/>
              <a:buSzTx/>
              <a:buFontTx/>
              <a:buNone/>
            </a:pPr>
            <a:r>
              <a:rPr lang="fr-CA" altLang="fr-FR" sz="900">
                <a:solidFill>
                  <a:prstClr val="black"/>
                </a:solidFill>
                <a:latin typeface="Arial" pitchFamily="34" charset="0"/>
                <a:cs typeface="Arial" pitchFamily="34" charset="0"/>
              </a:rPr>
              <a:t>2009-11-19</a:t>
            </a:r>
          </a:p>
        </p:txBody>
      </p:sp>
    </p:spTree>
    <p:extLst>
      <p:ext uri="{BB962C8B-B14F-4D97-AF65-F5344CB8AC3E}">
        <p14:creationId xmlns:p14="http://schemas.microsoft.com/office/powerpoint/2010/main" val="981682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2122" y="228451"/>
            <a:ext cx="8533805" cy="759528"/>
          </a:xfrm>
        </p:spPr>
        <p:txBody>
          <a:bodyPr wrap="square" anchor="b">
            <a:normAutofit/>
          </a:bodyPr>
          <a:lstStyle/>
          <a:p>
            <a:pPr eaLnBrk="1" fontAlgn="auto" hangingPunct="1">
              <a:spcAft>
                <a:spcPts val="0"/>
              </a:spcAft>
              <a:defRPr/>
            </a:pPr>
            <a:r>
              <a:rPr lang="fr-CA" altLang="fr-FR" sz="3100" b="1" dirty="0"/>
              <a:t>ÉCHELLE D’INSULINE STANDARDISÉE</a:t>
            </a:r>
          </a:p>
        </p:txBody>
      </p:sp>
      <p:pic>
        <p:nvPicPr>
          <p:cNvPr id="102404" name="Picture 4" descr="prescription insulin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5518" y="1527049"/>
            <a:ext cx="8056387" cy="457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30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251DDC-0DD3-F39C-F24B-2ABC656307BA}"/>
              </a:ext>
            </a:extLst>
          </p:cNvPr>
          <p:cNvSpPr>
            <a:spLocks noGrp="1"/>
          </p:cNvSpPr>
          <p:nvPr>
            <p:ph type="title"/>
          </p:nvPr>
        </p:nvSpPr>
        <p:spPr/>
        <p:txBody>
          <a:bodyPr/>
          <a:lstStyle/>
          <a:p>
            <a:endParaRPr lang="fr-CA"/>
          </a:p>
        </p:txBody>
      </p:sp>
      <p:pic>
        <p:nvPicPr>
          <p:cNvPr id="5" name="Espace réservé du contenu 4">
            <a:extLst>
              <a:ext uri="{FF2B5EF4-FFF2-40B4-BE49-F238E27FC236}">
                <a16:creationId xmlns:a16="http://schemas.microsoft.com/office/drawing/2014/main" id="{716FE1DF-7C58-BF47-0963-14BBB21B680F}"/>
              </a:ext>
            </a:extLst>
          </p:cNvPr>
          <p:cNvPicPr>
            <a:picLocks noGrp="1" noChangeAspect="1"/>
          </p:cNvPicPr>
          <p:nvPr>
            <p:ph sz="quarter" idx="1"/>
          </p:nvPr>
        </p:nvPicPr>
        <p:blipFill>
          <a:blip r:embed="rId2"/>
          <a:stretch>
            <a:fillRect/>
          </a:stretch>
        </p:blipFill>
        <p:spPr>
          <a:xfrm>
            <a:off x="221916" y="1385170"/>
            <a:ext cx="8670564" cy="4852141"/>
          </a:xfrm>
        </p:spPr>
      </p:pic>
    </p:spTree>
    <p:extLst>
      <p:ext uri="{BB962C8B-B14F-4D97-AF65-F5344CB8AC3E}">
        <p14:creationId xmlns:p14="http://schemas.microsoft.com/office/powerpoint/2010/main" val="2456138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940BC3-7B1E-365C-FDB0-5CC934B6A606}"/>
              </a:ext>
            </a:extLst>
          </p:cNvPr>
          <p:cNvSpPr>
            <a:spLocks noGrp="1"/>
          </p:cNvSpPr>
          <p:nvPr>
            <p:ph type="title"/>
          </p:nvPr>
        </p:nvSpPr>
        <p:spPr/>
        <p:txBody>
          <a:bodyPr/>
          <a:lstStyle/>
          <a:p>
            <a:r>
              <a:rPr lang="fr-CA" sz="5400" b="1" dirty="0">
                <a:solidFill>
                  <a:schemeClr val="tx2">
                    <a:lumMod val="75000"/>
                  </a:schemeClr>
                </a:solidFill>
                <a:latin typeface="+mn-lt"/>
              </a:rPr>
              <a:t>Hypoglycémiants</a:t>
            </a:r>
            <a:r>
              <a:rPr lang="fr-CA" b="1" dirty="0">
                <a:solidFill>
                  <a:schemeClr val="tx2">
                    <a:lumMod val="75000"/>
                  </a:schemeClr>
                </a:solidFill>
                <a:latin typeface="+mn-lt"/>
              </a:rPr>
              <a:t> </a:t>
            </a:r>
            <a:r>
              <a:rPr lang="fr-CA" sz="2000" b="1" dirty="0">
                <a:solidFill>
                  <a:schemeClr val="tx2">
                    <a:lumMod val="75000"/>
                  </a:schemeClr>
                </a:solidFill>
                <a:latin typeface="+mn-lt"/>
              </a:rPr>
              <a:t>p.89 du </a:t>
            </a:r>
            <a:r>
              <a:rPr lang="fr-CA" sz="2000" b="1" dirty="0" err="1">
                <a:solidFill>
                  <a:schemeClr val="tx2">
                    <a:lumMod val="75000"/>
                  </a:schemeClr>
                </a:solidFill>
                <a:latin typeface="+mn-lt"/>
              </a:rPr>
              <a:t>Cémeq</a:t>
            </a:r>
            <a:endParaRPr lang="fr-CA" sz="2000" b="1" dirty="0">
              <a:solidFill>
                <a:schemeClr val="tx2">
                  <a:lumMod val="75000"/>
                </a:schemeClr>
              </a:solidFill>
              <a:latin typeface="+mn-lt"/>
            </a:endParaRPr>
          </a:p>
        </p:txBody>
      </p:sp>
      <p:pic>
        <p:nvPicPr>
          <p:cNvPr id="5" name="Espace réservé du contenu 4">
            <a:extLst>
              <a:ext uri="{FF2B5EF4-FFF2-40B4-BE49-F238E27FC236}">
                <a16:creationId xmlns:a16="http://schemas.microsoft.com/office/drawing/2014/main" id="{4637CCF9-DE4A-A678-BFD7-69C6B3EF7130}"/>
              </a:ext>
            </a:extLst>
          </p:cNvPr>
          <p:cNvPicPr>
            <a:picLocks noGrp="1" noChangeAspect="1"/>
          </p:cNvPicPr>
          <p:nvPr>
            <p:ph sz="quarter" idx="1"/>
          </p:nvPr>
        </p:nvPicPr>
        <p:blipFill>
          <a:blip r:embed="rId2"/>
          <a:stretch>
            <a:fillRect/>
          </a:stretch>
        </p:blipFill>
        <p:spPr>
          <a:xfrm>
            <a:off x="229416" y="1196752"/>
            <a:ext cx="8685168" cy="5510834"/>
          </a:xfrm>
        </p:spPr>
      </p:pic>
      <p:pic>
        <p:nvPicPr>
          <p:cNvPr id="6" name="Image 5">
            <a:extLst>
              <a:ext uri="{FF2B5EF4-FFF2-40B4-BE49-F238E27FC236}">
                <a16:creationId xmlns:a16="http://schemas.microsoft.com/office/drawing/2014/main" id="{2B8BA68E-A731-4E3E-BF9F-6F48892F1F01}"/>
              </a:ext>
            </a:extLst>
          </p:cNvPr>
          <p:cNvPicPr>
            <a:picLocks noChangeAspect="1"/>
          </p:cNvPicPr>
          <p:nvPr/>
        </p:nvPicPr>
        <p:blipFill>
          <a:blip r:embed="rId3"/>
          <a:stretch>
            <a:fillRect/>
          </a:stretch>
        </p:blipFill>
        <p:spPr>
          <a:xfrm>
            <a:off x="7236296" y="1023711"/>
            <a:ext cx="1414395" cy="1298561"/>
          </a:xfrm>
          <a:prstGeom prst="rect">
            <a:avLst/>
          </a:prstGeom>
        </p:spPr>
      </p:pic>
    </p:spTree>
    <p:extLst>
      <p:ext uri="{BB962C8B-B14F-4D97-AF65-F5344CB8AC3E}">
        <p14:creationId xmlns:p14="http://schemas.microsoft.com/office/powerpoint/2010/main" val="2647880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EEFFD9-1AB8-E3AD-5401-2D662C1D963B}"/>
              </a:ext>
            </a:extLst>
          </p:cNvPr>
          <p:cNvSpPr>
            <a:spLocks noGrp="1"/>
          </p:cNvSpPr>
          <p:nvPr>
            <p:ph type="title"/>
          </p:nvPr>
        </p:nvSpPr>
        <p:spPr>
          <a:xfrm>
            <a:off x="305097" y="193172"/>
            <a:ext cx="8533805" cy="759528"/>
          </a:xfrm>
        </p:spPr>
        <p:txBody>
          <a:bodyPr/>
          <a:lstStyle/>
          <a:p>
            <a:r>
              <a:rPr lang="fr-CA" sz="4800" b="1" dirty="0">
                <a:solidFill>
                  <a:srgbClr val="002060"/>
                </a:solidFill>
              </a:rPr>
              <a:t>Hypoglycémiants oraux</a:t>
            </a:r>
          </a:p>
        </p:txBody>
      </p:sp>
      <p:pic>
        <p:nvPicPr>
          <p:cNvPr id="5" name="Espace réservé du contenu 4">
            <a:extLst>
              <a:ext uri="{FF2B5EF4-FFF2-40B4-BE49-F238E27FC236}">
                <a16:creationId xmlns:a16="http://schemas.microsoft.com/office/drawing/2014/main" id="{E7B3D7AE-B127-BDF0-4080-17D6BF404F86}"/>
              </a:ext>
            </a:extLst>
          </p:cNvPr>
          <p:cNvPicPr>
            <a:picLocks noGrp="1" noChangeAspect="1"/>
          </p:cNvPicPr>
          <p:nvPr>
            <p:ph sz="quarter" idx="1"/>
          </p:nvPr>
        </p:nvPicPr>
        <p:blipFill>
          <a:blip r:embed="rId2"/>
          <a:stretch>
            <a:fillRect/>
          </a:stretch>
        </p:blipFill>
        <p:spPr>
          <a:xfrm>
            <a:off x="108657" y="1353195"/>
            <a:ext cx="6784702" cy="5504805"/>
          </a:xfrm>
        </p:spPr>
      </p:pic>
      <p:sp>
        <p:nvSpPr>
          <p:cNvPr id="6" name="ZoneTexte 5">
            <a:extLst>
              <a:ext uri="{FF2B5EF4-FFF2-40B4-BE49-F238E27FC236}">
                <a16:creationId xmlns:a16="http://schemas.microsoft.com/office/drawing/2014/main" id="{7DE79D21-058E-C4DE-BCF2-23C5A3582DEB}"/>
              </a:ext>
            </a:extLst>
          </p:cNvPr>
          <p:cNvSpPr txBox="1"/>
          <p:nvPr/>
        </p:nvSpPr>
        <p:spPr>
          <a:xfrm>
            <a:off x="6988110" y="3040998"/>
            <a:ext cx="2000274" cy="923330"/>
          </a:xfrm>
          <a:prstGeom prst="rect">
            <a:avLst/>
          </a:prstGeom>
          <a:solidFill>
            <a:srgbClr val="00B0F0"/>
          </a:solidFill>
          <a:ln>
            <a:solidFill>
              <a:schemeClr val="tx1"/>
            </a:solidFill>
          </a:ln>
        </p:spPr>
        <p:txBody>
          <a:bodyPr wrap="square">
            <a:spAutoFit/>
          </a:bodyPr>
          <a:lstStyle/>
          <a:p>
            <a:r>
              <a:rPr lang="fr-CA" dirty="0"/>
              <a:t>Peuvent causer des hypoglycémies</a:t>
            </a:r>
          </a:p>
        </p:txBody>
      </p:sp>
      <p:sp>
        <p:nvSpPr>
          <p:cNvPr id="8" name="ZoneTexte 7">
            <a:extLst>
              <a:ext uri="{FF2B5EF4-FFF2-40B4-BE49-F238E27FC236}">
                <a16:creationId xmlns:a16="http://schemas.microsoft.com/office/drawing/2014/main" id="{6128E055-A79A-BDD3-9204-259616EEB19A}"/>
              </a:ext>
            </a:extLst>
          </p:cNvPr>
          <p:cNvSpPr txBox="1"/>
          <p:nvPr/>
        </p:nvSpPr>
        <p:spPr>
          <a:xfrm>
            <a:off x="6573823" y="4280039"/>
            <a:ext cx="2414561" cy="369332"/>
          </a:xfrm>
          <a:prstGeom prst="rect">
            <a:avLst/>
          </a:prstGeom>
          <a:solidFill>
            <a:srgbClr val="FFFF00"/>
          </a:solidFill>
          <a:ln>
            <a:solidFill>
              <a:schemeClr val="tx1"/>
            </a:solidFill>
          </a:ln>
        </p:spPr>
        <p:txBody>
          <a:bodyPr wrap="square">
            <a:spAutoFit/>
          </a:bodyPr>
          <a:lstStyle/>
          <a:p>
            <a:r>
              <a:rPr lang="fr-CA" dirty="0" err="1"/>
              <a:t>Antihyperglycémique</a:t>
            </a:r>
            <a:endParaRPr lang="fr-CA" dirty="0"/>
          </a:p>
        </p:txBody>
      </p:sp>
      <p:sp>
        <p:nvSpPr>
          <p:cNvPr id="10" name="ZoneTexte 9">
            <a:extLst>
              <a:ext uri="{FF2B5EF4-FFF2-40B4-BE49-F238E27FC236}">
                <a16:creationId xmlns:a16="http://schemas.microsoft.com/office/drawing/2014/main" id="{DC168ABB-9B80-304C-80FB-E821CF95FE3C}"/>
              </a:ext>
            </a:extLst>
          </p:cNvPr>
          <p:cNvSpPr txBox="1"/>
          <p:nvPr/>
        </p:nvSpPr>
        <p:spPr>
          <a:xfrm>
            <a:off x="6534472" y="5429630"/>
            <a:ext cx="2430016" cy="369332"/>
          </a:xfrm>
          <a:prstGeom prst="rect">
            <a:avLst/>
          </a:prstGeom>
          <a:solidFill>
            <a:srgbClr val="FF7C80"/>
          </a:solidFill>
          <a:ln>
            <a:solidFill>
              <a:schemeClr val="tx1"/>
            </a:solidFill>
          </a:ln>
        </p:spPr>
        <p:txBody>
          <a:bodyPr wrap="square">
            <a:spAutoFit/>
          </a:bodyPr>
          <a:lstStyle/>
          <a:p>
            <a:r>
              <a:rPr lang="fr-CA" dirty="0" err="1"/>
              <a:t>Antihyperglycémique</a:t>
            </a:r>
            <a:endParaRPr lang="fr-CA" dirty="0"/>
          </a:p>
        </p:txBody>
      </p:sp>
      <p:sp>
        <p:nvSpPr>
          <p:cNvPr id="14" name="ZoneTexte 13">
            <a:extLst>
              <a:ext uri="{FF2B5EF4-FFF2-40B4-BE49-F238E27FC236}">
                <a16:creationId xmlns:a16="http://schemas.microsoft.com/office/drawing/2014/main" id="{EA5E86FC-F255-7F91-D6CA-3268A5F3F176}"/>
              </a:ext>
            </a:extLst>
          </p:cNvPr>
          <p:cNvSpPr txBox="1"/>
          <p:nvPr/>
        </p:nvSpPr>
        <p:spPr>
          <a:xfrm>
            <a:off x="179511" y="3348754"/>
            <a:ext cx="1526006" cy="523220"/>
          </a:xfrm>
          <a:prstGeom prst="rect">
            <a:avLst/>
          </a:prstGeom>
          <a:noFill/>
        </p:spPr>
        <p:txBody>
          <a:bodyPr wrap="square">
            <a:spAutoFit/>
          </a:bodyPr>
          <a:lstStyle/>
          <a:p>
            <a:r>
              <a:rPr lang="fr-CA" sz="1400" b="1" dirty="0" err="1"/>
              <a:t>Gluconorm</a:t>
            </a:r>
            <a:endParaRPr lang="fr-CA" sz="1400" b="1" dirty="0"/>
          </a:p>
          <a:p>
            <a:r>
              <a:rPr lang="fr-CA" sz="1400" b="1" dirty="0"/>
              <a:t>Diamicron</a:t>
            </a:r>
          </a:p>
        </p:txBody>
      </p:sp>
      <p:sp>
        <p:nvSpPr>
          <p:cNvPr id="18" name="ZoneTexte 17">
            <a:extLst>
              <a:ext uri="{FF2B5EF4-FFF2-40B4-BE49-F238E27FC236}">
                <a16:creationId xmlns:a16="http://schemas.microsoft.com/office/drawing/2014/main" id="{31D2EBDF-E985-E278-2479-05A5DD78CB2C}"/>
              </a:ext>
            </a:extLst>
          </p:cNvPr>
          <p:cNvSpPr txBox="1"/>
          <p:nvPr/>
        </p:nvSpPr>
        <p:spPr>
          <a:xfrm>
            <a:off x="6693119" y="2466203"/>
            <a:ext cx="2430016" cy="369332"/>
          </a:xfrm>
          <a:prstGeom prst="rect">
            <a:avLst/>
          </a:prstGeom>
          <a:solidFill>
            <a:srgbClr val="00B050"/>
          </a:solidFill>
          <a:ln>
            <a:solidFill>
              <a:schemeClr val="tx1"/>
            </a:solidFill>
          </a:ln>
        </p:spPr>
        <p:txBody>
          <a:bodyPr wrap="square">
            <a:spAutoFit/>
          </a:bodyPr>
          <a:lstStyle/>
          <a:p>
            <a:r>
              <a:rPr lang="fr-CA" dirty="0" err="1"/>
              <a:t>Antihyperglycémique</a:t>
            </a:r>
            <a:endParaRPr lang="fr-CA" dirty="0"/>
          </a:p>
        </p:txBody>
      </p:sp>
    </p:spTree>
    <p:extLst>
      <p:ext uri="{BB962C8B-B14F-4D97-AF65-F5344CB8AC3E}">
        <p14:creationId xmlns:p14="http://schemas.microsoft.com/office/powerpoint/2010/main" val="3490077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4158E-2EAE-A70D-1323-0CFC4B1047E2}"/>
              </a:ext>
            </a:extLst>
          </p:cNvPr>
          <p:cNvSpPr>
            <a:spLocks noGrp="1"/>
          </p:cNvSpPr>
          <p:nvPr>
            <p:ph type="title"/>
          </p:nvPr>
        </p:nvSpPr>
        <p:spPr/>
        <p:txBody>
          <a:bodyPr/>
          <a:lstStyle/>
          <a:p>
            <a:endParaRPr lang="fr-CA"/>
          </a:p>
        </p:txBody>
      </p:sp>
      <p:pic>
        <p:nvPicPr>
          <p:cNvPr id="4" name="Espace réservé du contenu 3">
            <a:extLst>
              <a:ext uri="{FF2B5EF4-FFF2-40B4-BE49-F238E27FC236}">
                <a16:creationId xmlns:a16="http://schemas.microsoft.com/office/drawing/2014/main" id="{D82A197C-46D5-7B40-4147-BBBAECF2F81E}"/>
              </a:ext>
            </a:extLst>
          </p:cNvPr>
          <p:cNvPicPr>
            <a:picLocks noGrp="1" noChangeAspect="1"/>
          </p:cNvPicPr>
          <p:nvPr>
            <p:ph sz="quarter" idx="1"/>
          </p:nvPr>
        </p:nvPicPr>
        <p:blipFill>
          <a:blip r:embed="rId2"/>
          <a:stretch>
            <a:fillRect/>
          </a:stretch>
        </p:blipFill>
        <p:spPr>
          <a:xfrm>
            <a:off x="1295636" y="836712"/>
            <a:ext cx="6552728" cy="5925899"/>
          </a:xfrm>
          <a:prstGeom prst="rect">
            <a:avLst/>
          </a:prstGeom>
        </p:spPr>
      </p:pic>
    </p:spTree>
    <p:extLst>
      <p:ext uri="{BB962C8B-B14F-4D97-AF65-F5344CB8AC3E}">
        <p14:creationId xmlns:p14="http://schemas.microsoft.com/office/powerpoint/2010/main" val="1309419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79984"/>
            <a:ext cx="1456956" cy="167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a:extLst>
              <a:ext uri="{FF2B5EF4-FFF2-40B4-BE49-F238E27FC236}">
                <a16:creationId xmlns:a16="http://schemas.microsoft.com/office/drawing/2014/main" id="{7D4487B6-6F69-1C8E-11DB-15980D432CE2}"/>
              </a:ext>
            </a:extLst>
          </p:cNvPr>
          <p:cNvPicPr>
            <a:picLocks noChangeAspect="1"/>
          </p:cNvPicPr>
          <p:nvPr/>
        </p:nvPicPr>
        <p:blipFill>
          <a:blip r:embed="rId3"/>
          <a:stretch>
            <a:fillRect/>
          </a:stretch>
        </p:blipFill>
        <p:spPr>
          <a:xfrm>
            <a:off x="2843808" y="279984"/>
            <a:ext cx="6177917" cy="6120582"/>
          </a:xfrm>
          <a:prstGeom prst="rect">
            <a:avLst/>
          </a:prstGeom>
        </p:spPr>
      </p:pic>
      <p:sp>
        <p:nvSpPr>
          <p:cNvPr id="5" name="Organigramme : Bande perforée 4">
            <a:extLst>
              <a:ext uri="{FF2B5EF4-FFF2-40B4-BE49-F238E27FC236}">
                <a16:creationId xmlns:a16="http://schemas.microsoft.com/office/drawing/2014/main" id="{7233A99D-7FDB-3043-2D4D-C726DE02884B}"/>
              </a:ext>
            </a:extLst>
          </p:cNvPr>
          <p:cNvSpPr/>
          <p:nvPr/>
        </p:nvSpPr>
        <p:spPr>
          <a:xfrm>
            <a:off x="266291" y="2924944"/>
            <a:ext cx="3225589" cy="216024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TRUC pour </a:t>
            </a:r>
            <a:r>
              <a:rPr lang="fr-FR" sz="1400" b="1" dirty="0">
                <a:solidFill>
                  <a:schemeClr val="bg2">
                    <a:lumMod val="10000"/>
                  </a:schemeClr>
                </a:solidFill>
              </a:rPr>
              <a:t>rôle insuline : </a:t>
            </a:r>
          </a:p>
          <a:p>
            <a:pPr algn="ctr"/>
            <a:r>
              <a:rPr lang="fr-FR" sz="1400" dirty="0"/>
              <a:t>Elle agit comme une </a:t>
            </a:r>
            <a:r>
              <a:rPr lang="fr-FR" sz="1400" b="1" dirty="0">
                <a:solidFill>
                  <a:schemeClr val="bg2">
                    <a:lumMod val="10000"/>
                  </a:schemeClr>
                </a:solidFill>
              </a:rPr>
              <a:t>CLÉ </a:t>
            </a:r>
            <a:r>
              <a:rPr lang="fr-FR" sz="1400" dirty="0"/>
              <a:t>qui ouvre la porte d’entrée</a:t>
            </a:r>
          </a:p>
          <a:p>
            <a:pPr algn="ctr"/>
            <a:r>
              <a:rPr lang="fr-FR" sz="1400" dirty="0"/>
              <a:t>(des cellules) pour laisser passer le glucose </a:t>
            </a:r>
          </a:p>
        </p:txBody>
      </p:sp>
    </p:spTree>
    <p:extLst>
      <p:ext uri="{BB962C8B-B14F-4D97-AF65-F5344CB8AC3E}">
        <p14:creationId xmlns:p14="http://schemas.microsoft.com/office/powerpoint/2010/main" val="2118089881"/>
      </p:ext>
    </p:extLst>
  </p:cSld>
  <p:clrMapOvr>
    <a:masterClrMapping/>
  </p:clrMapOvr>
  <p:transition spd="slow">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99246-3B66-0DEC-9B00-145D218C4557}"/>
              </a:ext>
            </a:extLst>
          </p:cNvPr>
          <p:cNvSpPr>
            <a:spLocks noGrp="1"/>
          </p:cNvSpPr>
          <p:nvPr>
            <p:ph type="title"/>
          </p:nvPr>
        </p:nvSpPr>
        <p:spPr/>
        <p:txBody>
          <a:bodyPr/>
          <a:lstStyle/>
          <a:p>
            <a:r>
              <a:rPr lang="fr-CA" dirty="0"/>
              <a:t>Exercice</a:t>
            </a:r>
          </a:p>
        </p:txBody>
      </p:sp>
      <p:sp>
        <p:nvSpPr>
          <p:cNvPr id="3" name="Espace réservé du contenu 2">
            <a:extLst>
              <a:ext uri="{FF2B5EF4-FFF2-40B4-BE49-F238E27FC236}">
                <a16:creationId xmlns:a16="http://schemas.microsoft.com/office/drawing/2014/main" id="{D81BDC45-5DC3-ABD3-734C-6C9B59FF2BA0}"/>
              </a:ext>
            </a:extLst>
          </p:cNvPr>
          <p:cNvSpPr>
            <a:spLocks noGrp="1"/>
          </p:cNvSpPr>
          <p:nvPr>
            <p:ph sz="quarter" idx="1"/>
          </p:nvPr>
        </p:nvSpPr>
        <p:spPr/>
        <p:txBody>
          <a:bodyPr/>
          <a:lstStyle/>
          <a:p>
            <a:r>
              <a:rPr lang="fr-CA" dirty="0"/>
              <a:t>Vous devez faire l’activité 2.6 du </a:t>
            </a:r>
            <a:r>
              <a:rPr lang="fr-CA" dirty="0" err="1"/>
              <a:t>Cémeq</a:t>
            </a:r>
            <a:r>
              <a:rPr lang="fr-CA" dirty="0"/>
              <a:t> p. 95 à 100 et auto-correction</a:t>
            </a:r>
          </a:p>
        </p:txBody>
      </p:sp>
    </p:spTree>
    <p:extLst>
      <p:ext uri="{BB962C8B-B14F-4D97-AF65-F5344CB8AC3E}">
        <p14:creationId xmlns:p14="http://schemas.microsoft.com/office/powerpoint/2010/main" val="7492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085048-2012-7FB8-07A6-191501963888}"/>
              </a:ext>
            </a:extLst>
          </p:cNvPr>
          <p:cNvSpPr>
            <a:spLocks noGrp="1"/>
          </p:cNvSpPr>
          <p:nvPr>
            <p:ph type="title"/>
          </p:nvPr>
        </p:nvSpPr>
        <p:spPr>
          <a:xfrm>
            <a:off x="302122" y="228450"/>
            <a:ext cx="8533805" cy="968301"/>
          </a:xfrm>
        </p:spPr>
        <p:txBody>
          <a:bodyPr/>
          <a:lstStyle/>
          <a:p>
            <a:r>
              <a:rPr lang="fr-CA" sz="4000" b="1" dirty="0">
                <a:solidFill>
                  <a:schemeClr val="bg2">
                    <a:lumMod val="10000"/>
                  </a:schemeClr>
                </a:solidFill>
                <a:latin typeface="+mn-lt"/>
              </a:rPr>
              <a:t>Insuline sur la glycémie </a:t>
            </a:r>
            <a:r>
              <a:rPr lang="fr-CA" dirty="0">
                <a:solidFill>
                  <a:schemeClr val="bg2">
                    <a:lumMod val="10000"/>
                  </a:schemeClr>
                </a:solidFill>
                <a:latin typeface="+mn-lt"/>
              </a:rPr>
              <a:t>p.77 du </a:t>
            </a:r>
            <a:r>
              <a:rPr lang="fr-CA" dirty="0" err="1">
                <a:solidFill>
                  <a:schemeClr val="bg2">
                    <a:lumMod val="10000"/>
                  </a:schemeClr>
                </a:solidFill>
                <a:latin typeface="+mn-lt"/>
              </a:rPr>
              <a:t>Cémeq</a:t>
            </a:r>
            <a:endParaRPr lang="fr-CA" dirty="0">
              <a:solidFill>
                <a:schemeClr val="bg2">
                  <a:lumMod val="10000"/>
                </a:schemeClr>
              </a:solidFill>
              <a:latin typeface="+mn-lt"/>
            </a:endParaRPr>
          </a:p>
        </p:txBody>
      </p:sp>
      <p:pic>
        <p:nvPicPr>
          <p:cNvPr id="5" name="Espace réservé du contenu 4">
            <a:extLst>
              <a:ext uri="{FF2B5EF4-FFF2-40B4-BE49-F238E27FC236}">
                <a16:creationId xmlns:a16="http://schemas.microsoft.com/office/drawing/2014/main" id="{5C0BD31E-BE56-F68F-7642-A4A5805C5937}"/>
              </a:ext>
            </a:extLst>
          </p:cNvPr>
          <p:cNvPicPr>
            <a:picLocks noGrp="1" noChangeAspect="1"/>
          </p:cNvPicPr>
          <p:nvPr>
            <p:ph sz="quarter" idx="1"/>
          </p:nvPr>
        </p:nvPicPr>
        <p:blipFill>
          <a:blip r:embed="rId2"/>
          <a:stretch>
            <a:fillRect/>
          </a:stretch>
        </p:blipFill>
        <p:spPr>
          <a:xfrm>
            <a:off x="147018" y="1922198"/>
            <a:ext cx="8901960" cy="4315114"/>
          </a:xfrm>
        </p:spPr>
      </p:pic>
    </p:spTree>
    <p:extLst>
      <p:ext uri="{BB962C8B-B14F-4D97-AF65-F5344CB8AC3E}">
        <p14:creationId xmlns:p14="http://schemas.microsoft.com/office/powerpoint/2010/main" val="1984665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AF0956-0697-DA45-53F8-F442F1C6C85E}"/>
              </a:ext>
            </a:extLst>
          </p:cNvPr>
          <p:cNvSpPr>
            <a:spLocks noGrp="1"/>
          </p:cNvSpPr>
          <p:nvPr>
            <p:ph type="title"/>
          </p:nvPr>
        </p:nvSpPr>
        <p:spPr/>
        <p:txBody>
          <a:bodyPr/>
          <a:lstStyle/>
          <a:p>
            <a:endParaRPr lang="fr-CA"/>
          </a:p>
        </p:txBody>
      </p:sp>
      <p:pic>
        <p:nvPicPr>
          <p:cNvPr id="5" name="Espace réservé du contenu 4">
            <a:extLst>
              <a:ext uri="{FF2B5EF4-FFF2-40B4-BE49-F238E27FC236}">
                <a16:creationId xmlns:a16="http://schemas.microsoft.com/office/drawing/2014/main" id="{7EAD6C90-1578-BA8F-667C-F9D9BDE0DD62}"/>
              </a:ext>
            </a:extLst>
          </p:cNvPr>
          <p:cNvPicPr>
            <a:picLocks noGrp="1" noChangeAspect="1"/>
          </p:cNvPicPr>
          <p:nvPr>
            <p:ph sz="quarter" idx="1"/>
          </p:nvPr>
        </p:nvPicPr>
        <p:blipFill>
          <a:blip r:embed="rId2"/>
          <a:stretch>
            <a:fillRect/>
          </a:stretch>
        </p:blipFill>
        <p:spPr>
          <a:xfrm>
            <a:off x="755576" y="1268760"/>
            <a:ext cx="7632848" cy="5137239"/>
          </a:xfrm>
        </p:spPr>
      </p:pic>
    </p:spTree>
    <p:extLst>
      <p:ext uri="{BB962C8B-B14F-4D97-AF65-F5344CB8AC3E}">
        <p14:creationId xmlns:p14="http://schemas.microsoft.com/office/powerpoint/2010/main" val="3934041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9755CD-CBAA-6E29-7802-119A46913572}"/>
              </a:ext>
            </a:extLst>
          </p:cNvPr>
          <p:cNvSpPr>
            <a:spLocks noGrp="1"/>
          </p:cNvSpPr>
          <p:nvPr>
            <p:ph type="title"/>
          </p:nvPr>
        </p:nvSpPr>
        <p:spPr>
          <a:xfrm>
            <a:off x="367862" y="332656"/>
            <a:ext cx="2362200" cy="990600"/>
          </a:xfrm>
        </p:spPr>
        <p:txBody>
          <a:bodyPr/>
          <a:lstStyle/>
          <a:p>
            <a:r>
              <a:rPr lang="en-US" dirty="0" err="1"/>
              <a:t>Diabète</a:t>
            </a:r>
            <a:r>
              <a:rPr lang="en-US" dirty="0"/>
              <a:t> type 1</a:t>
            </a:r>
          </a:p>
        </p:txBody>
      </p:sp>
      <p:sp>
        <p:nvSpPr>
          <p:cNvPr id="12" name="Text Placeholder 2">
            <a:extLst>
              <a:ext uri="{FF2B5EF4-FFF2-40B4-BE49-F238E27FC236}">
                <a16:creationId xmlns:a16="http://schemas.microsoft.com/office/drawing/2014/main" id="{9D2117A3-20F5-D8C0-6DE2-6402331C0480}"/>
              </a:ext>
            </a:extLst>
          </p:cNvPr>
          <p:cNvSpPr>
            <a:spLocks noGrp="1"/>
          </p:cNvSpPr>
          <p:nvPr>
            <p:ph type="body" idx="2"/>
          </p:nvPr>
        </p:nvSpPr>
        <p:spPr>
          <a:xfrm>
            <a:off x="179512" y="1484784"/>
            <a:ext cx="2664296" cy="4793034"/>
          </a:xfrm>
        </p:spPr>
        <p:txBody>
          <a:bodyPr/>
          <a:lstStyle/>
          <a:p>
            <a:r>
              <a:rPr lang="fr-FR" dirty="0"/>
              <a:t>Maladie auto-immune causant l’incapacité du pancréas à sécréter de l’insuline.</a:t>
            </a:r>
          </a:p>
          <a:p>
            <a:r>
              <a:rPr lang="fr-FR" dirty="0"/>
              <a:t>Le diabète de type 1 débute habituellement tôt dans l’enfance ou avant l’âge de 30 ans.</a:t>
            </a:r>
          </a:p>
          <a:p>
            <a:r>
              <a:rPr lang="fr-FR" b="1" dirty="0"/>
              <a:t>Le diabète de type 1 est insulinodépendant</a:t>
            </a:r>
            <a:r>
              <a:rPr lang="fr-FR" dirty="0"/>
              <a:t>, ce qui signifie que les injections d’insuline sont indispensables pour le maintien de la santé.</a:t>
            </a:r>
          </a:p>
          <a:p>
            <a:r>
              <a:rPr lang="fr-FR" b="1" dirty="0">
                <a:solidFill>
                  <a:schemeClr val="bg2">
                    <a:lumMod val="10000"/>
                  </a:schemeClr>
                </a:solidFill>
              </a:rPr>
              <a:t>Facteurs de risque: </a:t>
            </a:r>
            <a:r>
              <a:rPr lang="fr-FR" dirty="0"/>
              <a:t>hérédité, virus, toxine.</a:t>
            </a:r>
          </a:p>
          <a:p>
            <a:endParaRPr lang="en-US" dirty="0"/>
          </a:p>
        </p:txBody>
      </p:sp>
      <p:pic>
        <p:nvPicPr>
          <p:cNvPr id="5" name="Espace réservé du contenu 4">
            <a:extLst>
              <a:ext uri="{FF2B5EF4-FFF2-40B4-BE49-F238E27FC236}">
                <a16:creationId xmlns:a16="http://schemas.microsoft.com/office/drawing/2014/main" id="{04CB186C-6813-2D5B-E1AD-5CB8EB0A1DB9}"/>
              </a:ext>
            </a:extLst>
          </p:cNvPr>
          <p:cNvPicPr>
            <a:picLocks noGrp="1" noChangeAspect="1"/>
          </p:cNvPicPr>
          <p:nvPr>
            <p:ph sz="quarter" idx="1"/>
          </p:nvPr>
        </p:nvPicPr>
        <p:blipFill>
          <a:blip r:embed="rId2"/>
          <a:stretch>
            <a:fillRect/>
          </a:stretch>
        </p:blipFill>
        <p:spPr>
          <a:xfrm>
            <a:off x="3163464" y="2132856"/>
            <a:ext cx="5569020" cy="4144962"/>
          </a:xfrm>
          <a:prstGeom prst="rect">
            <a:avLst/>
          </a:prstGeom>
          <a:noFill/>
        </p:spPr>
      </p:pic>
      <p:pic>
        <p:nvPicPr>
          <p:cNvPr id="6" name="Image 5">
            <a:extLst>
              <a:ext uri="{FF2B5EF4-FFF2-40B4-BE49-F238E27FC236}">
                <a16:creationId xmlns:a16="http://schemas.microsoft.com/office/drawing/2014/main" id="{0DC78608-C9D3-EEE0-BACB-D6F461B1854E}"/>
              </a:ext>
            </a:extLst>
          </p:cNvPr>
          <p:cNvPicPr>
            <a:picLocks noChangeAspect="1"/>
          </p:cNvPicPr>
          <p:nvPr/>
        </p:nvPicPr>
        <p:blipFill>
          <a:blip r:embed="rId3"/>
          <a:stretch>
            <a:fillRect/>
          </a:stretch>
        </p:blipFill>
        <p:spPr>
          <a:xfrm>
            <a:off x="3049718" y="600787"/>
            <a:ext cx="2091109" cy="1767993"/>
          </a:xfrm>
          <a:prstGeom prst="rect">
            <a:avLst/>
          </a:prstGeom>
        </p:spPr>
      </p:pic>
      <p:pic>
        <p:nvPicPr>
          <p:cNvPr id="7" name="Image 6">
            <a:extLst>
              <a:ext uri="{FF2B5EF4-FFF2-40B4-BE49-F238E27FC236}">
                <a16:creationId xmlns:a16="http://schemas.microsoft.com/office/drawing/2014/main" id="{DBBAB866-8001-D7F8-6699-E2D4800D5019}"/>
              </a:ext>
            </a:extLst>
          </p:cNvPr>
          <p:cNvPicPr>
            <a:picLocks noChangeAspect="1"/>
          </p:cNvPicPr>
          <p:nvPr/>
        </p:nvPicPr>
        <p:blipFill>
          <a:blip r:embed="rId4"/>
          <a:stretch>
            <a:fillRect/>
          </a:stretch>
        </p:blipFill>
        <p:spPr>
          <a:xfrm>
            <a:off x="5947974" y="692234"/>
            <a:ext cx="2536156" cy="1585097"/>
          </a:xfrm>
          <a:prstGeom prst="rect">
            <a:avLst/>
          </a:prstGeom>
        </p:spPr>
      </p:pic>
    </p:spTree>
    <p:extLst>
      <p:ext uri="{BB962C8B-B14F-4D97-AF65-F5344CB8AC3E}">
        <p14:creationId xmlns:p14="http://schemas.microsoft.com/office/powerpoint/2010/main" val="51475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D880F-82C6-1A84-7E9A-4CE0CDAD4FC2}"/>
              </a:ext>
            </a:extLst>
          </p:cNvPr>
          <p:cNvSpPr>
            <a:spLocks noGrp="1"/>
          </p:cNvSpPr>
          <p:nvPr>
            <p:ph type="title"/>
          </p:nvPr>
        </p:nvSpPr>
        <p:spPr/>
        <p:txBody>
          <a:bodyPr/>
          <a:lstStyle/>
          <a:p>
            <a:endParaRPr lang="fr-CA"/>
          </a:p>
        </p:txBody>
      </p:sp>
      <p:pic>
        <p:nvPicPr>
          <p:cNvPr id="5" name="Espace réservé du contenu 4">
            <a:extLst>
              <a:ext uri="{FF2B5EF4-FFF2-40B4-BE49-F238E27FC236}">
                <a16:creationId xmlns:a16="http://schemas.microsoft.com/office/drawing/2014/main" id="{8DBD48BF-E828-A856-D57F-E3388149804A}"/>
              </a:ext>
            </a:extLst>
          </p:cNvPr>
          <p:cNvPicPr>
            <a:picLocks noGrp="1" noChangeAspect="1"/>
          </p:cNvPicPr>
          <p:nvPr>
            <p:ph sz="quarter" idx="1"/>
          </p:nvPr>
        </p:nvPicPr>
        <p:blipFill>
          <a:blip r:embed="rId2"/>
          <a:stretch>
            <a:fillRect/>
          </a:stretch>
        </p:blipFill>
        <p:spPr>
          <a:xfrm>
            <a:off x="302121" y="1308390"/>
            <a:ext cx="8533805" cy="4991693"/>
          </a:xfrm>
        </p:spPr>
      </p:pic>
    </p:spTree>
    <p:extLst>
      <p:ext uri="{BB962C8B-B14F-4D97-AF65-F5344CB8AC3E}">
        <p14:creationId xmlns:p14="http://schemas.microsoft.com/office/powerpoint/2010/main" val="71278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
            <a:extLst>
              <a:ext uri="{FF2B5EF4-FFF2-40B4-BE49-F238E27FC236}">
                <a16:creationId xmlns:a16="http://schemas.microsoft.com/office/drawing/2014/main" id="{30058437-70A0-5529-62F7-1EF4091C9AB9}"/>
              </a:ext>
            </a:extLst>
          </p:cNvPr>
          <p:cNvSpPr>
            <a:spLocks noGrp="1"/>
          </p:cNvSpPr>
          <p:nvPr>
            <p:ph type="body" idx="1"/>
          </p:nvPr>
        </p:nvSpPr>
        <p:spPr>
          <a:xfrm>
            <a:off x="301752" y="1628800"/>
            <a:ext cx="4040188" cy="654152"/>
          </a:xfrm>
        </p:spPr>
        <p:txBody>
          <a:bodyPr/>
          <a:lstStyle/>
          <a:p>
            <a:pPr algn="ctr"/>
            <a:r>
              <a:rPr lang="en-US" altLang="ko-KR" sz="1800" dirty="0" err="1"/>
              <a:t>Insuffisance</a:t>
            </a:r>
            <a:r>
              <a:rPr lang="en-US" altLang="ko-KR" sz="1800" dirty="0"/>
              <a:t> de </a:t>
            </a:r>
            <a:r>
              <a:rPr lang="en-US" altLang="ko-KR" sz="1800" dirty="0" err="1"/>
              <a:t>sécrétion</a:t>
            </a:r>
            <a:r>
              <a:rPr lang="en-US" altLang="ko-KR" sz="1800" dirty="0"/>
              <a:t> </a:t>
            </a:r>
            <a:r>
              <a:rPr lang="en-US" altLang="ko-KR" sz="1800" dirty="0" err="1"/>
              <a:t>d’insuline</a:t>
            </a:r>
            <a:r>
              <a:rPr lang="en-US" altLang="ko-KR" sz="1800" dirty="0"/>
              <a:t> par le </a:t>
            </a:r>
            <a:r>
              <a:rPr lang="en-US" altLang="ko-KR" sz="1800" dirty="0" err="1"/>
              <a:t>pancréas</a:t>
            </a:r>
            <a:r>
              <a:rPr lang="en-US" altLang="ko-KR" sz="1800" dirty="0"/>
              <a:t> </a:t>
            </a:r>
            <a:r>
              <a:rPr lang="en-US" altLang="ko-KR" sz="1800" dirty="0" err="1"/>
              <a:t>ou</a:t>
            </a:r>
            <a:r>
              <a:rPr lang="en-US" altLang="ko-KR" sz="1800" dirty="0"/>
              <a:t> </a:t>
            </a:r>
            <a:r>
              <a:rPr lang="en-US" altLang="ko-KR" sz="1800" dirty="0" err="1"/>
              <a:t>résistance</a:t>
            </a:r>
            <a:r>
              <a:rPr lang="en-US" altLang="ko-KR" sz="1800" dirty="0"/>
              <a:t> à </a:t>
            </a:r>
            <a:r>
              <a:rPr lang="en-US" altLang="ko-KR" sz="1800" dirty="0" err="1"/>
              <a:t>l’insuline</a:t>
            </a:r>
            <a:r>
              <a:rPr lang="en-US" altLang="ko-KR" sz="1800" dirty="0"/>
              <a:t>.</a:t>
            </a:r>
          </a:p>
          <a:p>
            <a:endParaRPr lang="en-US" dirty="0"/>
          </a:p>
        </p:txBody>
      </p:sp>
      <p:sp>
        <p:nvSpPr>
          <p:cNvPr id="26" name="Text Placeholder 2">
            <a:extLst>
              <a:ext uri="{FF2B5EF4-FFF2-40B4-BE49-F238E27FC236}">
                <a16:creationId xmlns:a16="http://schemas.microsoft.com/office/drawing/2014/main" id="{897A806F-8D25-7BDA-E6EB-A9BCDD6E30B0}"/>
              </a:ext>
            </a:extLst>
          </p:cNvPr>
          <p:cNvSpPr>
            <a:spLocks noGrp="1"/>
          </p:cNvSpPr>
          <p:nvPr>
            <p:ph type="body" sz="half" idx="3"/>
          </p:nvPr>
        </p:nvSpPr>
        <p:spPr>
          <a:xfrm>
            <a:off x="4791331" y="1524000"/>
            <a:ext cx="4041775" cy="731520"/>
          </a:xfrm>
        </p:spPr>
        <p:txBody>
          <a:bodyPr/>
          <a:lstStyle/>
          <a:p>
            <a:endParaRPr lang="en-US"/>
          </a:p>
        </p:txBody>
      </p:sp>
      <p:sp>
        <p:nvSpPr>
          <p:cNvPr id="4" name="Espace réservé du texte 3">
            <a:extLst>
              <a:ext uri="{FF2B5EF4-FFF2-40B4-BE49-F238E27FC236}">
                <a16:creationId xmlns:a16="http://schemas.microsoft.com/office/drawing/2014/main" id="{263257C0-D596-8EDF-ED6A-0E6F3734F2A3}"/>
              </a:ext>
            </a:extLst>
          </p:cNvPr>
          <p:cNvSpPr>
            <a:spLocks noGrp="1"/>
          </p:cNvSpPr>
          <p:nvPr>
            <p:ph sz="quarter" idx="2"/>
          </p:nvPr>
        </p:nvSpPr>
        <p:spPr>
          <a:xfrm>
            <a:off x="301753" y="2282952"/>
            <a:ext cx="4201894" cy="4346448"/>
          </a:xfrm>
        </p:spPr>
        <p:txBody>
          <a:bodyPr wrap="square" anchor="t">
            <a:normAutofit lnSpcReduction="10000"/>
          </a:bodyPr>
          <a:lstStyle/>
          <a:p>
            <a:pPr>
              <a:lnSpc>
                <a:spcPct val="90000"/>
              </a:lnSpc>
              <a:buFont typeface="Wingdings" panose="05000000000000000000" pitchFamily="2" charset="2"/>
              <a:buChar char="v"/>
              <a:defRPr/>
            </a:pPr>
            <a:r>
              <a:rPr lang="en-US" altLang="ko-KR" sz="1600" dirty="0" err="1"/>
              <a:t>Apparaît</a:t>
            </a:r>
            <a:r>
              <a:rPr lang="en-US" altLang="ko-KR" sz="1600" dirty="0"/>
              <a:t> après </a:t>
            </a:r>
            <a:r>
              <a:rPr lang="en-US" altLang="ko-KR" sz="1600" dirty="0" err="1"/>
              <a:t>l’âge</a:t>
            </a:r>
            <a:r>
              <a:rPr lang="en-US" altLang="ko-KR" sz="1600" dirty="0"/>
              <a:t> de 40 </a:t>
            </a:r>
            <a:r>
              <a:rPr lang="en-US" altLang="ko-KR" sz="1600" dirty="0" err="1"/>
              <a:t>ans</a:t>
            </a:r>
            <a:r>
              <a:rPr lang="en-US" altLang="ko-KR" sz="1600" dirty="0"/>
              <a:t> de </a:t>
            </a:r>
            <a:r>
              <a:rPr lang="en-US" altLang="ko-KR" sz="1600" dirty="0" err="1"/>
              <a:t>façon</a:t>
            </a:r>
            <a:r>
              <a:rPr lang="en-US" altLang="ko-KR" sz="1600" dirty="0"/>
              <a:t> </a:t>
            </a:r>
            <a:r>
              <a:rPr lang="en-US" altLang="ko-KR" sz="1600" dirty="0" err="1"/>
              <a:t>insidieuse</a:t>
            </a:r>
            <a:r>
              <a:rPr lang="en-US" altLang="ko-KR" sz="1600" dirty="0"/>
              <a:t>.</a:t>
            </a:r>
          </a:p>
          <a:p>
            <a:pPr>
              <a:lnSpc>
                <a:spcPct val="90000"/>
              </a:lnSpc>
              <a:buFont typeface="Wingdings" panose="05000000000000000000" pitchFamily="2" charset="2"/>
              <a:buChar char="v"/>
              <a:defRPr/>
            </a:pPr>
            <a:r>
              <a:rPr lang="en-US" altLang="ko-KR" sz="1600" dirty="0" err="1"/>
              <a:t>N’est</a:t>
            </a:r>
            <a:r>
              <a:rPr lang="en-US" altLang="ko-KR" sz="1600" dirty="0"/>
              <a:t> pas </a:t>
            </a:r>
            <a:r>
              <a:rPr lang="en-US" altLang="ko-KR" sz="1600" dirty="0" err="1"/>
              <a:t>insulinodépendant</a:t>
            </a:r>
            <a:endParaRPr lang="en-US" altLang="ko-KR" sz="1600" dirty="0"/>
          </a:p>
          <a:p>
            <a:pPr>
              <a:lnSpc>
                <a:spcPct val="90000"/>
              </a:lnSpc>
              <a:buFont typeface="Wingdings" panose="05000000000000000000" pitchFamily="2" charset="2"/>
              <a:buChar char="v"/>
              <a:defRPr/>
            </a:pPr>
            <a:r>
              <a:rPr lang="fr-CA" altLang="ko-KR" sz="1600" dirty="0"/>
              <a:t>Représente 90% de tous les cas de diabète</a:t>
            </a:r>
            <a:endParaRPr lang="en-US" altLang="ko-KR" sz="1300" dirty="0"/>
          </a:p>
          <a:p>
            <a:pPr marL="0" indent="0" algn="ctr">
              <a:lnSpc>
                <a:spcPct val="90000"/>
              </a:lnSpc>
              <a:buNone/>
              <a:defRPr/>
            </a:pPr>
            <a:r>
              <a:rPr lang="en-US" altLang="fr-FR" sz="1700" b="1" dirty="0" err="1"/>
              <a:t>Facteurs</a:t>
            </a:r>
            <a:r>
              <a:rPr lang="en-US" altLang="fr-FR" sz="1700" b="1" dirty="0"/>
              <a:t> de </a:t>
            </a:r>
            <a:r>
              <a:rPr lang="en-US" altLang="fr-FR" sz="1700" b="1" dirty="0" err="1"/>
              <a:t>risques</a:t>
            </a:r>
            <a:endParaRPr lang="en-US" altLang="fr-FR" sz="1700" b="1" dirty="0"/>
          </a:p>
          <a:p>
            <a:pPr>
              <a:lnSpc>
                <a:spcPct val="90000"/>
              </a:lnSpc>
              <a:buFont typeface="Wingdings" panose="05000000000000000000" pitchFamily="2" charset="2"/>
              <a:buChar char="v"/>
              <a:defRPr/>
            </a:pPr>
            <a:r>
              <a:rPr lang="en-US" altLang="fr-FR" sz="1800" dirty="0" err="1"/>
              <a:t>Prédisposition</a:t>
            </a:r>
            <a:r>
              <a:rPr lang="en-US" altLang="fr-FR" sz="1800" dirty="0"/>
              <a:t> </a:t>
            </a:r>
            <a:r>
              <a:rPr lang="en-US" altLang="fr-FR" sz="1800" dirty="0" err="1"/>
              <a:t>génétique</a:t>
            </a:r>
            <a:endParaRPr lang="en-US" altLang="fr-FR" sz="1800" dirty="0"/>
          </a:p>
          <a:p>
            <a:pPr>
              <a:lnSpc>
                <a:spcPct val="90000"/>
              </a:lnSpc>
              <a:buFont typeface="Wingdings" panose="05000000000000000000" pitchFamily="2" charset="2"/>
              <a:buChar char="v"/>
              <a:defRPr/>
            </a:pPr>
            <a:r>
              <a:rPr lang="en-US" altLang="fr-FR" sz="1800" b="1" dirty="0"/>
              <a:t>Surplus de </a:t>
            </a:r>
            <a:r>
              <a:rPr lang="en-US" altLang="fr-FR" sz="1800" b="1" dirty="0" err="1"/>
              <a:t>poids</a:t>
            </a:r>
            <a:r>
              <a:rPr lang="en-US" altLang="fr-FR" sz="1800" b="1" dirty="0"/>
              <a:t> /</a:t>
            </a:r>
            <a:r>
              <a:rPr lang="en-US" altLang="fr-FR" sz="1800" b="1" dirty="0" err="1"/>
              <a:t>obésité</a:t>
            </a:r>
            <a:r>
              <a:rPr lang="en-US" altLang="fr-FR" sz="1800" b="1" dirty="0"/>
              <a:t> </a:t>
            </a:r>
          </a:p>
          <a:p>
            <a:pPr>
              <a:lnSpc>
                <a:spcPct val="90000"/>
              </a:lnSpc>
              <a:buFont typeface="Wingdings" panose="05000000000000000000" pitchFamily="2" charset="2"/>
              <a:buChar char="v"/>
              <a:defRPr/>
            </a:pPr>
            <a:r>
              <a:rPr lang="en-US" altLang="fr-FR" sz="1800" b="1" dirty="0" err="1"/>
              <a:t>Sédentarité</a:t>
            </a:r>
            <a:r>
              <a:rPr lang="en-US" altLang="fr-FR" sz="1800" b="1" dirty="0"/>
              <a:t> / </a:t>
            </a:r>
            <a:r>
              <a:rPr lang="en-US" altLang="fr-FR" sz="1800" b="1" dirty="0" err="1"/>
              <a:t>inactivité</a:t>
            </a:r>
            <a:r>
              <a:rPr lang="en-US" altLang="fr-FR" sz="1800" b="1" dirty="0"/>
              <a:t> </a:t>
            </a:r>
            <a:r>
              <a:rPr lang="en-US" altLang="fr-FR" sz="1800" b="1" dirty="0" err="1"/>
              <a:t>phyique</a:t>
            </a:r>
            <a:endParaRPr lang="en-US" altLang="fr-FR" sz="1800" b="1" dirty="0"/>
          </a:p>
          <a:p>
            <a:pPr>
              <a:lnSpc>
                <a:spcPct val="90000"/>
              </a:lnSpc>
              <a:buFont typeface="Wingdings" panose="05000000000000000000" pitchFamily="2" charset="2"/>
              <a:buChar char="v"/>
              <a:defRPr/>
            </a:pPr>
            <a:r>
              <a:rPr lang="en-US" altLang="fr-FR" sz="1800" b="1" dirty="0" err="1"/>
              <a:t>Mauvaises</a:t>
            </a:r>
            <a:r>
              <a:rPr lang="en-US" altLang="fr-FR" sz="1800" b="1" dirty="0"/>
              <a:t> habitudes </a:t>
            </a:r>
            <a:r>
              <a:rPr lang="en-US" altLang="fr-FR" sz="1800" b="1" dirty="0" err="1"/>
              <a:t>alimentaires</a:t>
            </a:r>
            <a:endParaRPr lang="en-US" altLang="fr-FR" sz="1800" b="1" dirty="0"/>
          </a:p>
          <a:p>
            <a:pPr>
              <a:lnSpc>
                <a:spcPct val="90000"/>
              </a:lnSpc>
              <a:buFont typeface="Wingdings" panose="05000000000000000000" pitchFamily="2" charset="2"/>
              <a:buChar char="v"/>
              <a:defRPr/>
            </a:pPr>
            <a:r>
              <a:rPr lang="en-US" altLang="fr-FR" sz="1800" dirty="0"/>
              <a:t>Femme </a:t>
            </a:r>
            <a:r>
              <a:rPr lang="en-US" altLang="fr-FR" sz="1800" dirty="0" err="1"/>
              <a:t>ayant</a:t>
            </a:r>
            <a:r>
              <a:rPr lang="en-US" altLang="fr-FR" sz="1800" dirty="0"/>
              <a:t> </a:t>
            </a:r>
            <a:r>
              <a:rPr lang="en-US" altLang="fr-FR" sz="1800" dirty="0" err="1"/>
              <a:t>souffert</a:t>
            </a:r>
            <a:r>
              <a:rPr lang="en-US" altLang="fr-FR" sz="1800" dirty="0"/>
              <a:t> de </a:t>
            </a:r>
            <a:r>
              <a:rPr lang="en-US" altLang="fr-FR" sz="1800" dirty="0" err="1"/>
              <a:t>diabète</a:t>
            </a:r>
            <a:r>
              <a:rPr lang="en-US" altLang="fr-FR" sz="1800" dirty="0"/>
              <a:t> </a:t>
            </a:r>
            <a:r>
              <a:rPr lang="en-US" altLang="fr-FR" sz="1800" dirty="0" err="1"/>
              <a:t>gestationnelle</a:t>
            </a:r>
            <a:endParaRPr lang="en-US" altLang="fr-FR" sz="1800" dirty="0"/>
          </a:p>
          <a:p>
            <a:pPr>
              <a:lnSpc>
                <a:spcPct val="90000"/>
              </a:lnSpc>
              <a:buFont typeface="Wingdings" panose="05000000000000000000" pitchFamily="2" charset="2"/>
              <a:buChar char="v"/>
              <a:defRPr/>
            </a:pPr>
            <a:r>
              <a:rPr lang="en-US" altLang="fr-FR" sz="1800" dirty="0"/>
              <a:t>Stress physique </a:t>
            </a:r>
          </a:p>
          <a:p>
            <a:pPr>
              <a:lnSpc>
                <a:spcPct val="90000"/>
              </a:lnSpc>
              <a:buFont typeface="Wingdings" panose="05000000000000000000" pitchFamily="2" charset="2"/>
              <a:buChar char="v"/>
              <a:defRPr/>
            </a:pPr>
            <a:r>
              <a:rPr lang="en-US" altLang="fr-FR" sz="1800" dirty="0" err="1"/>
              <a:t>Infarctus</a:t>
            </a:r>
            <a:r>
              <a:rPr lang="en-US" altLang="fr-FR" sz="1800" dirty="0"/>
              <a:t>, AVC</a:t>
            </a:r>
          </a:p>
          <a:p>
            <a:pPr>
              <a:lnSpc>
                <a:spcPct val="90000"/>
              </a:lnSpc>
              <a:buFont typeface="Wingdings" panose="05000000000000000000" pitchFamily="2" charset="2"/>
              <a:buChar char="v"/>
              <a:defRPr/>
            </a:pPr>
            <a:r>
              <a:rPr lang="en-US" altLang="fr-FR" sz="1800" dirty="0"/>
              <a:t>HTA</a:t>
            </a:r>
          </a:p>
          <a:p>
            <a:pPr>
              <a:lnSpc>
                <a:spcPct val="90000"/>
              </a:lnSpc>
              <a:buFont typeface="Wingdings" panose="05000000000000000000" pitchFamily="2" charset="2"/>
              <a:buChar char="v"/>
              <a:defRPr/>
            </a:pPr>
            <a:r>
              <a:rPr lang="en-US" altLang="fr-FR" sz="1800" dirty="0"/>
              <a:t>Cortisone à forte dose </a:t>
            </a:r>
          </a:p>
          <a:p>
            <a:pPr marL="0" indent="0">
              <a:lnSpc>
                <a:spcPct val="90000"/>
              </a:lnSpc>
              <a:buNone/>
            </a:pPr>
            <a:endParaRPr lang="fr-CA" sz="1300" dirty="0"/>
          </a:p>
        </p:txBody>
      </p:sp>
      <p:pic>
        <p:nvPicPr>
          <p:cNvPr id="7" name="Espace réservé pour une image  6">
            <a:extLst>
              <a:ext uri="{FF2B5EF4-FFF2-40B4-BE49-F238E27FC236}">
                <a16:creationId xmlns:a16="http://schemas.microsoft.com/office/drawing/2014/main" id="{1F47EC8E-613A-8775-3433-AB2651315F29}"/>
              </a:ext>
            </a:extLst>
          </p:cNvPr>
          <p:cNvPicPr>
            <a:picLocks noGrp="1" noChangeAspect="1"/>
          </p:cNvPicPr>
          <p:nvPr>
            <p:ph sz="quarter" idx="4"/>
          </p:nvPr>
        </p:nvPicPr>
        <p:blipFill>
          <a:blip r:embed="rId2"/>
          <a:stretch>
            <a:fillRect/>
          </a:stretch>
        </p:blipFill>
        <p:spPr>
          <a:xfrm>
            <a:off x="4711271" y="2791968"/>
            <a:ext cx="4201894" cy="3062246"/>
          </a:xfrm>
          <a:prstGeom prst="rect">
            <a:avLst/>
          </a:prstGeom>
          <a:noFill/>
        </p:spPr>
      </p:pic>
      <p:sp>
        <p:nvSpPr>
          <p:cNvPr id="19" name="Title 1">
            <a:extLst>
              <a:ext uri="{FF2B5EF4-FFF2-40B4-BE49-F238E27FC236}">
                <a16:creationId xmlns:a16="http://schemas.microsoft.com/office/drawing/2014/main" id="{61758133-199A-07D3-F7FD-5957C5F0B02F}"/>
              </a:ext>
            </a:extLst>
          </p:cNvPr>
          <p:cNvSpPr>
            <a:spLocks noGrp="1"/>
          </p:cNvSpPr>
          <p:nvPr>
            <p:ph type="title"/>
          </p:nvPr>
        </p:nvSpPr>
        <p:spPr>
          <a:xfrm>
            <a:off x="301752" y="228600"/>
            <a:ext cx="8534400" cy="758952"/>
          </a:xfrm>
        </p:spPr>
        <p:txBody>
          <a:bodyPr wrap="square" anchor="b">
            <a:noAutofit/>
          </a:bodyPr>
          <a:lstStyle/>
          <a:p>
            <a:r>
              <a:rPr lang="fr-CA" sz="4800" b="1" dirty="0">
                <a:solidFill>
                  <a:schemeClr val="bg2">
                    <a:lumMod val="10000"/>
                  </a:schemeClr>
                </a:solidFill>
              </a:rPr>
              <a:t>Diabète de type 2</a:t>
            </a:r>
            <a:endParaRPr lang="en-US" sz="4800" b="1" dirty="0">
              <a:solidFill>
                <a:schemeClr val="bg2">
                  <a:lumMod val="10000"/>
                </a:schemeClr>
              </a:solidFill>
            </a:endParaRPr>
          </a:p>
        </p:txBody>
      </p:sp>
      <p:pic>
        <p:nvPicPr>
          <p:cNvPr id="5" name="Picture 2">
            <a:extLst>
              <a:ext uri="{FF2B5EF4-FFF2-40B4-BE49-F238E27FC236}">
                <a16:creationId xmlns:a16="http://schemas.microsoft.com/office/drawing/2014/main" id="{16672773-5910-D33A-4291-481FEC871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2" y="228600"/>
            <a:ext cx="1616755" cy="100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F93FB7B6-E1A0-7B9A-7C4F-619CD1947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178" y="97023"/>
            <a:ext cx="1684734" cy="127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Étoile à 5 branches 5">
            <a:extLst>
              <a:ext uri="{FF2B5EF4-FFF2-40B4-BE49-F238E27FC236}">
                <a16:creationId xmlns:a16="http://schemas.microsoft.com/office/drawing/2014/main" id="{97491A20-1FFD-1CCD-89AF-E4EE96AA1F26}"/>
              </a:ext>
            </a:extLst>
          </p:cNvPr>
          <p:cNvSpPr/>
          <p:nvPr/>
        </p:nvSpPr>
        <p:spPr bwMode="auto">
          <a:xfrm>
            <a:off x="3021139" y="5401785"/>
            <a:ext cx="1482508" cy="904858"/>
          </a:xfrm>
          <a:prstGeom prst="star5">
            <a:avLst/>
          </a:prstGeom>
          <a:solidFill>
            <a:schemeClr val="bg1"/>
          </a:solidFill>
          <a:ln>
            <a:noFill/>
          </a:ln>
          <a:effectLst/>
        </p:spPr>
        <p:txBody>
          <a:bodyPr wrap="none" lIns="91412" tIns="45707" rIns="91412" bIns="45707" anchor="ctr"/>
          <a:lstStyle/>
          <a:p>
            <a:pPr algn="ctr" defTabSz="914123" fontAlgn="base">
              <a:spcBef>
                <a:spcPct val="0"/>
              </a:spcBef>
              <a:spcAft>
                <a:spcPct val="0"/>
              </a:spcAft>
              <a:defRPr/>
            </a:pPr>
            <a:r>
              <a:rPr lang="fr-CA" sz="2400" b="1" dirty="0">
                <a:solidFill>
                  <a:srgbClr val="3C078B"/>
                </a:solidFill>
                <a:latin typeface="Century Gothic" panose="020B0502020202020204" pitchFamily="34" charset="0"/>
                <a:cs typeface="Arial" pitchFamily="34" charset="0"/>
              </a:rPr>
              <a:t>VIP</a:t>
            </a:r>
          </a:p>
        </p:txBody>
      </p:sp>
    </p:spTree>
    <p:extLst>
      <p:ext uri="{BB962C8B-B14F-4D97-AF65-F5344CB8AC3E}">
        <p14:creationId xmlns:p14="http://schemas.microsoft.com/office/powerpoint/2010/main" val="2673328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1111</TotalTime>
  <Words>1202</Words>
  <Application>Microsoft Office PowerPoint</Application>
  <PresentationFormat>Affichage à l'écran (4:3)</PresentationFormat>
  <Paragraphs>190</Paragraphs>
  <Slides>40</Slides>
  <Notes>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40</vt:i4>
      </vt:variant>
    </vt:vector>
  </HeadingPairs>
  <TitlesOfParts>
    <vt:vector size="51" baseType="lpstr">
      <vt:lpstr>Arial</vt:lpstr>
      <vt:lpstr>Calibri</vt:lpstr>
      <vt:lpstr>Century Gothic</vt:lpstr>
      <vt:lpstr>Comic Sans MS</vt:lpstr>
      <vt:lpstr>Cooper Black</vt:lpstr>
      <vt:lpstr>Georgia</vt:lpstr>
      <vt:lpstr>Mongolian Baiti</vt:lpstr>
      <vt:lpstr>Rage Italic</vt:lpstr>
      <vt:lpstr>Wingdings</vt:lpstr>
      <vt:lpstr>Wingdings 2</vt:lpstr>
      <vt:lpstr>Civil</vt:lpstr>
      <vt:lpstr>Bonjour!</vt:lpstr>
      <vt:lpstr>Diabète type I &amp; II </vt:lpstr>
      <vt:lpstr>Insuline et glucagon p.76 du Cémeq </vt:lpstr>
      <vt:lpstr>Présentation PowerPoint</vt:lpstr>
      <vt:lpstr>Insuline sur la glycémie p.77 du Cémeq</vt:lpstr>
      <vt:lpstr>Présentation PowerPoint</vt:lpstr>
      <vt:lpstr>Diabète type 1</vt:lpstr>
      <vt:lpstr>Présentation PowerPoint</vt:lpstr>
      <vt:lpstr>Diabète de type 2</vt:lpstr>
      <vt:lpstr>Diabète 2 p.79 du Cémeq</vt:lpstr>
      <vt:lpstr>Les valeurs normales de la glycémie p.79 du Cémeq</vt:lpstr>
      <vt:lpstr>Présentation PowerPoint</vt:lpstr>
      <vt:lpstr>Présentation PowerPoint</vt:lpstr>
      <vt:lpstr>Manifestations du diabète p.80 du Cémeq</vt:lpstr>
      <vt:lpstr> Soins infirmiers </vt:lpstr>
      <vt:lpstr>     En cas d’hyperglycémie</vt:lpstr>
      <vt:lpstr>Soins généraux p. 80 du Cémeq</vt:lpstr>
      <vt:lpstr>L’Hyperglycémie</vt:lpstr>
      <vt:lpstr>Hyperglycémie p.82 du Cémeq</vt:lpstr>
      <vt:lpstr>Complications p.82 du Cémeq</vt:lpstr>
      <vt:lpstr>Hypoglycémie  p. 83 du Cémeq</vt:lpstr>
      <vt:lpstr>Hypoglycémie p.83 du Cémeq</vt:lpstr>
      <vt:lpstr>Exercice</vt:lpstr>
      <vt:lpstr>Protocole hypoglycémie p.91 du Cémeq</vt:lpstr>
      <vt:lpstr>Administration de glucagon p.92 du Cémeq</vt:lpstr>
      <vt:lpstr>Complications à long termes p.93 du Cémeq</vt:lpstr>
      <vt:lpstr>Conséquences DB mal contrôlé p.93 du Cémeq</vt:lpstr>
      <vt:lpstr>Présentation PowerPoint</vt:lpstr>
      <vt:lpstr>DIABÈTE </vt:lpstr>
      <vt:lpstr>Insuline</vt:lpstr>
      <vt:lpstr>Administration d’insuline</vt:lpstr>
      <vt:lpstr>Présentation PowerPoint</vt:lpstr>
      <vt:lpstr>L’insuline p.86 du Cémeq</vt:lpstr>
      <vt:lpstr>Présentation PowerPoint</vt:lpstr>
      <vt:lpstr>ÉCHELLE D’INSULINE STANDARDISÉE</vt:lpstr>
      <vt:lpstr>Présentation PowerPoint</vt:lpstr>
      <vt:lpstr>Hypoglycémiants p.89 du Cémeq</vt:lpstr>
      <vt:lpstr>Hypoglycémiants oraux</vt:lpstr>
      <vt:lpstr>Présentation PowerPoint</vt:lpstr>
      <vt:lpstr>Exercice</vt:lpstr>
    </vt:vector>
  </TitlesOfParts>
  <Company>CSRDN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Manifestations cliniques de l'hyposurrénalisme p.69</dc:title>
  <dc:creator>Petit, Anne-Gabrielle</dc:creator>
  <cp:lastModifiedBy>France Beaulieu</cp:lastModifiedBy>
  <cp:revision>13</cp:revision>
  <cp:lastPrinted>2023-03-10T12:25:47Z</cp:lastPrinted>
  <dcterms:created xsi:type="dcterms:W3CDTF">2020-10-21T14:48:34Z</dcterms:created>
  <dcterms:modified xsi:type="dcterms:W3CDTF">2024-03-26T23:15:32Z</dcterms:modified>
</cp:coreProperties>
</file>