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56" r:id="rId2"/>
    <p:sldId id="359" r:id="rId3"/>
    <p:sldId id="360" r:id="rId4"/>
    <p:sldId id="361" r:id="rId5"/>
    <p:sldId id="362" r:id="rId6"/>
    <p:sldId id="363" r:id="rId7"/>
    <p:sldId id="364" r:id="rId8"/>
    <p:sldId id="365" r:id="rId9"/>
    <p:sldId id="366" r:id="rId10"/>
    <p:sldId id="367" r:id="rId11"/>
    <p:sldId id="368" r:id="rId12"/>
    <p:sldId id="370" r:id="rId13"/>
    <p:sldId id="345" r:id="rId14"/>
    <p:sldId id="369" r:id="rId15"/>
    <p:sldId id="371" r:id="rId16"/>
    <p:sldId id="372" r:id="rId17"/>
    <p:sldId id="373" r:id="rId18"/>
    <p:sldId id="374" r:id="rId19"/>
    <p:sldId id="375" r:id="rId20"/>
    <p:sldId id="376" r:id="rId21"/>
    <p:sldId id="353" r:id="rId22"/>
    <p:sldId id="377" r:id="rId23"/>
    <p:sldId id="357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A82E91-2AF1-4FD6-9C74-20F179DDB3A5}" v="2703" dt="2024-04-04T22:36:59.6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lduc, Karole-anne" userId="7ec06f55-c6e3-436a-8239-95fc4e9050c7" providerId="ADAL" clId="{C5A82E91-2AF1-4FD6-9C74-20F179DDB3A5}"/>
    <pc:docChg chg="undo custSel addSld delSld modSld sldOrd modMainMaster">
      <pc:chgData name="bolduc, Karole-anne" userId="7ec06f55-c6e3-436a-8239-95fc4e9050c7" providerId="ADAL" clId="{C5A82E91-2AF1-4FD6-9C74-20F179DDB3A5}" dt="2024-04-04T22:37:37.754" v="5777" actId="20577"/>
      <pc:docMkLst>
        <pc:docMk/>
      </pc:docMkLst>
      <pc:sldChg chg="modSp del mod">
        <pc:chgData name="bolduc, Karole-anne" userId="7ec06f55-c6e3-436a-8239-95fc4e9050c7" providerId="ADAL" clId="{C5A82E91-2AF1-4FD6-9C74-20F179DDB3A5}" dt="2024-04-04T10:17:50.675" v="1048" actId="47"/>
        <pc:sldMkLst>
          <pc:docMk/>
          <pc:sldMk cId="2314390906" sldId="311"/>
        </pc:sldMkLst>
        <pc:spChg chg="mod">
          <ac:chgData name="bolduc, Karole-anne" userId="7ec06f55-c6e3-436a-8239-95fc4e9050c7" providerId="ADAL" clId="{C5A82E91-2AF1-4FD6-9C74-20F179DDB3A5}" dt="2024-04-04T09:57:48.544" v="438" actId="313"/>
          <ac:spMkLst>
            <pc:docMk/>
            <pc:sldMk cId="2314390906" sldId="311"/>
            <ac:spMk id="2" creationId="{B3163676-422A-41B5-B71D-96FE4F216F61}"/>
          </ac:spMkLst>
        </pc:spChg>
        <pc:picChg chg="mod modCrop">
          <ac:chgData name="bolduc, Karole-anne" userId="7ec06f55-c6e3-436a-8239-95fc4e9050c7" providerId="ADAL" clId="{C5A82E91-2AF1-4FD6-9C74-20F179DDB3A5}" dt="2024-04-04T10:13:36.523" v="831" actId="732"/>
          <ac:picMkLst>
            <pc:docMk/>
            <pc:sldMk cId="2314390906" sldId="311"/>
            <ac:picMk id="6" creationId="{B80DF3AD-09AF-4A85-A179-93937BDFB435}"/>
          </ac:picMkLst>
        </pc:picChg>
      </pc:sldChg>
      <pc:sldChg chg="del">
        <pc:chgData name="bolduc, Karole-anne" userId="7ec06f55-c6e3-436a-8239-95fc4e9050c7" providerId="ADAL" clId="{C5A82E91-2AF1-4FD6-9C74-20F179DDB3A5}" dt="2024-04-04T17:36:11.268" v="1641" actId="47"/>
        <pc:sldMkLst>
          <pc:docMk/>
          <pc:sldMk cId="3462447755" sldId="312"/>
        </pc:sldMkLst>
      </pc:sldChg>
      <pc:sldChg chg="del">
        <pc:chgData name="bolduc, Karole-anne" userId="7ec06f55-c6e3-436a-8239-95fc4e9050c7" providerId="ADAL" clId="{C5A82E91-2AF1-4FD6-9C74-20F179DDB3A5}" dt="2024-04-04T17:41:33.075" v="1995" actId="47"/>
        <pc:sldMkLst>
          <pc:docMk/>
          <pc:sldMk cId="82234940" sldId="313"/>
        </pc:sldMkLst>
      </pc:sldChg>
      <pc:sldChg chg="del">
        <pc:chgData name="bolduc, Karole-anne" userId="7ec06f55-c6e3-436a-8239-95fc4e9050c7" providerId="ADAL" clId="{C5A82E91-2AF1-4FD6-9C74-20F179DDB3A5}" dt="2024-04-04T17:41:40.042" v="1996" actId="47"/>
        <pc:sldMkLst>
          <pc:docMk/>
          <pc:sldMk cId="2792269221" sldId="314"/>
        </pc:sldMkLst>
      </pc:sldChg>
      <pc:sldChg chg="del">
        <pc:chgData name="bolduc, Karole-anne" userId="7ec06f55-c6e3-436a-8239-95fc4e9050c7" providerId="ADAL" clId="{C5A82E91-2AF1-4FD6-9C74-20F179DDB3A5}" dt="2024-04-04T17:43:43.240" v="2129" actId="47"/>
        <pc:sldMkLst>
          <pc:docMk/>
          <pc:sldMk cId="2530446861" sldId="315"/>
        </pc:sldMkLst>
      </pc:sldChg>
      <pc:sldChg chg="del">
        <pc:chgData name="bolduc, Karole-anne" userId="7ec06f55-c6e3-436a-8239-95fc4e9050c7" providerId="ADAL" clId="{C5A82E91-2AF1-4FD6-9C74-20F179DDB3A5}" dt="2024-04-04T18:06:30.381" v="3034" actId="47"/>
        <pc:sldMkLst>
          <pc:docMk/>
          <pc:sldMk cId="2065370172" sldId="316"/>
        </pc:sldMkLst>
      </pc:sldChg>
      <pc:sldChg chg="del">
        <pc:chgData name="bolduc, Karole-anne" userId="7ec06f55-c6e3-436a-8239-95fc4e9050c7" providerId="ADAL" clId="{C5A82E91-2AF1-4FD6-9C74-20F179DDB3A5}" dt="2024-04-04T18:06:42.581" v="3035" actId="47"/>
        <pc:sldMkLst>
          <pc:docMk/>
          <pc:sldMk cId="417856763" sldId="317"/>
        </pc:sldMkLst>
      </pc:sldChg>
      <pc:sldChg chg="del">
        <pc:chgData name="bolduc, Karole-anne" userId="7ec06f55-c6e3-436a-8239-95fc4e9050c7" providerId="ADAL" clId="{C5A82E91-2AF1-4FD6-9C74-20F179DDB3A5}" dt="2024-04-04T18:11:02.657" v="3337" actId="47"/>
        <pc:sldMkLst>
          <pc:docMk/>
          <pc:sldMk cId="1914472817" sldId="318"/>
        </pc:sldMkLst>
      </pc:sldChg>
      <pc:sldChg chg="del">
        <pc:chgData name="bolduc, Karole-anne" userId="7ec06f55-c6e3-436a-8239-95fc4e9050c7" providerId="ADAL" clId="{C5A82E91-2AF1-4FD6-9C74-20F179DDB3A5}" dt="2024-04-04T18:11:14.628" v="3338" actId="47"/>
        <pc:sldMkLst>
          <pc:docMk/>
          <pc:sldMk cId="1731282225" sldId="319"/>
        </pc:sldMkLst>
      </pc:sldChg>
      <pc:sldChg chg="modSp mod modTransition">
        <pc:chgData name="bolduc, Karole-anne" userId="7ec06f55-c6e3-436a-8239-95fc4e9050c7" providerId="ADAL" clId="{C5A82E91-2AF1-4FD6-9C74-20F179DDB3A5}" dt="2024-04-04T22:32:54.815" v="5762"/>
        <pc:sldMkLst>
          <pc:docMk/>
          <pc:sldMk cId="1401715943" sldId="345"/>
        </pc:sldMkLst>
        <pc:spChg chg="mod">
          <ac:chgData name="bolduc, Karole-anne" userId="7ec06f55-c6e3-436a-8239-95fc4e9050c7" providerId="ADAL" clId="{C5A82E91-2AF1-4FD6-9C74-20F179DDB3A5}" dt="2024-04-04T18:24:47.435" v="3508" actId="20577"/>
          <ac:spMkLst>
            <pc:docMk/>
            <pc:sldMk cId="1401715943" sldId="345"/>
            <ac:spMk id="3" creationId="{F106D232-3BB5-454C-94E9-3AA367BD3535}"/>
          </ac:spMkLst>
        </pc:spChg>
      </pc:sldChg>
      <pc:sldChg chg="del">
        <pc:chgData name="bolduc, Karole-anne" userId="7ec06f55-c6e3-436a-8239-95fc4e9050c7" providerId="ADAL" clId="{C5A82E91-2AF1-4FD6-9C74-20F179DDB3A5}" dt="2024-04-04T22:01:10.185" v="4164" actId="47"/>
        <pc:sldMkLst>
          <pc:docMk/>
          <pc:sldMk cId="3272545181" sldId="346"/>
        </pc:sldMkLst>
      </pc:sldChg>
      <pc:sldChg chg="del">
        <pc:chgData name="bolduc, Karole-anne" userId="7ec06f55-c6e3-436a-8239-95fc4e9050c7" providerId="ADAL" clId="{C5A82E91-2AF1-4FD6-9C74-20F179DDB3A5}" dt="2024-04-04T22:17:37.138" v="4809" actId="47"/>
        <pc:sldMkLst>
          <pc:docMk/>
          <pc:sldMk cId="618469053" sldId="347"/>
        </pc:sldMkLst>
      </pc:sldChg>
      <pc:sldChg chg="del">
        <pc:chgData name="bolduc, Karole-anne" userId="7ec06f55-c6e3-436a-8239-95fc4e9050c7" providerId="ADAL" clId="{C5A82E91-2AF1-4FD6-9C74-20F179DDB3A5}" dt="2024-04-04T22:17:40.256" v="4810" actId="47"/>
        <pc:sldMkLst>
          <pc:docMk/>
          <pc:sldMk cId="3754665572" sldId="348"/>
        </pc:sldMkLst>
      </pc:sldChg>
      <pc:sldChg chg="del">
        <pc:chgData name="bolduc, Karole-anne" userId="7ec06f55-c6e3-436a-8239-95fc4e9050c7" providerId="ADAL" clId="{C5A82E91-2AF1-4FD6-9C74-20F179DDB3A5}" dt="2024-04-04T22:17:43.852" v="4811" actId="47"/>
        <pc:sldMkLst>
          <pc:docMk/>
          <pc:sldMk cId="2570863343" sldId="349"/>
        </pc:sldMkLst>
      </pc:sldChg>
      <pc:sldChg chg="del">
        <pc:chgData name="bolduc, Karole-anne" userId="7ec06f55-c6e3-436a-8239-95fc4e9050c7" providerId="ADAL" clId="{C5A82E91-2AF1-4FD6-9C74-20F179DDB3A5}" dt="2024-04-04T22:23:40.637" v="5057" actId="47"/>
        <pc:sldMkLst>
          <pc:docMk/>
          <pc:sldMk cId="2767357689" sldId="350"/>
        </pc:sldMkLst>
      </pc:sldChg>
      <pc:sldChg chg="del">
        <pc:chgData name="bolduc, Karole-anne" userId="7ec06f55-c6e3-436a-8239-95fc4e9050c7" providerId="ADAL" clId="{C5A82E91-2AF1-4FD6-9C74-20F179DDB3A5}" dt="2024-04-04T22:27:24.868" v="5463" actId="47"/>
        <pc:sldMkLst>
          <pc:docMk/>
          <pc:sldMk cId="4221118706" sldId="351"/>
        </pc:sldMkLst>
      </pc:sldChg>
      <pc:sldChg chg="del">
        <pc:chgData name="bolduc, Karole-anne" userId="7ec06f55-c6e3-436a-8239-95fc4e9050c7" providerId="ADAL" clId="{C5A82E91-2AF1-4FD6-9C74-20F179DDB3A5}" dt="2024-04-04T22:29:51.981" v="5599" actId="47"/>
        <pc:sldMkLst>
          <pc:docMk/>
          <pc:sldMk cId="3648925791" sldId="352"/>
        </pc:sldMkLst>
      </pc:sldChg>
      <pc:sldChg chg="modSp mod modTransition modAnim">
        <pc:chgData name="bolduc, Karole-anne" userId="7ec06f55-c6e3-436a-8239-95fc4e9050c7" providerId="ADAL" clId="{C5A82E91-2AF1-4FD6-9C74-20F179DDB3A5}" dt="2024-04-04T22:32:54.815" v="5762"/>
        <pc:sldMkLst>
          <pc:docMk/>
          <pc:sldMk cId="317778749" sldId="353"/>
        </pc:sldMkLst>
        <pc:spChg chg="mod">
          <ac:chgData name="bolduc, Karole-anne" userId="7ec06f55-c6e3-436a-8239-95fc4e9050c7" providerId="ADAL" clId="{C5A82E91-2AF1-4FD6-9C74-20F179DDB3A5}" dt="2024-04-04T22:29:58.817" v="5600" actId="207"/>
          <ac:spMkLst>
            <pc:docMk/>
            <pc:sldMk cId="317778749" sldId="353"/>
            <ac:spMk id="2" creationId="{DAEACB09-00E8-4B16-A480-11A5CB9A0221}"/>
          </ac:spMkLst>
        </pc:spChg>
        <pc:spChg chg="mod">
          <ac:chgData name="bolduc, Karole-anne" userId="7ec06f55-c6e3-436a-8239-95fc4e9050c7" providerId="ADAL" clId="{C5A82E91-2AF1-4FD6-9C74-20F179DDB3A5}" dt="2024-04-04T22:31:57.289" v="5755" actId="20577"/>
          <ac:spMkLst>
            <pc:docMk/>
            <pc:sldMk cId="317778749" sldId="353"/>
            <ac:spMk id="3" creationId="{8DCC35D6-D4A7-40EB-B694-69C0787F584C}"/>
          </ac:spMkLst>
        </pc:spChg>
      </pc:sldChg>
      <pc:sldChg chg="del modTransition">
        <pc:chgData name="bolduc, Karole-anne" userId="7ec06f55-c6e3-436a-8239-95fc4e9050c7" providerId="ADAL" clId="{C5A82E91-2AF1-4FD6-9C74-20F179DDB3A5}" dt="2024-04-04T22:33:08.750" v="5763" actId="47"/>
        <pc:sldMkLst>
          <pc:docMk/>
          <pc:sldMk cId="4092811692" sldId="354"/>
        </pc:sldMkLst>
      </pc:sldChg>
      <pc:sldChg chg="modSp mod modTransition modAnim">
        <pc:chgData name="bolduc, Karole-anne" userId="7ec06f55-c6e3-436a-8239-95fc4e9050c7" providerId="ADAL" clId="{C5A82E91-2AF1-4FD6-9C74-20F179DDB3A5}" dt="2024-04-04T22:32:54.815" v="5762"/>
        <pc:sldMkLst>
          <pc:docMk/>
          <pc:sldMk cId="484423762" sldId="356"/>
        </pc:sldMkLst>
        <pc:spChg chg="mod">
          <ac:chgData name="bolduc, Karole-anne" userId="7ec06f55-c6e3-436a-8239-95fc4e9050c7" providerId="ADAL" clId="{C5A82E91-2AF1-4FD6-9C74-20F179DDB3A5}" dt="2024-04-04T09:52:20.663" v="173" actId="20577"/>
          <ac:spMkLst>
            <pc:docMk/>
            <pc:sldMk cId="484423762" sldId="356"/>
            <ac:spMk id="3" creationId="{58B1F294-EFD7-4647-BEE4-3D9FA67D805F}"/>
          </ac:spMkLst>
        </pc:spChg>
      </pc:sldChg>
      <pc:sldChg chg="modSp mod modTransition">
        <pc:chgData name="bolduc, Karole-anne" userId="7ec06f55-c6e3-436a-8239-95fc4e9050c7" providerId="ADAL" clId="{C5A82E91-2AF1-4FD6-9C74-20F179DDB3A5}" dt="2024-04-04T22:37:37.754" v="5777" actId="20577"/>
        <pc:sldMkLst>
          <pc:docMk/>
          <pc:sldMk cId="1777461334" sldId="357"/>
        </pc:sldMkLst>
        <pc:spChg chg="mod">
          <ac:chgData name="bolduc, Karole-anne" userId="7ec06f55-c6e3-436a-8239-95fc4e9050c7" providerId="ADAL" clId="{C5A82E91-2AF1-4FD6-9C74-20F179DDB3A5}" dt="2024-04-04T22:37:37.754" v="5777" actId="20577"/>
          <ac:spMkLst>
            <pc:docMk/>
            <pc:sldMk cId="1777461334" sldId="357"/>
            <ac:spMk id="3" creationId="{B7E3F90F-2B52-4AC6-8AB0-6EFA948123E6}"/>
          </ac:spMkLst>
        </pc:spChg>
      </pc:sldChg>
      <pc:sldChg chg="del">
        <pc:chgData name="bolduc, Karole-anne" userId="7ec06f55-c6e3-436a-8239-95fc4e9050c7" providerId="ADAL" clId="{C5A82E91-2AF1-4FD6-9C74-20F179DDB3A5}" dt="2024-04-04T22:10:48.985" v="4392" actId="47"/>
        <pc:sldMkLst>
          <pc:docMk/>
          <pc:sldMk cId="2785553024" sldId="358"/>
        </pc:sldMkLst>
      </pc:sldChg>
      <pc:sldChg chg="addSp modSp new mod modTransition modAnim">
        <pc:chgData name="bolduc, Karole-anne" userId="7ec06f55-c6e3-436a-8239-95fc4e9050c7" providerId="ADAL" clId="{C5A82E91-2AF1-4FD6-9C74-20F179DDB3A5}" dt="2024-04-04T22:32:54.815" v="5762"/>
        <pc:sldMkLst>
          <pc:docMk/>
          <pc:sldMk cId="3654352091" sldId="359"/>
        </pc:sldMkLst>
        <pc:spChg chg="mod">
          <ac:chgData name="bolduc, Karole-anne" userId="7ec06f55-c6e3-436a-8239-95fc4e9050c7" providerId="ADAL" clId="{C5A82E91-2AF1-4FD6-9C74-20F179DDB3A5}" dt="2024-04-04T09:53:24.407" v="209" actId="20577"/>
          <ac:spMkLst>
            <pc:docMk/>
            <pc:sldMk cId="3654352091" sldId="359"/>
            <ac:spMk id="2" creationId="{CAA07582-C482-B533-8B6D-FB362E1926CD}"/>
          </ac:spMkLst>
        </pc:spChg>
        <pc:spChg chg="mod">
          <ac:chgData name="bolduc, Karole-anne" userId="7ec06f55-c6e3-436a-8239-95fc4e9050c7" providerId="ADAL" clId="{C5A82E91-2AF1-4FD6-9C74-20F179DDB3A5}" dt="2024-04-04T09:55:30.598" v="328" actId="20577"/>
          <ac:spMkLst>
            <pc:docMk/>
            <pc:sldMk cId="3654352091" sldId="359"/>
            <ac:spMk id="3" creationId="{303F05EF-491E-8464-0A07-BDE6F6BC4D31}"/>
          </ac:spMkLst>
        </pc:spChg>
        <pc:spChg chg="add mod">
          <ac:chgData name="bolduc, Karole-anne" userId="7ec06f55-c6e3-436a-8239-95fc4e9050c7" providerId="ADAL" clId="{C5A82E91-2AF1-4FD6-9C74-20F179DDB3A5}" dt="2024-04-04T09:57:40.955" v="437" actId="20577"/>
          <ac:spMkLst>
            <pc:docMk/>
            <pc:sldMk cId="3654352091" sldId="359"/>
            <ac:spMk id="4" creationId="{B90B0339-7497-6047-0C14-B930133E7BA0}"/>
          </ac:spMkLst>
        </pc:spChg>
      </pc:sldChg>
      <pc:sldChg chg="addSp modSp new mod modTransition modAnim">
        <pc:chgData name="bolduc, Karole-anne" userId="7ec06f55-c6e3-436a-8239-95fc4e9050c7" providerId="ADAL" clId="{C5A82E91-2AF1-4FD6-9C74-20F179DDB3A5}" dt="2024-04-04T22:32:54.815" v="5762"/>
        <pc:sldMkLst>
          <pc:docMk/>
          <pc:sldMk cId="279858916" sldId="360"/>
        </pc:sldMkLst>
        <pc:spChg chg="mod">
          <ac:chgData name="bolduc, Karole-anne" userId="7ec06f55-c6e3-436a-8239-95fc4e9050c7" providerId="ADAL" clId="{C5A82E91-2AF1-4FD6-9C74-20F179DDB3A5}" dt="2024-04-04T09:58:01.416" v="469" actId="5793"/>
          <ac:spMkLst>
            <pc:docMk/>
            <pc:sldMk cId="279858916" sldId="360"/>
            <ac:spMk id="2" creationId="{405E4DC2-1A7B-83F7-4B44-F36E55A268A7}"/>
          </ac:spMkLst>
        </pc:spChg>
        <pc:spChg chg="mod">
          <ac:chgData name="bolduc, Karole-anne" userId="7ec06f55-c6e3-436a-8239-95fc4e9050c7" providerId="ADAL" clId="{C5A82E91-2AF1-4FD6-9C74-20F179DDB3A5}" dt="2024-04-04T10:02:07.796" v="779" actId="113"/>
          <ac:spMkLst>
            <pc:docMk/>
            <pc:sldMk cId="279858916" sldId="360"/>
            <ac:spMk id="3" creationId="{DB039B4C-1CA3-5F95-3169-40623DA55570}"/>
          </ac:spMkLst>
        </pc:spChg>
        <pc:spChg chg="add mod">
          <ac:chgData name="bolduc, Karole-anne" userId="7ec06f55-c6e3-436a-8239-95fc4e9050c7" providerId="ADAL" clId="{C5A82E91-2AF1-4FD6-9C74-20F179DDB3A5}" dt="2024-04-04T10:03:00.947" v="787" actId="20577"/>
          <ac:spMkLst>
            <pc:docMk/>
            <pc:sldMk cId="279858916" sldId="360"/>
            <ac:spMk id="4" creationId="{15661B72-3EB4-4F97-57C3-789E39A8231F}"/>
          </ac:spMkLst>
        </pc:spChg>
      </pc:sldChg>
      <pc:sldChg chg="addSp delSp modSp new mod modTransition setBg modAnim">
        <pc:chgData name="bolduc, Karole-anne" userId="7ec06f55-c6e3-436a-8239-95fc4e9050c7" providerId="ADAL" clId="{C5A82E91-2AF1-4FD6-9C74-20F179DDB3A5}" dt="2024-04-04T22:32:54.815" v="5762"/>
        <pc:sldMkLst>
          <pc:docMk/>
          <pc:sldMk cId="1515813428" sldId="361"/>
        </pc:sldMkLst>
        <pc:spChg chg="mod">
          <ac:chgData name="bolduc, Karole-anne" userId="7ec06f55-c6e3-436a-8239-95fc4e9050c7" providerId="ADAL" clId="{C5A82E91-2AF1-4FD6-9C74-20F179DDB3A5}" dt="2024-04-04T10:17:23.931" v="1045" actId="26606"/>
          <ac:spMkLst>
            <pc:docMk/>
            <pc:sldMk cId="1515813428" sldId="361"/>
            <ac:spMk id="2" creationId="{C7FAA816-8AF2-17A4-2495-5EB09F5FC372}"/>
          </ac:spMkLst>
        </pc:spChg>
        <pc:spChg chg="mod">
          <ac:chgData name="bolduc, Karole-anne" userId="7ec06f55-c6e3-436a-8239-95fc4e9050c7" providerId="ADAL" clId="{C5A82E91-2AF1-4FD6-9C74-20F179DDB3A5}" dt="2024-04-04T10:18:12.413" v="1049" actId="255"/>
          <ac:spMkLst>
            <pc:docMk/>
            <pc:sldMk cId="1515813428" sldId="361"/>
            <ac:spMk id="3" creationId="{708FDB0B-3C90-4632-9E9A-6A6A261F7759}"/>
          </ac:spMkLst>
        </pc:spChg>
        <pc:spChg chg="add mod">
          <ac:chgData name="bolduc, Karole-anne" userId="7ec06f55-c6e3-436a-8239-95fc4e9050c7" providerId="ADAL" clId="{C5A82E91-2AF1-4FD6-9C74-20F179DDB3A5}" dt="2024-04-04T10:17:23.931" v="1045" actId="26606"/>
          <ac:spMkLst>
            <pc:docMk/>
            <pc:sldMk cId="1515813428" sldId="361"/>
            <ac:spMk id="7" creationId="{3C18F9DD-E266-581B-FB71-058786CBAE4A}"/>
          </ac:spMkLst>
        </pc:spChg>
        <pc:spChg chg="add mod">
          <ac:chgData name="bolduc, Karole-anne" userId="7ec06f55-c6e3-436a-8239-95fc4e9050c7" providerId="ADAL" clId="{C5A82E91-2AF1-4FD6-9C74-20F179DDB3A5}" dt="2024-04-04T10:20:04.143" v="1054" actId="20577"/>
          <ac:spMkLst>
            <pc:docMk/>
            <pc:sldMk cId="1515813428" sldId="361"/>
            <ac:spMk id="8" creationId="{055924D5-EB7A-C5D6-7DCA-6B6CE36E9C55}"/>
          </ac:spMkLst>
        </pc:spChg>
        <pc:spChg chg="add">
          <ac:chgData name="bolduc, Karole-anne" userId="7ec06f55-c6e3-436a-8239-95fc4e9050c7" providerId="ADAL" clId="{C5A82E91-2AF1-4FD6-9C74-20F179DDB3A5}" dt="2024-04-04T10:17:23.931" v="1045" actId="26606"/>
          <ac:spMkLst>
            <pc:docMk/>
            <pc:sldMk cId="1515813428" sldId="361"/>
            <ac:spMk id="12" creationId="{E76BDDC1-3B8A-4ED1-9384-28046DA7DFFF}"/>
          </ac:spMkLst>
        </pc:spChg>
        <pc:spChg chg="add">
          <ac:chgData name="bolduc, Karole-anne" userId="7ec06f55-c6e3-436a-8239-95fc4e9050c7" providerId="ADAL" clId="{C5A82E91-2AF1-4FD6-9C74-20F179DDB3A5}" dt="2024-04-04T10:17:23.931" v="1045" actId="26606"/>
          <ac:spMkLst>
            <pc:docMk/>
            <pc:sldMk cId="1515813428" sldId="361"/>
            <ac:spMk id="14" creationId="{A4C54E1D-046B-434B-8B3E-C179D9913307}"/>
          </ac:spMkLst>
        </pc:spChg>
        <pc:spChg chg="add">
          <ac:chgData name="bolduc, Karole-anne" userId="7ec06f55-c6e3-436a-8239-95fc4e9050c7" providerId="ADAL" clId="{C5A82E91-2AF1-4FD6-9C74-20F179DDB3A5}" dt="2024-04-04T10:17:23.931" v="1045" actId="26606"/>
          <ac:spMkLst>
            <pc:docMk/>
            <pc:sldMk cId="1515813428" sldId="361"/>
            <ac:spMk id="16" creationId="{CD62FCDA-81D0-4D28-B17F-CC6E3206841E}"/>
          </ac:spMkLst>
        </pc:spChg>
        <pc:picChg chg="add del mod">
          <ac:chgData name="bolduc, Karole-anne" userId="7ec06f55-c6e3-436a-8239-95fc4e9050c7" providerId="ADAL" clId="{C5A82E91-2AF1-4FD6-9C74-20F179DDB3A5}" dt="2024-04-04T10:16:49.840" v="1038" actId="478"/>
          <ac:picMkLst>
            <pc:docMk/>
            <pc:sldMk cId="1515813428" sldId="361"/>
            <ac:picMk id="5" creationId="{3440CA18-D8FD-D9B1-2CF8-9EC92184A654}"/>
          </ac:picMkLst>
        </pc:picChg>
        <pc:picChg chg="add mod">
          <ac:chgData name="bolduc, Karole-anne" userId="7ec06f55-c6e3-436a-8239-95fc4e9050c7" providerId="ADAL" clId="{C5A82E91-2AF1-4FD6-9C74-20F179DDB3A5}" dt="2024-04-04T10:17:31.364" v="1047" actId="1076"/>
          <ac:picMkLst>
            <pc:docMk/>
            <pc:sldMk cId="1515813428" sldId="361"/>
            <ac:picMk id="6" creationId="{D6C528A9-FA99-0BC2-92F3-CAD58C8EC104}"/>
          </ac:picMkLst>
        </pc:picChg>
      </pc:sldChg>
      <pc:sldChg chg="addSp modSp new mod modTransition modAnim">
        <pc:chgData name="bolduc, Karole-anne" userId="7ec06f55-c6e3-436a-8239-95fc4e9050c7" providerId="ADAL" clId="{C5A82E91-2AF1-4FD6-9C74-20F179DDB3A5}" dt="2024-04-04T22:32:54.815" v="5762"/>
        <pc:sldMkLst>
          <pc:docMk/>
          <pc:sldMk cId="1075621374" sldId="362"/>
        </pc:sldMkLst>
        <pc:spChg chg="mod">
          <ac:chgData name="bolduc, Karole-anne" userId="7ec06f55-c6e3-436a-8239-95fc4e9050c7" providerId="ADAL" clId="{C5A82E91-2AF1-4FD6-9C74-20F179DDB3A5}" dt="2024-04-04T10:20:14.350" v="1066" actId="20577"/>
          <ac:spMkLst>
            <pc:docMk/>
            <pc:sldMk cId="1075621374" sldId="362"/>
            <ac:spMk id="2" creationId="{DE9FE242-F1E1-8337-A827-7E48C317F557}"/>
          </ac:spMkLst>
        </pc:spChg>
        <pc:spChg chg="mod">
          <ac:chgData name="bolduc, Karole-anne" userId="7ec06f55-c6e3-436a-8239-95fc4e9050c7" providerId="ADAL" clId="{C5A82E91-2AF1-4FD6-9C74-20F179DDB3A5}" dt="2024-04-04T10:23:57.447" v="1204" actId="255"/>
          <ac:spMkLst>
            <pc:docMk/>
            <pc:sldMk cId="1075621374" sldId="362"/>
            <ac:spMk id="3" creationId="{1748B9A2-B816-16F7-12A1-720A6EF009CF}"/>
          </ac:spMkLst>
        </pc:spChg>
        <pc:spChg chg="add mod">
          <ac:chgData name="bolduc, Karole-anne" userId="7ec06f55-c6e3-436a-8239-95fc4e9050c7" providerId="ADAL" clId="{C5A82E91-2AF1-4FD6-9C74-20F179DDB3A5}" dt="2024-04-04T10:20:22.644" v="1070" actId="20577"/>
          <ac:spMkLst>
            <pc:docMk/>
            <pc:sldMk cId="1075621374" sldId="362"/>
            <ac:spMk id="4" creationId="{3092DCB6-757D-61C7-E4B7-8C685CA5FFB3}"/>
          </ac:spMkLst>
        </pc:spChg>
        <pc:spChg chg="add mod">
          <ac:chgData name="bolduc, Karole-anne" userId="7ec06f55-c6e3-436a-8239-95fc4e9050c7" providerId="ADAL" clId="{C5A82E91-2AF1-4FD6-9C74-20F179DDB3A5}" dt="2024-04-04T17:36:07.675" v="1640" actId="1076"/>
          <ac:spMkLst>
            <pc:docMk/>
            <pc:sldMk cId="1075621374" sldId="362"/>
            <ac:spMk id="6" creationId="{C37F4FEE-F1B5-0FF5-B830-6DE2C6119D7E}"/>
          </ac:spMkLst>
        </pc:spChg>
        <pc:graphicFrameChg chg="add mod modGraphic">
          <ac:chgData name="bolduc, Karole-anne" userId="7ec06f55-c6e3-436a-8239-95fc4e9050c7" providerId="ADAL" clId="{C5A82E91-2AF1-4FD6-9C74-20F179DDB3A5}" dt="2024-04-04T17:33:07.029" v="1380" actId="20577"/>
          <ac:graphicFrameMkLst>
            <pc:docMk/>
            <pc:sldMk cId="1075621374" sldId="362"/>
            <ac:graphicFrameMk id="5" creationId="{D5484137-BE34-B2EB-4399-D20CD5B1BF77}"/>
          </ac:graphicFrameMkLst>
        </pc:graphicFrameChg>
      </pc:sldChg>
      <pc:sldChg chg="modSp add mod ord modTransition">
        <pc:chgData name="bolduc, Karole-anne" userId="7ec06f55-c6e3-436a-8239-95fc4e9050c7" providerId="ADAL" clId="{C5A82E91-2AF1-4FD6-9C74-20F179DDB3A5}" dt="2024-04-04T22:32:54.815" v="5762"/>
        <pc:sldMkLst>
          <pc:docMk/>
          <pc:sldMk cId="932926859" sldId="363"/>
        </pc:sldMkLst>
        <pc:spChg chg="mod">
          <ac:chgData name="bolduc, Karole-anne" userId="7ec06f55-c6e3-436a-8239-95fc4e9050c7" providerId="ADAL" clId="{C5A82E91-2AF1-4FD6-9C74-20F179DDB3A5}" dt="2024-04-04T17:36:46.616" v="1647" actId="20577"/>
          <ac:spMkLst>
            <pc:docMk/>
            <pc:sldMk cId="932926859" sldId="363"/>
            <ac:spMk id="2" creationId="{C7FAA816-8AF2-17A4-2495-5EB09F5FC372}"/>
          </ac:spMkLst>
        </pc:spChg>
        <pc:spChg chg="mod">
          <ac:chgData name="bolduc, Karole-anne" userId="7ec06f55-c6e3-436a-8239-95fc4e9050c7" providerId="ADAL" clId="{C5A82E91-2AF1-4FD6-9C74-20F179DDB3A5}" dt="2024-04-04T17:37:55.827" v="1779" actId="313"/>
          <ac:spMkLst>
            <pc:docMk/>
            <pc:sldMk cId="932926859" sldId="363"/>
            <ac:spMk id="3" creationId="{708FDB0B-3C90-4632-9E9A-6A6A261F7759}"/>
          </ac:spMkLst>
        </pc:spChg>
        <pc:spChg chg="mod">
          <ac:chgData name="bolduc, Karole-anne" userId="7ec06f55-c6e3-436a-8239-95fc4e9050c7" providerId="ADAL" clId="{C5A82E91-2AF1-4FD6-9C74-20F179DDB3A5}" dt="2024-04-04T17:38:52.717" v="1782" actId="20577"/>
          <ac:spMkLst>
            <pc:docMk/>
            <pc:sldMk cId="932926859" sldId="363"/>
            <ac:spMk id="8" creationId="{055924D5-EB7A-C5D6-7DCA-6B6CE36E9C55}"/>
          </ac:spMkLst>
        </pc:spChg>
        <pc:picChg chg="mod">
          <ac:chgData name="bolduc, Karole-anne" userId="7ec06f55-c6e3-436a-8239-95fc4e9050c7" providerId="ADAL" clId="{C5A82E91-2AF1-4FD6-9C74-20F179DDB3A5}" dt="2024-04-04T17:38:21.429" v="1780" actId="14826"/>
          <ac:picMkLst>
            <pc:docMk/>
            <pc:sldMk cId="932926859" sldId="363"/>
            <ac:picMk id="6" creationId="{D6C528A9-FA99-0BC2-92F3-CAD58C8EC104}"/>
          </ac:picMkLst>
        </pc:picChg>
      </pc:sldChg>
      <pc:sldChg chg="addSp delSp modSp add mod ord modTransition delAnim modAnim">
        <pc:chgData name="bolduc, Karole-anne" userId="7ec06f55-c6e3-436a-8239-95fc4e9050c7" providerId="ADAL" clId="{C5A82E91-2AF1-4FD6-9C74-20F179DDB3A5}" dt="2024-04-04T22:32:54.815" v="5762"/>
        <pc:sldMkLst>
          <pc:docMk/>
          <pc:sldMk cId="600222750" sldId="364"/>
        </pc:sldMkLst>
        <pc:spChg chg="mod">
          <ac:chgData name="bolduc, Karole-anne" userId="7ec06f55-c6e3-436a-8239-95fc4e9050c7" providerId="ADAL" clId="{C5A82E91-2AF1-4FD6-9C74-20F179DDB3A5}" dt="2024-04-04T17:39:03.271" v="1788" actId="20577"/>
          <ac:spMkLst>
            <pc:docMk/>
            <pc:sldMk cId="600222750" sldId="364"/>
            <ac:spMk id="2" creationId="{DE9FE242-F1E1-8337-A827-7E48C317F557}"/>
          </ac:spMkLst>
        </pc:spChg>
        <pc:spChg chg="mod">
          <ac:chgData name="bolduc, Karole-anne" userId="7ec06f55-c6e3-436a-8239-95fc4e9050c7" providerId="ADAL" clId="{C5A82E91-2AF1-4FD6-9C74-20F179DDB3A5}" dt="2024-04-04T17:39:55.956" v="1887" actId="5793"/>
          <ac:spMkLst>
            <pc:docMk/>
            <pc:sldMk cId="600222750" sldId="364"/>
            <ac:spMk id="3" creationId="{1748B9A2-B816-16F7-12A1-720A6EF009CF}"/>
          </ac:spMkLst>
        </pc:spChg>
        <pc:spChg chg="del">
          <ac:chgData name="bolduc, Karole-anne" userId="7ec06f55-c6e3-436a-8239-95fc4e9050c7" providerId="ADAL" clId="{C5A82E91-2AF1-4FD6-9C74-20F179DDB3A5}" dt="2024-04-04T17:39:06.978" v="1789" actId="21"/>
          <ac:spMkLst>
            <pc:docMk/>
            <pc:sldMk cId="600222750" sldId="364"/>
            <ac:spMk id="6" creationId="{C37F4FEE-F1B5-0FF5-B830-6DE2C6119D7E}"/>
          </ac:spMkLst>
        </pc:spChg>
        <pc:spChg chg="add mod">
          <ac:chgData name="bolduc, Karole-anne" userId="7ec06f55-c6e3-436a-8239-95fc4e9050c7" providerId="ADAL" clId="{C5A82E91-2AF1-4FD6-9C74-20F179DDB3A5}" dt="2024-04-04T17:40:53.113" v="1994" actId="20577"/>
          <ac:spMkLst>
            <pc:docMk/>
            <pc:sldMk cId="600222750" sldId="364"/>
            <ac:spMk id="7" creationId="{9DD00362-BB3E-3EF3-71FE-817344F45E5B}"/>
          </ac:spMkLst>
        </pc:spChg>
        <pc:graphicFrameChg chg="mod modGraphic">
          <ac:chgData name="bolduc, Karole-anne" userId="7ec06f55-c6e3-436a-8239-95fc4e9050c7" providerId="ADAL" clId="{C5A82E91-2AF1-4FD6-9C74-20F179DDB3A5}" dt="2024-04-04T17:40:01.890" v="1888" actId="1076"/>
          <ac:graphicFrameMkLst>
            <pc:docMk/>
            <pc:sldMk cId="600222750" sldId="364"/>
            <ac:graphicFrameMk id="5" creationId="{D5484137-BE34-B2EB-4399-D20CD5B1BF77}"/>
          </ac:graphicFrameMkLst>
        </pc:graphicFrameChg>
      </pc:sldChg>
      <pc:sldChg chg="addSp modSp add mod ord modTransition">
        <pc:chgData name="bolduc, Karole-anne" userId="7ec06f55-c6e3-436a-8239-95fc4e9050c7" providerId="ADAL" clId="{C5A82E91-2AF1-4FD6-9C74-20F179DDB3A5}" dt="2024-04-04T22:32:54.815" v="5762"/>
        <pc:sldMkLst>
          <pc:docMk/>
          <pc:sldMk cId="2962329317" sldId="365"/>
        </pc:sldMkLst>
        <pc:spChg chg="mod">
          <ac:chgData name="bolduc, Karole-anne" userId="7ec06f55-c6e3-436a-8239-95fc4e9050c7" providerId="ADAL" clId="{C5A82E91-2AF1-4FD6-9C74-20F179DDB3A5}" dt="2024-04-04T17:41:57.306" v="2010" actId="20577"/>
          <ac:spMkLst>
            <pc:docMk/>
            <pc:sldMk cId="2962329317" sldId="365"/>
            <ac:spMk id="2" creationId="{C7FAA816-8AF2-17A4-2495-5EB09F5FC372}"/>
          </ac:spMkLst>
        </pc:spChg>
        <pc:spChg chg="mod">
          <ac:chgData name="bolduc, Karole-anne" userId="7ec06f55-c6e3-436a-8239-95fc4e9050c7" providerId="ADAL" clId="{C5A82E91-2AF1-4FD6-9C74-20F179DDB3A5}" dt="2024-04-04T17:52:39.653" v="2708" actId="207"/>
          <ac:spMkLst>
            <pc:docMk/>
            <pc:sldMk cId="2962329317" sldId="365"/>
            <ac:spMk id="3" creationId="{708FDB0B-3C90-4632-9E9A-6A6A261F7759}"/>
          </ac:spMkLst>
        </pc:spChg>
        <pc:spChg chg="add mod">
          <ac:chgData name="bolduc, Karole-anne" userId="7ec06f55-c6e3-436a-8239-95fc4e9050c7" providerId="ADAL" clId="{C5A82E91-2AF1-4FD6-9C74-20F179DDB3A5}" dt="2024-04-04T17:52:32.430" v="2705"/>
          <ac:spMkLst>
            <pc:docMk/>
            <pc:sldMk cId="2962329317" sldId="365"/>
            <ac:spMk id="4" creationId="{3C7DCE66-82E4-0E16-A5E0-53EA88DA089F}"/>
          </ac:spMkLst>
        </pc:spChg>
        <pc:spChg chg="mod">
          <ac:chgData name="bolduc, Karole-anne" userId="7ec06f55-c6e3-436a-8239-95fc4e9050c7" providerId="ADAL" clId="{C5A82E91-2AF1-4FD6-9C74-20F179DDB3A5}" dt="2024-04-04T17:42:06.497" v="2012" actId="20577"/>
          <ac:spMkLst>
            <pc:docMk/>
            <pc:sldMk cId="2962329317" sldId="365"/>
            <ac:spMk id="8" creationId="{055924D5-EB7A-C5D6-7DCA-6B6CE36E9C55}"/>
          </ac:spMkLst>
        </pc:spChg>
        <pc:picChg chg="mod">
          <ac:chgData name="bolduc, Karole-anne" userId="7ec06f55-c6e3-436a-8239-95fc4e9050c7" providerId="ADAL" clId="{C5A82E91-2AF1-4FD6-9C74-20F179DDB3A5}" dt="2024-04-04T17:43:16.306" v="2127" actId="14826"/>
          <ac:picMkLst>
            <pc:docMk/>
            <pc:sldMk cId="2962329317" sldId="365"/>
            <ac:picMk id="6" creationId="{D6C528A9-FA99-0BC2-92F3-CAD58C8EC104}"/>
          </ac:picMkLst>
        </pc:picChg>
      </pc:sldChg>
      <pc:sldChg chg="addSp delSp modSp add mod ord modTransition delAnim modAnim">
        <pc:chgData name="bolduc, Karole-anne" userId="7ec06f55-c6e3-436a-8239-95fc4e9050c7" providerId="ADAL" clId="{C5A82E91-2AF1-4FD6-9C74-20F179DDB3A5}" dt="2024-04-04T22:32:54.815" v="5762"/>
        <pc:sldMkLst>
          <pc:docMk/>
          <pc:sldMk cId="2495669313" sldId="366"/>
        </pc:sldMkLst>
        <pc:spChg chg="mod">
          <ac:chgData name="bolduc, Karole-anne" userId="7ec06f55-c6e3-436a-8239-95fc4e9050c7" providerId="ADAL" clId="{C5A82E91-2AF1-4FD6-9C74-20F179DDB3A5}" dt="2024-04-04T17:47:56.687" v="2137" actId="20577"/>
          <ac:spMkLst>
            <pc:docMk/>
            <pc:sldMk cId="2495669313" sldId="366"/>
            <ac:spMk id="2" creationId="{DE9FE242-F1E1-8337-A827-7E48C317F557}"/>
          </ac:spMkLst>
        </pc:spChg>
        <pc:spChg chg="mod">
          <ac:chgData name="bolduc, Karole-anne" userId="7ec06f55-c6e3-436a-8239-95fc4e9050c7" providerId="ADAL" clId="{C5A82E91-2AF1-4FD6-9C74-20F179DDB3A5}" dt="2024-04-04T17:52:50.549" v="2711" actId="207"/>
          <ac:spMkLst>
            <pc:docMk/>
            <pc:sldMk cId="2495669313" sldId="366"/>
            <ac:spMk id="3" creationId="{1748B9A2-B816-16F7-12A1-720A6EF009CF}"/>
          </ac:spMkLst>
        </pc:spChg>
        <pc:spChg chg="mod">
          <ac:chgData name="bolduc, Karole-anne" userId="7ec06f55-c6e3-436a-8239-95fc4e9050c7" providerId="ADAL" clId="{C5A82E91-2AF1-4FD6-9C74-20F179DDB3A5}" dt="2024-04-04T17:49:45.488" v="2417" actId="20577"/>
          <ac:spMkLst>
            <pc:docMk/>
            <pc:sldMk cId="2495669313" sldId="366"/>
            <ac:spMk id="4" creationId="{3092DCB6-757D-61C7-E4B7-8C685CA5FFB3}"/>
          </ac:spMkLst>
        </pc:spChg>
        <pc:spChg chg="add del mod">
          <ac:chgData name="bolduc, Karole-anne" userId="7ec06f55-c6e3-436a-8239-95fc4e9050c7" providerId="ADAL" clId="{C5A82E91-2AF1-4FD6-9C74-20F179DDB3A5}" dt="2024-04-04T17:50:31.480" v="2469" actId="21"/>
          <ac:spMkLst>
            <pc:docMk/>
            <pc:sldMk cId="2495669313" sldId="366"/>
            <ac:spMk id="6" creationId="{908998FD-104E-1453-8362-64B4D06E0DD1}"/>
          </ac:spMkLst>
        </pc:spChg>
        <pc:spChg chg="del">
          <ac:chgData name="bolduc, Karole-anne" userId="7ec06f55-c6e3-436a-8239-95fc4e9050c7" providerId="ADAL" clId="{C5A82E91-2AF1-4FD6-9C74-20F179DDB3A5}" dt="2024-04-04T17:47:52.381" v="2133" actId="21"/>
          <ac:spMkLst>
            <pc:docMk/>
            <pc:sldMk cId="2495669313" sldId="366"/>
            <ac:spMk id="7" creationId="{9DD00362-BB3E-3EF3-71FE-817344F45E5B}"/>
          </ac:spMkLst>
        </pc:spChg>
        <pc:graphicFrameChg chg="mod modGraphic">
          <ac:chgData name="bolduc, Karole-anne" userId="7ec06f55-c6e3-436a-8239-95fc4e9050c7" providerId="ADAL" clId="{C5A82E91-2AF1-4FD6-9C74-20F179DDB3A5}" dt="2024-04-04T17:51:01.708" v="2565" actId="1076"/>
          <ac:graphicFrameMkLst>
            <pc:docMk/>
            <pc:sldMk cId="2495669313" sldId="366"/>
            <ac:graphicFrameMk id="5" creationId="{D5484137-BE34-B2EB-4399-D20CD5B1BF77}"/>
          </ac:graphicFrameMkLst>
        </pc:graphicFrameChg>
      </pc:sldChg>
      <pc:sldChg chg="addSp modSp add mod modTransition modAnim">
        <pc:chgData name="bolduc, Karole-anne" userId="7ec06f55-c6e3-436a-8239-95fc4e9050c7" providerId="ADAL" clId="{C5A82E91-2AF1-4FD6-9C74-20F179DDB3A5}" dt="2024-04-04T22:32:54.815" v="5762"/>
        <pc:sldMkLst>
          <pc:docMk/>
          <pc:sldMk cId="1668886363" sldId="367"/>
        </pc:sldMkLst>
        <pc:spChg chg="mod">
          <ac:chgData name="bolduc, Karole-anne" userId="7ec06f55-c6e3-436a-8239-95fc4e9050c7" providerId="ADAL" clId="{C5A82E91-2AF1-4FD6-9C74-20F179DDB3A5}" dt="2024-04-04T17:51:52.367" v="2663" actId="20577"/>
          <ac:spMkLst>
            <pc:docMk/>
            <pc:sldMk cId="1668886363" sldId="367"/>
            <ac:spMk id="3" creationId="{1748B9A2-B816-16F7-12A1-720A6EF009CF}"/>
          </ac:spMkLst>
        </pc:spChg>
        <pc:spChg chg="mod">
          <ac:chgData name="bolduc, Karole-anne" userId="7ec06f55-c6e3-436a-8239-95fc4e9050c7" providerId="ADAL" clId="{C5A82E91-2AF1-4FD6-9C74-20F179DDB3A5}" dt="2024-04-04T18:11:41.568" v="3344" actId="20577"/>
          <ac:spMkLst>
            <pc:docMk/>
            <pc:sldMk cId="1668886363" sldId="367"/>
            <ac:spMk id="4" creationId="{3092DCB6-757D-61C7-E4B7-8C685CA5FFB3}"/>
          </ac:spMkLst>
        </pc:spChg>
        <pc:spChg chg="add mod">
          <ac:chgData name="bolduc, Karole-anne" userId="7ec06f55-c6e3-436a-8239-95fc4e9050c7" providerId="ADAL" clId="{C5A82E91-2AF1-4FD6-9C74-20F179DDB3A5}" dt="2024-04-04T17:52:53.442" v="2712"/>
          <ac:spMkLst>
            <pc:docMk/>
            <pc:sldMk cId="1668886363" sldId="367"/>
            <ac:spMk id="6" creationId="{C3193A60-1480-22DE-D887-E56CFEE2917D}"/>
          </ac:spMkLst>
        </pc:spChg>
        <pc:spChg chg="add mod">
          <ac:chgData name="bolduc, Karole-anne" userId="7ec06f55-c6e3-436a-8239-95fc4e9050c7" providerId="ADAL" clId="{C5A82E91-2AF1-4FD6-9C74-20F179DDB3A5}" dt="2024-04-04T18:10:30.857" v="3336" actId="20577"/>
          <ac:spMkLst>
            <pc:docMk/>
            <pc:sldMk cId="1668886363" sldId="367"/>
            <ac:spMk id="7" creationId="{DB212E1F-42D5-352F-F847-A05C1425D50E}"/>
          </ac:spMkLst>
        </pc:spChg>
        <pc:graphicFrameChg chg="mod modGraphic">
          <ac:chgData name="bolduc, Karole-anne" userId="7ec06f55-c6e3-436a-8239-95fc4e9050c7" providerId="ADAL" clId="{C5A82E91-2AF1-4FD6-9C74-20F179DDB3A5}" dt="2024-04-04T18:07:37.986" v="3121" actId="20577"/>
          <ac:graphicFrameMkLst>
            <pc:docMk/>
            <pc:sldMk cId="1668886363" sldId="367"/>
            <ac:graphicFrameMk id="5" creationId="{D5484137-BE34-B2EB-4399-D20CD5B1BF77}"/>
          </ac:graphicFrameMkLst>
        </pc:graphicFrameChg>
      </pc:sldChg>
      <pc:sldChg chg="addSp delSp modSp add mod modTransition delAnim modAnim">
        <pc:chgData name="bolduc, Karole-anne" userId="7ec06f55-c6e3-436a-8239-95fc4e9050c7" providerId="ADAL" clId="{C5A82E91-2AF1-4FD6-9C74-20F179DDB3A5}" dt="2024-04-04T22:32:54.815" v="5762"/>
        <pc:sldMkLst>
          <pc:docMk/>
          <pc:sldMk cId="2055958801" sldId="368"/>
        </pc:sldMkLst>
        <pc:spChg chg="mod">
          <ac:chgData name="bolduc, Karole-anne" userId="7ec06f55-c6e3-436a-8239-95fc4e9050c7" providerId="ADAL" clId="{C5A82E91-2AF1-4FD6-9C74-20F179DDB3A5}" dt="2024-04-04T18:11:51.762" v="3370" actId="20577"/>
          <ac:spMkLst>
            <pc:docMk/>
            <pc:sldMk cId="2055958801" sldId="368"/>
            <ac:spMk id="3" creationId="{1748B9A2-B816-16F7-12A1-720A6EF009CF}"/>
          </ac:spMkLst>
        </pc:spChg>
        <pc:spChg chg="mod">
          <ac:chgData name="bolduc, Karole-anne" userId="7ec06f55-c6e3-436a-8239-95fc4e9050c7" providerId="ADAL" clId="{C5A82E91-2AF1-4FD6-9C74-20F179DDB3A5}" dt="2024-04-04T18:11:32.461" v="3342" actId="20577"/>
          <ac:spMkLst>
            <pc:docMk/>
            <pc:sldMk cId="2055958801" sldId="368"/>
            <ac:spMk id="4" creationId="{3092DCB6-757D-61C7-E4B7-8C685CA5FFB3}"/>
          </ac:spMkLst>
        </pc:spChg>
        <pc:spChg chg="del">
          <ac:chgData name="bolduc, Karole-anne" userId="7ec06f55-c6e3-436a-8239-95fc4e9050c7" providerId="ADAL" clId="{C5A82E91-2AF1-4FD6-9C74-20F179DDB3A5}" dt="2024-04-04T18:11:27.523" v="3340" actId="478"/>
          <ac:spMkLst>
            <pc:docMk/>
            <pc:sldMk cId="2055958801" sldId="368"/>
            <ac:spMk id="7" creationId="{DB212E1F-42D5-352F-F847-A05C1425D50E}"/>
          </ac:spMkLst>
        </pc:spChg>
        <pc:graphicFrameChg chg="modGraphic">
          <ac:chgData name="bolduc, Karole-anne" userId="7ec06f55-c6e3-436a-8239-95fc4e9050c7" providerId="ADAL" clId="{C5A82E91-2AF1-4FD6-9C74-20F179DDB3A5}" dt="2024-04-04T18:18:42.923" v="3490" actId="14100"/>
          <ac:graphicFrameMkLst>
            <pc:docMk/>
            <pc:sldMk cId="2055958801" sldId="368"/>
            <ac:graphicFrameMk id="5" creationId="{D5484137-BE34-B2EB-4399-D20CD5B1BF77}"/>
          </ac:graphicFrameMkLst>
        </pc:graphicFrameChg>
        <pc:picChg chg="add del mod">
          <ac:chgData name="bolduc, Karole-anne" userId="7ec06f55-c6e3-436a-8239-95fc4e9050c7" providerId="ADAL" clId="{C5A82E91-2AF1-4FD6-9C74-20F179DDB3A5}" dt="2024-04-04T18:19:27.095" v="3492" actId="478"/>
          <ac:picMkLst>
            <pc:docMk/>
            <pc:sldMk cId="2055958801" sldId="368"/>
            <ac:picMk id="9" creationId="{309C2824-5F91-89A0-AF79-4E907FC3578B}"/>
          </ac:picMkLst>
        </pc:picChg>
        <pc:picChg chg="add del mod">
          <ac:chgData name="bolduc, Karole-anne" userId="7ec06f55-c6e3-436a-8239-95fc4e9050c7" providerId="ADAL" clId="{C5A82E91-2AF1-4FD6-9C74-20F179DDB3A5}" dt="2024-04-04T18:22:47.153" v="3494" actId="478"/>
          <ac:picMkLst>
            <pc:docMk/>
            <pc:sldMk cId="2055958801" sldId="368"/>
            <ac:picMk id="11" creationId="{4B7628D1-A78E-BEF6-5EDD-9CB3BBA34F11}"/>
          </ac:picMkLst>
        </pc:picChg>
        <pc:picChg chg="add mod ord">
          <ac:chgData name="bolduc, Karole-anne" userId="7ec06f55-c6e3-436a-8239-95fc4e9050c7" providerId="ADAL" clId="{C5A82E91-2AF1-4FD6-9C74-20F179DDB3A5}" dt="2024-04-04T18:24:06.088" v="3503" actId="1076"/>
          <ac:picMkLst>
            <pc:docMk/>
            <pc:sldMk cId="2055958801" sldId="368"/>
            <ac:picMk id="13" creationId="{D81A120C-2B7B-8D33-DFFD-E0C10C927CD8}"/>
          </ac:picMkLst>
        </pc:picChg>
      </pc:sldChg>
      <pc:sldChg chg="addSp delSp modSp add mod ord modTransition modAnim">
        <pc:chgData name="bolduc, Karole-anne" userId="7ec06f55-c6e3-436a-8239-95fc4e9050c7" providerId="ADAL" clId="{C5A82E91-2AF1-4FD6-9C74-20F179DDB3A5}" dt="2024-04-04T22:32:54.815" v="5762"/>
        <pc:sldMkLst>
          <pc:docMk/>
          <pc:sldMk cId="822841635" sldId="369"/>
        </pc:sldMkLst>
        <pc:spChg chg="mod">
          <ac:chgData name="bolduc, Karole-anne" userId="7ec06f55-c6e3-436a-8239-95fc4e9050c7" providerId="ADAL" clId="{C5A82E91-2AF1-4FD6-9C74-20F179DDB3A5}" dt="2024-04-04T18:31:23.174" v="3551" actId="20577"/>
          <ac:spMkLst>
            <pc:docMk/>
            <pc:sldMk cId="822841635" sldId="369"/>
            <ac:spMk id="2" creationId="{405E4DC2-1A7B-83F7-4B44-F36E55A268A7}"/>
          </ac:spMkLst>
        </pc:spChg>
        <pc:spChg chg="mod">
          <ac:chgData name="bolduc, Karole-anne" userId="7ec06f55-c6e3-436a-8239-95fc4e9050c7" providerId="ADAL" clId="{C5A82E91-2AF1-4FD6-9C74-20F179DDB3A5}" dt="2024-04-04T18:34:22.232" v="3883" actId="20577"/>
          <ac:spMkLst>
            <pc:docMk/>
            <pc:sldMk cId="822841635" sldId="369"/>
            <ac:spMk id="3" creationId="{DB039B4C-1CA3-5F95-3169-40623DA55570}"/>
          </ac:spMkLst>
        </pc:spChg>
        <pc:spChg chg="add del mod">
          <ac:chgData name="bolduc, Karole-anne" userId="7ec06f55-c6e3-436a-8239-95fc4e9050c7" providerId="ADAL" clId="{C5A82E91-2AF1-4FD6-9C74-20F179DDB3A5}" dt="2024-04-04T18:31:52.316" v="3553"/>
          <ac:spMkLst>
            <pc:docMk/>
            <pc:sldMk cId="822841635" sldId="369"/>
            <ac:spMk id="5" creationId="{2D4B8B77-4978-F30E-9BFA-4403F7537907}"/>
          </ac:spMkLst>
        </pc:spChg>
        <pc:spChg chg="add mod">
          <ac:chgData name="bolduc, Karole-anne" userId="7ec06f55-c6e3-436a-8239-95fc4e9050c7" providerId="ADAL" clId="{C5A82E91-2AF1-4FD6-9C74-20F179DDB3A5}" dt="2024-04-04T21:57:35.649" v="3929"/>
          <ac:spMkLst>
            <pc:docMk/>
            <pc:sldMk cId="822841635" sldId="369"/>
            <ac:spMk id="6" creationId="{A9303CE2-860C-63B1-9254-962F6AEB8217}"/>
          </ac:spMkLst>
        </pc:spChg>
      </pc:sldChg>
      <pc:sldChg chg="new del">
        <pc:chgData name="bolduc, Karole-anne" userId="7ec06f55-c6e3-436a-8239-95fc4e9050c7" providerId="ADAL" clId="{C5A82E91-2AF1-4FD6-9C74-20F179DDB3A5}" dt="2024-04-04T21:54:43.770" v="3890" actId="47"/>
        <pc:sldMkLst>
          <pc:docMk/>
          <pc:sldMk cId="989013363" sldId="370"/>
        </pc:sldMkLst>
      </pc:sldChg>
      <pc:sldChg chg="addSp delSp modSp new mod modTransition setBg modAnim">
        <pc:chgData name="bolduc, Karole-anne" userId="7ec06f55-c6e3-436a-8239-95fc4e9050c7" providerId="ADAL" clId="{C5A82E91-2AF1-4FD6-9C74-20F179DDB3A5}" dt="2024-04-04T22:32:54.815" v="5762"/>
        <pc:sldMkLst>
          <pc:docMk/>
          <pc:sldMk cId="1439065447" sldId="370"/>
        </pc:sldMkLst>
        <pc:spChg chg="mod">
          <ac:chgData name="bolduc, Karole-anne" userId="7ec06f55-c6e3-436a-8239-95fc4e9050c7" providerId="ADAL" clId="{C5A82E91-2AF1-4FD6-9C74-20F179DDB3A5}" dt="2024-04-04T21:56:16.217" v="3924" actId="26606"/>
          <ac:spMkLst>
            <pc:docMk/>
            <pc:sldMk cId="1439065447" sldId="370"/>
            <ac:spMk id="2" creationId="{992607B8-5FE1-C1F0-05A6-9B8A8ACFC0EB}"/>
          </ac:spMkLst>
        </pc:spChg>
        <pc:spChg chg="del">
          <ac:chgData name="bolduc, Karole-anne" userId="7ec06f55-c6e3-436a-8239-95fc4e9050c7" providerId="ADAL" clId="{C5A82E91-2AF1-4FD6-9C74-20F179DDB3A5}" dt="2024-04-04T21:55:55.502" v="3920"/>
          <ac:spMkLst>
            <pc:docMk/>
            <pc:sldMk cId="1439065447" sldId="370"/>
            <ac:spMk id="3" creationId="{0D5C2245-6732-0D3C-AEE9-769F17402A5E}"/>
          </ac:spMkLst>
        </pc:spChg>
        <pc:spChg chg="add">
          <ac:chgData name="bolduc, Karole-anne" userId="7ec06f55-c6e3-436a-8239-95fc4e9050c7" providerId="ADAL" clId="{C5A82E91-2AF1-4FD6-9C74-20F179DDB3A5}" dt="2024-04-04T21:56:16.217" v="3924" actId="26606"/>
          <ac:spMkLst>
            <pc:docMk/>
            <pc:sldMk cId="1439065447" sldId="370"/>
            <ac:spMk id="13" creationId="{B9C04DC5-313B-4FE4-B868-5672A376419F}"/>
          </ac:spMkLst>
        </pc:spChg>
        <pc:spChg chg="add">
          <ac:chgData name="bolduc, Karole-anne" userId="7ec06f55-c6e3-436a-8239-95fc4e9050c7" providerId="ADAL" clId="{C5A82E91-2AF1-4FD6-9C74-20F179DDB3A5}" dt="2024-04-04T21:56:16.217" v="3924" actId="26606"/>
          <ac:spMkLst>
            <pc:docMk/>
            <pc:sldMk cId="1439065447" sldId="370"/>
            <ac:spMk id="19" creationId="{329FDD08-42D8-4AFF-90E5-5DAA5BC4CBD8}"/>
          </ac:spMkLst>
        </pc:spChg>
        <pc:spChg chg="add">
          <ac:chgData name="bolduc, Karole-anne" userId="7ec06f55-c6e3-436a-8239-95fc4e9050c7" providerId="ADAL" clId="{C5A82E91-2AF1-4FD6-9C74-20F179DDB3A5}" dt="2024-04-04T21:56:16.217" v="3924" actId="26606"/>
          <ac:spMkLst>
            <pc:docMk/>
            <pc:sldMk cId="1439065447" sldId="370"/>
            <ac:spMk id="21" creationId="{7EDB5ED3-2038-4003-9C79-392EC7DBB056}"/>
          </ac:spMkLst>
        </pc:spChg>
        <pc:spChg chg="add">
          <ac:chgData name="bolduc, Karole-anne" userId="7ec06f55-c6e3-436a-8239-95fc4e9050c7" providerId="ADAL" clId="{C5A82E91-2AF1-4FD6-9C74-20F179DDB3A5}" dt="2024-04-04T21:56:16.217" v="3924" actId="26606"/>
          <ac:spMkLst>
            <pc:docMk/>
            <pc:sldMk cId="1439065447" sldId="370"/>
            <ac:spMk id="23" creationId="{60066950-B73B-4359-B169-435F774D9516}"/>
          </ac:spMkLst>
        </pc:spChg>
        <pc:picChg chg="add mod">
          <ac:chgData name="bolduc, Karole-anne" userId="7ec06f55-c6e3-436a-8239-95fc4e9050c7" providerId="ADAL" clId="{C5A82E91-2AF1-4FD6-9C74-20F179DDB3A5}" dt="2024-04-04T21:56:29.192" v="3928" actId="1076"/>
          <ac:picMkLst>
            <pc:docMk/>
            <pc:sldMk cId="1439065447" sldId="370"/>
            <ac:picMk id="4" creationId="{AF1EF324-0C3A-8570-6030-CBA314A875DD}"/>
          </ac:picMkLst>
        </pc:picChg>
        <pc:picChg chg="add">
          <ac:chgData name="bolduc, Karole-anne" userId="7ec06f55-c6e3-436a-8239-95fc4e9050c7" providerId="ADAL" clId="{C5A82E91-2AF1-4FD6-9C74-20F179DDB3A5}" dt="2024-04-04T21:56:16.217" v="3924" actId="26606"/>
          <ac:picMkLst>
            <pc:docMk/>
            <pc:sldMk cId="1439065447" sldId="370"/>
            <ac:picMk id="9" creationId="{7594FC8B-8CD2-407F-94F1-9C71F5AEC2B6}"/>
          </ac:picMkLst>
        </pc:picChg>
        <pc:picChg chg="add">
          <ac:chgData name="bolduc, Karole-anne" userId="7ec06f55-c6e3-436a-8239-95fc4e9050c7" providerId="ADAL" clId="{C5A82E91-2AF1-4FD6-9C74-20F179DDB3A5}" dt="2024-04-04T21:56:16.217" v="3924" actId="26606"/>
          <ac:picMkLst>
            <pc:docMk/>
            <pc:sldMk cId="1439065447" sldId="370"/>
            <ac:picMk id="11" creationId="{DBABC971-8D40-4A4F-AC60-28B9172789B9}"/>
          </ac:picMkLst>
        </pc:picChg>
        <pc:picChg chg="add">
          <ac:chgData name="bolduc, Karole-anne" userId="7ec06f55-c6e3-436a-8239-95fc4e9050c7" providerId="ADAL" clId="{C5A82E91-2AF1-4FD6-9C74-20F179DDB3A5}" dt="2024-04-04T21:56:16.217" v="3924" actId="26606"/>
          <ac:picMkLst>
            <pc:docMk/>
            <pc:sldMk cId="1439065447" sldId="370"/>
            <ac:picMk id="15" creationId="{791AE23E-90C9-4963-96E2-8DADBFC3BC09}"/>
          </ac:picMkLst>
        </pc:picChg>
        <pc:picChg chg="add">
          <ac:chgData name="bolduc, Karole-anne" userId="7ec06f55-c6e3-436a-8239-95fc4e9050c7" providerId="ADAL" clId="{C5A82E91-2AF1-4FD6-9C74-20F179DDB3A5}" dt="2024-04-04T21:56:16.217" v="3924" actId="26606"/>
          <ac:picMkLst>
            <pc:docMk/>
            <pc:sldMk cId="1439065447" sldId="370"/>
            <ac:picMk id="17" creationId="{C5F93E90-4379-4AAC-B021-E5FA6D974AED}"/>
          </ac:picMkLst>
        </pc:picChg>
      </pc:sldChg>
      <pc:sldChg chg="addSp delSp modSp new mod modTransition modAnim">
        <pc:chgData name="bolduc, Karole-anne" userId="7ec06f55-c6e3-436a-8239-95fc4e9050c7" providerId="ADAL" clId="{C5A82E91-2AF1-4FD6-9C74-20F179DDB3A5}" dt="2024-04-04T22:32:54.815" v="5762"/>
        <pc:sldMkLst>
          <pc:docMk/>
          <pc:sldMk cId="4143588746" sldId="371"/>
        </pc:sldMkLst>
        <pc:spChg chg="mod">
          <ac:chgData name="bolduc, Karole-anne" userId="7ec06f55-c6e3-436a-8239-95fc4e9050c7" providerId="ADAL" clId="{C5A82E91-2AF1-4FD6-9C74-20F179DDB3A5}" dt="2024-04-04T21:58:00.298" v="3971" actId="20577"/>
          <ac:spMkLst>
            <pc:docMk/>
            <pc:sldMk cId="4143588746" sldId="371"/>
            <ac:spMk id="2" creationId="{869C0BC9-FF64-0072-0B4C-08A80776AD14}"/>
          </ac:spMkLst>
        </pc:spChg>
        <pc:spChg chg="mod">
          <ac:chgData name="bolduc, Karole-anne" userId="7ec06f55-c6e3-436a-8239-95fc4e9050c7" providerId="ADAL" clId="{C5A82E91-2AF1-4FD6-9C74-20F179DDB3A5}" dt="2024-04-04T22:05:36.736" v="4253" actId="1076"/>
          <ac:spMkLst>
            <pc:docMk/>
            <pc:sldMk cId="4143588746" sldId="371"/>
            <ac:spMk id="3" creationId="{2F8C94E0-A384-3ED9-9DE9-21C7E1E57239}"/>
          </ac:spMkLst>
        </pc:spChg>
        <pc:spChg chg="add mod">
          <ac:chgData name="bolduc, Karole-anne" userId="7ec06f55-c6e3-436a-8239-95fc4e9050c7" providerId="ADAL" clId="{C5A82E91-2AF1-4FD6-9C74-20F179DDB3A5}" dt="2024-04-04T21:59:48.530" v="4072"/>
          <ac:spMkLst>
            <pc:docMk/>
            <pc:sldMk cId="4143588746" sldId="371"/>
            <ac:spMk id="4" creationId="{2FD5313E-EB9E-7AFF-0798-1AC881845636}"/>
          </ac:spMkLst>
        </pc:spChg>
        <pc:spChg chg="add mod">
          <ac:chgData name="bolduc, Karole-anne" userId="7ec06f55-c6e3-436a-8239-95fc4e9050c7" providerId="ADAL" clId="{C5A82E91-2AF1-4FD6-9C74-20F179DDB3A5}" dt="2024-04-04T22:05:56.284" v="4261" actId="20577"/>
          <ac:spMkLst>
            <pc:docMk/>
            <pc:sldMk cId="4143588746" sldId="371"/>
            <ac:spMk id="9" creationId="{C5E9E554-1FC3-34C0-679E-671938ABF17F}"/>
          </ac:spMkLst>
        </pc:spChg>
        <pc:picChg chg="add del mod">
          <ac:chgData name="bolduc, Karole-anne" userId="7ec06f55-c6e3-436a-8239-95fc4e9050c7" providerId="ADAL" clId="{C5A82E91-2AF1-4FD6-9C74-20F179DDB3A5}" dt="2024-04-04T22:02:35.395" v="4167" actId="478"/>
          <ac:picMkLst>
            <pc:docMk/>
            <pc:sldMk cId="4143588746" sldId="371"/>
            <ac:picMk id="6" creationId="{31D7067B-0BCB-1F13-396D-A47079D4A72F}"/>
          </ac:picMkLst>
        </pc:picChg>
        <pc:picChg chg="add mod">
          <ac:chgData name="bolduc, Karole-anne" userId="7ec06f55-c6e3-436a-8239-95fc4e9050c7" providerId="ADAL" clId="{C5A82E91-2AF1-4FD6-9C74-20F179DDB3A5}" dt="2024-04-04T22:05:43.674" v="4256" actId="1076"/>
          <ac:picMkLst>
            <pc:docMk/>
            <pc:sldMk cId="4143588746" sldId="371"/>
            <ac:picMk id="8" creationId="{599D832D-9882-9D1D-41FD-88A955769ED7}"/>
          </ac:picMkLst>
        </pc:picChg>
      </pc:sldChg>
      <pc:sldChg chg="modSp add mod modTransition modAnim">
        <pc:chgData name="bolduc, Karole-anne" userId="7ec06f55-c6e3-436a-8239-95fc4e9050c7" providerId="ADAL" clId="{C5A82E91-2AF1-4FD6-9C74-20F179DDB3A5}" dt="2024-04-04T22:32:54.815" v="5762"/>
        <pc:sldMkLst>
          <pc:docMk/>
          <pc:sldMk cId="778562087" sldId="372"/>
        </pc:sldMkLst>
        <pc:spChg chg="mod">
          <ac:chgData name="bolduc, Karole-anne" userId="7ec06f55-c6e3-436a-8239-95fc4e9050c7" providerId="ADAL" clId="{C5A82E91-2AF1-4FD6-9C74-20F179DDB3A5}" dt="2024-04-04T22:07:15.461" v="4271" actId="20577"/>
          <ac:spMkLst>
            <pc:docMk/>
            <pc:sldMk cId="778562087" sldId="372"/>
            <ac:spMk id="2" creationId="{869C0BC9-FF64-0072-0B4C-08A80776AD14}"/>
          </ac:spMkLst>
        </pc:spChg>
        <pc:spChg chg="mod">
          <ac:chgData name="bolduc, Karole-anne" userId="7ec06f55-c6e3-436a-8239-95fc4e9050c7" providerId="ADAL" clId="{C5A82E91-2AF1-4FD6-9C74-20F179DDB3A5}" dt="2024-04-04T22:09:15.284" v="4387" actId="20577"/>
          <ac:spMkLst>
            <pc:docMk/>
            <pc:sldMk cId="778562087" sldId="372"/>
            <ac:spMk id="3" creationId="{2F8C94E0-A384-3ED9-9DE9-21C7E1E57239}"/>
          </ac:spMkLst>
        </pc:spChg>
        <pc:picChg chg="mod">
          <ac:chgData name="bolduc, Karole-anne" userId="7ec06f55-c6e3-436a-8239-95fc4e9050c7" providerId="ADAL" clId="{C5A82E91-2AF1-4FD6-9C74-20F179DDB3A5}" dt="2024-04-04T22:10:09.204" v="4388" actId="14826"/>
          <ac:picMkLst>
            <pc:docMk/>
            <pc:sldMk cId="778562087" sldId="372"/>
            <ac:picMk id="8" creationId="{599D832D-9882-9D1D-41FD-88A955769ED7}"/>
          </ac:picMkLst>
        </pc:picChg>
      </pc:sldChg>
      <pc:sldChg chg="modSp add mod ord modTransition modAnim">
        <pc:chgData name="bolduc, Karole-anne" userId="7ec06f55-c6e3-436a-8239-95fc4e9050c7" providerId="ADAL" clId="{C5A82E91-2AF1-4FD6-9C74-20F179DDB3A5}" dt="2024-04-04T22:32:54.815" v="5762"/>
        <pc:sldMkLst>
          <pc:docMk/>
          <pc:sldMk cId="2242815609" sldId="373"/>
        </pc:sldMkLst>
        <pc:spChg chg="mod">
          <ac:chgData name="bolduc, Karole-anne" userId="7ec06f55-c6e3-436a-8239-95fc4e9050c7" providerId="ADAL" clId="{C5A82E91-2AF1-4FD6-9C74-20F179DDB3A5}" dt="2024-04-04T22:16:00.591" v="4798" actId="313"/>
          <ac:spMkLst>
            <pc:docMk/>
            <pc:sldMk cId="2242815609" sldId="373"/>
            <ac:spMk id="3" creationId="{DB039B4C-1CA3-5F95-3169-40623DA55570}"/>
          </ac:spMkLst>
        </pc:spChg>
      </pc:sldChg>
      <pc:sldChg chg="addSp modSp new mod modTransition addAnim">
        <pc:chgData name="bolduc, Karole-anne" userId="7ec06f55-c6e3-436a-8239-95fc4e9050c7" providerId="ADAL" clId="{C5A82E91-2AF1-4FD6-9C74-20F179DDB3A5}" dt="2024-04-04T22:32:54.815" v="5762"/>
        <pc:sldMkLst>
          <pc:docMk/>
          <pc:sldMk cId="2863835872" sldId="374"/>
        </pc:sldMkLst>
        <pc:graphicFrameChg chg="add mod modGraphic">
          <ac:chgData name="bolduc, Karole-anne" userId="7ec06f55-c6e3-436a-8239-95fc4e9050c7" providerId="ADAL" clId="{C5A82E91-2AF1-4FD6-9C74-20F179DDB3A5}" dt="2024-04-04T22:17:25.450" v="4808" actId="1076"/>
          <ac:graphicFrameMkLst>
            <pc:docMk/>
            <pc:sldMk cId="2863835872" sldId="374"/>
            <ac:graphicFrameMk id="2" creationId="{BCCA656A-1A1D-2B0C-D5D5-6C0128E9FA54}"/>
          </ac:graphicFrameMkLst>
        </pc:graphicFrameChg>
      </pc:sldChg>
      <pc:sldChg chg="addSp modSp add mod ord modTransition modAnim">
        <pc:chgData name="bolduc, Karole-anne" userId="7ec06f55-c6e3-436a-8239-95fc4e9050c7" providerId="ADAL" clId="{C5A82E91-2AF1-4FD6-9C74-20F179DDB3A5}" dt="2024-04-04T22:32:54.815" v="5762"/>
        <pc:sldMkLst>
          <pc:docMk/>
          <pc:sldMk cId="1930258146" sldId="375"/>
        </pc:sldMkLst>
        <pc:spChg chg="mod">
          <ac:chgData name="bolduc, Karole-anne" userId="7ec06f55-c6e3-436a-8239-95fc4e9050c7" providerId="ADAL" clId="{C5A82E91-2AF1-4FD6-9C74-20F179DDB3A5}" dt="2024-04-04T22:18:07.016" v="4832" actId="20577"/>
          <ac:spMkLst>
            <pc:docMk/>
            <pc:sldMk cId="1930258146" sldId="375"/>
            <ac:spMk id="2" creationId="{DE9FE242-F1E1-8337-A827-7E48C317F557}"/>
          </ac:spMkLst>
        </pc:spChg>
        <pc:spChg chg="mod">
          <ac:chgData name="bolduc, Karole-anne" userId="7ec06f55-c6e3-436a-8239-95fc4e9050c7" providerId="ADAL" clId="{C5A82E91-2AF1-4FD6-9C74-20F179DDB3A5}" dt="2024-04-04T22:18:34.205" v="4899" actId="207"/>
          <ac:spMkLst>
            <pc:docMk/>
            <pc:sldMk cId="1930258146" sldId="375"/>
            <ac:spMk id="3" creationId="{1748B9A2-B816-16F7-12A1-720A6EF009CF}"/>
          </ac:spMkLst>
        </pc:spChg>
        <pc:spChg chg="mod">
          <ac:chgData name="bolduc, Karole-anne" userId="7ec06f55-c6e3-436a-8239-95fc4e9050c7" providerId="ADAL" clId="{C5A82E91-2AF1-4FD6-9C74-20F179DDB3A5}" dt="2024-04-04T22:18:00.939" v="4818" actId="20577"/>
          <ac:spMkLst>
            <pc:docMk/>
            <pc:sldMk cId="1930258146" sldId="375"/>
            <ac:spMk id="4" creationId="{3092DCB6-757D-61C7-E4B7-8C685CA5FFB3}"/>
          </ac:spMkLst>
        </pc:spChg>
        <pc:spChg chg="add mod">
          <ac:chgData name="bolduc, Karole-anne" userId="7ec06f55-c6e3-436a-8239-95fc4e9050c7" providerId="ADAL" clId="{C5A82E91-2AF1-4FD6-9C74-20F179DDB3A5}" dt="2024-04-04T22:20:51.244" v="5056" actId="1076"/>
          <ac:spMkLst>
            <pc:docMk/>
            <pc:sldMk cId="1930258146" sldId="375"/>
            <ac:spMk id="6" creationId="{7372B038-09FA-8015-6D81-51E5C770D1C5}"/>
          </ac:spMkLst>
        </pc:spChg>
        <pc:graphicFrameChg chg="modGraphic">
          <ac:chgData name="bolduc, Karole-anne" userId="7ec06f55-c6e3-436a-8239-95fc4e9050c7" providerId="ADAL" clId="{C5A82E91-2AF1-4FD6-9C74-20F179DDB3A5}" dt="2024-04-04T22:19:30.083" v="4956" actId="20577"/>
          <ac:graphicFrameMkLst>
            <pc:docMk/>
            <pc:sldMk cId="1930258146" sldId="375"/>
            <ac:graphicFrameMk id="5" creationId="{D5484137-BE34-B2EB-4399-D20CD5B1BF77}"/>
          </ac:graphicFrameMkLst>
        </pc:graphicFrameChg>
      </pc:sldChg>
      <pc:sldChg chg="addSp delSp modSp add mod ord modTransition delAnim modAnim">
        <pc:chgData name="bolduc, Karole-anne" userId="7ec06f55-c6e3-436a-8239-95fc4e9050c7" providerId="ADAL" clId="{C5A82E91-2AF1-4FD6-9C74-20F179DDB3A5}" dt="2024-04-04T22:32:54.815" v="5762"/>
        <pc:sldMkLst>
          <pc:docMk/>
          <pc:sldMk cId="2304755035" sldId="376"/>
        </pc:sldMkLst>
        <pc:spChg chg="mod">
          <ac:chgData name="bolduc, Karole-anne" userId="7ec06f55-c6e3-436a-8239-95fc4e9050c7" providerId="ADAL" clId="{C5A82E91-2AF1-4FD6-9C74-20F179DDB3A5}" dt="2024-04-04T22:24:27.204" v="5074" actId="20577"/>
          <ac:spMkLst>
            <pc:docMk/>
            <pc:sldMk cId="2304755035" sldId="376"/>
            <ac:spMk id="2" creationId="{DE9FE242-F1E1-8337-A827-7E48C317F557}"/>
          </ac:spMkLst>
        </pc:spChg>
        <pc:spChg chg="mod">
          <ac:chgData name="bolduc, Karole-anne" userId="7ec06f55-c6e3-436a-8239-95fc4e9050c7" providerId="ADAL" clId="{C5A82E91-2AF1-4FD6-9C74-20F179DDB3A5}" dt="2024-04-04T22:27:19.895" v="5462" actId="20577"/>
          <ac:spMkLst>
            <pc:docMk/>
            <pc:sldMk cId="2304755035" sldId="376"/>
            <ac:spMk id="3" creationId="{1748B9A2-B816-16F7-12A1-720A6EF009CF}"/>
          </ac:spMkLst>
        </pc:spChg>
        <pc:spChg chg="mod">
          <ac:chgData name="bolduc, Karole-anne" userId="7ec06f55-c6e3-436a-8239-95fc4e9050c7" providerId="ADAL" clId="{C5A82E91-2AF1-4FD6-9C74-20F179DDB3A5}" dt="2024-04-04T22:25:03.143" v="5149" actId="20577"/>
          <ac:spMkLst>
            <pc:docMk/>
            <pc:sldMk cId="2304755035" sldId="376"/>
            <ac:spMk id="4" creationId="{3092DCB6-757D-61C7-E4B7-8C685CA5FFB3}"/>
          </ac:spMkLst>
        </pc:spChg>
        <pc:spChg chg="del">
          <ac:chgData name="bolduc, Karole-anne" userId="7ec06f55-c6e3-436a-8239-95fc4e9050c7" providerId="ADAL" clId="{C5A82E91-2AF1-4FD6-9C74-20F179DDB3A5}" dt="2024-04-04T22:24:22.525" v="5061" actId="478"/>
          <ac:spMkLst>
            <pc:docMk/>
            <pc:sldMk cId="2304755035" sldId="376"/>
            <ac:spMk id="6" creationId="{C3193A60-1480-22DE-D887-E56CFEE2917D}"/>
          </ac:spMkLst>
        </pc:spChg>
        <pc:spChg chg="del">
          <ac:chgData name="bolduc, Karole-anne" userId="7ec06f55-c6e3-436a-8239-95fc4e9050c7" providerId="ADAL" clId="{C5A82E91-2AF1-4FD6-9C74-20F179DDB3A5}" dt="2024-04-04T22:24:28.950" v="5075" actId="478"/>
          <ac:spMkLst>
            <pc:docMk/>
            <pc:sldMk cId="2304755035" sldId="376"/>
            <ac:spMk id="7" creationId="{DB212E1F-42D5-352F-F847-A05C1425D50E}"/>
          </ac:spMkLst>
        </pc:spChg>
        <pc:spChg chg="add mod">
          <ac:chgData name="bolduc, Karole-anne" userId="7ec06f55-c6e3-436a-8239-95fc4e9050c7" providerId="ADAL" clId="{C5A82E91-2AF1-4FD6-9C74-20F179DDB3A5}" dt="2024-04-04T22:28:18.711" v="5598" actId="5793"/>
          <ac:spMkLst>
            <pc:docMk/>
            <pc:sldMk cId="2304755035" sldId="376"/>
            <ac:spMk id="8" creationId="{56FE2BF1-F742-85B5-39B6-88B267EF7254}"/>
          </ac:spMkLst>
        </pc:spChg>
        <pc:graphicFrameChg chg="modGraphic">
          <ac:chgData name="bolduc, Karole-anne" userId="7ec06f55-c6e3-436a-8239-95fc4e9050c7" providerId="ADAL" clId="{C5A82E91-2AF1-4FD6-9C74-20F179DDB3A5}" dt="2024-04-04T22:26:45.430" v="5378" actId="20577"/>
          <ac:graphicFrameMkLst>
            <pc:docMk/>
            <pc:sldMk cId="2304755035" sldId="376"/>
            <ac:graphicFrameMk id="5" creationId="{D5484137-BE34-B2EB-4399-D20CD5B1BF77}"/>
          </ac:graphicFrameMkLst>
        </pc:graphicFrameChg>
      </pc:sldChg>
      <pc:sldChg chg="addSp modSp new mod modAnim">
        <pc:chgData name="bolduc, Karole-anne" userId="7ec06f55-c6e3-436a-8239-95fc4e9050c7" providerId="ADAL" clId="{C5A82E91-2AF1-4FD6-9C74-20F179DDB3A5}" dt="2024-04-04T22:37:18.505" v="5770" actId="1076"/>
        <pc:sldMkLst>
          <pc:docMk/>
          <pc:sldMk cId="2261984335" sldId="377"/>
        </pc:sldMkLst>
        <pc:picChg chg="add mod">
          <ac:chgData name="bolduc, Karole-anne" userId="7ec06f55-c6e3-436a-8239-95fc4e9050c7" providerId="ADAL" clId="{C5A82E91-2AF1-4FD6-9C74-20F179DDB3A5}" dt="2024-04-04T22:37:18.505" v="5770" actId="1076"/>
          <ac:picMkLst>
            <pc:docMk/>
            <pc:sldMk cId="2261984335" sldId="377"/>
            <ac:picMk id="2" creationId="{8881A570-4B74-6F19-6636-F8778EE75BF5}"/>
          </ac:picMkLst>
        </pc:picChg>
      </pc:sldChg>
      <pc:sldMasterChg chg="modTransition modSldLayout">
        <pc:chgData name="bolduc, Karole-anne" userId="7ec06f55-c6e3-436a-8239-95fc4e9050c7" providerId="ADAL" clId="{C5A82E91-2AF1-4FD6-9C74-20F179DDB3A5}" dt="2024-04-04T22:32:54.815" v="5762"/>
        <pc:sldMasterMkLst>
          <pc:docMk/>
          <pc:sldMasterMk cId="2197860496" sldId="2147483660"/>
        </pc:sldMasterMkLst>
        <pc:sldLayoutChg chg="modTransition">
          <pc:chgData name="bolduc, Karole-anne" userId="7ec06f55-c6e3-436a-8239-95fc4e9050c7" providerId="ADAL" clId="{C5A82E91-2AF1-4FD6-9C74-20F179DDB3A5}" dt="2024-04-04T22:32:54.815" v="5762"/>
          <pc:sldLayoutMkLst>
            <pc:docMk/>
            <pc:sldMasterMk cId="2197860496" sldId="2147483660"/>
            <pc:sldLayoutMk cId="1143846431" sldId="2147483661"/>
          </pc:sldLayoutMkLst>
        </pc:sldLayoutChg>
        <pc:sldLayoutChg chg="modTransition">
          <pc:chgData name="bolduc, Karole-anne" userId="7ec06f55-c6e3-436a-8239-95fc4e9050c7" providerId="ADAL" clId="{C5A82E91-2AF1-4FD6-9C74-20F179DDB3A5}" dt="2024-04-04T22:32:54.815" v="5762"/>
          <pc:sldLayoutMkLst>
            <pc:docMk/>
            <pc:sldMasterMk cId="2197860496" sldId="2147483660"/>
            <pc:sldLayoutMk cId="2933060319" sldId="2147483662"/>
          </pc:sldLayoutMkLst>
        </pc:sldLayoutChg>
        <pc:sldLayoutChg chg="modTransition">
          <pc:chgData name="bolduc, Karole-anne" userId="7ec06f55-c6e3-436a-8239-95fc4e9050c7" providerId="ADAL" clId="{C5A82E91-2AF1-4FD6-9C74-20F179DDB3A5}" dt="2024-04-04T22:32:54.815" v="5762"/>
          <pc:sldLayoutMkLst>
            <pc:docMk/>
            <pc:sldMasterMk cId="2197860496" sldId="2147483660"/>
            <pc:sldLayoutMk cId="2688924863" sldId="2147483663"/>
          </pc:sldLayoutMkLst>
        </pc:sldLayoutChg>
        <pc:sldLayoutChg chg="modTransition">
          <pc:chgData name="bolduc, Karole-anne" userId="7ec06f55-c6e3-436a-8239-95fc4e9050c7" providerId="ADAL" clId="{C5A82E91-2AF1-4FD6-9C74-20F179DDB3A5}" dt="2024-04-04T22:32:54.815" v="5762"/>
          <pc:sldLayoutMkLst>
            <pc:docMk/>
            <pc:sldMasterMk cId="2197860496" sldId="2147483660"/>
            <pc:sldLayoutMk cId="3657830348" sldId="2147483664"/>
          </pc:sldLayoutMkLst>
        </pc:sldLayoutChg>
        <pc:sldLayoutChg chg="modTransition">
          <pc:chgData name="bolduc, Karole-anne" userId="7ec06f55-c6e3-436a-8239-95fc4e9050c7" providerId="ADAL" clId="{C5A82E91-2AF1-4FD6-9C74-20F179DDB3A5}" dt="2024-04-04T22:32:54.815" v="5762"/>
          <pc:sldLayoutMkLst>
            <pc:docMk/>
            <pc:sldMasterMk cId="2197860496" sldId="2147483660"/>
            <pc:sldLayoutMk cId="2718999599" sldId="2147483665"/>
          </pc:sldLayoutMkLst>
        </pc:sldLayoutChg>
        <pc:sldLayoutChg chg="modTransition">
          <pc:chgData name="bolduc, Karole-anne" userId="7ec06f55-c6e3-436a-8239-95fc4e9050c7" providerId="ADAL" clId="{C5A82E91-2AF1-4FD6-9C74-20F179DDB3A5}" dt="2024-04-04T22:32:54.815" v="5762"/>
          <pc:sldLayoutMkLst>
            <pc:docMk/>
            <pc:sldMasterMk cId="2197860496" sldId="2147483660"/>
            <pc:sldLayoutMk cId="1977913368" sldId="2147483666"/>
          </pc:sldLayoutMkLst>
        </pc:sldLayoutChg>
        <pc:sldLayoutChg chg="modTransition">
          <pc:chgData name="bolduc, Karole-anne" userId="7ec06f55-c6e3-436a-8239-95fc4e9050c7" providerId="ADAL" clId="{C5A82E91-2AF1-4FD6-9C74-20F179DDB3A5}" dt="2024-04-04T22:32:54.815" v="5762"/>
          <pc:sldLayoutMkLst>
            <pc:docMk/>
            <pc:sldMasterMk cId="2197860496" sldId="2147483660"/>
            <pc:sldLayoutMk cId="3574173541" sldId="2147483667"/>
          </pc:sldLayoutMkLst>
        </pc:sldLayoutChg>
        <pc:sldLayoutChg chg="modTransition">
          <pc:chgData name="bolduc, Karole-anne" userId="7ec06f55-c6e3-436a-8239-95fc4e9050c7" providerId="ADAL" clId="{C5A82E91-2AF1-4FD6-9C74-20F179DDB3A5}" dt="2024-04-04T22:32:54.815" v="5762"/>
          <pc:sldLayoutMkLst>
            <pc:docMk/>
            <pc:sldMasterMk cId="2197860496" sldId="2147483660"/>
            <pc:sldLayoutMk cId="2057218822" sldId="2147483668"/>
          </pc:sldLayoutMkLst>
        </pc:sldLayoutChg>
        <pc:sldLayoutChg chg="modTransition">
          <pc:chgData name="bolduc, Karole-anne" userId="7ec06f55-c6e3-436a-8239-95fc4e9050c7" providerId="ADAL" clId="{C5A82E91-2AF1-4FD6-9C74-20F179DDB3A5}" dt="2024-04-04T22:32:54.815" v="5762"/>
          <pc:sldLayoutMkLst>
            <pc:docMk/>
            <pc:sldMasterMk cId="2197860496" sldId="2147483660"/>
            <pc:sldLayoutMk cId="1138454010" sldId="2147483669"/>
          </pc:sldLayoutMkLst>
        </pc:sldLayoutChg>
        <pc:sldLayoutChg chg="modTransition">
          <pc:chgData name="bolduc, Karole-anne" userId="7ec06f55-c6e3-436a-8239-95fc4e9050c7" providerId="ADAL" clId="{C5A82E91-2AF1-4FD6-9C74-20F179DDB3A5}" dt="2024-04-04T22:32:54.815" v="5762"/>
          <pc:sldLayoutMkLst>
            <pc:docMk/>
            <pc:sldMasterMk cId="2197860496" sldId="2147483660"/>
            <pc:sldLayoutMk cId="2099565280" sldId="2147483670"/>
          </pc:sldLayoutMkLst>
        </pc:sldLayoutChg>
        <pc:sldLayoutChg chg="modTransition">
          <pc:chgData name="bolduc, Karole-anne" userId="7ec06f55-c6e3-436a-8239-95fc4e9050c7" providerId="ADAL" clId="{C5A82E91-2AF1-4FD6-9C74-20F179DDB3A5}" dt="2024-04-04T22:32:54.815" v="5762"/>
          <pc:sldLayoutMkLst>
            <pc:docMk/>
            <pc:sldMasterMk cId="2197860496" sldId="2147483660"/>
            <pc:sldLayoutMk cId="3101716022" sldId="2147483671"/>
          </pc:sldLayoutMkLst>
        </pc:sldLayoutChg>
        <pc:sldLayoutChg chg="modTransition">
          <pc:chgData name="bolduc, Karole-anne" userId="7ec06f55-c6e3-436a-8239-95fc4e9050c7" providerId="ADAL" clId="{C5A82E91-2AF1-4FD6-9C74-20F179DDB3A5}" dt="2024-04-04T22:32:54.815" v="5762"/>
          <pc:sldLayoutMkLst>
            <pc:docMk/>
            <pc:sldMasterMk cId="2197860496" sldId="2147483660"/>
            <pc:sldLayoutMk cId="2873785476" sldId="2147483672"/>
          </pc:sldLayoutMkLst>
        </pc:sldLayoutChg>
        <pc:sldLayoutChg chg="modTransition">
          <pc:chgData name="bolduc, Karole-anne" userId="7ec06f55-c6e3-436a-8239-95fc4e9050c7" providerId="ADAL" clId="{C5A82E91-2AF1-4FD6-9C74-20F179DDB3A5}" dt="2024-04-04T22:32:54.815" v="5762"/>
          <pc:sldLayoutMkLst>
            <pc:docMk/>
            <pc:sldMasterMk cId="2197860496" sldId="2147483660"/>
            <pc:sldLayoutMk cId="1789518775" sldId="2147483673"/>
          </pc:sldLayoutMkLst>
        </pc:sldLayoutChg>
        <pc:sldLayoutChg chg="modTransition">
          <pc:chgData name="bolduc, Karole-anne" userId="7ec06f55-c6e3-436a-8239-95fc4e9050c7" providerId="ADAL" clId="{C5A82E91-2AF1-4FD6-9C74-20F179DDB3A5}" dt="2024-04-04T22:32:54.815" v="5762"/>
          <pc:sldLayoutMkLst>
            <pc:docMk/>
            <pc:sldMasterMk cId="2197860496" sldId="2147483660"/>
            <pc:sldLayoutMk cId="4234581462" sldId="2147483674"/>
          </pc:sldLayoutMkLst>
        </pc:sldLayoutChg>
        <pc:sldLayoutChg chg="modTransition">
          <pc:chgData name="bolduc, Karole-anne" userId="7ec06f55-c6e3-436a-8239-95fc4e9050c7" providerId="ADAL" clId="{C5A82E91-2AF1-4FD6-9C74-20F179DDB3A5}" dt="2024-04-04T22:32:54.815" v="5762"/>
          <pc:sldLayoutMkLst>
            <pc:docMk/>
            <pc:sldMasterMk cId="2197860496" sldId="2147483660"/>
            <pc:sldLayoutMk cId="3283548403" sldId="2147483675"/>
          </pc:sldLayoutMkLst>
        </pc:sldLayoutChg>
        <pc:sldLayoutChg chg="modTransition">
          <pc:chgData name="bolduc, Karole-anne" userId="7ec06f55-c6e3-436a-8239-95fc4e9050c7" providerId="ADAL" clId="{C5A82E91-2AF1-4FD6-9C74-20F179DDB3A5}" dt="2024-04-04T22:32:54.815" v="5762"/>
          <pc:sldLayoutMkLst>
            <pc:docMk/>
            <pc:sldMasterMk cId="2197860496" sldId="2147483660"/>
            <pc:sldLayoutMk cId="3568942949" sldId="2147483676"/>
          </pc:sldLayoutMkLst>
        </pc:sldLayoutChg>
        <pc:sldLayoutChg chg="modTransition">
          <pc:chgData name="bolduc, Karole-anne" userId="7ec06f55-c6e3-436a-8239-95fc4e9050c7" providerId="ADAL" clId="{C5A82E91-2AF1-4FD6-9C74-20F179DDB3A5}" dt="2024-04-04T22:32:54.815" v="5762"/>
          <pc:sldLayoutMkLst>
            <pc:docMk/>
            <pc:sldMasterMk cId="2197860496" sldId="2147483660"/>
            <pc:sldLayoutMk cId="3469575559" sldId="2147483677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4/4/2024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846431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565280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716022"/>
      </p:ext>
    </p:extLst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73785476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518775"/>
      </p:ext>
    </p:extLst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4/4/2024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581462"/>
      </p:ext>
    </p:extLst>
  </p:cSld>
  <p:clrMapOvr>
    <a:masterClrMapping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4/4/2024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548403"/>
      </p:ext>
    </p:extLst>
  </p:cSld>
  <p:clrMapOvr>
    <a:masterClrMapping/>
  </p:clrMapOvr>
  <p:transition spd="med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942949"/>
      </p:ext>
    </p:extLst>
  </p:cSld>
  <p:clrMapOvr>
    <a:masterClrMapping/>
  </p:clrMapOvr>
  <p:transition spd="med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575559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060319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924863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830348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999599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4/4/2024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913368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4/4/2024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173541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4/4/2024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218822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454010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4/4/2024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8604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ransition spd="med">
    <p:pull/>
  </p:transition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tion-fonds.org/fr/post/pericardite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tnMZH97_-8?feature=oembed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alves-cardiaques.ch/maison/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fpictures.homes/mitral-valve-stenosis-pathophysiology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Awqypdn219w?feature=oembed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edindia.net/patients/patientinfo/myocarditis.htm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ante-hebdo.com/la-pericardite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C76543-DBFC-4837-9303-A3129B106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Retour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B1F294-EFD7-4647-BEE4-3D9FA67D80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Correction de l’aide à l’apprentissage 1</a:t>
            </a:r>
          </a:p>
          <a:p>
            <a:endParaRPr lang="fr-CA" dirty="0"/>
          </a:p>
          <a:p>
            <a:r>
              <a:rPr lang="fr-CA" dirty="0"/>
              <a:t>Retour sur la matière des derniers cours</a:t>
            </a:r>
          </a:p>
          <a:p>
            <a:pPr lvl="1"/>
            <a:r>
              <a:rPr lang="fr-CA" dirty="0"/>
              <a:t>Artériosclérose</a:t>
            </a:r>
          </a:p>
          <a:p>
            <a:pPr lvl="1"/>
            <a:r>
              <a:rPr lang="fr-CA" dirty="0"/>
              <a:t>Athérosclérose</a:t>
            </a:r>
          </a:p>
          <a:p>
            <a:pPr lvl="1"/>
            <a:r>
              <a:rPr lang="fr-CA" dirty="0"/>
              <a:t>Angine de poitrine </a:t>
            </a:r>
          </a:p>
          <a:p>
            <a:pPr lvl="1"/>
            <a:r>
              <a:rPr lang="fr-CA" dirty="0"/>
              <a:t>Infarctus du myocarde</a:t>
            </a:r>
          </a:p>
        </p:txBody>
      </p:sp>
    </p:spTree>
    <p:extLst>
      <p:ext uri="{BB962C8B-B14F-4D97-AF65-F5344CB8AC3E}">
        <p14:creationId xmlns:p14="http://schemas.microsoft.com/office/powerpoint/2010/main" val="4844237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9FE242-F1E1-8337-A827-7E48C317F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Péricardite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48B9A2-B816-16F7-12A1-720A6EF00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sz="2400" dirty="0"/>
              <a:t>Les symptômes d’une péricardite est davantage ressentie que ses inflammations cousines</a:t>
            </a:r>
          </a:p>
          <a:p>
            <a:pPr marL="0" indent="0">
              <a:buNone/>
            </a:pPr>
            <a:endParaRPr lang="fr-CA" sz="24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092DCB6-757D-61C7-E4B7-8C685CA5FFB3}"/>
              </a:ext>
            </a:extLst>
          </p:cNvPr>
          <p:cNvSpPr txBox="1"/>
          <p:nvPr/>
        </p:nvSpPr>
        <p:spPr>
          <a:xfrm>
            <a:off x="10266524" y="6248399"/>
            <a:ext cx="1693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CEMEQ p. 89</a:t>
            </a:r>
          </a:p>
        </p:txBody>
      </p:sp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D5484137-BE34-B2EB-4399-D20CD5B1BF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3762454"/>
              </p:ext>
            </p:extLst>
          </p:nvPr>
        </p:nvGraphicFramePr>
        <p:xfrm>
          <a:off x="1007164" y="3359426"/>
          <a:ext cx="10081524" cy="240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762">
                  <a:extLst>
                    <a:ext uri="{9D8B030D-6E8A-4147-A177-3AD203B41FA5}">
                      <a16:colId xmlns:a16="http://schemas.microsoft.com/office/drawing/2014/main" val="4050007151"/>
                    </a:ext>
                  </a:extLst>
                </a:gridCol>
                <a:gridCol w="5040762">
                  <a:extLst>
                    <a:ext uri="{9D8B030D-6E8A-4147-A177-3AD203B41FA5}">
                      <a16:colId xmlns:a16="http://schemas.microsoft.com/office/drawing/2014/main" val="35627696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CA" sz="2000" dirty="0"/>
                        <a:t>Manifestations cliniques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2000" dirty="0"/>
                        <a:t>Soins associés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48891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dirty="0"/>
                        <a:t>Hyperthermie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b="1" i="1" dirty="0"/>
                        <a:t>Douleur thoracique </a:t>
                      </a:r>
                      <a:r>
                        <a:rPr lang="fr-CA" dirty="0"/>
                        <a:t>pouvant irradier sous les clavicules les épaules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dirty="0"/>
                        <a:t>Tachycardie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dirty="0"/>
                        <a:t>Position Fowler et légèrement vers l’avant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dirty="0"/>
                        <a:t>Limiter les mouvements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dirty="0"/>
                        <a:t>Évaluation de la douleur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dirty="0"/>
                        <a:t>Médications associées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dirty="0"/>
                        <a:t>Surveillance des signes vitaux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dirty="0"/>
                        <a:t>Suivi des hémocultures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3821057"/>
                  </a:ext>
                </a:extLst>
              </a:tr>
            </a:tbl>
          </a:graphicData>
        </a:graphic>
      </p:graphicFrame>
      <p:sp>
        <p:nvSpPr>
          <p:cNvPr id="6" name="Étoile : 5 branches 5">
            <a:extLst>
              <a:ext uri="{FF2B5EF4-FFF2-40B4-BE49-F238E27FC236}">
                <a16:creationId xmlns:a16="http://schemas.microsoft.com/office/drawing/2014/main" id="{C3193A60-1480-22DE-D887-E56CFEE2917D}"/>
              </a:ext>
            </a:extLst>
          </p:cNvPr>
          <p:cNvSpPr/>
          <p:nvPr/>
        </p:nvSpPr>
        <p:spPr>
          <a:xfrm>
            <a:off x="9899374" y="331304"/>
            <a:ext cx="1646515" cy="1400530"/>
          </a:xfrm>
          <a:prstGeom prst="star5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B212E1F-42D5-352F-F847-A05C1425D50E}"/>
              </a:ext>
            </a:extLst>
          </p:cNvPr>
          <p:cNvSpPr/>
          <p:nvPr/>
        </p:nvSpPr>
        <p:spPr>
          <a:xfrm>
            <a:off x="3743360" y="1837268"/>
            <a:ext cx="7341706" cy="4195481"/>
          </a:xfrm>
          <a:prstGeom prst="roundRect">
            <a:avLst/>
          </a:prstGeom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u="sng" dirty="0"/>
              <a:t>Complication possible</a:t>
            </a:r>
            <a:br>
              <a:rPr lang="fr-FR" sz="2200" dirty="0"/>
            </a:br>
            <a:endParaRPr lang="fr-FR" sz="2200" dirty="0"/>
          </a:p>
          <a:p>
            <a:pPr algn="ctr"/>
            <a:r>
              <a:rPr lang="fr-FR" sz="2200" dirty="0"/>
              <a:t>La principale complication est la tamponnade cardiaque. L’accumulation de liquide entre les feuillets du péricarde limite l’entrée et la sortie de sang du cœur. </a:t>
            </a:r>
          </a:p>
        </p:txBody>
      </p:sp>
    </p:spTree>
    <p:extLst>
      <p:ext uri="{BB962C8B-B14F-4D97-AF65-F5344CB8AC3E}">
        <p14:creationId xmlns:p14="http://schemas.microsoft.com/office/powerpoint/2010/main" val="16688863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texte, capture d’écran, souris&#10;&#10;Description générée automatiquement">
            <a:extLst>
              <a:ext uri="{FF2B5EF4-FFF2-40B4-BE49-F238E27FC236}">
                <a16:creationId xmlns:a16="http://schemas.microsoft.com/office/drawing/2014/main" id="{D81A120C-2B7B-8D33-DFFD-E0C10C927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338804" y="2052918"/>
            <a:ext cx="5604279" cy="4189199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E9FE242-F1E1-8337-A827-7E48C317F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Péricardite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48B9A2-B816-16F7-12A1-720A6EF00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sz="2400" dirty="0"/>
              <a:t>Tamponnade cardiaque</a:t>
            </a:r>
          </a:p>
          <a:p>
            <a:pPr marL="0" indent="0">
              <a:buNone/>
            </a:pPr>
            <a:endParaRPr lang="fr-CA" sz="24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092DCB6-757D-61C7-E4B7-8C685CA5FFB3}"/>
              </a:ext>
            </a:extLst>
          </p:cNvPr>
          <p:cNvSpPr txBox="1"/>
          <p:nvPr/>
        </p:nvSpPr>
        <p:spPr>
          <a:xfrm>
            <a:off x="10266524" y="6248399"/>
            <a:ext cx="1693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CEMEQ p. 89</a:t>
            </a:r>
          </a:p>
        </p:txBody>
      </p:sp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D5484137-BE34-B2EB-4399-D20CD5B1BF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0337166"/>
              </p:ext>
            </p:extLst>
          </p:nvPr>
        </p:nvGraphicFramePr>
        <p:xfrm>
          <a:off x="1007164" y="3359426"/>
          <a:ext cx="4717775" cy="185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7775">
                  <a:extLst>
                    <a:ext uri="{9D8B030D-6E8A-4147-A177-3AD203B41FA5}">
                      <a16:colId xmlns:a16="http://schemas.microsoft.com/office/drawing/2014/main" val="40500071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CA" sz="2000" dirty="0"/>
                        <a:t>Manifestations cliniques à surveiller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48891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dirty="0"/>
                        <a:t>Hypotension artérielle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dirty="0"/>
                        <a:t>Gonflements des jugulaires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dirty="0"/>
                        <a:t>Dyspnée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dirty="0"/>
                        <a:t>Faiblesse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dirty="0"/>
                        <a:t>Diminution des bruits cardiaques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3821057"/>
                  </a:ext>
                </a:extLst>
              </a:tr>
            </a:tbl>
          </a:graphicData>
        </a:graphic>
      </p:graphicFrame>
      <p:sp>
        <p:nvSpPr>
          <p:cNvPr id="6" name="Étoile : 5 branches 5">
            <a:extLst>
              <a:ext uri="{FF2B5EF4-FFF2-40B4-BE49-F238E27FC236}">
                <a16:creationId xmlns:a16="http://schemas.microsoft.com/office/drawing/2014/main" id="{C3193A60-1480-22DE-D887-E56CFEE2917D}"/>
              </a:ext>
            </a:extLst>
          </p:cNvPr>
          <p:cNvSpPr/>
          <p:nvPr/>
        </p:nvSpPr>
        <p:spPr>
          <a:xfrm>
            <a:off x="9899374" y="331304"/>
            <a:ext cx="1646515" cy="1400530"/>
          </a:xfrm>
          <a:prstGeom prst="star5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559588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92607B8-5FE1-C1F0-05A6-9B8A8ACFC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9492" y="1325880"/>
            <a:ext cx="3354807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/>
              <a:t>Tamponnade cardiaque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EDB5ED3-2038-4003-9C79-392EC7DBB0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4">
            <a:extLst>
              <a:ext uri="{FF2B5EF4-FFF2-40B4-BE49-F238E27FC236}">
                <a16:creationId xmlns:a16="http://schemas.microsoft.com/office/drawing/2014/main" id="{60066950-B73B-4359-B169-435F774D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591673"/>
            <a:ext cx="6272784" cy="5626247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12700">
            <a:solidFill>
              <a:schemeClr val="tx2">
                <a:lumMod val="75000"/>
              </a:schemeClr>
            </a:solidFill>
          </a:ln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Média en ligne 3" title="tamponnade cardiaque">
            <a:hlinkClick r:id="" action="ppaction://media"/>
            <a:extLst>
              <a:ext uri="{FF2B5EF4-FFF2-40B4-BE49-F238E27FC236}">
                <a16:creationId xmlns:a16="http://schemas.microsoft.com/office/drawing/2014/main" id="{AF1EF324-0C3A-8570-6030-CBA314A875D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787494" y="1182268"/>
            <a:ext cx="5991286" cy="449346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390654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06D232-3BB5-454C-94E9-3AA367BD3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sz="2400" dirty="0"/>
              <a:t>Faites activité 3.3 (</a:t>
            </a:r>
            <a:r>
              <a:rPr lang="fr-CA" sz="2400" dirty="0" err="1"/>
              <a:t>Cémeq</a:t>
            </a:r>
            <a:r>
              <a:rPr lang="fr-CA" sz="2400" dirty="0"/>
              <a:t> p. 85-90)</a:t>
            </a:r>
          </a:p>
        </p:txBody>
      </p:sp>
    </p:spTree>
    <p:extLst>
      <p:ext uri="{BB962C8B-B14F-4D97-AF65-F5344CB8AC3E}">
        <p14:creationId xmlns:p14="http://schemas.microsoft.com/office/powerpoint/2010/main" val="1401715943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5E4DC2-1A7B-83F7-4B44-F36E55A26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Valvulopathie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B039B4C-1CA3-5F95-3169-40623DA555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sz="2400" dirty="0"/>
              <a:t>Quels sont les rôles des valves cardiaques?</a:t>
            </a:r>
          </a:p>
          <a:p>
            <a:pPr lvl="1"/>
            <a:r>
              <a:rPr lang="fr-CA" sz="2200" dirty="0"/>
              <a:t>Maintenir un trajet constant et direct du sang</a:t>
            </a:r>
          </a:p>
          <a:p>
            <a:pPr lvl="1"/>
            <a:r>
              <a:rPr lang="fr-CA" sz="2200" dirty="0"/>
              <a:t>Empêcher le sang de refluer dans le sens inverse de la circulation</a:t>
            </a:r>
          </a:p>
          <a:p>
            <a:endParaRPr lang="fr-CA" sz="2400" dirty="0"/>
          </a:p>
          <a:p>
            <a:r>
              <a:rPr lang="fr-CA" sz="2400" dirty="0"/>
              <a:t>2 altérations peuvent survenir </a:t>
            </a:r>
          </a:p>
          <a:p>
            <a:pPr lvl="1"/>
            <a:r>
              <a:rPr lang="fr-CA" sz="2200" dirty="0"/>
              <a:t>L’insuffisance valvulaire</a:t>
            </a:r>
          </a:p>
          <a:p>
            <a:pPr lvl="1"/>
            <a:r>
              <a:rPr lang="fr-CA" sz="2200" dirty="0"/>
              <a:t>La sténose valvulaire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5661B72-3EB4-4F97-57C3-789E39A8231F}"/>
              </a:ext>
            </a:extLst>
          </p:cNvPr>
          <p:cNvSpPr txBox="1"/>
          <p:nvPr/>
        </p:nvSpPr>
        <p:spPr>
          <a:xfrm>
            <a:off x="10253272" y="6248399"/>
            <a:ext cx="1693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CEMEQ p. 85</a:t>
            </a:r>
          </a:p>
        </p:txBody>
      </p:sp>
      <p:sp>
        <p:nvSpPr>
          <p:cNvPr id="6" name="Étoile : 5 branches 5">
            <a:extLst>
              <a:ext uri="{FF2B5EF4-FFF2-40B4-BE49-F238E27FC236}">
                <a16:creationId xmlns:a16="http://schemas.microsoft.com/office/drawing/2014/main" id="{A9303CE2-860C-63B1-9254-962F6AEB8217}"/>
              </a:ext>
            </a:extLst>
          </p:cNvPr>
          <p:cNvSpPr/>
          <p:nvPr/>
        </p:nvSpPr>
        <p:spPr>
          <a:xfrm>
            <a:off x="9899374" y="331304"/>
            <a:ext cx="1646515" cy="1400530"/>
          </a:xfrm>
          <a:prstGeom prst="star5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228416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9C0BC9-FF64-0072-0B4C-08A80776A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Insuffisance valvulaire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8C94E0-A384-3ED9-9DE9-21C7E1E572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251" y="1974662"/>
            <a:ext cx="5363749" cy="4195481"/>
          </a:xfrm>
        </p:spPr>
        <p:txBody>
          <a:bodyPr>
            <a:normAutofit/>
          </a:bodyPr>
          <a:lstStyle/>
          <a:p>
            <a:r>
              <a:rPr lang="fr-CA" sz="2400" dirty="0"/>
              <a:t>Il s’agit d’un défaut de fonctionnement </a:t>
            </a:r>
            <a:r>
              <a:rPr lang="fr-CA" sz="2400" b="1" i="1" dirty="0">
                <a:solidFill>
                  <a:srgbClr val="FFFF00"/>
                </a:solidFill>
              </a:rPr>
              <a:t>empêchant la fermeture complète</a:t>
            </a:r>
            <a:r>
              <a:rPr lang="fr-CA" sz="2400" dirty="0"/>
              <a:t> des valvules</a:t>
            </a:r>
          </a:p>
          <a:p>
            <a:endParaRPr lang="fr-CA" sz="2400" dirty="0"/>
          </a:p>
          <a:p>
            <a:pPr lvl="1"/>
            <a:r>
              <a:rPr lang="fr-CA" sz="2200" dirty="0"/>
              <a:t>Cela occasionne une </a:t>
            </a:r>
            <a:r>
              <a:rPr lang="fr-CA" sz="2200" b="1" i="1" dirty="0">
                <a:solidFill>
                  <a:srgbClr val="FFFF00"/>
                </a:solidFill>
              </a:rPr>
              <a:t>régurgitation</a:t>
            </a:r>
            <a:r>
              <a:rPr lang="fr-CA" sz="2200" dirty="0"/>
              <a:t> sanguine dans le compartiment précédent.</a:t>
            </a:r>
          </a:p>
        </p:txBody>
      </p:sp>
      <p:sp>
        <p:nvSpPr>
          <p:cNvPr id="4" name="Étoile : 5 branches 3">
            <a:extLst>
              <a:ext uri="{FF2B5EF4-FFF2-40B4-BE49-F238E27FC236}">
                <a16:creationId xmlns:a16="http://schemas.microsoft.com/office/drawing/2014/main" id="{2FD5313E-EB9E-7AFF-0798-1AC881845636}"/>
              </a:ext>
            </a:extLst>
          </p:cNvPr>
          <p:cNvSpPr/>
          <p:nvPr/>
        </p:nvSpPr>
        <p:spPr>
          <a:xfrm>
            <a:off x="9899374" y="331304"/>
            <a:ext cx="1646515" cy="1400530"/>
          </a:xfrm>
          <a:prstGeom prst="star5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8" name="Image 7" descr="Une image contenant art&#10;&#10;Description générée automatiquement avec une confiance moyenne">
            <a:extLst>
              <a:ext uri="{FF2B5EF4-FFF2-40B4-BE49-F238E27FC236}">
                <a16:creationId xmlns:a16="http://schemas.microsoft.com/office/drawing/2014/main" id="{599D832D-9882-9D1D-41FD-88A955769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380093" y="2653398"/>
            <a:ext cx="5382773" cy="351674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5E9E554-1FC3-34C0-679E-671938ABF17F}"/>
              </a:ext>
            </a:extLst>
          </p:cNvPr>
          <p:cNvSpPr txBox="1"/>
          <p:nvPr/>
        </p:nvSpPr>
        <p:spPr>
          <a:xfrm>
            <a:off x="10253272" y="6248399"/>
            <a:ext cx="1693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CEMEQ p. 92</a:t>
            </a:r>
          </a:p>
        </p:txBody>
      </p:sp>
    </p:spTree>
    <p:extLst>
      <p:ext uri="{BB962C8B-B14F-4D97-AF65-F5344CB8AC3E}">
        <p14:creationId xmlns:p14="http://schemas.microsoft.com/office/powerpoint/2010/main" val="41435887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9C0BC9-FF64-0072-0B4C-08A80776A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Sténose valvulaire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8C94E0-A384-3ED9-9DE9-21C7E1E572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251" y="1974662"/>
            <a:ext cx="5363749" cy="4195481"/>
          </a:xfrm>
        </p:spPr>
        <p:txBody>
          <a:bodyPr>
            <a:normAutofit/>
          </a:bodyPr>
          <a:lstStyle/>
          <a:p>
            <a:r>
              <a:rPr lang="fr-CA" sz="2400" dirty="0"/>
              <a:t>Il s’agit d’un défaut de fonctionnement définit par </a:t>
            </a:r>
            <a:r>
              <a:rPr lang="fr-CA" sz="2400" b="1" i="1" dirty="0">
                <a:solidFill>
                  <a:srgbClr val="FFFF00"/>
                </a:solidFill>
              </a:rPr>
              <a:t>un rétrécissement de l’orifice </a:t>
            </a:r>
            <a:r>
              <a:rPr lang="fr-CA" sz="2400" dirty="0"/>
              <a:t>des valvules. </a:t>
            </a:r>
          </a:p>
          <a:p>
            <a:endParaRPr lang="fr-CA" sz="2400" dirty="0"/>
          </a:p>
          <a:p>
            <a:r>
              <a:rPr lang="fr-CA" sz="2400" dirty="0"/>
              <a:t>La valvule </a:t>
            </a:r>
            <a:r>
              <a:rPr lang="fr-CA" sz="2400" b="1" i="1" dirty="0">
                <a:solidFill>
                  <a:srgbClr val="FFFF00"/>
                </a:solidFill>
              </a:rPr>
              <a:t>ne s’ouvre pas complétement. </a:t>
            </a:r>
            <a:endParaRPr lang="fr-CA" sz="2400" dirty="0"/>
          </a:p>
          <a:p>
            <a:endParaRPr lang="fr-CA" sz="2400" dirty="0"/>
          </a:p>
        </p:txBody>
      </p:sp>
      <p:sp>
        <p:nvSpPr>
          <p:cNvPr id="4" name="Étoile : 5 branches 3">
            <a:extLst>
              <a:ext uri="{FF2B5EF4-FFF2-40B4-BE49-F238E27FC236}">
                <a16:creationId xmlns:a16="http://schemas.microsoft.com/office/drawing/2014/main" id="{2FD5313E-EB9E-7AFF-0798-1AC881845636}"/>
              </a:ext>
            </a:extLst>
          </p:cNvPr>
          <p:cNvSpPr/>
          <p:nvPr/>
        </p:nvSpPr>
        <p:spPr>
          <a:xfrm>
            <a:off x="9899374" y="331304"/>
            <a:ext cx="1646515" cy="1400530"/>
          </a:xfrm>
          <a:prstGeom prst="star5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99D832D-9882-9D1D-41FD-88A955769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6380093" y="2701948"/>
            <a:ext cx="5382773" cy="341964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5E9E554-1FC3-34C0-679E-671938ABF17F}"/>
              </a:ext>
            </a:extLst>
          </p:cNvPr>
          <p:cNvSpPr txBox="1"/>
          <p:nvPr/>
        </p:nvSpPr>
        <p:spPr>
          <a:xfrm>
            <a:off x="10253272" y="6248399"/>
            <a:ext cx="1693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CEMEQ p. 92</a:t>
            </a:r>
          </a:p>
        </p:txBody>
      </p:sp>
    </p:spTree>
    <p:extLst>
      <p:ext uri="{BB962C8B-B14F-4D97-AF65-F5344CB8AC3E}">
        <p14:creationId xmlns:p14="http://schemas.microsoft.com/office/powerpoint/2010/main" val="7785620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5E4DC2-1A7B-83F7-4B44-F36E55A26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Valvulopathie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B039B4C-1CA3-5F95-3169-40623DA55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442577" cy="4195481"/>
          </a:xfrm>
        </p:spPr>
        <p:txBody>
          <a:bodyPr>
            <a:normAutofit/>
          </a:bodyPr>
          <a:lstStyle/>
          <a:p>
            <a:r>
              <a:rPr lang="fr-CA" sz="2400" dirty="0"/>
              <a:t>Les conséquences des valvulopathies diffèrent selon la valvule affectée</a:t>
            </a:r>
          </a:p>
          <a:p>
            <a:endParaRPr lang="fr-CA" sz="2400" dirty="0"/>
          </a:p>
          <a:p>
            <a:pPr lvl="1"/>
            <a:r>
              <a:rPr lang="fr-CA" sz="2200" dirty="0"/>
              <a:t>Valvule mitrale (bicuspide) </a:t>
            </a:r>
          </a:p>
          <a:p>
            <a:pPr lvl="2"/>
            <a:r>
              <a:rPr lang="fr-CA" sz="2000" dirty="0"/>
              <a:t>Dilatation oreillette gauche = Congestion pulmonaire</a:t>
            </a:r>
          </a:p>
          <a:p>
            <a:pPr lvl="1"/>
            <a:r>
              <a:rPr lang="fr-CA" sz="2200" dirty="0"/>
              <a:t>Valvule aortique</a:t>
            </a:r>
          </a:p>
          <a:p>
            <a:pPr lvl="2"/>
            <a:r>
              <a:rPr lang="fr-CA" sz="2000" dirty="0"/>
              <a:t>Dilatation ventricule gauche = Congestion pulmonaire plus lente</a:t>
            </a:r>
          </a:p>
          <a:p>
            <a:pPr lvl="1"/>
            <a:r>
              <a:rPr lang="fr-CA" sz="2200" dirty="0"/>
              <a:t>Valvule tricuspide </a:t>
            </a:r>
          </a:p>
          <a:p>
            <a:pPr lvl="2"/>
            <a:r>
              <a:rPr lang="fr-CA" sz="2000" dirty="0"/>
              <a:t>Dilatation de l’oreillette droite = Congestion et œdème périphérique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5661B72-3EB4-4F97-57C3-789E39A8231F}"/>
              </a:ext>
            </a:extLst>
          </p:cNvPr>
          <p:cNvSpPr txBox="1"/>
          <p:nvPr/>
        </p:nvSpPr>
        <p:spPr>
          <a:xfrm>
            <a:off x="10253272" y="6248399"/>
            <a:ext cx="1693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CEMEQ p. 85</a:t>
            </a:r>
          </a:p>
        </p:txBody>
      </p:sp>
      <p:sp>
        <p:nvSpPr>
          <p:cNvPr id="6" name="Étoile : 5 branches 5">
            <a:extLst>
              <a:ext uri="{FF2B5EF4-FFF2-40B4-BE49-F238E27FC236}">
                <a16:creationId xmlns:a16="http://schemas.microsoft.com/office/drawing/2014/main" id="{A9303CE2-860C-63B1-9254-962F6AEB8217}"/>
              </a:ext>
            </a:extLst>
          </p:cNvPr>
          <p:cNvSpPr/>
          <p:nvPr/>
        </p:nvSpPr>
        <p:spPr>
          <a:xfrm>
            <a:off x="9899374" y="331304"/>
            <a:ext cx="1646515" cy="1400530"/>
          </a:xfrm>
          <a:prstGeom prst="star5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428156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Modèle 3D 1" descr="Cœur qui bat">
                <a:extLst>
                  <a:ext uri="{FF2B5EF4-FFF2-40B4-BE49-F238E27FC236}">
                    <a16:creationId xmlns:a16="http://schemas.microsoft.com/office/drawing/2014/main" id="{BCCA656A-1A1D-2B0C-D5D5-6C0128E9FA5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96751758"/>
                  </p:ext>
                </p:extLst>
              </p:nvPr>
            </p:nvGraphicFramePr>
            <p:xfrm>
              <a:off x="3337631" y="107619"/>
              <a:ext cx="5516738" cy="664276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5516738" cy="6642762"/>
                    </a:xfrm>
                    <a:prstGeom prst="rect">
                      <a:avLst/>
                    </a:prstGeom>
                  </am3d:spPr>
                  <am3d:camera>
                    <am3d:pos x="0" y="0" z="6420157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24546" d="1000000"/>
                    <am3d:preTrans dx="225996" dy="-17636886" dz="3137461"/>
                    <am3d:scale>
                      <am3d:sx n="1000000" d="1000000"/>
                      <am3d:sy n="1000000" d="1000000"/>
                      <am3d:sz n="1000000" d="1000000"/>
                    </am3d:scale>
                    <am3d:rot ax="-131255" ay="37469" az="-1429"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1000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857522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Modèle 3D 1" descr="Cœur qui bat">
                <a:extLst>
                  <a:ext uri="{FF2B5EF4-FFF2-40B4-BE49-F238E27FC236}">
                    <a16:creationId xmlns:a16="http://schemas.microsoft.com/office/drawing/2014/main" id="{BCCA656A-1A1D-2B0C-D5D5-6C0128E9FA5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37631" y="107619"/>
                <a:ext cx="5516738" cy="664276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638358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9FE242-F1E1-8337-A827-7E48C317F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Valvulopathies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48B9A2-B816-16F7-12A1-720A6EF00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sz="2400" dirty="0"/>
              <a:t>Les valvulopathies peuvent menées à une </a:t>
            </a:r>
            <a:r>
              <a:rPr lang="fr-CA" sz="2400" b="1" i="1" dirty="0">
                <a:solidFill>
                  <a:srgbClr val="FFFF00"/>
                </a:solidFill>
              </a:rPr>
              <a:t>insuffisance cardiaque</a:t>
            </a:r>
          </a:p>
          <a:p>
            <a:pPr marL="0" indent="0">
              <a:buNone/>
            </a:pPr>
            <a:endParaRPr lang="fr-CA" sz="24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092DCB6-757D-61C7-E4B7-8C685CA5FFB3}"/>
              </a:ext>
            </a:extLst>
          </p:cNvPr>
          <p:cNvSpPr txBox="1"/>
          <p:nvPr/>
        </p:nvSpPr>
        <p:spPr>
          <a:xfrm>
            <a:off x="10266524" y="6248399"/>
            <a:ext cx="1693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CEMEQ p. 93</a:t>
            </a:r>
          </a:p>
        </p:txBody>
      </p:sp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D5484137-BE34-B2EB-4399-D20CD5B1BF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9309819"/>
              </p:ext>
            </p:extLst>
          </p:nvPr>
        </p:nvGraphicFramePr>
        <p:xfrm>
          <a:off x="2030189" y="3359426"/>
          <a:ext cx="8128000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40500071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CA" sz="2000" dirty="0"/>
                        <a:t>Facteurs de risques et causes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48891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dirty="0"/>
                        <a:t>Maladie congénitale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dirty="0"/>
                        <a:t>Endocardite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dirty="0"/>
                        <a:t>Maladies inflammatoires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3821057"/>
                  </a:ext>
                </a:extLst>
              </a:tr>
            </a:tbl>
          </a:graphicData>
        </a:graphic>
      </p:graphicFrame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372B038-09FA-8015-6D81-51E5C770D1C5}"/>
              </a:ext>
            </a:extLst>
          </p:cNvPr>
          <p:cNvSpPr/>
          <p:nvPr/>
        </p:nvSpPr>
        <p:spPr>
          <a:xfrm>
            <a:off x="5161342" y="2857687"/>
            <a:ext cx="5440397" cy="3066036"/>
          </a:xfrm>
          <a:prstGeom prst="roundRect">
            <a:avLst/>
          </a:prstGeom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u="sng" dirty="0"/>
              <a:t>Diagnostique</a:t>
            </a:r>
            <a:br>
              <a:rPr lang="fr-FR" sz="2200" dirty="0"/>
            </a:br>
            <a:endParaRPr lang="fr-FR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200" dirty="0"/>
              <a:t>Angiographie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200" dirty="0"/>
              <a:t>Échographie cardiaque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200" dirty="0"/>
              <a:t>Scintigraphie cardiaque</a:t>
            </a:r>
            <a:endParaRPr lang="fr-CA" sz="2200" dirty="0"/>
          </a:p>
        </p:txBody>
      </p:sp>
    </p:spTree>
    <p:extLst>
      <p:ext uri="{BB962C8B-B14F-4D97-AF65-F5344CB8AC3E}">
        <p14:creationId xmlns:p14="http://schemas.microsoft.com/office/powerpoint/2010/main" val="19302581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A07582-C482-B533-8B6D-FB362E192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Ce que nous verrons aujourd’hui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03F05EF-491E-8464-0A07-BDE6F6BC4D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Inflammations du cœur</a:t>
            </a:r>
          </a:p>
          <a:p>
            <a:pPr lvl="1"/>
            <a:r>
              <a:rPr lang="fr-CA" dirty="0"/>
              <a:t>Endocardite</a:t>
            </a:r>
          </a:p>
          <a:p>
            <a:pPr lvl="1"/>
            <a:r>
              <a:rPr lang="fr-CA" dirty="0"/>
              <a:t>Myocardite</a:t>
            </a:r>
          </a:p>
          <a:p>
            <a:pPr lvl="1"/>
            <a:r>
              <a:rPr lang="fr-CA" dirty="0"/>
              <a:t>Péricardite</a:t>
            </a:r>
          </a:p>
          <a:p>
            <a:pPr marL="457200" lvl="1" indent="0">
              <a:buNone/>
            </a:pPr>
            <a:endParaRPr lang="fr-CA" dirty="0"/>
          </a:p>
          <a:p>
            <a:r>
              <a:rPr lang="fr-CA" dirty="0"/>
              <a:t>Valvulopathies</a:t>
            </a:r>
          </a:p>
          <a:p>
            <a:pPr lvl="1"/>
            <a:r>
              <a:rPr lang="fr-CA" dirty="0"/>
              <a:t>Insuffisance</a:t>
            </a:r>
          </a:p>
          <a:p>
            <a:pPr lvl="1"/>
            <a:r>
              <a:rPr lang="fr-CA" dirty="0"/>
              <a:t>Sténose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90B0339-7497-6047-0C14-B930133E7BA0}"/>
              </a:ext>
            </a:extLst>
          </p:cNvPr>
          <p:cNvSpPr/>
          <p:nvPr/>
        </p:nvSpPr>
        <p:spPr>
          <a:xfrm>
            <a:off x="4625009" y="3087756"/>
            <a:ext cx="5950227" cy="2325756"/>
          </a:xfrm>
          <a:prstGeom prst="roundRect">
            <a:avLst/>
          </a:prstGeom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200" dirty="0"/>
              <a:t>Il y aura une période de récupération avec le temps qu’il restera au cours d’aujourd’hui</a:t>
            </a:r>
          </a:p>
        </p:txBody>
      </p:sp>
    </p:spTree>
    <p:extLst>
      <p:ext uri="{BB962C8B-B14F-4D97-AF65-F5344CB8AC3E}">
        <p14:creationId xmlns:p14="http://schemas.microsoft.com/office/powerpoint/2010/main" val="36543520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9FE242-F1E1-8337-A827-7E48C317F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Valvulopathie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48B9A2-B816-16F7-12A1-720A6EF00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sz="2400" dirty="0"/>
              <a:t>Les manifestations des valvulopathies dépendent de la valve atteinte. Les valvulopathies gauches sont très fréquentes comparativement aux gauches.</a:t>
            </a:r>
          </a:p>
          <a:p>
            <a:pPr marL="0" indent="0">
              <a:buNone/>
            </a:pPr>
            <a:endParaRPr lang="fr-CA" sz="24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092DCB6-757D-61C7-E4B7-8C685CA5FFB3}"/>
              </a:ext>
            </a:extLst>
          </p:cNvPr>
          <p:cNvSpPr txBox="1"/>
          <p:nvPr/>
        </p:nvSpPr>
        <p:spPr>
          <a:xfrm>
            <a:off x="10266524" y="6248399"/>
            <a:ext cx="1693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CEMEQ p. 94</a:t>
            </a:r>
          </a:p>
        </p:txBody>
      </p:sp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D5484137-BE34-B2EB-4399-D20CD5B1BF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5328793"/>
              </p:ext>
            </p:extLst>
          </p:nvPr>
        </p:nvGraphicFramePr>
        <p:xfrm>
          <a:off x="1007164" y="3359426"/>
          <a:ext cx="10081524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762">
                  <a:extLst>
                    <a:ext uri="{9D8B030D-6E8A-4147-A177-3AD203B41FA5}">
                      <a16:colId xmlns:a16="http://schemas.microsoft.com/office/drawing/2014/main" val="4050007151"/>
                    </a:ext>
                  </a:extLst>
                </a:gridCol>
                <a:gridCol w="5040762">
                  <a:extLst>
                    <a:ext uri="{9D8B030D-6E8A-4147-A177-3AD203B41FA5}">
                      <a16:colId xmlns:a16="http://schemas.microsoft.com/office/drawing/2014/main" val="35627696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CA" sz="2000" dirty="0"/>
                        <a:t>Valvulopathie mitrale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2000" dirty="0"/>
                        <a:t>Valvulopathie aortique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48891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dirty="0"/>
                        <a:t>Fatigue progressive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dirty="0"/>
                        <a:t>Dyspnée à l’effort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dirty="0"/>
                        <a:t>Orthopnée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dirty="0"/>
                        <a:t>Arythmie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dirty="0"/>
                        <a:t>Palpitations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dirty="0"/>
                        <a:t>Vertige et faiblesse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dirty="0"/>
                        <a:t>Hypotension artérielle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dirty="0"/>
                        <a:t>Douleur rétrosternale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dirty="0"/>
                        <a:t>Fatigue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dirty="0"/>
                        <a:t>Dyspnée à l’effort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dirty="0"/>
                        <a:t>Orthopnée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3821057"/>
                  </a:ext>
                </a:extLst>
              </a:tr>
            </a:tbl>
          </a:graphicData>
        </a:graphic>
      </p:graphicFrame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6FE2BF1-F742-85B5-39B6-88B267EF7254}"/>
              </a:ext>
            </a:extLst>
          </p:cNvPr>
          <p:cNvSpPr/>
          <p:nvPr/>
        </p:nvSpPr>
        <p:spPr>
          <a:xfrm>
            <a:off x="5161342" y="2857687"/>
            <a:ext cx="5440397" cy="3066036"/>
          </a:xfrm>
          <a:prstGeom prst="roundRect">
            <a:avLst/>
          </a:prstGeom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u="sng" dirty="0"/>
              <a:t>À surveiller</a:t>
            </a:r>
            <a:br>
              <a:rPr lang="fr-FR" sz="2200" dirty="0"/>
            </a:br>
            <a:endParaRPr lang="fr-FR" sz="2200" dirty="0"/>
          </a:p>
          <a:p>
            <a:r>
              <a:rPr lang="fr-FR" sz="2200" dirty="0"/>
              <a:t>Il est important d’être à l’affut des changements des signes vitaux et de la qualité respiratoire du patient</a:t>
            </a:r>
            <a:endParaRPr lang="fr-CA" sz="2200" dirty="0"/>
          </a:p>
        </p:txBody>
      </p:sp>
    </p:spTree>
    <p:extLst>
      <p:ext uri="{BB962C8B-B14F-4D97-AF65-F5344CB8AC3E}">
        <p14:creationId xmlns:p14="http://schemas.microsoft.com/office/powerpoint/2010/main" val="23047550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EACB09-00E8-4B16-A480-11A5CB9A0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89673"/>
          </a:xfrm>
        </p:spPr>
        <p:txBody>
          <a:bodyPr/>
          <a:lstStyle/>
          <a:p>
            <a:r>
              <a:rPr lang="fr-CA" dirty="0">
                <a:solidFill>
                  <a:schemeClr val="tx1"/>
                </a:solidFill>
              </a:rPr>
              <a:t>Traitement des valvulopathies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DCC35D6-D4A7-40EB-B694-69C0787F5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789044"/>
            <a:ext cx="11161576" cy="4837042"/>
          </a:xfrm>
        </p:spPr>
        <p:txBody>
          <a:bodyPr>
            <a:normAutofit/>
          </a:bodyPr>
          <a:lstStyle/>
          <a:p>
            <a:r>
              <a:rPr lang="fr-CA" sz="2400" dirty="0"/>
              <a:t>Les valvulopathies se traitent d’abord à l’aide de médicaments.</a:t>
            </a:r>
          </a:p>
          <a:p>
            <a:endParaRPr lang="fr-CA" sz="2400" dirty="0"/>
          </a:p>
          <a:p>
            <a:r>
              <a:rPr lang="fr-CA" sz="2400" dirty="0"/>
              <a:t>Si la médication est insuffisante: </a:t>
            </a:r>
            <a:endParaRPr lang="fr-CA" sz="2200" dirty="0"/>
          </a:p>
          <a:p>
            <a:pPr lvl="1"/>
            <a:r>
              <a:rPr lang="fr-CA" sz="2200" dirty="0"/>
              <a:t>Valvuloplastie</a:t>
            </a:r>
          </a:p>
          <a:p>
            <a:pPr lvl="1"/>
            <a:r>
              <a:rPr lang="fr-CA" sz="2200" dirty="0"/>
              <a:t>Remplacement de la valve</a:t>
            </a:r>
          </a:p>
          <a:p>
            <a:pPr lvl="2"/>
            <a:r>
              <a:rPr lang="fr-CA" sz="2000" dirty="0"/>
              <a:t>Valvules biologiques</a:t>
            </a:r>
          </a:p>
          <a:p>
            <a:pPr lvl="2"/>
            <a:r>
              <a:rPr lang="fr-CA" sz="2000" dirty="0"/>
              <a:t>Valvules mécaniques</a:t>
            </a:r>
          </a:p>
        </p:txBody>
      </p:sp>
    </p:spTree>
    <p:extLst>
      <p:ext uri="{BB962C8B-B14F-4D97-AF65-F5344CB8AC3E}">
        <p14:creationId xmlns:p14="http://schemas.microsoft.com/office/powerpoint/2010/main" val="3177787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édia en ligne 1" title="Remplacement d'une valve aortique">
            <a:hlinkClick r:id="" action="ppaction://media"/>
            <a:extLst>
              <a:ext uri="{FF2B5EF4-FFF2-40B4-BE49-F238E27FC236}">
                <a16:creationId xmlns:a16="http://schemas.microsoft.com/office/drawing/2014/main" id="{8881A570-4B74-6F19-6636-F8778EE75BF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5886" y="78486"/>
            <a:ext cx="11860227" cy="670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9843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E3F90F-2B52-4AC6-8AB0-6EFA94812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sz="2400"/>
              <a:t>Faites </a:t>
            </a:r>
            <a:r>
              <a:rPr lang="fr-CA" sz="2400" dirty="0"/>
              <a:t>activité 3.4 (</a:t>
            </a:r>
            <a:r>
              <a:rPr lang="fr-CA" sz="2400" dirty="0" err="1"/>
              <a:t>Cémeq</a:t>
            </a:r>
            <a:r>
              <a:rPr lang="fr-CA" sz="2400" dirty="0"/>
              <a:t> p. 95)</a:t>
            </a:r>
          </a:p>
        </p:txBody>
      </p:sp>
    </p:spTree>
    <p:extLst>
      <p:ext uri="{BB962C8B-B14F-4D97-AF65-F5344CB8AC3E}">
        <p14:creationId xmlns:p14="http://schemas.microsoft.com/office/powerpoint/2010/main" val="1777461334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5E4DC2-1A7B-83F7-4B44-F36E55A26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Inflammations du cœur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B039B4C-1CA3-5F95-3169-40623DA555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sz="2400" dirty="0"/>
              <a:t>Les inflammations du cœur sont principalement les conséquences d’une </a:t>
            </a:r>
            <a:r>
              <a:rPr lang="fr-CA" sz="2400" b="1" i="1" dirty="0"/>
              <a:t>infection</a:t>
            </a:r>
            <a:r>
              <a:rPr lang="fr-CA" sz="2400" dirty="0"/>
              <a:t> (Streptocoque), d’une </a:t>
            </a:r>
            <a:r>
              <a:rPr lang="fr-CA" sz="2400" b="1" i="1" dirty="0"/>
              <a:t>maladie auto-immune </a:t>
            </a:r>
            <a:r>
              <a:rPr lang="fr-CA" sz="2400" dirty="0"/>
              <a:t>ou d’une </a:t>
            </a:r>
            <a:r>
              <a:rPr lang="fr-CA" sz="2400" b="1" i="1" dirty="0"/>
              <a:t>intoxication</a:t>
            </a:r>
            <a:r>
              <a:rPr lang="fr-CA" sz="2400" dirty="0"/>
              <a:t>. </a:t>
            </a:r>
          </a:p>
          <a:p>
            <a:endParaRPr lang="fr-CA" sz="2400" dirty="0"/>
          </a:p>
          <a:p>
            <a:r>
              <a:rPr lang="fr-CA" sz="2400" dirty="0"/>
              <a:t>3 inflammations peuvent survenir car elles peuvent survenir sur une des 3 couches du cœur. </a:t>
            </a:r>
          </a:p>
          <a:p>
            <a:pPr lvl="1"/>
            <a:r>
              <a:rPr lang="fr-CA" sz="2200" b="1" i="1" dirty="0"/>
              <a:t>Endo</a:t>
            </a:r>
            <a:r>
              <a:rPr lang="fr-CA" sz="2200" dirty="0"/>
              <a:t>cardite</a:t>
            </a:r>
          </a:p>
          <a:p>
            <a:pPr lvl="1"/>
            <a:r>
              <a:rPr lang="fr-CA" sz="2200" b="1" i="1" dirty="0"/>
              <a:t>Myo</a:t>
            </a:r>
            <a:r>
              <a:rPr lang="fr-CA" sz="2200" dirty="0"/>
              <a:t>cardite</a:t>
            </a:r>
          </a:p>
          <a:p>
            <a:pPr lvl="1"/>
            <a:r>
              <a:rPr lang="fr-CA" sz="2200" b="1" i="1" dirty="0"/>
              <a:t>Péri</a:t>
            </a:r>
            <a:r>
              <a:rPr lang="fr-CA" sz="2200" dirty="0"/>
              <a:t>cardite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5661B72-3EB4-4F97-57C3-789E39A8231F}"/>
              </a:ext>
            </a:extLst>
          </p:cNvPr>
          <p:cNvSpPr txBox="1"/>
          <p:nvPr/>
        </p:nvSpPr>
        <p:spPr>
          <a:xfrm>
            <a:off x="10253272" y="6248399"/>
            <a:ext cx="1693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CEMEQ p. 85</a:t>
            </a:r>
          </a:p>
        </p:txBody>
      </p:sp>
    </p:spTree>
    <p:extLst>
      <p:ext uri="{BB962C8B-B14F-4D97-AF65-F5344CB8AC3E}">
        <p14:creationId xmlns:p14="http://schemas.microsoft.com/office/powerpoint/2010/main" val="2798589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FAA816-8AF2-17A4-2495-5EB09F5FC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fr-CA" dirty="0"/>
              <a:t>Endocardite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08FDB0B-3C90-4632-9E9A-6A6A261F7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r>
              <a:rPr lang="fr-CA" sz="2400" dirty="0"/>
              <a:t>Inflammation de la paroi du cœur. </a:t>
            </a:r>
          </a:p>
          <a:p>
            <a:r>
              <a:rPr lang="fr-CA" sz="2400" dirty="0"/>
              <a:t>L’endocarde forme les valvules et une partie de l’aorte.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6BDDC1-3B8A-4ED1-9384-28046DA7DF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A4C54E1D-046B-434B-8B3E-C179D9913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484632"/>
            <a:ext cx="6584098" cy="5739187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12700">
            <a:solidFill>
              <a:schemeClr val="tx2">
                <a:lumMod val="75000"/>
              </a:schemeClr>
            </a:solidFill>
          </a:ln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D6C528A9-FA99-0BC2-92F3-CAD58C8EC1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719"/>
          <a:stretch/>
        </p:blipFill>
        <p:spPr>
          <a:xfrm>
            <a:off x="5240137" y="1440426"/>
            <a:ext cx="6350781" cy="4141995"/>
          </a:xfrm>
          <a:prstGeom prst="rect">
            <a:avLst/>
          </a:prstGeom>
          <a:effectLst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D62FCDA-81D0-4D28-B17F-CC6E320684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C18F9DD-E266-581B-FB71-058786CBAE4A}"/>
              </a:ext>
            </a:extLst>
          </p:cNvPr>
          <p:cNvSpPr txBox="1"/>
          <p:nvPr/>
        </p:nvSpPr>
        <p:spPr>
          <a:xfrm>
            <a:off x="10253272" y="6248399"/>
            <a:ext cx="1693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CA" dirty="0"/>
              <a:t>CEMEQ p. 86</a:t>
            </a:r>
            <a:endParaRPr lang="fr-CA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55924D5-EB7A-C5D6-7DCA-6B6CE36E9C55}"/>
              </a:ext>
            </a:extLst>
          </p:cNvPr>
          <p:cNvSpPr txBox="1"/>
          <p:nvPr/>
        </p:nvSpPr>
        <p:spPr>
          <a:xfrm>
            <a:off x="10405672" y="6400799"/>
            <a:ext cx="1693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chemeClr val="bg1"/>
                </a:solidFill>
              </a:rPr>
              <a:t>CEMEQ p. 86</a:t>
            </a:r>
          </a:p>
        </p:txBody>
      </p:sp>
    </p:spTree>
    <p:extLst>
      <p:ext uri="{BB962C8B-B14F-4D97-AF65-F5344CB8AC3E}">
        <p14:creationId xmlns:p14="http://schemas.microsoft.com/office/powerpoint/2010/main" val="15158134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9FE242-F1E1-8337-A827-7E48C317F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Endocardite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48B9A2-B816-16F7-12A1-720A6EF00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sz="2400" dirty="0"/>
              <a:t>Le processus inflammatoire peut laisser des cicatrices au niveau de l’endocarde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092DCB6-757D-61C7-E4B7-8C685CA5FFB3}"/>
              </a:ext>
            </a:extLst>
          </p:cNvPr>
          <p:cNvSpPr txBox="1"/>
          <p:nvPr/>
        </p:nvSpPr>
        <p:spPr>
          <a:xfrm>
            <a:off x="10266524" y="6248399"/>
            <a:ext cx="1693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CEMEQ p. 86</a:t>
            </a:r>
          </a:p>
        </p:txBody>
      </p:sp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D5484137-BE34-B2EB-4399-D20CD5B1BF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3895295"/>
              </p:ext>
            </p:extLst>
          </p:nvPr>
        </p:nvGraphicFramePr>
        <p:xfrm>
          <a:off x="2030189" y="3358178"/>
          <a:ext cx="8128000" cy="185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40500071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CA" sz="2000" dirty="0"/>
                        <a:t>Facteurs de risques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48891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dirty="0"/>
                        <a:t>Infection bactérienne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dirty="0"/>
                        <a:t>Chirurgie cardiaque récente (&lt; 6 mois)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dirty="0"/>
                        <a:t>Antécédent d’endocardite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dirty="0"/>
                        <a:t>Transplantation cardiaque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dirty="0"/>
                        <a:t>Intoxication intraveineuse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3821057"/>
                  </a:ext>
                </a:extLst>
              </a:tr>
            </a:tbl>
          </a:graphicData>
        </a:graphic>
      </p:graphicFrame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37F4FEE-F1B5-0FF5-B830-6DE2C6119D7E}"/>
              </a:ext>
            </a:extLst>
          </p:cNvPr>
          <p:cNvSpPr/>
          <p:nvPr/>
        </p:nvSpPr>
        <p:spPr>
          <a:xfrm>
            <a:off x="3743360" y="1837268"/>
            <a:ext cx="7341706" cy="4195481"/>
          </a:xfrm>
          <a:prstGeom prst="roundRect">
            <a:avLst/>
          </a:prstGeom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dirty="0"/>
              <a:t>Si elle est non traitée, l’endocardite est mortelle.</a:t>
            </a:r>
          </a:p>
          <a:p>
            <a:pPr algn="ctr"/>
            <a:endParaRPr lang="fr-FR" sz="2200" dirty="0"/>
          </a:p>
          <a:p>
            <a:pPr algn="ctr"/>
            <a:r>
              <a:rPr lang="fr-FR" sz="2200" u="sng" dirty="0"/>
              <a:t>Traitements</a:t>
            </a:r>
            <a:br>
              <a:rPr lang="fr-FR" sz="2200" dirty="0"/>
            </a:br>
            <a:endParaRPr lang="fr-FR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200" dirty="0"/>
              <a:t>Antibiothérapie intraveineuse de 4 à 8 semaines avec une hospitalisation.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200" dirty="0"/>
              <a:t>Chirurgie réparatrice des valves en cas de tissus cicatriciels et/ou endommagement des valves</a:t>
            </a:r>
            <a:endParaRPr lang="fr-CA" sz="2200" dirty="0"/>
          </a:p>
        </p:txBody>
      </p:sp>
    </p:spTree>
    <p:extLst>
      <p:ext uri="{BB962C8B-B14F-4D97-AF65-F5344CB8AC3E}">
        <p14:creationId xmlns:p14="http://schemas.microsoft.com/office/powerpoint/2010/main" val="10756213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FAA816-8AF2-17A4-2495-5EB09F5FC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fr-CA" dirty="0"/>
              <a:t>Myocardite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08FDB0B-3C90-4632-9E9A-6A6A261F7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r>
              <a:rPr lang="fr-CA" sz="2400" dirty="0"/>
              <a:t>Inflammation du muscle du cœur. </a:t>
            </a:r>
          </a:p>
          <a:p>
            <a:r>
              <a:rPr lang="fr-CA" sz="2400" dirty="0"/>
              <a:t>La force de contractions est diminuée et l’apport en oxygène au corps diminue progressivement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6BDDC1-3B8A-4ED1-9384-28046DA7DF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A4C54E1D-046B-434B-8B3E-C179D9913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484632"/>
            <a:ext cx="6584098" cy="5739187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12700">
            <a:solidFill>
              <a:schemeClr val="tx2">
                <a:lumMod val="75000"/>
              </a:schemeClr>
            </a:solidFill>
          </a:ln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D6C528A9-FA99-0BC2-92F3-CAD58C8EC1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6500" b="6500"/>
          <a:stretch/>
        </p:blipFill>
        <p:spPr>
          <a:xfrm>
            <a:off x="5240137" y="1440426"/>
            <a:ext cx="6350781" cy="4141995"/>
          </a:xfrm>
          <a:prstGeom prst="rect">
            <a:avLst/>
          </a:prstGeom>
          <a:effectLst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D62FCDA-81D0-4D28-B17F-CC6E320684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C18F9DD-E266-581B-FB71-058786CBAE4A}"/>
              </a:ext>
            </a:extLst>
          </p:cNvPr>
          <p:cNvSpPr txBox="1"/>
          <p:nvPr/>
        </p:nvSpPr>
        <p:spPr>
          <a:xfrm>
            <a:off x="10253272" y="6248399"/>
            <a:ext cx="1693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CA" dirty="0"/>
              <a:t>CEMEQ p. 86</a:t>
            </a:r>
            <a:endParaRPr lang="fr-CA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55924D5-EB7A-C5D6-7DCA-6B6CE36E9C55}"/>
              </a:ext>
            </a:extLst>
          </p:cNvPr>
          <p:cNvSpPr txBox="1"/>
          <p:nvPr/>
        </p:nvSpPr>
        <p:spPr>
          <a:xfrm>
            <a:off x="10405672" y="6400799"/>
            <a:ext cx="1693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chemeClr val="bg1"/>
                </a:solidFill>
              </a:rPr>
              <a:t>CEMEQ p. 87</a:t>
            </a:r>
          </a:p>
        </p:txBody>
      </p:sp>
    </p:spTree>
    <p:extLst>
      <p:ext uri="{BB962C8B-B14F-4D97-AF65-F5344CB8AC3E}">
        <p14:creationId xmlns:p14="http://schemas.microsoft.com/office/powerpoint/2010/main" val="9329268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9FE242-F1E1-8337-A827-7E48C317F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Myocardite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48B9A2-B816-16F7-12A1-720A6EF00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sz="2400" dirty="0"/>
              <a:t>Le processus inflammatoire du muscle se guérit généralement de lui-même dépendamment de sa cause.</a:t>
            </a:r>
          </a:p>
          <a:p>
            <a:pPr marL="0" indent="0">
              <a:buNone/>
            </a:pPr>
            <a:endParaRPr lang="fr-CA" sz="24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092DCB6-757D-61C7-E4B7-8C685CA5FFB3}"/>
              </a:ext>
            </a:extLst>
          </p:cNvPr>
          <p:cNvSpPr txBox="1"/>
          <p:nvPr/>
        </p:nvSpPr>
        <p:spPr>
          <a:xfrm>
            <a:off x="10266524" y="6248399"/>
            <a:ext cx="1693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CEMEQ p. 86</a:t>
            </a:r>
          </a:p>
        </p:txBody>
      </p:sp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D5484137-BE34-B2EB-4399-D20CD5B1BF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4681772"/>
              </p:ext>
            </p:extLst>
          </p:nvPr>
        </p:nvGraphicFramePr>
        <p:xfrm>
          <a:off x="2030189" y="3505200"/>
          <a:ext cx="8128000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40500071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CA" sz="2000" dirty="0"/>
                        <a:t>Facteurs de risques et causes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48891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dirty="0"/>
                        <a:t>Infection bactérienne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dirty="0"/>
                        <a:t>Infection virale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3821057"/>
                  </a:ext>
                </a:extLst>
              </a:tr>
            </a:tbl>
          </a:graphicData>
        </a:graphic>
      </p:graphicFrame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9DD00362-BB3E-3EF3-71FE-817344F45E5B}"/>
              </a:ext>
            </a:extLst>
          </p:cNvPr>
          <p:cNvSpPr/>
          <p:nvPr/>
        </p:nvSpPr>
        <p:spPr>
          <a:xfrm>
            <a:off x="3743360" y="1837268"/>
            <a:ext cx="7341706" cy="4195481"/>
          </a:xfrm>
          <a:prstGeom prst="roundRect">
            <a:avLst/>
          </a:prstGeom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u="sng" dirty="0"/>
              <a:t>Traitements</a:t>
            </a:r>
            <a:br>
              <a:rPr lang="fr-FR" sz="2200" dirty="0"/>
            </a:br>
            <a:endParaRPr lang="fr-FR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200" dirty="0"/>
              <a:t>Antibiothérapie si la cause est une infection bactérienne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200" dirty="0"/>
              <a:t>Soutient des symptômes de l’insuffisance cardiaque</a:t>
            </a:r>
            <a:endParaRPr lang="fr-CA" sz="2200" dirty="0"/>
          </a:p>
        </p:txBody>
      </p:sp>
    </p:spTree>
    <p:extLst>
      <p:ext uri="{BB962C8B-B14F-4D97-AF65-F5344CB8AC3E}">
        <p14:creationId xmlns:p14="http://schemas.microsoft.com/office/powerpoint/2010/main" val="6002227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FAA816-8AF2-17A4-2495-5EB09F5FC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fr-CA" dirty="0"/>
              <a:t>Péricardite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08FDB0B-3C90-4632-9E9A-6A6A261F7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r>
              <a:rPr lang="fr-CA" sz="2400" b="1" i="1" dirty="0">
                <a:solidFill>
                  <a:srgbClr val="FFFF00"/>
                </a:solidFill>
              </a:rPr>
              <a:t>Inflammation du péricarde</a:t>
            </a:r>
            <a:r>
              <a:rPr lang="fr-CA" sz="2400" dirty="0"/>
              <a:t>. </a:t>
            </a:r>
          </a:p>
          <a:p>
            <a:r>
              <a:rPr lang="fr-CA" sz="2400" dirty="0"/>
              <a:t>Il peut y avoir une accumulation de liquide entre les deux feuillets du péricarde.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6BDDC1-3B8A-4ED1-9384-28046DA7DF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A4C54E1D-046B-434B-8B3E-C179D9913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484632"/>
            <a:ext cx="6584098" cy="5739187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12700">
            <a:solidFill>
              <a:schemeClr val="tx2">
                <a:lumMod val="75000"/>
              </a:schemeClr>
            </a:solidFill>
          </a:ln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D6C528A9-FA99-0BC2-92F3-CAD58C8EC1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61" r="361"/>
          <a:stretch/>
        </p:blipFill>
        <p:spPr>
          <a:xfrm>
            <a:off x="5240137" y="1440426"/>
            <a:ext cx="6350781" cy="4141995"/>
          </a:xfrm>
          <a:prstGeom prst="rect">
            <a:avLst/>
          </a:prstGeom>
          <a:effectLst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D62FCDA-81D0-4D28-B17F-CC6E320684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C18F9DD-E266-581B-FB71-058786CBAE4A}"/>
              </a:ext>
            </a:extLst>
          </p:cNvPr>
          <p:cNvSpPr txBox="1"/>
          <p:nvPr/>
        </p:nvSpPr>
        <p:spPr>
          <a:xfrm>
            <a:off x="10253272" y="6248399"/>
            <a:ext cx="1693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CA" dirty="0"/>
              <a:t>CEMEQ p. 86</a:t>
            </a:r>
            <a:endParaRPr lang="fr-CA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55924D5-EB7A-C5D6-7DCA-6B6CE36E9C55}"/>
              </a:ext>
            </a:extLst>
          </p:cNvPr>
          <p:cNvSpPr txBox="1"/>
          <p:nvPr/>
        </p:nvSpPr>
        <p:spPr>
          <a:xfrm>
            <a:off x="10405672" y="6400799"/>
            <a:ext cx="1693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chemeClr val="bg1"/>
                </a:solidFill>
              </a:rPr>
              <a:t>CEMEQ p. 88</a:t>
            </a:r>
          </a:p>
        </p:txBody>
      </p:sp>
      <p:sp>
        <p:nvSpPr>
          <p:cNvPr id="4" name="Étoile : 5 branches 3">
            <a:extLst>
              <a:ext uri="{FF2B5EF4-FFF2-40B4-BE49-F238E27FC236}">
                <a16:creationId xmlns:a16="http://schemas.microsoft.com/office/drawing/2014/main" id="{3C7DCE66-82E4-0E16-A5E0-53EA88DA089F}"/>
              </a:ext>
            </a:extLst>
          </p:cNvPr>
          <p:cNvSpPr/>
          <p:nvPr/>
        </p:nvSpPr>
        <p:spPr>
          <a:xfrm>
            <a:off x="9899374" y="331304"/>
            <a:ext cx="1646515" cy="1400530"/>
          </a:xfrm>
          <a:prstGeom prst="star5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623293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9FE242-F1E1-8337-A827-7E48C317F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Péricardite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48B9A2-B816-16F7-12A1-720A6EF00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sz="2400" dirty="0"/>
              <a:t>Il s’agit de l’inflammation la plus fréquente et principalement causée par une </a:t>
            </a:r>
            <a:r>
              <a:rPr lang="fr-CA" sz="2400" b="1" i="1" dirty="0">
                <a:solidFill>
                  <a:srgbClr val="FFFF00"/>
                </a:solidFill>
              </a:rPr>
              <a:t>infection </a:t>
            </a:r>
          </a:p>
          <a:p>
            <a:pPr marL="0" indent="0">
              <a:buNone/>
            </a:pPr>
            <a:endParaRPr lang="fr-CA" sz="24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092DCB6-757D-61C7-E4B7-8C685CA5FFB3}"/>
              </a:ext>
            </a:extLst>
          </p:cNvPr>
          <p:cNvSpPr txBox="1"/>
          <p:nvPr/>
        </p:nvSpPr>
        <p:spPr>
          <a:xfrm>
            <a:off x="10266524" y="6248399"/>
            <a:ext cx="1693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CEMEQ p. 88</a:t>
            </a:r>
          </a:p>
        </p:txBody>
      </p:sp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D5484137-BE34-B2EB-4399-D20CD5B1BF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3713924"/>
              </p:ext>
            </p:extLst>
          </p:nvPr>
        </p:nvGraphicFramePr>
        <p:xfrm>
          <a:off x="2030189" y="3359426"/>
          <a:ext cx="8128000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40500071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CA" sz="2000" dirty="0"/>
                        <a:t>Facteurs de risques et causes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48891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dirty="0"/>
                        <a:t>Infection bactérienne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dirty="0"/>
                        <a:t>Infection virale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dirty="0"/>
                        <a:t>Une intoxication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dirty="0"/>
                        <a:t>Antécédent d’infarctus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dirty="0"/>
                        <a:t>Chirurgie cardiaque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dirty="0"/>
                        <a:t>Radiothérapie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dirty="0"/>
                        <a:t>Cancer avoisinant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dirty="0"/>
                        <a:t>Traumatisme au thorax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38210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56693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</TotalTime>
  <Words>732</Words>
  <Application>Microsoft Office PowerPoint</Application>
  <PresentationFormat>Grand écran</PresentationFormat>
  <Paragraphs>170</Paragraphs>
  <Slides>23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7" baseType="lpstr">
      <vt:lpstr>Arial</vt:lpstr>
      <vt:lpstr>Century Gothic</vt:lpstr>
      <vt:lpstr>Wingdings 3</vt:lpstr>
      <vt:lpstr>Ion</vt:lpstr>
      <vt:lpstr>Retour </vt:lpstr>
      <vt:lpstr>Ce que nous verrons aujourd’hui</vt:lpstr>
      <vt:lpstr>Inflammations du cœur </vt:lpstr>
      <vt:lpstr>Endocardite</vt:lpstr>
      <vt:lpstr>Endocardite</vt:lpstr>
      <vt:lpstr>Myocardite</vt:lpstr>
      <vt:lpstr>Myocardite</vt:lpstr>
      <vt:lpstr>Péricardite</vt:lpstr>
      <vt:lpstr>Péricardite</vt:lpstr>
      <vt:lpstr>Péricardite</vt:lpstr>
      <vt:lpstr>Péricardite</vt:lpstr>
      <vt:lpstr>Tamponnade cardiaque</vt:lpstr>
      <vt:lpstr>Présentation PowerPoint</vt:lpstr>
      <vt:lpstr>Valvulopathie</vt:lpstr>
      <vt:lpstr>Insuffisance valvulaire</vt:lpstr>
      <vt:lpstr>Sténose valvulaire</vt:lpstr>
      <vt:lpstr>Valvulopathie</vt:lpstr>
      <vt:lpstr>Présentation PowerPoint</vt:lpstr>
      <vt:lpstr>Valvulopathies</vt:lpstr>
      <vt:lpstr>Valvulopathie</vt:lpstr>
      <vt:lpstr>Traitement des valvulopathies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Retour </dc:title>
  <dc:creator>bolduc, Karole-anne</dc:creator>
  <cp:lastModifiedBy>bolduc, Karole-anne</cp:lastModifiedBy>
  <cp:revision>3</cp:revision>
  <dcterms:created xsi:type="dcterms:W3CDTF">2021-04-24T18:05:41Z</dcterms:created>
  <dcterms:modified xsi:type="dcterms:W3CDTF">2024-04-04T22:37:38Z</dcterms:modified>
</cp:coreProperties>
</file>