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56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7" r:id="rId10"/>
    <p:sldId id="368" r:id="rId11"/>
    <p:sldId id="369" r:id="rId12"/>
    <p:sldId id="371" r:id="rId13"/>
    <p:sldId id="370" r:id="rId14"/>
    <p:sldId id="343" r:id="rId15"/>
    <p:sldId id="372" r:id="rId16"/>
    <p:sldId id="373" r:id="rId17"/>
    <p:sldId id="374" r:id="rId18"/>
    <p:sldId id="375" r:id="rId19"/>
    <p:sldId id="376" r:id="rId20"/>
    <p:sldId id="339" r:id="rId21"/>
    <p:sldId id="377" r:id="rId22"/>
    <p:sldId id="3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F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717C2F-69E2-42CC-A590-5B05518586EC}" v="4434" dt="2024-04-09T13:27:4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E4717C2F-69E2-42CC-A590-5B05518586EC}"/>
    <pc:docChg chg="undo custSel addSld delSld modSld sldOrd modMainMaster">
      <pc:chgData name="bolduc, Karole-anne" userId="7ec06f55-c6e3-436a-8239-95fc4e9050c7" providerId="ADAL" clId="{E4717C2F-69E2-42CC-A590-5B05518586EC}" dt="2024-04-09T13:27:40.646" v="8184" actId="313"/>
      <pc:docMkLst>
        <pc:docMk/>
      </pc:docMkLst>
      <pc:sldChg chg="del modTransition">
        <pc:chgData name="bolduc, Karole-anne" userId="7ec06f55-c6e3-436a-8239-95fc4e9050c7" providerId="ADAL" clId="{E4717C2F-69E2-42CC-A590-5B05518586EC}" dt="2024-04-09T07:52:01.227" v="697" actId="47"/>
        <pc:sldMkLst>
          <pc:docMk/>
          <pc:sldMk cId="937537702" sldId="320"/>
        </pc:sldMkLst>
      </pc:sldChg>
      <pc:sldChg chg="del modTransition">
        <pc:chgData name="bolduc, Karole-anne" userId="7ec06f55-c6e3-436a-8239-95fc4e9050c7" providerId="ADAL" clId="{E4717C2F-69E2-42CC-A590-5B05518586EC}" dt="2024-04-09T07:58:40.893" v="1081" actId="47"/>
        <pc:sldMkLst>
          <pc:docMk/>
          <pc:sldMk cId="2770333589" sldId="321"/>
        </pc:sldMkLst>
      </pc:sldChg>
      <pc:sldChg chg="del modTransition">
        <pc:chgData name="bolduc, Karole-anne" userId="7ec06f55-c6e3-436a-8239-95fc4e9050c7" providerId="ADAL" clId="{E4717C2F-69E2-42CC-A590-5B05518586EC}" dt="2024-04-09T08:11:40.141" v="1974" actId="47"/>
        <pc:sldMkLst>
          <pc:docMk/>
          <pc:sldMk cId="2099981206" sldId="322"/>
        </pc:sldMkLst>
      </pc:sldChg>
      <pc:sldChg chg="del modTransition">
        <pc:chgData name="bolduc, Karole-anne" userId="7ec06f55-c6e3-436a-8239-95fc4e9050c7" providerId="ADAL" clId="{E4717C2F-69E2-42CC-A590-5B05518586EC}" dt="2024-04-09T08:11:41.645" v="1975" actId="47"/>
        <pc:sldMkLst>
          <pc:docMk/>
          <pc:sldMk cId="2455104523" sldId="323"/>
        </pc:sldMkLst>
      </pc:sldChg>
      <pc:sldChg chg="del modTransition">
        <pc:chgData name="bolduc, Karole-anne" userId="7ec06f55-c6e3-436a-8239-95fc4e9050c7" providerId="ADAL" clId="{E4717C2F-69E2-42CC-A590-5B05518586EC}" dt="2024-04-09T08:11:43.528" v="1976" actId="47"/>
        <pc:sldMkLst>
          <pc:docMk/>
          <pc:sldMk cId="3235742092" sldId="324"/>
        </pc:sldMkLst>
      </pc:sldChg>
      <pc:sldChg chg="del modTransition">
        <pc:chgData name="bolduc, Karole-anne" userId="7ec06f55-c6e3-436a-8239-95fc4e9050c7" providerId="ADAL" clId="{E4717C2F-69E2-42CC-A590-5B05518586EC}" dt="2024-04-09T08:11:45.136" v="1977" actId="47"/>
        <pc:sldMkLst>
          <pc:docMk/>
          <pc:sldMk cId="599664196" sldId="325"/>
        </pc:sldMkLst>
      </pc:sldChg>
      <pc:sldChg chg="del modTransition">
        <pc:chgData name="bolduc, Karole-anne" userId="7ec06f55-c6e3-436a-8239-95fc4e9050c7" providerId="ADAL" clId="{E4717C2F-69E2-42CC-A590-5B05518586EC}" dt="2024-04-09T08:11:46.897" v="1978" actId="47"/>
        <pc:sldMkLst>
          <pc:docMk/>
          <pc:sldMk cId="2527985207" sldId="326"/>
        </pc:sldMkLst>
      </pc:sldChg>
      <pc:sldChg chg="del modTransition">
        <pc:chgData name="bolduc, Karole-anne" userId="7ec06f55-c6e3-436a-8239-95fc4e9050c7" providerId="ADAL" clId="{E4717C2F-69E2-42CC-A590-5B05518586EC}" dt="2024-04-09T08:19:15.494" v="2560" actId="47"/>
        <pc:sldMkLst>
          <pc:docMk/>
          <pc:sldMk cId="2126129828" sldId="327"/>
        </pc:sldMkLst>
      </pc:sldChg>
      <pc:sldChg chg="del modTransition">
        <pc:chgData name="bolduc, Karole-anne" userId="7ec06f55-c6e3-436a-8239-95fc4e9050c7" providerId="ADAL" clId="{E4717C2F-69E2-42CC-A590-5B05518586EC}" dt="2024-04-09T08:19:16.959" v="2561" actId="47"/>
        <pc:sldMkLst>
          <pc:docMk/>
          <pc:sldMk cId="1507013860" sldId="328"/>
        </pc:sldMkLst>
      </pc:sldChg>
      <pc:sldChg chg="del modTransition">
        <pc:chgData name="bolduc, Karole-anne" userId="7ec06f55-c6e3-436a-8239-95fc4e9050c7" providerId="ADAL" clId="{E4717C2F-69E2-42CC-A590-5B05518586EC}" dt="2024-04-09T08:35:59.545" v="3748" actId="47"/>
        <pc:sldMkLst>
          <pc:docMk/>
          <pc:sldMk cId="534745551" sldId="329"/>
        </pc:sldMkLst>
      </pc:sldChg>
      <pc:sldChg chg="del modTransition">
        <pc:chgData name="bolduc, Karole-anne" userId="7ec06f55-c6e3-436a-8239-95fc4e9050c7" providerId="ADAL" clId="{E4717C2F-69E2-42CC-A590-5B05518586EC}" dt="2024-04-09T08:23:16.532" v="2833" actId="47"/>
        <pc:sldMkLst>
          <pc:docMk/>
          <pc:sldMk cId="2619640686" sldId="330"/>
        </pc:sldMkLst>
      </pc:sldChg>
      <pc:sldChg chg="del modTransition">
        <pc:chgData name="bolduc, Karole-anne" userId="7ec06f55-c6e3-436a-8239-95fc4e9050c7" providerId="ADAL" clId="{E4717C2F-69E2-42CC-A590-5B05518586EC}" dt="2024-04-09T08:53:59.522" v="4728" actId="47"/>
        <pc:sldMkLst>
          <pc:docMk/>
          <pc:sldMk cId="1241576393" sldId="331"/>
        </pc:sldMkLst>
      </pc:sldChg>
      <pc:sldChg chg="del modTransition">
        <pc:chgData name="bolduc, Karole-anne" userId="7ec06f55-c6e3-436a-8239-95fc4e9050c7" providerId="ADAL" clId="{E4717C2F-69E2-42CC-A590-5B05518586EC}" dt="2024-04-09T08:55:28.904" v="4796" actId="47"/>
        <pc:sldMkLst>
          <pc:docMk/>
          <pc:sldMk cId="4209443479" sldId="332"/>
        </pc:sldMkLst>
      </pc:sldChg>
      <pc:sldChg chg="addSp delSp modSp del mod modTransition">
        <pc:chgData name="bolduc, Karole-anne" userId="7ec06f55-c6e3-436a-8239-95fc4e9050c7" providerId="ADAL" clId="{E4717C2F-69E2-42CC-A590-5B05518586EC}" dt="2024-04-09T09:01:42.416" v="5251" actId="47"/>
        <pc:sldMkLst>
          <pc:docMk/>
          <pc:sldMk cId="2727796128" sldId="333"/>
        </pc:sldMkLst>
        <pc:spChg chg="add mod">
          <ac:chgData name="bolduc, Karole-anne" userId="7ec06f55-c6e3-436a-8239-95fc4e9050c7" providerId="ADAL" clId="{E4717C2F-69E2-42CC-A590-5B05518586EC}" dt="2024-04-09T09:01:21.259" v="5245" actId="21"/>
          <ac:spMkLst>
            <pc:docMk/>
            <pc:sldMk cId="2727796128" sldId="333"/>
            <ac:spMk id="4" creationId="{1DE67C73-3B8E-344B-E3FD-C14C9E0BA9FC}"/>
          </ac:spMkLst>
        </pc:spChg>
        <pc:picChg chg="del mod modCrop">
          <ac:chgData name="bolduc, Karole-anne" userId="7ec06f55-c6e3-436a-8239-95fc4e9050c7" providerId="ADAL" clId="{E4717C2F-69E2-42CC-A590-5B05518586EC}" dt="2024-04-09T09:01:21.259" v="5245" actId="21"/>
          <ac:picMkLst>
            <pc:docMk/>
            <pc:sldMk cId="2727796128" sldId="333"/>
            <ac:picMk id="6" creationId="{99DFD3A0-25AF-4034-A857-0701FE93229F}"/>
          </ac:picMkLst>
        </pc:picChg>
      </pc:sldChg>
      <pc:sldChg chg="del modTransition">
        <pc:chgData name="bolduc, Karole-anne" userId="7ec06f55-c6e3-436a-8239-95fc4e9050c7" providerId="ADAL" clId="{E4717C2F-69E2-42CC-A590-5B05518586EC}" dt="2024-04-09T09:52:28.197" v="6877" actId="47"/>
        <pc:sldMkLst>
          <pc:docMk/>
          <pc:sldMk cId="1688390249" sldId="334"/>
        </pc:sldMkLst>
      </pc:sldChg>
      <pc:sldChg chg="del modTransition">
        <pc:chgData name="bolduc, Karole-anne" userId="7ec06f55-c6e3-436a-8239-95fc4e9050c7" providerId="ADAL" clId="{E4717C2F-69E2-42CC-A590-5B05518586EC}" dt="2024-04-09T09:52:30.578" v="6878" actId="47"/>
        <pc:sldMkLst>
          <pc:docMk/>
          <pc:sldMk cId="3793066346" sldId="335"/>
        </pc:sldMkLst>
      </pc:sldChg>
      <pc:sldChg chg="del modTransition">
        <pc:chgData name="bolduc, Karole-anne" userId="7ec06f55-c6e3-436a-8239-95fc4e9050c7" providerId="ADAL" clId="{E4717C2F-69E2-42CC-A590-5B05518586EC}" dt="2024-04-09T09:52:33.063" v="6879" actId="47"/>
        <pc:sldMkLst>
          <pc:docMk/>
          <pc:sldMk cId="3872241783" sldId="336"/>
        </pc:sldMkLst>
      </pc:sldChg>
      <pc:sldChg chg="del modTransition">
        <pc:chgData name="bolduc, Karole-anne" userId="7ec06f55-c6e3-436a-8239-95fc4e9050c7" providerId="ADAL" clId="{E4717C2F-69E2-42CC-A590-5B05518586EC}" dt="2024-04-09T09:52:34.893" v="6880" actId="47"/>
        <pc:sldMkLst>
          <pc:docMk/>
          <pc:sldMk cId="218631311" sldId="337"/>
        </pc:sldMkLst>
      </pc:sldChg>
      <pc:sldChg chg="del modTransition">
        <pc:chgData name="bolduc, Karole-anne" userId="7ec06f55-c6e3-436a-8239-95fc4e9050c7" providerId="ADAL" clId="{E4717C2F-69E2-42CC-A590-5B05518586EC}" dt="2024-04-09T09:52:37.212" v="6881" actId="47"/>
        <pc:sldMkLst>
          <pc:docMk/>
          <pc:sldMk cId="376675803" sldId="338"/>
        </pc:sldMkLst>
      </pc:sldChg>
      <pc:sldChg chg="addSp delSp modSp mod modTransition modAnim">
        <pc:chgData name="bolduc, Karole-anne" userId="7ec06f55-c6e3-436a-8239-95fc4e9050c7" providerId="ADAL" clId="{E4717C2F-69E2-42CC-A590-5B05518586EC}" dt="2024-04-09T11:36:38.987" v="6885" actId="14100"/>
        <pc:sldMkLst>
          <pc:docMk/>
          <pc:sldMk cId="2311805278" sldId="339"/>
        </pc:sldMkLst>
        <pc:picChg chg="add mod">
          <ac:chgData name="bolduc, Karole-anne" userId="7ec06f55-c6e3-436a-8239-95fc4e9050c7" providerId="ADAL" clId="{E4717C2F-69E2-42CC-A590-5B05518586EC}" dt="2024-04-09T11:36:38.987" v="6885" actId="14100"/>
          <ac:picMkLst>
            <pc:docMk/>
            <pc:sldMk cId="2311805278" sldId="339"/>
            <ac:picMk id="2" creationId="{ED260829-1E8E-FA07-858C-8068631B612F}"/>
          </ac:picMkLst>
        </pc:picChg>
        <pc:picChg chg="del">
          <ac:chgData name="bolduc, Karole-anne" userId="7ec06f55-c6e3-436a-8239-95fc4e9050c7" providerId="ADAL" clId="{E4717C2F-69E2-42CC-A590-5B05518586EC}" dt="2024-04-09T11:36:10.988" v="6882" actId="478"/>
          <ac:picMkLst>
            <pc:docMk/>
            <pc:sldMk cId="2311805278" sldId="339"/>
            <ac:picMk id="3" creationId="{8BA321BB-3D88-446A-BEEB-3A7FC21B6F16}"/>
          </ac:picMkLst>
        </pc:picChg>
      </pc:sldChg>
      <pc:sldChg chg="del modTransition">
        <pc:chgData name="bolduc, Karole-anne" userId="7ec06f55-c6e3-436a-8239-95fc4e9050c7" providerId="ADAL" clId="{E4717C2F-69E2-42CC-A590-5B05518586EC}" dt="2024-04-09T11:37:54.516" v="7083" actId="47"/>
        <pc:sldMkLst>
          <pc:docMk/>
          <pc:sldMk cId="3799130583" sldId="340"/>
        </pc:sldMkLst>
      </pc:sldChg>
      <pc:sldChg chg="del modTransition">
        <pc:chgData name="bolduc, Karole-anne" userId="7ec06f55-c6e3-436a-8239-95fc4e9050c7" providerId="ADAL" clId="{E4717C2F-69E2-42CC-A590-5B05518586EC}" dt="2024-04-09T11:42:51.283" v="7714" actId="47"/>
        <pc:sldMkLst>
          <pc:docMk/>
          <pc:sldMk cId="472265480" sldId="341"/>
        </pc:sldMkLst>
      </pc:sldChg>
      <pc:sldChg chg="del modTransition">
        <pc:chgData name="bolduc, Karole-anne" userId="7ec06f55-c6e3-436a-8239-95fc4e9050c7" providerId="ADAL" clId="{E4717C2F-69E2-42CC-A590-5B05518586EC}" dt="2024-04-09T11:43:19.706" v="7715" actId="47"/>
        <pc:sldMkLst>
          <pc:docMk/>
          <pc:sldMk cId="38529688" sldId="342"/>
        </pc:sldMkLst>
      </pc:sldChg>
      <pc:sldChg chg="modSp mod modTransition">
        <pc:chgData name="bolduc, Karole-anne" userId="7ec06f55-c6e3-436a-8239-95fc4e9050c7" providerId="ADAL" clId="{E4717C2F-69E2-42CC-A590-5B05518586EC}" dt="2024-04-09T08:55:48.128" v="4807" actId="207"/>
        <pc:sldMkLst>
          <pc:docMk/>
          <pc:sldMk cId="2792464665" sldId="343"/>
        </pc:sldMkLst>
        <pc:spChg chg="mod">
          <ac:chgData name="bolduc, Karole-anne" userId="7ec06f55-c6e3-436a-8239-95fc4e9050c7" providerId="ADAL" clId="{E4717C2F-69E2-42CC-A590-5B05518586EC}" dt="2024-04-09T08:55:48.128" v="4807" actId="207"/>
          <ac:spMkLst>
            <pc:docMk/>
            <pc:sldMk cId="2792464665" sldId="343"/>
            <ac:spMk id="3" creationId="{AD69EC07-42A7-4D9D-BB7A-CF7EBFB13984}"/>
          </ac:spMkLst>
        </pc:spChg>
      </pc:sldChg>
      <pc:sldChg chg="del">
        <pc:chgData name="bolduc, Karole-anne" userId="7ec06f55-c6e3-436a-8239-95fc4e9050c7" providerId="ADAL" clId="{E4717C2F-69E2-42CC-A590-5B05518586EC}" dt="2024-04-08T15:51:03.687" v="0" actId="47"/>
        <pc:sldMkLst>
          <pc:docMk/>
          <pc:sldMk cId="1869789317" sldId="355"/>
        </pc:sldMkLst>
      </pc:sldChg>
      <pc:sldChg chg="modSp mod modTransition modAnim">
        <pc:chgData name="bolduc, Karole-anne" userId="7ec06f55-c6e3-436a-8239-95fc4e9050c7" providerId="ADAL" clId="{E4717C2F-69E2-42CC-A590-5B05518586EC}" dt="2024-04-08T18:56:56.953" v="668"/>
        <pc:sldMkLst>
          <pc:docMk/>
          <pc:sldMk cId="2643378692" sldId="356"/>
        </pc:sldMkLst>
        <pc:spChg chg="mod">
          <ac:chgData name="bolduc, Karole-anne" userId="7ec06f55-c6e3-436a-8239-95fc4e9050c7" providerId="ADAL" clId="{E4717C2F-69E2-42CC-A590-5B05518586EC}" dt="2024-04-08T15:51:07.427" v="6" actId="20577"/>
          <ac:spMkLst>
            <pc:docMk/>
            <pc:sldMk cId="2643378692" sldId="356"/>
            <ac:spMk id="2" creationId="{0FCC2D9C-DFF7-4B15-A99F-FC0D45BA2A62}"/>
          </ac:spMkLst>
        </pc:spChg>
        <pc:spChg chg="mod">
          <ac:chgData name="bolduc, Karole-anne" userId="7ec06f55-c6e3-436a-8239-95fc4e9050c7" providerId="ADAL" clId="{E4717C2F-69E2-42CC-A590-5B05518586EC}" dt="2024-04-08T15:53:11.437" v="183" actId="27636"/>
          <ac:spMkLst>
            <pc:docMk/>
            <pc:sldMk cId="2643378692" sldId="356"/>
            <ac:spMk id="3" creationId="{813D4E85-01EA-41A7-9DB6-E8D914B34A59}"/>
          </ac:spMkLst>
        </pc:spChg>
      </pc:sldChg>
      <pc:sldChg chg="delSp del mod modTransition">
        <pc:chgData name="bolduc, Karole-anne" userId="7ec06f55-c6e3-436a-8239-95fc4e9050c7" providerId="ADAL" clId="{E4717C2F-69E2-42CC-A590-5B05518586EC}" dt="2024-04-09T08:39:49.684" v="3948" actId="47"/>
        <pc:sldMkLst>
          <pc:docMk/>
          <pc:sldMk cId="2055725871" sldId="357"/>
        </pc:sldMkLst>
        <pc:spChg chg="del">
          <ac:chgData name="bolduc, Karole-anne" userId="7ec06f55-c6e3-436a-8239-95fc4e9050c7" providerId="ADAL" clId="{E4717C2F-69E2-42CC-A590-5B05518586EC}" dt="2024-04-09T08:36:43.630" v="3825" actId="478"/>
          <ac:spMkLst>
            <pc:docMk/>
            <pc:sldMk cId="2055725871" sldId="357"/>
            <ac:spMk id="4" creationId="{D804149D-F034-4BFA-92E2-E3FF56CE3609}"/>
          </ac:spMkLst>
        </pc:spChg>
      </pc:sldChg>
      <pc:sldChg chg="modSp mod modTransition">
        <pc:chgData name="bolduc, Karole-anne" userId="7ec06f55-c6e3-436a-8239-95fc4e9050c7" providerId="ADAL" clId="{E4717C2F-69E2-42CC-A590-5B05518586EC}" dt="2024-04-09T11:45:35.659" v="7909" actId="20577"/>
        <pc:sldMkLst>
          <pc:docMk/>
          <pc:sldMk cId="2594558461" sldId="358"/>
        </pc:sldMkLst>
        <pc:spChg chg="mod">
          <ac:chgData name="bolduc, Karole-anne" userId="7ec06f55-c6e3-436a-8239-95fc4e9050c7" providerId="ADAL" clId="{E4717C2F-69E2-42CC-A590-5B05518586EC}" dt="2024-04-09T11:45:35.659" v="7909" actId="20577"/>
          <ac:spMkLst>
            <pc:docMk/>
            <pc:sldMk cId="2594558461" sldId="358"/>
            <ac:spMk id="3" creationId="{AD69EC07-42A7-4D9D-BB7A-CF7EBFB13984}"/>
          </ac:spMkLst>
        </pc:spChg>
      </pc:sldChg>
      <pc:sldChg chg="modSp mod modTransition modAnim">
        <pc:chgData name="bolduc, Karole-anne" userId="7ec06f55-c6e3-436a-8239-95fc4e9050c7" providerId="ADAL" clId="{E4717C2F-69E2-42CC-A590-5B05518586EC}" dt="2024-04-08T18:56:56.953" v="668"/>
        <pc:sldMkLst>
          <pc:docMk/>
          <pc:sldMk cId="3654352091" sldId="359"/>
        </pc:sldMkLst>
        <pc:spChg chg="mod">
          <ac:chgData name="bolduc, Karole-anne" userId="7ec06f55-c6e3-436a-8239-95fc4e9050c7" providerId="ADAL" clId="{E4717C2F-69E2-42CC-A590-5B05518586EC}" dt="2024-04-08T18:22:27.847" v="345" actId="5793"/>
          <ac:spMkLst>
            <pc:docMk/>
            <pc:sldMk cId="3654352091" sldId="359"/>
            <ac:spMk id="3" creationId="{303F05EF-491E-8464-0A07-BDE6F6BC4D31}"/>
          </ac:spMkLst>
        </pc:spChg>
        <pc:spChg chg="mod">
          <ac:chgData name="bolduc, Karole-anne" userId="7ec06f55-c6e3-436a-8239-95fc4e9050c7" providerId="ADAL" clId="{E4717C2F-69E2-42CC-A590-5B05518586EC}" dt="2024-04-08T16:03:11.691" v="302" actId="1076"/>
          <ac:spMkLst>
            <pc:docMk/>
            <pc:sldMk cId="3654352091" sldId="359"/>
            <ac:spMk id="4" creationId="{B90B0339-7497-6047-0C14-B930133E7BA0}"/>
          </ac:spMkLst>
        </pc:spChg>
      </pc:sldChg>
      <pc:sldChg chg="addSp delSp modSp new mod modTransition modAnim">
        <pc:chgData name="bolduc, Karole-anne" userId="7ec06f55-c6e3-436a-8239-95fc4e9050c7" providerId="ADAL" clId="{E4717C2F-69E2-42CC-A590-5B05518586EC}" dt="2024-04-09T07:54:53.358" v="942"/>
        <pc:sldMkLst>
          <pc:docMk/>
          <pc:sldMk cId="2190965462" sldId="360"/>
        </pc:sldMkLst>
        <pc:spChg chg="mod">
          <ac:chgData name="bolduc, Karole-anne" userId="7ec06f55-c6e3-436a-8239-95fc4e9050c7" providerId="ADAL" clId="{E4717C2F-69E2-42CC-A590-5B05518586EC}" dt="2024-04-08T18:23:25.119" v="395" actId="20577"/>
          <ac:spMkLst>
            <pc:docMk/>
            <pc:sldMk cId="2190965462" sldId="360"/>
            <ac:spMk id="2" creationId="{1A0D6AA8-306D-9B18-8B22-1519D95817B2}"/>
          </ac:spMkLst>
        </pc:spChg>
        <pc:spChg chg="add del mod">
          <ac:chgData name="bolduc, Karole-anne" userId="7ec06f55-c6e3-436a-8239-95fc4e9050c7" providerId="ADAL" clId="{E4717C2F-69E2-42CC-A590-5B05518586EC}" dt="2024-04-09T07:54:38.581" v="940" actId="20577"/>
          <ac:spMkLst>
            <pc:docMk/>
            <pc:sldMk cId="2190965462" sldId="360"/>
            <ac:spMk id="3" creationId="{F7470C0D-368E-77F0-4A97-3A420E170BD1}"/>
          </ac:spMkLst>
        </pc:spChg>
        <pc:spChg chg="add del mod">
          <ac:chgData name="bolduc, Karole-anne" userId="7ec06f55-c6e3-436a-8239-95fc4e9050c7" providerId="ADAL" clId="{E4717C2F-69E2-42CC-A590-5B05518586EC}" dt="2024-04-08T18:27:39.430" v="398"/>
          <ac:spMkLst>
            <pc:docMk/>
            <pc:sldMk cId="2190965462" sldId="360"/>
            <ac:spMk id="4" creationId="{BB2AA2EF-76F6-4EFC-4555-AD8B04705D2E}"/>
          </ac:spMkLst>
        </pc:spChg>
        <pc:spChg chg="add mod">
          <ac:chgData name="bolduc, Karole-anne" userId="7ec06f55-c6e3-436a-8239-95fc4e9050c7" providerId="ADAL" clId="{E4717C2F-69E2-42CC-A590-5B05518586EC}" dt="2024-04-08T18:27:45.321" v="403" actId="20577"/>
          <ac:spMkLst>
            <pc:docMk/>
            <pc:sldMk cId="2190965462" sldId="360"/>
            <ac:spMk id="5" creationId="{43C26279-E3EF-5F82-D2CB-C9DF4B80F266}"/>
          </ac:spMkLst>
        </pc:spChg>
      </pc:sldChg>
      <pc:sldChg chg="addSp delSp modSp add mod setBg modAnim">
        <pc:chgData name="bolduc, Karole-anne" userId="7ec06f55-c6e3-436a-8239-95fc4e9050c7" providerId="ADAL" clId="{E4717C2F-69E2-42CC-A590-5B05518586EC}" dt="2024-04-08T19:14:26.205" v="696" actId="1076"/>
        <pc:sldMkLst>
          <pc:docMk/>
          <pc:sldMk cId="3503921602" sldId="361"/>
        </pc:sldMkLst>
        <pc:spChg chg="mod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2" creationId="{1A0D6AA8-306D-9B18-8B22-1519D95817B2}"/>
          </ac:spMkLst>
        </pc:spChg>
        <pc:spChg chg="del mod">
          <ac:chgData name="bolduc, Karole-anne" userId="7ec06f55-c6e3-436a-8239-95fc4e9050c7" providerId="ADAL" clId="{E4717C2F-69E2-42CC-A590-5B05518586EC}" dt="2024-04-08T19:00:31.121" v="676" actId="931"/>
          <ac:spMkLst>
            <pc:docMk/>
            <pc:sldMk cId="3503921602" sldId="361"/>
            <ac:spMk id="3" creationId="{F7470C0D-368E-77F0-4A97-3A420E170BD1}"/>
          </ac:spMkLst>
        </pc:spChg>
        <pc:spChg chg="mod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5" creationId="{43C26279-E3EF-5F82-D2CB-C9DF4B80F266}"/>
          </ac:spMkLst>
        </pc:spChg>
        <pc:spChg chg="add del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11" creationId="{D6CEF2A9-EF08-4FB3-AFFB-C5F77AB6E028}"/>
          </ac:spMkLst>
        </pc:spChg>
        <pc:spChg chg="add del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13" creationId="{4109C3C2-C0A8-4559-8462-8007573DF44C}"/>
          </ac:spMkLst>
        </pc:spChg>
        <pc:spChg chg="add del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15" creationId="{4C535542-B72A-4DE0-BE5A-5EA00508C77D}"/>
          </ac:spMkLst>
        </pc:spChg>
        <pc:spChg chg="add del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17" creationId="{11DF0705-615B-4CF3-A16F-8C14680D8BA6}"/>
          </ac:spMkLst>
        </pc:spChg>
        <pc:spChg chg="add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26" creationId="{B9C04DC5-313B-4FE4-B868-5672A376419F}"/>
          </ac:spMkLst>
        </pc:spChg>
        <pc:spChg chg="add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32" creationId="{329FDD08-42D8-4AFF-90E5-5DAA5BC4CBD8}"/>
          </ac:spMkLst>
        </pc:spChg>
        <pc:spChg chg="add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34" creationId="{4C1E981B-F06E-48B4-9275-F4B261AFCAC0}"/>
          </ac:spMkLst>
        </pc:spChg>
        <pc:spChg chg="add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36" creationId="{312E2C24-0CD2-4071-8CE2-B059993A99EF}"/>
          </ac:spMkLst>
        </pc:spChg>
        <pc:spChg chg="add">
          <ac:chgData name="bolduc, Karole-anne" userId="7ec06f55-c6e3-436a-8239-95fc4e9050c7" providerId="ADAL" clId="{E4717C2F-69E2-42CC-A590-5B05518586EC}" dt="2024-04-08T19:01:11.255" v="682" actId="26606"/>
          <ac:spMkLst>
            <pc:docMk/>
            <pc:sldMk cId="3503921602" sldId="361"/>
            <ac:spMk id="38" creationId="{24F1DC13-C830-4B86-A9C6-927F5C55DBD7}"/>
          </ac:spMkLst>
        </pc:spChg>
        <pc:picChg chg="add mod ord modCrop">
          <ac:chgData name="bolduc, Karole-anne" userId="7ec06f55-c6e3-436a-8239-95fc4e9050c7" providerId="ADAL" clId="{E4717C2F-69E2-42CC-A590-5B05518586EC}" dt="2024-04-08T19:01:49.011" v="691" actId="1076"/>
          <ac:picMkLst>
            <pc:docMk/>
            <pc:sldMk cId="3503921602" sldId="361"/>
            <ac:picMk id="6" creationId="{D3380F3B-6D9F-6E07-7D38-27468DABE690}"/>
          </ac:picMkLst>
        </pc:picChg>
        <pc:picChg chg="add mod">
          <ac:chgData name="bolduc, Karole-anne" userId="7ec06f55-c6e3-436a-8239-95fc4e9050c7" providerId="ADAL" clId="{E4717C2F-69E2-42CC-A590-5B05518586EC}" dt="2024-04-08T19:14:26.205" v="696" actId="1076"/>
          <ac:picMkLst>
            <pc:docMk/>
            <pc:sldMk cId="3503921602" sldId="361"/>
            <ac:picMk id="8" creationId="{4797ADF8-904A-F30B-250C-8DECDE282D3A}"/>
          </ac:picMkLst>
        </pc:picChg>
        <pc:picChg chg="add">
          <ac:chgData name="bolduc, Karole-anne" userId="7ec06f55-c6e3-436a-8239-95fc4e9050c7" providerId="ADAL" clId="{E4717C2F-69E2-42CC-A590-5B05518586EC}" dt="2024-04-08T19:01:11.255" v="682" actId="26606"/>
          <ac:picMkLst>
            <pc:docMk/>
            <pc:sldMk cId="3503921602" sldId="361"/>
            <ac:picMk id="22" creationId="{7594FC8B-8CD2-407F-94F1-9C71F5AEC2B6}"/>
          </ac:picMkLst>
        </pc:picChg>
        <pc:picChg chg="add">
          <ac:chgData name="bolduc, Karole-anne" userId="7ec06f55-c6e3-436a-8239-95fc4e9050c7" providerId="ADAL" clId="{E4717C2F-69E2-42CC-A590-5B05518586EC}" dt="2024-04-08T19:01:11.255" v="682" actId="26606"/>
          <ac:picMkLst>
            <pc:docMk/>
            <pc:sldMk cId="3503921602" sldId="361"/>
            <ac:picMk id="24" creationId="{DBABC971-8D40-4A4F-AC60-28B9172789B9}"/>
          </ac:picMkLst>
        </pc:picChg>
        <pc:picChg chg="add">
          <ac:chgData name="bolduc, Karole-anne" userId="7ec06f55-c6e3-436a-8239-95fc4e9050c7" providerId="ADAL" clId="{E4717C2F-69E2-42CC-A590-5B05518586EC}" dt="2024-04-08T19:01:11.255" v="682" actId="26606"/>
          <ac:picMkLst>
            <pc:docMk/>
            <pc:sldMk cId="3503921602" sldId="361"/>
            <ac:picMk id="28" creationId="{791AE23E-90C9-4963-96E2-8DADBFC3BC09}"/>
          </ac:picMkLst>
        </pc:picChg>
        <pc:picChg chg="add">
          <ac:chgData name="bolduc, Karole-anne" userId="7ec06f55-c6e3-436a-8239-95fc4e9050c7" providerId="ADAL" clId="{E4717C2F-69E2-42CC-A590-5B05518586EC}" dt="2024-04-08T19:01:11.255" v="682" actId="26606"/>
          <ac:picMkLst>
            <pc:docMk/>
            <pc:sldMk cId="3503921602" sldId="361"/>
            <ac:picMk id="30" creationId="{C5F93E90-4379-4AAC-B021-E5FA6D974AED}"/>
          </ac:picMkLst>
        </pc:picChg>
      </pc:sldChg>
      <pc:sldChg chg="modSp add ord modAnim">
        <pc:chgData name="bolduc, Karole-anne" userId="7ec06f55-c6e3-436a-8239-95fc4e9050c7" providerId="ADAL" clId="{E4717C2F-69E2-42CC-A590-5B05518586EC}" dt="2024-04-09T07:58:33.155" v="1080"/>
        <pc:sldMkLst>
          <pc:docMk/>
          <pc:sldMk cId="3973556354" sldId="362"/>
        </pc:sldMkLst>
        <pc:spChg chg="mod">
          <ac:chgData name="bolduc, Karole-anne" userId="7ec06f55-c6e3-436a-8239-95fc4e9050c7" providerId="ADAL" clId="{E4717C2F-69E2-42CC-A590-5B05518586EC}" dt="2024-04-09T07:56:33.429" v="1075" actId="313"/>
          <ac:spMkLst>
            <pc:docMk/>
            <pc:sldMk cId="3973556354" sldId="362"/>
            <ac:spMk id="3" creationId="{F7470C0D-368E-77F0-4A97-3A420E170BD1}"/>
          </ac:spMkLst>
        </pc:spChg>
      </pc:sldChg>
      <pc:sldChg chg="addSp modSp add mod ord modAnim">
        <pc:chgData name="bolduc, Karole-anne" userId="7ec06f55-c6e3-436a-8239-95fc4e9050c7" providerId="ADAL" clId="{E4717C2F-69E2-42CC-A590-5B05518586EC}" dt="2024-04-09T08:12:46.331" v="2024" actId="14100"/>
        <pc:sldMkLst>
          <pc:docMk/>
          <pc:sldMk cId="2639670996" sldId="363"/>
        </pc:sldMkLst>
        <pc:spChg chg="mod">
          <ac:chgData name="bolduc, Karole-anne" userId="7ec06f55-c6e3-436a-8239-95fc4e9050c7" providerId="ADAL" clId="{E4717C2F-69E2-42CC-A590-5B05518586EC}" dt="2024-04-09T07:59:54.362" v="1170" actId="20577"/>
          <ac:spMkLst>
            <pc:docMk/>
            <pc:sldMk cId="2639670996" sldId="363"/>
            <ac:spMk id="3" creationId="{F7470C0D-368E-77F0-4A97-3A420E170BD1}"/>
          </ac:spMkLst>
        </pc:spChg>
        <pc:spChg chg="mod">
          <ac:chgData name="bolduc, Karole-anne" userId="7ec06f55-c6e3-436a-8239-95fc4e9050c7" providerId="ADAL" clId="{E4717C2F-69E2-42CC-A590-5B05518586EC}" dt="2024-04-09T08:12:46.331" v="2024" actId="14100"/>
          <ac:spMkLst>
            <pc:docMk/>
            <pc:sldMk cId="2639670996" sldId="363"/>
            <ac:spMk id="5" creationId="{43C26279-E3EF-5F82-D2CB-C9DF4B80F266}"/>
          </ac:spMkLst>
        </pc:spChg>
        <pc:spChg chg="add mod">
          <ac:chgData name="bolduc, Karole-anne" userId="7ec06f55-c6e3-436a-8239-95fc4e9050c7" providerId="ADAL" clId="{E4717C2F-69E2-42CC-A590-5B05518586EC}" dt="2024-04-09T08:11:36.436" v="1973" actId="20577"/>
          <ac:spMkLst>
            <pc:docMk/>
            <pc:sldMk cId="2639670996" sldId="363"/>
            <ac:spMk id="6" creationId="{43A40F80-EEB0-0091-EB52-C0951398E5E9}"/>
          </ac:spMkLst>
        </pc:spChg>
        <pc:graphicFrameChg chg="add mod modGraphic">
          <ac:chgData name="bolduc, Karole-anne" userId="7ec06f55-c6e3-436a-8239-95fc4e9050c7" providerId="ADAL" clId="{E4717C2F-69E2-42CC-A590-5B05518586EC}" dt="2024-04-09T08:09:18.952" v="1796" actId="20577"/>
          <ac:graphicFrameMkLst>
            <pc:docMk/>
            <pc:sldMk cId="2639670996" sldId="363"/>
            <ac:graphicFrameMk id="4" creationId="{5D06F1E6-74AC-DB88-EF5F-1A120E927681}"/>
          </ac:graphicFrameMkLst>
        </pc:graphicFrameChg>
      </pc:sldChg>
      <pc:sldChg chg="addSp delSp modSp add mod ord delAnim modAnim">
        <pc:chgData name="bolduc, Karole-anne" userId="7ec06f55-c6e3-436a-8239-95fc4e9050c7" providerId="ADAL" clId="{E4717C2F-69E2-42CC-A590-5B05518586EC}" dt="2024-04-09T08:29:27.209" v="3398" actId="478"/>
        <pc:sldMkLst>
          <pc:docMk/>
          <pc:sldMk cId="2459086665" sldId="364"/>
        </pc:sldMkLst>
        <pc:spChg chg="mod">
          <ac:chgData name="bolduc, Karole-anne" userId="7ec06f55-c6e3-436a-8239-95fc4e9050c7" providerId="ADAL" clId="{E4717C2F-69E2-42CC-A590-5B05518586EC}" dt="2024-04-09T08:13:15.215" v="2076" actId="313"/>
          <ac:spMkLst>
            <pc:docMk/>
            <pc:sldMk cId="2459086665" sldId="364"/>
            <ac:spMk id="3" creationId="{F7470C0D-368E-77F0-4A97-3A420E170BD1}"/>
          </ac:spMkLst>
        </pc:spChg>
        <pc:spChg chg="mod">
          <ac:chgData name="bolduc, Karole-anne" userId="7ec06f55-c6e3-436a-8239-95fc4e9050c7" providerId="ADAL" clId="{E4717C2F-69E2-42CC-A590-5B05518586EC}" dt="2024-04-09T08:15:28.402" v="2287" actId="20577"/>
          <ac:spMkLst>
            <pc:docMk/>
            <pc:sldMk cId="2459086665" sldId="364"/>
            <ac:spMk id="5" creationId="{43C26279-E3EF-5F82-D2CB-C9DF4B80F266}"/>
          </ac:spMkLst>
        </pc:spChg>
        <pc:spChg chg="del mod">
          <ac:chgData name="bolduc, Karole-anne" userId="7ec06f55-c6e3-436a-8239-95fc4e9050c7" providerId="ADAL" clId="{E4717C2F-69E2-42CC-A590-5B05518586EC}" dt="2024-04-09T08:12:26.621" v="2014" actId="478"/>
          <ac:spMkLst>
            <pc:docMk/>
            <pc:sldMk cId="2459086665" sldId="364"/>
            <ac:spMk id="6" creationId="{43A40F80-EEB0-0091-EB52-C0951398E5E9}"/>
          </ac:spMkLst>
        </pc:spChg>
        <pc:spChg chg="add del mod">
          <ac:chgData name="bolduc, Karole-anne" userId="7ec06f55-c6e3-436a-8239-95fc4e9050c7" providerId="ADAL" clId="{E4717C2F-69E2-42CC-A590-5B05518586EC}" dt="2024-04-09T08:29:27.209" v="3398" actId="478"/>
          <ac:spMkLst>
            <pc:docMk/>
            <pc:sldMk cId="2459086665" sldId="364"/>
            <ac:spMk id="7" creationId="{81226A8D-7D2B-6ADE-474A-91A383A7A39E}"/>
          </ac:spMkLst>
        </pc:spChg>
        <pc:graphicFrameChg chg="modGraphic">
          <ac:chgData name="bolduc, Karole-anne" userId="7ec06f55-c6e3-436a-8239-95fc4e9050c7" providerId="ADAL" clId="{E4717C2F-69E2-42CC-A590-5B05518586EC}" dt="2024-04-09T08:19:11.569" v="2559" actId="20577"/>
          <ac:graphicFrameMkLst>
            <pc:docMk/>
            <pc:sldMk cId="2459086665" sldId="364"/>
            <ac:graphicFrameMk id="4" creationId="{5D06F1E6-74AC-DB88-EF5F-1A120E927681}"/>
          </ac:graphicFrameMkLst>
        </pc:graphicFrameChg>
      </pc:sldChg>
      <pc:sldChg chg="add del">
        <pc:chgData name="bolduc, Karole-anne" userId="7ec06f55-c6e3-436a-8239-95fc4e9050c7" providerId="ADAL" clId="{E4717C2F-69E2-42CC-A590-5B05518586EC}" dt="2024-04-09T08:19:23.295" v="2563" actId="47"/>
        <pc:sldMkLst>
          <pc:docMk/>
          <pc:sldMk cId="637048041" sldId="365"/>
        </pc:sldMkLst>
      </pc:sldChg>
      <pc:sldChg chg="addSp delSp modSp add mod ord delAnim modAnim">
        <pc:chgData name="bolduc, Karole-anne" userId="7ec06f55-c6e3-436a-8239-95fc4e9050c7" providerId="ADAL" clId="{E4717C2F-69E2-42CC-A590-5B05518586EC}" dt="2024-04-09T08:28:59.647" v="3397" actId="21"/>
        <pc:sldMkLst>
          <pc:docMk/>
          <pc:sldMk cId="3578224100" sldId="365"/>
        </pc:sldMkLst>
        <pc:spChg chg="mod">
          <ac:chgData name="bolduc, Karole-anne" userId="7ec06f55-c6e3-436a-8239-95fc4e9050c7" providerId="ADAL" clId="{E4717C2F-69E2-42CC-A590-5B05518586EC}" dt="2024-04-09T08:19:54.025" v="2613" actId="20577"/>
          <ac:spMkLst>
            <pc:docMk/>
            <pc:sldMk cId="3578224100" sldId="365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08:22:04.425" v="2821" actId="20577"/>
          <ac:spMkLst>
            <pc:docMk/>
            <pc:sldMk cId="3578224100" sldId="365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E4717C2F-69E2-42CC-A590-5B05518586EC}" dt="2024-04-09T08:21:14" v="2705"/>
          <ac:spMkLst>
            <pc:docMk/>
            <pc:sldMk cId="3578224100" sldId="365"/>
            <ac:spMk id="4" creationId="{37230B13-38A6-6710-961C-02A11F2E41D8}"/>
          </ac:spMkLst>
        </pc:spChg>
        <pc:spChg chg="mod">
          <ac:chgData name="bolduc, Karole-anne" userId="7ec06f55-c6e3-436a-8239-95fc4e9050c7" providerId="ADAL" clId="{E4717C2F-69E2-42CC-A590-5B05518586EC}" dt="2024-04-09T08:22:17.559" v="2827" actId="14100"/>
          <ac:spMkLst>
            <pc:docMk/>
            <pc:sldMk cId="3578224100" sldId="365"/>
            <ac:spMk id="5" creationId="{43C26279-E3EF-5F82-D2CB-C9DF4B80F266}"/>
          </ac:spMkLst>
        </pc:spChg>
        <pc:picChg chg="add del mod">
          <ac:chgData name="bolduc, Karole-anne" userId="7ec06f55-c6e3-436a-8239-95fc4e9050c7" providerId="ADAL" clId="{E4717C2F-69E2-42CC-A590-5B05518586EC}" dt="2024-04-09T08:23:31.452" v="2838" actId="478"/>
          <ac:picMkLst>
            <pc:docMk/>
            <pc:sldMk cId="3578224100" sldId="365"/>
            <ac:picMk id="7" creationId="{00135508-37C9-963D-A9C0-659FEB50C220}"/>
          </ac:picMkLst>
        </pc:picChg>
        <pc:picChg chg="add del mod">
          <ac:chgData name="bolduc, Karole-anne" userId="7ec06f55-c6e3-436a-8239-95fc4e9050c7" providerId="ADAL" clId="{E4717C2F-69E2-42CC-A590-5B05518586EC}" dt="2024-04-09T08:23:30.042" v="2837" actId="21"/>
          <ac:picMkLst>
            <pc:docMk/>
            <pc:sldMk cId="3578224100" sldId="365"/>
            <ac:picMk id="9" creationId="{ABBA40F0-D6DC-05D0-D1D0-AB3E2B8715B0}"/>
          </ac:picMkLst>
        </pc:picChg>
        <pc:picChg chg="add del mod">
          <ac:chgData name="bolduc, Karole-anne" userId="7ec06f55-c6e3-436a-8239-95fc4e9050c7" providerId="ADAL" clId="{E4717C2F-69E2-42CC-A590-5B05518586EC}" dt="2024-04-09T08:28:59.647" v="3397" actId="21"/>
          <ac:picMkLst>
            <pc:docMk/>
            <pc:sldMk cId="3578224100" sldId="365"/>
            <ac:picMk id="10" creationId="{BAFF488D-5A8A-624A-262F-3FF5D3034888}"/>
          </ac:picMkLst>
        </pc:picChg>
      </pc:sldChg>
      <pc:sldChg chg="delSp add del mod delAnim">
        <pc:chgData name="bolduc, Karole-anne" userId="7ec06f55-c6e3-436a-8239-95fc4e9050c7" providerId="ADAL" clId="{E4717C2F-69E2-42CC-A590-5B05518586EC}" dt="2024-04-09T08:29:43.425" v="3399" actId="47"/>
        <pc:sldMkLst>
          <pc:docMk/>
          <pc:sldMk cId="1394065915" sldId="366"/>
        </pc:sldMkLst>
        <pc:picChg chg="del">
          <ac:chgData name="bolduc, Karole-anne" userId="7ec06f55-c6e3-436a-8239-95fc4e9050c7" providerId="ADAL" clId="{E4717C2F-69E2-42CC-A590-5B05518586EC}" dt="2024-04-09T08:23:26.427" v="2836" actId="478"/>
          <ac:picMkLst>
            <pc:docMk/>
            <pc:sldMk cId="1394065915" sldId="366"/>
            <ac:picMk id="7" creationId="{00135508-37C9-963D-A9C0-659FEB50C220}"/>
          </ac:picMkLst>
        </pc:picChg>
        <pc:picChg chg="del">
          <ac:chgData name="bolduc, Karole-anne" userId="7ec06f55-c6e3-436a-8239-95fc4e9050c7" providerId="ADAL" clId="{E4717C2F-69E2-42CC-A590-5B05518586EC}" dt="2024-04-09T08:23:22.875" v="2835" actId="478"/>
          <ac:picMkLst>
            <pc:docMk/>
            <pc:sldMk cId="1394065915" sldId="366"/>
            <ac:picMk id="9" creationId="{ABBA40F0-D6DC-05D0-D1D0-AB3E2B8715B0}"/>
          </ac:picMkLst>
        </pc:picChg>
      </pc:sldChg>
      <pc:sldChg chg="addSp delSp modSp add mod ord delAnim modAnim">
        <pc:chgData name="bolduc, Karole-anne" userId="7ec06f55-c6e3-436a-8239-95fc4e9050c7" providerId="ADAL" clId="{E4717C2F-69E2-42CC-A590-5B05518586EC}" dt="2024-04-09T08:36:29.156" v="3824" actId="20577"/>
        <pc:sldMkLst>
          <pc:docMk/>
          <pc:sldMk cId="4274860622" sldId="367"/>
        </pc:sldMkLst>
        <pc:spChg chg="mod">
          <ac:chgData name="bolduc, Karole-anne" userId="7ec06f55-c6e3-436a-8239-95fc4e9050c7" providerId="ADAL" clId="{E4717C2F-69E2-42CC-A590-5B05518586EC}" dt="2024-04-09T08:28:51.435" v="3396" actId="20577"/>
          <ac:spMkLst>
            <pc:docMk/>
            <pc:sldMk cId="4274860622" sldId="367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08:24:22.072" v="2900" actId="20577"/>
          <ac:spMkLst>
            <pc:docMk/>
            <pc:sldMk cId="4274860622" sldId="367"/>
            <ac:spMk id="3" creationId="{F7470C0D-368E-77F0-4A97-3A420E170BD1}"/>
          </ac:spMkLst>
        </pc:spChg>
        <pc:spChg chg="mod">
          <ac:chgData name="bolduc, Karole-anne" userId="7ec06f55-c6e3-436a-8239-95fc4e9050c7" providerId="ADAL" clId="{E4717C2F-69E2-42CC-A590-5B05518586EC}" dt="2024-04-09T08:24:38.598" v="2905" actId="20577"/>
          <ac:spMkLst>
            <pc:docMk/>
            <pc:sldMk cId="4274860622" sldId="367"/>
            <ac:spMk id="5" creationId="{43C26279-E3EF-5F82-D2CB-C9DF4B80F266}"/>
          </ac:spMkLst>
        </pc:spChg>
        <pc:spChg chg="del">
          <ac:chgData name="bolduc, Karole-anne" userId="7ec06f55-c6e3-436a-8239-95fc4e9050c7" providerId="ADAL" clId="{E4717C2F-69E2-42CC-A590-5B05518586EC}" dt="2024-04-09T08:24:03.925" v="2846" actId="478"/>
          <ac:spMkLst>
            <pc:docMk/>
            <pc:sldMk cId="4274860622" sldId="367"/>
            <ac:spMk id="6" creationId="{43A40F80-EEB0-0091-EB52-C0951398E5E9}"/>
          </ac:spMkLst>
        </pc:spChg>
        <pc:spChg chg="add mod">
          <ac:chgData name="bolduc, Karole-anne" userId="7ec06f55-c6e3-436a-8239-95fc4e9050c7" providerId="ADAL" clId="{E4717C2F-69E2-42CC-A590-5B05518586EC}" dt="2024-04-09T08:36:29.156" v="3824" actId="20577"/>
          <ac:spMkLst>
            <pc:docMk/>
            <pc:sldMk cId="4274860622" sldId="367"/>
            <ac:spMk id="7" creationId="{EB0EBDC7-293A-23F2-9185-2AF1AA2E6650}"/>
          </ac:spMkLst>
        </pc:spChg>
        <pc:graphicFrameChg chg="modGraphic">
          <ac:chgData name="bolduc, Karole-anne" userId="7ec06f55-c6e3-436a-8239-95fc4e9050c7" providerId="ADAL" clId="{E4717C2F-69E2-42CC-A590-5B05518586EC}" dt="2024-04-09T08:26:38.325" v="3227" actId="20577"/>
          <ac:graphicFrameMkLst>
            <pc:docMk/>
            <pc:sldMk cId="4274860622" sldId="367"/>
            <ac:graphicFrameMk id="4" creationId="{5D06F1E6-74AC-DB88-EF5F-1A120E927681}"/>
          </ac:graphicFrameMkLst>
        </pc:graphicFrameChg>
      </pc:sldChg>
      <pc:sldChg chg="addSp delSp modSp new mod setBg modAnim">
        <pc:chgData name="bolduc, Karole-anne" userId="7ec06f55-c6e3-436a-8239-95fc4e9050c7" providerId="ADAL" clId="{E4717C2F-69E2-42CC-A590-5B05518586EC}" dt="2024-04-09T08:35:53.767" v="3747"/>
        <pc:sldMkLst>
          <pc:docMk/>
          <pc:sldMk cId="424571245" sldId="368"/>
        </pc:sldMkLst>
        <pc:spChg chg="mod">
          <ac:chgData name="bolduc, Karole-anne" userId="7ec06f55-c6e3-436a-8239-95fc4e9050c7" providerId="ADAL" clId="{E4717C2F-69E2-42CC-A590-5B05518586EC}" dt="2024-04-09T08:34:58.728" v="3633" actId="26606"/>
          <ac:spMkLst>
            <pc:docMk/>
            <pc:sldMk cId="424571245" sldId="368"/>
            <ac:spMk id="2" creationId="{F5A0846C-5925-C756-FA18-45B356D5AF97}"/>
          </ac:spMkLst>
        </pc:spChg>
        <pc:spChg chg="del">
          <ac:chgData name="bolduc, Karole-anne" userId="7ec06f55-c6e3-436a-8239-95fc4e9050c7" providerId="ADAL" clId="{E4717C2F-69E2-42CC-A590-5B05518586EC}" dt="2024-04-09T08:32:46.256" v="3617" actId="931"/>
          <ac:spMkLst>
            <pc:docMk/>
            <pc:sldMk cId="424571245" sldId="368"/>
            <ac:spMk id="3" creationId="{BCD88BC6-3776-D0CC-FC20-79B09443FC53}"/>
          </ac:spMkLst>
        </pc:spChg>
        <pc:spChg chg="add mod">
          <ac:chgData name="bolduc, Karole-anne" userId="7ec06f55-c6e3-436a-8239-95fc4e9050c7" providerId="ADAL" clId="{E4717C2F-69E2-42CC-A590-5B05518586EC}" dt="2024-04-09T08:35:31.426" v="3743" actId="20577"/>
          <ac:spMkLst>
            <pc:docMk/>
            <pc:sldMk cId="424571245" sldId="368"/>
            <ac:spMk id="13" creationId="{9A99CBAF-7732-0398-CAD6-51D97C5DCDDD}"/>
          </ac:spMkLst>
        </pc:spChg>
        <pc:spChg chg="add">
          <ac:chgData name="bolduc, Karole-anne" userId="7ec06f55-c6e3-436a-8239-95fc4e9050c7" providerId="ADAL" clId="{E4717C2F-69E2-42CC-A590-5B05518586EC}" dt="2024-04-09T08:34:58.728" v="3633" actId="26606"/>
          <ac:spMkLst>
            <pc:docMk/>
            <pc:sldMk cId="424571245" sldId="368"/>
            <ac:spMk id="16" creationId="{CE14FBD6-A8E7-4AAF-914D-B7E8BE5961BF}"/>
          </ac:spMkLst>
        </pc:spChg>
        <pc:picChg chg="add mod">
          <ac:chgData name="bolduc, Karole-anne" userId="7ec06f55-c6e3-436a-8239-95fc4e9050c7" providerId="ADAL" clId="{E4717C2F-69E2-42CC-A590-5B05518586EC}" dt="2024-04-09T08:34:58.728" v="3633" actId="26606"/>
          <ac:picMkLst>
            <pc:docMk/>
            <pc:sldMk cId="424571245" sldId="368"/>
            <ac:picMk id="5" creationId="{D91B0729-06D6-2C23-F9DE-BC1AA513C92E}"/>
          </ac:picMkLst>
        </pc:picChg>
        <pc:picChg chg="add del mod">
          <ac:chgData name="bolduc, Karole-anne" userId="7ec06f55-c6e3-436a-8239-95fc4e9050c7" providerId="ADAL" clId="{E4717C2F-69E2-42CC-A590-5B05518586EC}" dt="2024-04-09T08:33:12.739" v="3621" actId="478"/>
          <ac:picMkLst>
            <pc:docMk/>
            <pc:sldMk cId="424571245" sldId="368"/>
            <ac:picMk id="7" creationId="{E996664D-DCC7-698A-7F88-86F6FBD49A6D}"/>
          </ac:picMkLst>
        </pc:picChg>
        <pc:picChg chg="add mod">
          <ac:chgData name="bolduc, Karole-anne" userId="7ec06f55-c6e3-436a-8239-95fc4e9050c7" providerId="ADAL" clId="{E4717C2F-69E2-42CC-A590-5B05518586EC}" dt="2024-04-09T08:34:58.728" v="3633" actId="26606"/>
          <ac:picMkLst>
            <pc:docMk/>
            <pc:sldMk cId="424571245" sldId="368"/>
            <ac:picMk id="9" creationId="{32186791-87FD-4EE2-3D44-D68123207F53}"/>
          </ac:picMkLst>
        </pc:picChg>
      </pc:sldChg>
      <pc:sldChg chg="addSp delSp modSp add mod ord delAnim">
        <pc:chgData name="bolduc, Karole-anne" userId="7ec06f55-c6e3-436a-8239-95fc4e9050c7" providerId="ADAL" clId="{E4717C2F-69E2-42CC-A590-5B05518586EC}" dt="2024-04-09T08:40:08.281" v="3951"/>
        <pc:sldMkLst>
          <pc:docMk/>
          <pc:sldMk cId="3828585844" sldId="369"/>
        </pc:sldMkLst>
        <pc:spChg chg="mod">
          <ac:chgData name="bolduc, Karole-anne" userId="7ec06f55-c6e3-436a-8239-95fc4e9050c7" providerId="ADAL" clId="{E4717C2F-69E2-42CC-A590-5B05518586EC}" dt="2024-04-09T08:37:29.235" v="3846" actId="114"/>
          <ac:spMkLst>
            <pc:docMk/>
            <pc:sldMk cId="3828585844" sldId="369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08:37:52.713" v="3907" actId="20577"/>
          <ac:spMkLst>
            <pc:docMk/>
            <pc:sldMk cId="3828585844" sldId="369"/>
            <ac:spMk id="3" creationId="{F7470C0D-368E-77F0-4A97-3A420E170BD1}"/>
          </ac:spMkLst>
        </pc:spChg>
        <pc:spChg chg="del mod">
          <ac:chgData name="bolduc, Karole-anne" userId="7ec06f55-c6e3-436a-8239-95fc4e9050c7" providerId="ADAL" clId="{E4717C2F-69E2-42CC-A590-5B05518586EC}" dt="2024-04-09T08:40:08.281" v="3951"/>
          <ac:spMkLst>
            <pc:docMk/>
            <pc:sldMk cId="3828585844" sldId="369"/>
            <ac:spMk id="5" creationId="{43C26279-E3EF-5F82-D2CB-C9DF4B80F266}"/>
          </ac:spMkLst>
        </pc:spChg>
        <pc:spChg chg="add mod">
          <ac:chgData name="bolduc, Karole-anne" userId="7ec06f55-c6e3-436a-8239-95fc4e9050c7" providerId="ADAL" clId="{E4717C2F-69E2-42CC-A590-5B05518586EC}" dt="2024-04-09T08:37:35.064" v="3847"/>
          <ac:spMkLst>
            <pc:docMk/>
            <pc:sldMk cId="3828585844" sldId="369"/>
            <ac:spMk id="6" creationId="{6C76DAB1-E69D-D39B-4DCF-E7B25F9B439B}"/>
          </ac:spMkLst>
        </pc:spChg>
        <pc:spChg chg="del">
          <ac:chgData name="bolduc, Karole-anne" userId="7ec06f55-c6e3-436a-8239-95fc4e9050c7" providerId="ADAL" clId="{E4717C2F-69E2-42CC-A590-5B05518586EC}" dt="2024-04-09T08:37:37.199" v="3848" actId="478"/>
          <ac:spMkLst>
            <pc:docMk/>
            <pc:sldMk cId="3828585844" sldId="369"/>
            <ac:spMk id="7" creationId="{EB0EBDC7-293A-23F2-9185-2AF1AA2E6650}"/>
          </ac:spMkLst>
        </pc:spChg>
        <pc:graphicFrameChg chg="mod modGraphic">
          <ac:chgData name="bolduc, Karole-anne" userId="7ec06f55-c6e3-436a-8239-95fc4e9050c7" providerId="ADAL" clId="{E4717C2F-69E2-42CC-A590-5B05518586EC}" dt="2024-04-09T08:39:39.797" v="3947" actId="113"/>
          <ac:graphicFrameMkLst>
            <pc:docMk/>
            <pc:sldMk cId="3828585844" sldId="369"/>
            <ac:graphicFrameMk id="4" creationId="{5D06F1E6-74AC-DB88-EF5F-1A120E927681}"/>
          </ac:graphicFrameMkLst>
        </pc:graphicFrameChg>
      </pc:sldChg>
      <pc:sldChg chg="addSp delSp modSp add mod delAnim modAnim">
        <pc:chgData name="bolduc, Karole-anne" userId="7ec06f55-c6e3-436a-8239-95fc4e9050c7" providerId="ADAL" clId="{E4717C2F-69E2-42CC-A590-5B05518586EC}" dt="2024-04-09T13:27:40.646" v="8184" actId="313"/>
        <pc:sldMkLst>
          <pc:docMk/>
          <pc:sldMk cId="3557564555" sldId="370"/>
        </pc:sldMkLst>
        <pc:spChg chg="mod">
          <ac:chgData name="bolduc, Karole-anne" userId="7ec06f55-c6e3-436a-8239-95fc4e9050c7" providerId="ADAL" clId="{E4717C2F-69E2-42CC-A590-5B05518586EC}" dt="2024-04-09T08:45:09.460" v="3998" actId="114"/>
          <ac:spMkLst>
            <pc:docMk/>
            <pc:sldMk cId="3557564555" sldId="370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08:46:34.745" v="4166" actId="20577"/>
          <ac:spMkLst>
            <pc:docMk/>
            <pc:sldMk cId="3557564555" sldId="370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E4717C2F-69E2-42CC-A590-5B05518586EC}" dt="2024-04-09T08:50:10.876" v="4454" actId="20577"/>
          <ac:spMkLst>
            <pc:docMk/>
            <pc:sldMk cId="3557564555" sldId="370"/>
            <ac:spMk id="5" creationId="{B98741EF-0D63-2E43-C767-2476FCBD6A4F}"/>
          </ac:spMkLst>
        </pc:spChg>
        <pc:spChg chg="add del mod">
          <ac:chgData name="bolduc, Karole-anne" userId="7ec06f55-c6e3-436a-8239-95fc4e9050c7" providerId="ADAL" clId="{E4717C2F-69E2-42CC-A590-5B05518586EC}" dt="2024-04-09T08:54:07.044" v="4729" actId="21"/>
          <ac:spMkLst>
            <pc:docMk/>
            <pc:sldMk cId="3557564555" sldId="370"/>
            <ac:spMk id="7" creationId="{174F0159-9F81-2C6E-1C53-7F9461B90372}"/>
          </ac:spMkLst>
        </pc:spChg>
        <pc:spChg chg="add mod">
          <ac:chgData name="bolduc, Karole-anne" userId="7ec06f55-c6e3-436a-8239-95fc4e9050c7" providerId="ADAL" clId="{E4717C2F-69E2-42CC-A590-5B05518586EC}" dt="2024-04-09T13:27:40.646" v="8184" actId="313"/>
          <ac:spMkLst>
            <pc:docMk/>
            <pc:sldMk cId="3557564555" sldId="370"/>
            <ac:spMk id="7" creationId="{7A04131F-41D8-F9DB-5C57-4CBBA6CC33D8}"/>
          </ac:spMkLst>
        </pc:spChg>
        <pc:graphicFrameChg chg="modGraphic">
          <ac:chgData name="bolduc, Karole-anne" userId="7ec06f55-c6e3-436a-8239-95fc4e9050c7" providerId="ADAL" clId="{E4717C2F-69E2-42CC-A590-5B05518586EC}" dt="2024-04-09T08:54:30.663" v="4795" actId="113"/>
          <ac:graphicFrameMkLst>
            <pc:docMk/>
            <pc:sldMk cId="3557564555" sldId="370"/>
            <ac:graphicFrameMk id="4" creationId="{5D06F1E6-74AC-DB88-EF5F-1A120E927681}"/>
          </ac:graphicFrameMkLst>
        </pc:graphicFrameChg>
      </pc:sldChg>
      <pc:sldChg chg="addSp delSp modSp new mod ord modAnim">
        <pc:chgData name="bolduc, Karole-anne" userId="7ec06f55-c6e3-436a-8239-95fc4e9050c7" providerId="ADAL" clId="{E4717C2F-69E2-42CC-A590-5B05518586EC}" dt="2024-04-09T08:49:44.442" v="4451"/>
        <pc:sldMkLst>
          <pc:docMk/>
          <pc:sldMk cId="570856885" sldId="371"/>
        </pc:sldMkLst>
        <pc:spChg chg="add del">
          <ac:chgData name="bolduc, Karole-anne" userId="7ec06f55-c6e3-436a-8239-95fc4e9050c7" providerId="ADAL" clId="{E4717C2F-69E2-42CC-A590-5B05518586EC}" dt="2024-04-09T08:43:31.332" v="3955" actId="478"/>
          <ac:spMkLst>
            <pc:docMk/>
            <pc:sldMk cId="570856885" sldId="371"/>
            <ac:spMk id="3" creationId="{2D55806B-CA96-1128-A19B-001C9523EEA5}"/>
          </ac:spMkLst>
        </pc:spChg>
        <pc:picChg chg="add mod">
          <ac:chgData name="bolduc, Karole-anne" userId="7ec06f55-c6e3-436a-8239-95fc4e9050c7" providerId="ADAL" clId="{E4717C2F-69E2-42CC-A590-5B05518586EC}" dt="2024-04-09T08:43:54.058" v="3958" actId="14100"/>
          <ac:picMkLst>
            <pc:docMk/>
            <pc:sldMk cId="570856885" sldId="371"/>
            <ac:picMk id="4" creationId="{0981E9D6-A8D7-4B81-24F0-5B5961D0E99F}"/>
          </ac:picMkLst>
        </pc:picChg>
      </pc:sldChg>
      <pc:sldChg chg="addSp modSp add mod ord modAnim">
        <pc:chgData name="bolduc, Karole-anne" userId="7ec06f55-c6e3-436a-8239-95fc4e9050c7" providerId="ADAL" clId="{E4717C2F-69E2-42CC-A590-5B05518586EC}" dt="2024-04-09T09:01:38.796" v="5250"/>
        <pc:sldMkLst>
          <pc:docMk/>
          <pc:sldMk cId="3455039656" sldId="372"/>
        </pc:sldMkLst>
        <pc:spChg chg="mod">
          <ac:chgData name="bolduc, Karole-anne" userId="7ec06f55-c6e3-436a-8239-95fc4e9050c7" providerId="ADAL" clId="{E4717C2F-69E2-42CC-A590-5B05518586EC}" dt="2024-04-09T08:57:40.363" v="4825" actId="20577"/>
          <ac:spMkLst>
            <pc:docMk/>
            <pc:sldMk cId="3455039656" sldId="372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09:00:27.298" v="5238" actId="20577"/>
          <ac:spMkLst>
            <pc:docMk/>
            <pc:sldMk cId="3455039656" sldId="372"/>
            <ac:spMk id="3" creationId="{F7470C0D-368E-77F0-4A97-3A420E170BD1}"/>
          </ac:spMkLst>
        </pc:spChg>
        <pc:spChg chg="mod">
          <ac:chgData name="bolduc, Karole-anne" userId="7ec06f55-c6e3-436a-8239-95fc4e9050c7" providerId="ADAL" clId="{E4717C2F-69E2-42CC-A590-5B05518586EC}" dt="2024-04-09T08:57:48.240" v="4831" actId="14100"/>
          <ac:spMkLst>
            <pc:docMk/>
            <pc:sldMk cId="3455039656" sldId="372"/>
            <ac:spMk id="5" creationId="{43C26279-E3EF-5F82-D2CB-C9DF4B80F266}"/>
          </ac:spMkLst>
        </pc:spChg>
        <pc:picChg chg="add mod">
          <ac:chgData name="bolduc, Karole-anne" userId="7ec06f55-c6e3-436a-8239-95fc4e9050c7" providerId="ADAL" clId="{E4717C2F-69E2-42CC-A590-5B05518586EC}" dt="2024-04-09T09:01:34.472" v="5249" actId="1076"/>
          <ac:picMkLst>
            <pc:docMk/>
            <pc:sldMk cId="3455039656" sldId="372"/>
            <ac:picMk id="4" creationId="{DBAF4B7F-43EF-8342-7846-742E65FCDD04}"/>
          </ac:picMkLst>
        </pc:picChg>
      </pc:sldChg>
      <pc:sldChg chg="delSp modSp add mod delAnim modAnim">
        <pc:chgData name="bolduc, Karole-anne" userId="7ec06f55-c6e3-436a-8239-95fc4e9050c7" providerId="ADAL" clId="{E4717C2F-69E2-42CC-A590-5B05518586EC}" dt="2024-04-09T09:04:26.555" v="5470" actId="20577"/>
        <pc:sldMkLst>
          <pc:docMk/>
          <pc:sldMk cId="2683588604" sldId="373"/>
        </pc:sldMkLst>
        <pc:spChg chg="mod">
          <ac:chgData name="bolduc, Karole-anne" userId="7ec06f55-c6e3-436a-8239-95fc4e9050c7" providerId="ADAL" clId="{E4717C2F-69E2-42CC-A590-5B05518586EC}" dt="2024-04-09T09:04:26.555" v="5470" actId="20577"/>
          <ac:spMkLst>
            <pc:docMk/>
            <pc:sldMk cId="2683588604" sldId="373"/>
            <ac:spMk id="3" creationId="{F7470C0D-368E-77F0-4A97-3A420E170BD1}"/>
          </ac:spMkLst>
        </pc:spChg>
        <pc:picChg chg="del">
          <ac:chgData name="bolduc, Karole-anne" userId="7ec06f55-c6e3-436a-8239-95fc4e9050c7" providerId="ADAL" clId="{E4717C2F-69E2-42CC-A590-5B05518586EC}" dt="2024-04-09T09:01:50.024" v="5253" actId="478"/>
          <ac:picMkLst>
            <pc:docMk/>
            <pc:sldMk cId="2683588604" sldId="373"/>
            <ac:picMk id="4" creationId="{DBAF4B7F-43EF-8342-7846-742E65FCDD04}"/>
          </ac:picMkLst>
        </pc:picChg>
      </pc:sldChg>
      <pc:sldChg chg="addSp delSp modSp add mod ord modAnim">
        <pc:chgData name="bolduc, Karole-anne" userId="7ec06f55-c6e3-436a-8239-95fc4e9050c7" providerId="ADAL" clId="{E4717C2F-69E2-42CC-A590-5B05518586EC}" dt="2024-04-09T09:44:19.221" v="6083" actId="20577"/>
        <pc:sldMkLst>
          <pc:docMk/>
          <pc:sldMk cId="2007145635" sldId="374"/>
        </pc:sldMkLst>
        <pc:spChg chg="mod">
          <ac:chgData name="bolduc, Karole-anne" userId="7ec06f55-c6e3-436a-8239-95fc4e9050c7" providerId="ADAL" clId="{E4717C2F-69E2-42CC-A590-5B05518586EC}" dt="2024-04-09T09:39:47.325" v="5496" actId="20577"/>
          <ac:spMkLst>
            <pc:docMk/>
            <pc:sldMk cId="2007145635" sldId="374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09:40:16.697" v="5571" actId="20577"/>
          <ac:spMkLst>
            <pc:docMk/>
            <pc:sldMk cId="2007145635" sldId="374"/>
            <ac:spMk id="3" creationId="{F7470C0D-368E-77F0-4A97-3A420E170BD1}"/>
          </ac:spMkLst>
        </pc:spChg>
        <pc:spChg chg="mod">
          <ac:chgData name="bolduc, Karole-anne" userId="7ec06f55-c6e3-436a-8239-95fc4e9050c7" providerId="ADAL" clId="{E4717C2F-69E2-42CC-A590-5B05518586EC}" dt="2024-04-09T09:41:39.780" v="5803" actId="20577"/>
          <ac:spMkLst>
            <pc:docMk/>
            <pc:sldMk cId="2007145635" sldId="374"/>
            <ac:spMk id="5" creationId="{B98741EF-0D63-2E43-C767-2476FCBD6A4F}"/>
          </ac:spMkLst>
        </pc:spChg>
        <pc:spChg chg="del">
          <ac:chgData name="bolduc, Karole-anne" userId="7ec06f55-c6e3-436a-8239-95fc4e9050c7" providerId="ADAL" clId="{E4717C2F-69E2-42CC-A590-5B05518586EC}" dt="2024-04-09T09:39:50.091" v="5497" actId="478"/>
          <ac:spMkLst>
            <pc:docMk/>
            <pc:sldMk cId="2007145635" sldId="374"/>
            <ac:spMk id="6" creationId="{6C76DAB1-E69D-D39B-4DCF-E7B25F9B439B}"/>
          </ac:spMkLst>
        </pc:spChg>
        <pc:spChg chg="add mod">
          <ac:chgData name="bolduc, Karole-anne" userId="7ec06f55-c6e3-436a-8239-95fc4e9050c7" providerId="ADAL" clId="{E4717C2F-69E2-42CC-A590-5B05518586EC}" dt="2024-04-09T09:44:19.221" v="6083" actId="20577"/>
          <ac:spMkLst>
            <pc:docMk/>
            <pc:sldMk cId="2007145635" sldId="374"/>
            <ac:spMk id="7" creationId="{F6565D4E-BD8A-647D-B659-D1709AADF249}"/>
          </ac:spMkLst>
        </pc:spChg>
        <pc:graphicFrameChg chg="modGraphic">
          <ac:chgData name="bolduc, Karole-anne" userId="7ec06f55-c6e3-436a-8239-95fc4e9050c7" providerId="ADAL" clId="{E4717C2F-69E2-42CC-A590-5B05518586EC}" dt="2024-04-09T09:42:52.091" v="5904" actId="20577"/>
          <ac:graphicFrameMkLst>
            <pc:docMk/>
            <pc:sldMk cId="2007145635" sldId="374"/>
            <ac:graphicFrameMk id="4" creationId="{5D06F1E6-74AC-DB88-EF5F-1A120E927681}"/>
          </ac:graphicFrameMkLst>
        </pc:graphicFrameChg>
      </pc:sldChg>
      <pc:sldChg chg="addSp modSp add mod ord modAnim">
        <pc:chgData name="bolduc, Karole-anne" userId="7ec06f55-c6e3-436a-8239-95fc4e9050c7" providerId="ADAL" clId="{E4717C2F-69E2-42CC-A590-5B05518586EC}" dt="2024-04-09T09:49:51.374" v="6696" actId="20577"/>
        <pc:sldMkLst>
          <pc:docMk/>
          <pc:sldMk cId="2694965955" sldId="375"/>
        </pc:sldMkLst>
        <pc:spChg chg="mod">
          <ac:chgData name="bolduc, Karole-anne" userId="7ec06f55-c6e3-436a-8239-95fc4e9050c7" providerId="ADAL" clId="{E4717C2F-69E2-42CC-A590-5B05518586EC}" dt="2024-04-09T09:44:57.840" v="6118" actId="114"/>
          <ac:spMkLst>
            <pc:docMk/>
            <pc:sldMk cId="2694965955" sldId="375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09:45:24.137" v="6159" actId="20577"/>
          <ac:spMkLst>
            <pc:docMk/>
            <pc:sldMk cId="2694965955" sldId="375"/>
            <ac:spMk id="3" creationId="{F7470C0D-368E-77F0-4A97-3A420E170BD1}"/>
          </ac:spMkLst>
        </pc:spChg>
        <pc:spChg chg="mod">
          <ac:chgData name="bolduc, Karole-anne" userId="7ec06f55-c6e3-436a-8239-95fc4e9050c7" providerId="ADAL" clId="{E4717C2F-69E2-42CC-A590-5B05518586EC}" dt="2024-04-09T09:44:36.427" v="6088" actId="20577"/>
          <ac:spMkLst>
            <pc:docMk/>
            <pc:sldMk cId="2694965955" sldId="375"/>
            <ac:spMk id="5" creationId="{43C26279-E3EF-5F82-D2CB-C9DF4B80F266}"/>
          </ac:spMkLst>
        </pc:spChg>
        <pc:spChg chg="add mod">
          <ac:chgData name="bolduc, Karole-anne" userId="7ec06f55-c6e3-436a-8239-95fc4e9050c7" providerId="ADAL" clId="{E4717C2F-69E2-42CC-A590-5B05518586EC}" dt="2024-04-09T09:49:51.374" v="6696" actId="20577"/>
          <ac:spMkLst>
            <pc:docMk/>
            <pc:sldMk cId="2694965955" sldId="375"/>
            <ac:spMk id="6" creationId="{E7AF0AB7-B887-4F55-EA37-BDBDDE73A9B8}"/>
          </ac:spMkLst>
        </pc:spChg>
        <pc:graphicFrameChg chg="add mod modGraphic">
          <ac:chgData name="bolduc, Karole-anne" userId="7ec06f55-c6e3-436a-8239-95fc4e9050c7" providerId="ADAL" clId="{E4717C2F-69E2-42CC-A590-5B05518586EC}" dt="2024-04-09T09:48:53.432" v="6559" actId="114"/>
          <ac:graphicFrameMkLst>
            <pc:docMk/>
            <pc:sldMk cId="2694965955" sldId="375"/>
            <ac:graphicFrameMk id="4" creationId="{2CE27411-E1AC-2402-5F63-E724FB7D04DC}"/>
          </ac:graphicFrameMkLst>
        </pc:graphicFrameChg>
      </pc:sldChg>
      <pc:sldChg chg="delSp modSp add mod ord delAnim modAnim">
        <pc:chgData name="bolduc, Karole-anne" userId="7ec06f55-c6e3-436a-8239-95fc4e9050c7" providerId="ADAL" clId="{E4717C2F-69E2-42CC-A590-5B05518586EC}" dt="2024-04-09T11:37:35.737" v="7079" actId="20577"/>
        <pc:sldMkLst>
          <pc:docMk/>
          <pc:sldMk cId="278113215" sldId="376"/>
        </pc:sldMkLst>
        <pc:spChg chg="mod">
          <ac:chgData name="bolduc, Karole-anne" userId="7ec06f55-c6e3-436a-8239-95fc4e9050c7" providerId="ADAL" clId="{E4717C2F-69E2-42CC-A590-5B05518586EC}" dt="2024-04-09T11:37:35.737" v="7079" actId="20577"/>
          <ac:spMkLst>
            <pc:docMk/>
            <pc:sldMk cId="278113215" sldId="376"/>
            <ac:spMk id="3" creationId="{F7470C0D-368E-77F0-4A97-3A420E170BD1}"/>
          </ac:spMkLst>
        </pc:spChg>
        <pc:spChg chg="del">
          <ac:chgData name="bolduc, Karole-anne" userId="7ec06f55-c6e3-436a-8239-95fc4e9050c7" providerId="ADAL" clId="{E4717C2F-69E2-42CC-A590-5B05518586EC}" dt="2024-04-09T09:50:17.965" v="6700" actId="478"/>
          <ac:spMkLst>
            <pc:docMk/>
            <pc:sldMk cId="278113215" sldId="376"/>
            <ac:spMk id="7" creationId="{F6565D4E-BD8A-647D-B659-D1709AADF249}"/>
          </ac:spMkLst>
        </pc:spChg>
        <pc:graphicFrameChg chg="del modGraphic">
          <ac:chgData name="bolduc, Karole-anne" userId="7ec06f55-c6e3-436a-8239-95fc4e9050c7" providerId="ADAL" clId="{E4717C2F-69E2-42CC-A590-5B05518586EC}" dt="2024-04-09T09:52:10.246" v="6851" actId="478"/>
          <ac:graphicFrameMkLst>
            <pc:docMk/>
            <pc:sldMk cId="278113215" sldId="376"/>
            <ac:graphicFrameMk id="4" creationId="{5D06F1E6-74AC-DB88-EF5F-1A120E927681}"/>
          </ac:graphicFrameMkLst>
        </pc:graphicFrameChg>
      </pc:sldChg>
      <pc:sldChg chg="addSp delSp modSp add mod ord delAnim modAnim">
        <pc:chgData name="bolduc, Karole-anne" userId="7ec06f55-c6e3-436a-8239-95fc4e9050c7" providerId="ADAL" clId="{E4717C2F-69E2-42CC-A590-5B05518586EC}" dt="2024-04-09T11:44:19.583" v="7800" actId="478"/>
        <pc:sldMkLst>
          <pc:docMk/>
          <pc:sldMk cId="2959130449" sldId="377"/>
        </pc:sldMkLst>
        <pc:spChg chg="mod">
          <ac:chgData name="bolduc, Karole-anne" userId="7ec06f55-c6e3-436a-8239-95fc4e9050c7" providerId="ADAL" clId="{E4717C2F-69E2-42CC-A590-5B05518586EC}" dt="2024-04-09T11:38:58.246" v="7163" actId="14100"/>
          <ac:spMkLst>
            <pc:docMk/>
            <pc:sldMk cId="2959130449" sldId="377"/>
            <ac:spMk id="2" creationId="{1A0D6AA8-306D-9B18-8B22-1519D95817B2}"/>
          </ac:spMkLst>
        </pc:spChg>
        <pc:spChg chg="mod">
          <ac:chgData name="bolduc, Karole-anne" userId="7ec06f55-c6e3-436a-8239-95fc4e9050c7" providerId="ADAL" clId="{E4717C2F-69E2-42CC-A590-5B05518586EC}" dt="2024-04-09T11:40:46.168" v="7508" actId="20577"/>
          <ac:spMkLst>
            <pc:docMk/>
            <pc:sldMk cId="2959130449" sldId="377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E4717C2F-69E2-42CC-A590-5B05518586EC}" dt="2024-04-09T11:42:48.297" v="7713" actId="1076"/>
          <ac:spMkLst>
            <pc:docMk/>
            <pc:sldMk cId="2959130449" sldId="377"/>
            <ac:spMk id="4" creationId="{B1EEA7C8-BE77-5EF2-2B94-3E6934828CE5}"/>
          </ac:spMkLst>
        </pc:spChg>
        <pc:spChg chg="mod">
          <ac:chgData name="bolduc, Karole-anne" userId="7ec06f55-c6e3-436a-8239-95fc4e9050c7" providerId="ADAL" clId="{E4717C2F-69E2-42CC-A590-5B05518586EC}" dt="2024-04-09T11:40:51.051" v="7510" actId="20577"/>
          <ac:spMkLst>
            <pc:docMk/>
            <pc:sldMk cId="2959130449" sldId="377"/>
            <ac:spMk id="5" creationId="{B98741EF-0D63-2E43-C767-2476FCBD6A4F}"/>
          </ac:spMkLst>
        </pc:spChg>
        <pc:spChg chg="add del mod">
          <ac:chgData name="bolduc, Karole-anne" userId="7ec06f55-c6e3-436a-8239-95fc4e9050c7" providerId="ADAL" clId="{E4717C2F-69E2-42CC-A590-5B05518586EC}" dt="2024-04-09T11:44:19.583" v="7800" actId="478"/>
          <ac:spMkLst>
            <pc:docMk/>
            <pc:sldMk cId="2959130449" sldId="377"/>
            <ac:spMk id="6" creationId="{958AAC34-517A-B8F4-E516-D994DEDCE155}"/>
          </ac:spMkLst>
        </pc:spChg>
      </pc:sldChg>
      <pc:sldMasterChg chg="modTransition modSldLayout">
        <pc:chgData name="bolduc, Karole-anne" userId="7ec06f55-c6e3-436a-8239-95fc4e9050c7" providerId="ADAL" clId="{E4717C2F-69E2-42CC-A590-5B05518586EC}" dt="2024-04-08T18:56:56.953" v="668"/>
        <pc:sldMasterMkLst>
          <pc:docMk/>
          <pc:sldMasterMk cId="4246631181" sldId="2147483671"/>
        </pc:sldMasterMkLst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619563571" sldId="2147483672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3289552763" sldId="2147483673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3614945992" sldId="2147483674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3991528375" sldId="2147483675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1325747686" sldId="2147483676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2208826880" sldId="2147483677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1514886190" sldId="2147483678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2590964648" sldId="2147483679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746647018" sldId="2147483680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2960128635" sldId="2147483681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1782876910" sldId="2147483682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148566329" sldId="2147483683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3224800724" sldId="2147483684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1232817284" sldId="2147483685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569267752" sldId="2147483686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3240008429" sldId="2147483687"/>
          </pc:sldLayoutMkLst>
        </pc:sldLayoutChg>
        <pc:sldLayoutChg chg="modTransition">
          <pc:chgData name="bolduc, Karole-anne" userId="7ec06f55-c6e3-436a-8239-95fc4e9050c7" providerId="ADAL" clId="{E4717C2F-69E2-42CC-A590-5B05518586EC}" dt="2024-04-08T18:56:56.953" v="668"/>
          <pc:sldLayoutMkLst>
            <pc:docMk/>
            <pc:sldMasterMk cId="4246631181" sldId="2147483671"/>
            <pc:sldLayoutMk cId="1684892585" sldId="214748368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357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863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691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632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072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728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6775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842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258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27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4599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2837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68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688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8619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464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701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3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freepik.com/photos-premium/radiographie-poumons-femme-vue-face_5045152.htm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medical-actu.com/cours/therapeutique/oedeme-aigu-du-poumo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rv8fKZpB20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QREcECuo-I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ante.journaldesfemmes.fr/fiches-maladies/2511157-insuffisance-cardiaque-gauche-droite-cause-symptomes-traitement-esperance-vi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cardiopole.fr/devenez-incollable-sur-le-fonctionnement-du-coeu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C2D9C-DFF7-4B15-A99F-FC0D45BA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Retour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D4E85-01EA-41A7-9DB6-E8D914B3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2400" dirty="0"/>
              <a:t>Que retenez-vous du dernier cours?</a:t>
            </a:r>
          </a:p>
          <a:p>
            <a:endParaRPr lang="fr-CA" sz="2400" dirty="0"/>
          </a:p>
          <a:p>
            <a:pPr lvl="1"/>
            <a:r>
              <a:rPr lang="fr-CA" sz="2000" dirty="0"/>
              <a:t>Inflammations du cœur</a:t>
            </a:r>
          </a:p>
          <a:p>
            <a:pPr lvl="2"/>
            <a:r>
              <a:rPr lang="fr-CA" sz="1800" dirty="0"/>
              <a:t>Endocardite</a:t>
            </a:r>
          </a:p>
          <a:p>
            <a:pPr lvl="2"/>
            <a:r>
              <a:rPr lang="fr-CA" sz="1800" dirty="0"/>
              <a:t>Myocardite</a:t>
            </a:r>
          </a:p>
          <a:p>
            <a:pPr lvl="2"/>
            <a:r>
              <a:rPr lang="fr-CA" sz="1800" dirty="0"/>
              <a:t>Péricardite</a:t>
            </a:r>
          </a:p>
          <a:p>
            <a:pPr marL="914400" lvl="2" indent="0">
              <a:buNone/>
            </a:pPr>
            <a:endParaRPr lang="fr-CA" sz="1800" dirty="0"/>
          </a:p>
          <a:p>
            <a:pPr lvl="1"/>
            <a:r>
              <a:rPr lang="fr-CA" sz="2000" dirty="0"/>
              <a:t>Valvulopathies</a:t>
            </a:r>
          </a:p>
          <a:p>
            <a:pPr lvl="2"/>
            <a:r>
              <a:rPr lang="fr-CA" sz="1800" dirty="0"/>
              <a:t>Insuffisance valvulaire</a:t>
            </a:r>
          </a:p>
          <a:p>
            <a:pPr lvl="2"/>
            <a:r>
              <a:rPr lang="fr-CA" sz="1800" dirty="0"/>
              <a:t>Sténose valvulaire</a:t>
            </a:r>
          </a:p>
        </p:txBody>
      </p:sp>
    </p:spTree>
    <p:extLst>
      <p:ext uri="{BB962C8B-B14F-4D97-AF65-F5344CB8AC3E}">
        <p14:creationId xmlns:p14="http://schemas.microsoft.com/office/powerpoint/2010/main" val="2643378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0846C-5925-C756-FA18-45B356D5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fr-CA" dirty="0"/>
              <a:t>L’œdème aiguë pulmonaire</a:t>
            </a:r>
          </a:p>
        </p:txBody>
      </p:sp>
      <p:pic>
        <p:nvPicPr>
          <p:cNvPr id="5" name="Espace réservé du contenu 4" descr="Une image contenant film radiographique, Imagerie médicale, radiologie, radiographie&#10;&#10;Description générée automatiquement">
            <a:extLst>
              <a:ext uri="{FF2B5EF4-FFF2-40B4-BE49-F238E27FC236}">
                <a16:creationId xmlns:a16="http://schemas.microsoft.com/office/drawing/2014/main" id="{D91B0729-06D6-2C23-F9DE-BC1AA513C9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016" b="12809"/>
          <a:stretch/>
        </p:blipFill>
        <p:spPr>
          <a:xfrm>
            <a:off x="6103423" y="-1"/>
            <a:ext cx="6087038" cy="34289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E14FBD6-A8E7-4AAF-914D-B7E8BE596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A99CBAF-7732-0398-CAD6-51D97C5D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r>
              <a:rPr lang="en-US" dirty="0" err="1"/>
              <a:t>Voyez</a:t>
            </a:r>
            <a:r>
              <a:rPr lang="en-US" dirty="0"/>
              <a:t> la difference entre deux radiographies </a:t>
            </a:r>
            <a:r>
              <a:rPr lang="en-US" dirty="0" err="1"/>
              <a:t>différentes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Laquelle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normal et </a:t>
            </a:r>
            <a:r>
              <a:rPr lang="en-US" dirty="0" err="1"/>
              <a:t>laquelle</a:t>
            </a:r>
            <a:r>
              <a:rPr lang="en-US" dirty="0"/>
              <a:t> ne </a:t>
            </a:r>
            <a:r>
              <a:rPr lang="en-US" dirty="0" err="1"/>
              <a:t>l’est</a:t>
            </a:r>
            <a:r>
              <a:rPr lang="en-US" dirty="0"/>
              <a:t> pas</a:t>
            </a:r>
          </a:p>
        </p:txBody>
      </p:sp>
      <p:pic>
        <p:nvPicPr>
          <p:cNvPr id="9" name="Image 8" descr="Une image contenant film radiographique, Imagerie médicale, radiologie, radiographie&#10;&#10;Description générée automatiquement">
            <a:extLst>
              <a:ext uri="{FF2B5EF4-FFF2-40B4-BE49-F238E27FC236}">
                <a16:creationId xmlns:a16="http://schemas.microsoft.com/office/drawing/2014/main" id="{32186791-87FD-4EE2-3D44-D68123207F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5403" r="3" b="17416"/>
          <a:stretch/>
        </p:blipFill>
        <p:spPr>
          <a:xfrm>
            <a:off x="6103423" y="3428999"/>
            <a:ext cx="6087038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L’œdème aiguë pulmonaires</a:t>
            </a:r>
            <a:br>
              <a:rPr lang="fr-CA" dirty="0"/>
            </a:br>
            <a:r>
              <a:rPr lang="fr-CA" dirty="0"/>
              <a:t>« </a:t>
            </a:r>
            <a:r>
              <a:rPr lang="fr-CA" i="1" dirty="0"/>
              <a:t>Le flash </a:t>
            </a:r>
            <a:r>
              <a:rPr lang="fr-CA" dirty="0"/>
              <a:t>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Lors d’un flash OAP, il est important d’intervenir STAT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78034"/>
              </p:ext>
            </p:extLst>
          </p:nvPr>
        </p:nvGraphicFramePr>
        <p:xfrm>
          <a:off x="1007164" y="2971800"/>
          <a:ext cx="10081524" cy="30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524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Soins à faire immédiatement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Asseoir votre patient, les </a:t>
                      </a:r>
                      <a:r>
                        <a:rPr lang="fr-FR" b="1" i="1" dirty="0"/>
                        <a:t>jambes pendantes </a:t>
                      </a:r>
                      <a:r>
                        <a:rPr lang="fr-FR" dirty="0"/>
                        <a:t>pour diminuer le retour veineux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Cessez tout ingesta STAT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Ouvrir une voie veineuse PRN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Enseignement sur une bonne inspiration/expiration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Rester sur place </a:t>
                      </a:r>
                      <a:r>
                        <a:rPr lang="fr-FR" dirty="0"/>
                        <a:t>en tout temps et tenter de rassurer le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6C76DAB1-E69D-D39B-4DCF-E7B25F9B439B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8585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Ambu-Dico  Episode 1: L'oedème aigu du poumon">
            <a:hlinkClick r:id="" action="ppaction://media"/>
            <a:extLst>
              <a:ext uri="{FF2B5EF4-FFF2-40B4-BE49-F238E27FC236}">
                <a16:creationId xmlns:a16="http://schemas.microsoft.com/office/drawing/2014/main" id="{0981E9D6-A8D7-4B81-24F0-5B5961D0E9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6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L’œdème aiguë pulmonaires</a:t>
            </a:r>
            <a:br>
              <a:rPr lang="fr-CA" dirty="0"/>
            </a:br>
            <a:r>
              <a:rPr lang="fr-CA" i="1" dirty="0"/>
              <a:t>« Prévention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61912" cy="4195481"/>
          </a:xfrm>
        </p:spPr>
        <p:txBody>
          <a:bodyPr>
            <a:normAutofit/>
          </a:bodyPr>
          <a:lstStyle/>
          <a:p>
            <a:r>
              <a:rPr lang="fr-CA" sz="2400" dirty="0"/>
              <a:t>Non seulement vous devez être à l’affut des symptômes de l’OAP mais vous devez être en mesure de le prévenir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7933"/>
              </p:ext>
            </p:extLst>
          </p:nvPr>
        </p:nvGraphicFramePr>
        <p:xfrm>
          <a:off x="1007164" y="2971800"/>
          <a:ext cx="10081524" cy="30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524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Soins à faire immédiatement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Respecter les limites liquidiennes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Respecter les diètes hyposodées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Faire un dosage accru des ingesta et excreta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Administrer les diurétiques selon l’ordonnance </a:t>
                      </a:r>
                      <a:r>
                        <a:rPr lang="fr-FR" b="1" i="1" dirty="0"/>
                        <a:t>(Surveillance des électrolytes)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Assurer une surveillance rigoureuse d’une perfusion IV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Installer la personne en position Fowler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6C76DAB1-E69D-D39B-4DCF-E7B25F9B439B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8741EF-0D63-2E43-C767-2476FCBD6A4F}"/>
              </a:ext>
            </a:extLst>
          </p:cNvPr>
          <p:cNvSpPr txBox="1"/>
          <p:nvPr/>
        </p:nvSpPr>
        <p:spPr>
          <a:xfrm>
            <a:off x="9641542" y="6248399"/>
            <a:ext cx="23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101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A04131F-41D8-F9DB-5C57-4CBBA6CC33D8}"/>
              </a:ext>
            </a:extLst>
          </p:cNvPr>
          <p:cNvSpPr/>
          <p:nvPr/>
        </p:nvSpPr>
        <p:spPr>
          <a:xfrm>
            <a:off x="3743360" y="1837268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u="sng" dirty="0"/>
              <a:t>Autre traitement</a:t>
            </a:r>
          </a:p>
          <a:p>
            <a:pPr algn="ctr"/>
            <a:br>
              <a:rPr lang="fr-FR" sz="2200" dirty="0"/>
            </a:br>
            <a:r>
              <a:rPr lang="fr-FR" sz="2200" dirty="0"/>
              <a:t>L’installation d’un </a:t>
            </a:r>
            <a:r>
              <a:rPr lang="fr-FR" sz="2200" dirty="0" err="1"/>
              <a:t>BiPAP</a:t>
            </a:r>
            <a:r>
              <a:rPr lang="fr-FR" sz="2200" dirty="0"/>
              <a:t> peut être nécessaire. Il s’agit d’un ventilateur artificiel à </a:t>
            </a:r>
            <a:r>
              <a:rPr lang="fr-FR" sz="2200"/>
              <a:t>pression négative </a:t>
            </a:r>
            <a:r>
              <a:rPr lang="fr-FR" sz="2200" dirty="0"/>
              <a:t>double. L’air est poussé vers les poumons et retirés de ceux-ci avec de l’aide. Cela favorise l’oxygénation des tissus. </a:t>
            </a:r>
          </a:p>
        </p:txBody>
      </p:sp>
    </p:spTree>
    <p:extLst>
      <p:ext uri="{BB962C8B-B14F-4D97-AF65-F5344CB8AC3E}">
        <p14:creationId xmlns:p14="http://schemas.microsoft.com/office/powerpoint/2010/main" val="3557564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69EC07-42A7-4D9D-BB7A-CF7EBFB1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Faites  l’activité 3.5 (CEMEQ p. 102 à 104)</a:t>
            </a:r>
          </a:p>
        </p:txBody>
      </p:sp>
    </p:spTree>
    <p:extLst>
      <p:ext uri="{BB962C8B-B14F-4D97-AF65-F5344CB8AC3E}">
        <p14:creationId xmlns:p14="http://schemas.microsoft.com/office/powerpoint/2010/main" val="279246466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arythmies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Comment fonctionne les conduits électriques du cœur déjà?</a:t>
            </a:r>
          </a:p>
          <a:p>
            <a:pPr lvl="1"/>
            <a:r>
              <a:rPr lang="fr-CA" sz="2200" dirty="0"/>
              <a:t>Le nœud sinusal, dans l’oreillette droite, reçoit les messages du système nerveux extrinsèques. </a:t>
            </a:r>
          </a:p>
          <a:p>
            <a:pPr lvl="1"/>
            <a:r>
              <a:rPr lang="fr-CA" sz="2200" dirty="0"/>
              <a:t>Par la suite, il distribue les signaux vers les ventricules. </a:t>
            </a:r>
          </a:p>
          <a:p>
            <a:endParaRPr lang="fr-CA" sz="2400" dirty="0"/>
          </a:p>
          <a:p>
            <a:r>
              <a:rPr lang="fr-CA" sz="2400" dirty="0"/>
              <a:t>Si les signaux sont déréglés, nous parlons alors d’arythmie. </a:t>
            </a:r>
            <a:endParaRPr lang="fr-CA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10049854" y="6248399"/>
            <a:ext cx="189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105</a:t>
            </a: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DBAF4B7F-43EF-8342-7846-742E65FCD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66" b="14703"/>
          <a:stretch/>
        </p:blipFill>
        <p:spPr>
          <a:xfrm>
            <a:off x="1405760" y="1152983"/>
            <a:ext cx="9380480" cy="49923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5039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arythmies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Il y a plusieurs arythmies possibles</a:t>
            </a:r>
          </a:p>
          <a:p>
            <a:pPr lvl="1"/>
            <a:r>
              <a:rPr lang="fr-CA" sz="2200" dirty="0"/>
              <a:t>Tachycardie</a:t>
            </a:r>
          </a:p>
          <a:p>
            <a:pPr lvl="1"/>
            <a:r>
              <a:rPr lang="fr-CA" sz="2200" dirty="0"/>
              <a:t>Bradycardie</a:t>
            </a:r>
          </a:p>
          <a:p>
            <a:pPr lvl="1"/>
            <a:r>
              <a:rPr lang="fr-CA" sz="2200" dirty="0"/>
              <a:t>Fibrillation auriculaire</a:t>
            </a:r>
          </a:p>
          <a:p>
            <a:pPr lvl="1"/>
            <a:r>
              <a:rPr lang="fr-CA" sz="2200" dirty="0"/>
              <a:t>Fibrillation ventriculaire </a:t>
            </a:r>
          </a:p>
          <a:p>
            <a:endParaRPr lang="fr-CA" sz="2400" dirty="0"/>
          </a:p>
          <a:p>
            <a:r>
              <a:rPr lang="fr-CA" sz="2400" dirty="0"/>
              <a:t>Les arythmies ventriculaires sont les plus potentiellement dangereuse</a:t>
            </a:r>
            <a:endParaRPr lang="fr-CA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10049854" y="6248399"/>
            <a:ext cx="189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105</a:t>
            </a:r>
          </a:p>
        </p:txBody>
      </p:sp>
    </p:spTree>
    <p:extLst>
      <p:ext uri="{BB962C8B-B14F-4D97-AF65-F5344CB8AC3E}">
        <p14:creationId xmlns:p14="http://schemas.microsoft.com/office/powerpoint/2010/main" val="2683588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arythmies</a:t>
            </a:r>
            <a:endParaRPr lang="fr-CA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61912" cy="4195481"/>
          </a:xfrm>
        </p:spPr>
        <p:txBody>
          <a:bodyPr>
            <a:normAutofit/>
          </a:bodyPr>
          <a:lstStyle/>
          <a:p>
            <a:r>
              <a:rPr lang="fr-CA" sz="2400" dirty="0"/>
              <a:t>Plusieurs facteurs de risques sont en causes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37346"/>
              </p:ext>
            </p:extLst>
          </p:nvPr>
        </p:nvGraphicFramePr>
        <p:xfrm>
          <a:off x="1007164" y="2971800"/>
          <a:ext cx="10081524" cy="331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040762">
                  <a:extLst>
                    <a:ext uri="{9D8B030D-6E8A-4147-A177-3AD203B41FA5}">
                      <a16:colId xmlns:a16="http://schemas.microsoft.com/office/drawing/2014/main" val="92674269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Facteurs de risques et cause de l’arythmie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Comment diagnostique-t-on l’arythmie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Âge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Antécédent de problèmes cardiaques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Déséquilibre électrolytique (En potassium)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Certains médicaments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Hyperthyroïdie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Hypertension artérielle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Tabagisme et caféine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ECG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ECG à l’effort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Port d’un holter x 24 heures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98741EF-0D63-2E43-C767-2476FCBD6A4F}"/>
              </a:ext>
            </a:extLst>
          </p:cNvPr>
          <p:cNvSpPr txBox="1"/>
          <p:nvPr/>
        </p:nvSpPr>
        <p:spPr>
          <a:xfrm>
            <a:off x="9641542" y="6248399"/>
            <a:ext cx="23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105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6565D4E-BD8A-647D-B659-D1709AADF249}"/>
              </a:ext>
            </a:extLst>
          </p:cNvPr>
          <p:cNvSpPr/>
          <p:nvPr/>
        </p:nvSpPr>
        <p:spPr>
          <a:xfrm>
            <a:off x="4066089" y="2093722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u="sng" dirty="0"/>
              <a:t>Soins et traitements</a:t>
            </a:r>
          </a:p>
          <a:p>
            <a:pPr algn="ctr"/>
            <a:br>
              <a:rPr lang="fr-FR" sz="2200" dirty="0"/>
            </a:br>
            <a:r>
              <a:rPr lang="fr-FR" sz="2200" dirty="0"/>
              <a:t>Tous les soins dépendent des facteurs de risques et des causes. Ils visent à rétablir un rythme normal au circuit électrique cardiaque</a:t>
            </a:r>
          </a:p>
        </p:txBody>
      </p:sp>
    </p:spTree>
    <p:extLst>
      <p:ext uri="{BB962C8B-B14F-4D97-AF65-F5344CB8AC3E}">
        <p14:creationId xmlns:p14="http://schemas.microsoft.com/office/powerpoint/2010/main" val="2007145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arythmies</a:t>
            </a:r>
            <a:br>
              <a:rPr lang="fr-CA" dirty="0"/>
            </a:br>
            <a:r>
              <a:rPr lang="fr-CA" i="1" dirty="0"/>
              <a:t>« Fibrillation auriculaire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Il s’agit de l’arythmie la plus fréquente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10049854" y="6248399"/>
            <a:ext cx="189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106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2CE27411-E1AC-2402-5F63-E724FB7D0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52923"/>
              </p:ext>
            </p:extLst>
          </p:nvPr>
        </p:nvGraphicFramePr>
        <p:xfrm>
          <a:off x="1007164" y="2971800"/>
          <a:ext cx="10081524" cy="30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040762">
                  <a:extLst>
                    <a:ext uri="{9D8B030D-6E8A-4147-A177-3AD203B41FA5}">
                      <a16:colId xmlns:a16="http://schemas.microsoft.com/office/drawing/2014/main" val="92674269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Soins associés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Palpitations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Essoufflement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Fatigue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Étourdissement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Administration de médicaments selon la prescription : </a:t>
                      </a:r>
                      <a:r>
                        <a:rPr lang="fr-FR" b="1" i="1" dirty="0"/>
                        <a:t>Cardiotoniques, antiarythmiques, anticoagulant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Installer la personne en position Fowler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Rassurance et enseignement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Surveillance accrue des signes vitaux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Surveillance des symptômes des complications : </a:t>
                      </a:r>
                      <a:r>
                        <a:rPr lang="fr-FR" b="1" i="1" dirty="0"/>
                        <a:t>Embolie et AVC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AF0AB7-B887-4F55-EA37-BDBDDE73A9B8}"/>
              </a:ext>
            </a:extLst>
          </p:cNvPr>
          <p:cNvSpPr/>
          <p:nvPr/>
        </p:nvSpPr>
        <p:spPr>
          <a:xfrm>
            <a:off x="4066089" y="2093722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u="sng" dirty="0"/>
              <a:t>À ne pas oublier</a:t>
            </a:r>
          </a:p>
          <a:p>
            <a:pPr algn="ctr"/>
            <a:br>
              <a:rPr lang="fr-FR" sz="2200" dirty="0"/>
            </a:br>
            <a:r>
              <a:rPr lang="fr-FR" sz="2200" dirty="0"/>
              <a:t>Lorsque le patient est connu «  FA », il est important de prendre son pouls de façon manuelle et sur une minute.</a:t>
            </a:r>
          </a:p>
        </p:txBody>
      </p:sp>
    </p:spTree>
    <p:extLst>
      <p:ext uri="{BB962C8B-B14F-4D97-AF65-F5344CB8AC3E}">
        <p14:creationId xmlns:p14="http://schemas.microsoft.com/office/powerpoint/2010/main" val="2694965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arythmies</a:t>
            </a:r>
            <a:endParaRPr lang="fr-CA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61912" cy="4195481"/>
          </a:xfrm>
        </p:spPr>
        <p:txBody>
          <a:bodyPr>
            <a:normAutofit/>
          </a:bodyPr>
          <a:lstStyle/>
          <a:p>
            <a:r>
              <a:rPr lang="fr-CA" sz="2400" dirty="0"/>
              <a:t>Si la médication n’est pas suffisante, nous pouvons traiter l’arythmie à l’aide d’un </a:t>
            </a:r>
            <a:r>
              <a:rPr lang="fr-CA" sz="2400" i="1" dirty="0"/>
              <a:t>« pacemaker » ; Stimulateur cardiaque/Défibrillateur cardiaque </a:t>
            </a:r>
          </a:p>
          <a:p>
            <a:endParaRPr lang="fr-CA" sz="2400" i="1" dirty="0"/>
          </a:p>
          <a:p>
            <a:r>
              <a:rPr lang="fr-CA" sz="2400" i="1" dirty="0"/>
              <a:t>Il s’agit d’un petit appareil implanté de façon sous-cutanée qui, avec un système de fil intraveineux, stimule ou défibrille le cœur au besoin.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8741EF-0D63-2E43-C767-2476FCBD6A4F}"/>
              </a:ext>
            </a:extLst>
          </p:cNvPr>
          <p:cNvSpPr txBox="1"/>
          <p:nvPr/>
        </p:nvSpPr>
        <p:spPr>
          <a:xfrm>
            <a:off x="9641542" y="6248399"/>
            <a:ext cx="23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105</a:t>
            </a:r>
          </a:p>
        </p:txBody>
      </p:sp>
    </p:spTree>
    <p:extLst>
      <p:ext uri="{BB962C8B-B14F-4D97-AF65-F5344CB8AC3E}">
        <p14:creationId xmlns:p14="http://schemas.microsoft.com/office/powerpoint/2010/main" val="278113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07582-C482-B533-8B6D-FB362E19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Ce que nous verrons aujourd’hui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F05EF-491E-8464-0A07-BDE6F6BC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Altérations du système cardiovasculaire</a:t>
            </a:r>
          </a:p>
          <a:p>
            <a:pPr lvl="1"/>
            <a:r>
              <a:rPr lang="fr-CA" dirty="0"/>
              <a:t>Insuffisance cardiaque</a:t>
            </a:r>
          </a:p>
          <a:p>
            <a:pPr lvl="2"/>
            <a:r>
              <a:rPr lang="fr-CA" dirty="0"/>
              <a:t>Œdème aigu du poumon (OAP)</a:t>
            </a:r>
          </a:p>
          <a:p>
            <a:pPr marL="914400" lvl="2" indent="0">
              <a:buNone/>
            </a:pPr>
            <a:endParaRPr lang="fr-CA" dirty="0"/>
          </a:p>
          <a:p>
            <a:pPr lvl="1"/>
            <a:r>
              <a:rPr lang="fr-CA" dirty="0"/>
              <a:t>Arythmies</a:t>
            </a:r>
          </a:p>
          <a:p>
            <a:pPr lvl="2"/>
            <a:r>
              <a:rPr lang="fr-CA" dirty="0"/>
              <a:t>Fibrillation auriculaire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90B0339-7497-6047-0C14-B930133E7BA0}"/>
              </a:ext>
            </a:extLst>
          </p:cNvPr>
          <p:cNvSpPr/>
          <p:nvPr/>
        </p:nvSpPr>
        <p:spPr>
          <a:xfrm>
            <a:off x="5754562" y="3652533"/>
            <a:ext cx="5950227" cy="2325756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dirty="0"/>
              <a:t>Il y aura une période de récupération avec le temps qu’il restera au cours d’aujourd’hui</a:t>
            </a:r>
          </a:p>
        </p:txBody>
      </p:sp>
    </p:spTree>
    <p:extLst>
      <p:ext uri="{BB962C8B-B14F-4D97-AF65-F5344CB8AC3E}">
        <p14:creationId xmlns:p14="http://schemas.microsoft.com/office/powerpoint/2010/main" val="3654352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Qu'est-ce qu’un stimulateur cardiaque ?">
            <a:hlinkClick r:id="" action="ppaction://media"/>
            <a:extLst>
              <a:ext uri="{FF2B5EF4-FFF2-40B4-BE49-F238E27FC236}">
                <a16:creationId xmlns:a16="http://schemas.microsoft.com/office/drawing/2014/main" id="{ED260829-1E8E-FA07-858C-8068631B61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5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61912" cy="1400530"/>
          </a:xfrm>
        </p:spPr>
        <p:txBody>
          <a:bodyPr/>
          <a:lstStyle/>
          <a:p>
            <a:r>
              <a:rPr lang="fr-CA" dirty="0"/>
              <a:t>Après l’installation d’un défibrillateur et stimulateur cardiaque</a:t>
            </a:r>
            <a:endParaRPr lang="fr-CA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61912" cy="4195481"/>
          </a:xfrm>
        </p:spPr>
        <p:txBody>
          <a:bodyPr>
            <a:normAutofit/>
          </a:bodyPr>
          <a:lstStyle/>
          <a:p>
            <a:r>
              <a:rPr lang="fr-CA" sz="2400" dirty="0"/>
              <a:t>Il s’agit d’une opération comportant plusieurs risques. </a:t>
            </a:r>
            <a:endParaRPr lang="fr-CA" sz="2400" i="1" dirty="0"/>
          </a:p>
          <a:p>
            <a:endParaRPr lang="fr-CA" sz="2400" i="1" dirty="0"/>
          </a:p>
          <a:p>
            <a:r>
              <a:rPr lang="fr-CA" sz="2400" dirty="0"/>
              <a:t>Il faut être à l’affut des complications, comme l’embolie gazeuse ou un pneumothorax</a:t>
            </a:r>
          </a:p>
          <a:p>
            <a:pPr lvl="1"/>
            <a:r>
              <a:rPr lang="fr-CA" sz="2200" dirty="0"/>
              <a:t>Vérifier régulièrement la respiration</a:t>
            </a:r>
          </a:p>
          <a:p>
            <a:pPr lvl="1"/>
            <a:r>
              <a:rPr lang="fr-CA" sz="2200" dirty="0"/>
              <a:t>Vérification assidue des signes vitaux</a:t>
            </a:r>
          </a:p>
          <a:p>
            <a:pPr lvl="1"/>
            <a:r>
              <a:rPr lang="fr-CA" sz="2200" dirty="0"/>
              <a:t>Surveillance du site d’insertion</a:t>
            </a:r>
          </a:p>
          <a:p>
            <a:pPr lvl="1"/>
            <a:r>
              <a:rPr lang="fr-CA" sz="2200" dirty="0"/>
              <a:t>S’assurer que le bras opéré n’est jamais en hyperextension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8741EF-0D63-2E43-C767-2476FCBD6A4F}"/>
              </a:ext>
            </a:extLst>
          </p:cNvPr>
          <p:cNvSpPr txBox="1"/>
          <p:nvPr/>
        </p:nvSpPr>
        <p:spPr>
          <a:xfrm>
            <a:off x="9641542" y="6248399"/>
            <a:ext cx="23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108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1EEA7C8-BE77-5EF2-2B94-3E6934828CE5}"/>
              </a:ext>
            </a:extLst>
          </p:cNvPr>
          <p:cNvSpPr/>
          <p:nvPr/>
        </p:nvSpPr>
        <p:spPr>
          <a:xfrm>
            <a:off x="4146771" y="1853248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u="sng" dirty="0"/>
              <a:t>Quelques conseils à donner</a:t>
            </a:r>
          </a:p>
          <a:p>
            <a:pPr algn="ctr"/>
            <a:endParaRPr lang="fr-FR" sz="22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Être constant pour les suivis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Éviter les traumatismes au thorax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Porter un bracelet </a:t>
            </a:r>
            <a:r>
              <a:rPr lang="fr-FR" sz="2200" dirty="0" err="1"/>
              <a:t>MédicAlert</a:t>
            </a:r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Être bien renseigner sur les appareils d’interférence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9591304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69EC07-42A7-4D9D-BB7A-CF7EBFB1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Faites l’activité 3.6 (CEMEQ p. 109-110)</a:t>
            </a:r>
          </a:p>
          <a:p>
            <a:endParaRPr lang="fr-CA" sz="2400" dirty="0"/>
          </a:p>
          <a:p>
            <a:r>
              <a:rPr lang="fr-CA" sz="2400" dirty="0"/>
              <a:t>Par la suite, je vous remettrai des histoires de cas sur les </a:t>
            </a:r>
            <a:r>
              <a:rPr lang="fr-CA" sz="2400"/>
              <a:t>altérations cardiovasculaires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59455846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L’insuffisance cardiaque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Vous souvenez-vous de ce qui peut mener à une insuffisance cardiaque?</a:t>
            </a:r>
          </a:p>
          <a:p>
            <a:pPr lvl="1"/>
            <a:r>
              <a:rPr lang="fr-CA" sz="2200" dirty="0"/>
              <a:t>Infarctus, valvulopathies, inflammation cardiaque, arythmie, hypertension artérielle, hypertension pulmonaire et le diabète</a:t>
            </a:r>
          </a:p>
          <a:p>
            <a:endParaRPr lang="fr-CA" sz="2400" dirty="0"/>
          </a:p>
          <a:p>
            <a:r>
              <a:rPr lang="fr-CA" sz="2400" dirty="0"/>
              <a:t>C’est assez fréquent et c’est la conséquence d’un cœur affaibli. </a:t>
            </a:r>
          </a:p>
          <a:p>
            <a:pPr lvl="1"/>
            <a:r>
              <a:rPr lang="fr-CA" sz="2200" dirty="0"/>
              <a:t>Le cœur n’arrive plus à pomper suffisamment de sang au cœur et/ou aux poumons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96</a:t>
            </a:r>
          </a:p>
        </p:txBody>
      </p:sp>
    </p:spTree>
    <p:extLst>
      <p:ext uri="{BB962C8B-B14F-4D97-AF65-F5344CB8AC3E}">
        <p14:creationId xmlns:p14="http://schemas.microsoft.com/office/powerpoint/2010/main" val="2190965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L’insuffisance</a:t>
            </a:r>
            <a:r>
              <a:rPr lang="en-US" sz="3800" dirty="0"/>
              <a:t> </a:t>
            </a:r>
            <a:r>
              <a:rPr lang="en-US" sz="3800" dirty="0" err="1"/>
              <a:t>cardiaque</a:t>
            </a:r>
            <a:endParaRPr lang="en-US" sz="3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8191925" y="4588329"/>
            <a:ext cx="3352375" cy="1621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CEMEQ p. 96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Espace réservé du contenu 5" descr="Une image contenant texte, chaussures, dessin humoristique&#10;&#10;Description générée automatiquement">
            <a:extLst>
              <a:ext uri="{FF2B5EF4-FFF2-40B4-BE49-F238E27FC236}">
                <a16:creationId xmlns:a16="http://schemas.microsoft.com/office/drawing/2014/main" id="{D3380F3B-6D9F-6E07-7D38-27468DAB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3821" b="6672"/>
          <a:stretch/>
        </p:blipFill>
        <p:spPr>
          <a:xfrm>
            <a:off x="147771" y="423471"/>
            <a:ext cx="7352420" cy="6011055"/>
          </a:xfrm>
          <a:prstGeom prst="rect">
            <a:avLst/>
          </a:prstGeom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97ADF8-904A-F30B-250C-8DECDE282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-63779" y="0"/>
            <a:ext cx="756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21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L’insuffisance cardiaque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Comment la diagnostique-t-on?</a:t>
            </a:r>
          </a:p>
          <a:p>
            <a:endParaRPr lang="fr-CA" sz="2400" dirty="0"/>
          </a:p>
          <a:p>
            <a:r>
              <a:rPr lang="fr-CA" sz="2400" dirty="0"/>
              <a:t>Analyses de laboratoires</a:t>
            </a:r>
          </a:p>
          <a:p>
            <a:r>
              <a:rPr lang="fr-CA" sz="2400" dirty="0"/>
              <a:t>Échographie cardiaque</a:t>
            </a:r>
            <a:endParaRPr lang="fr-CA" sz="2200" dirty="0"/>
          </a:p>
          <a:p>
            <a:r>
              <a:rPr lang="fr-CA" sz="2200" dirty="0"/>
              <a:t>ECG</a:t>
            </a:r>
          </a:p>
          <a:p>
            <a:r>
              <a:rPr lang="fr-CA" sz="2200" dirty="0"/>
              <a:t>IRM</a:t>
            </a:r>
          </a:p>
          <a:p>
            <a:r>
              <a:rPr lang="fr-CA" sz="2200" dirty="0"/>
              <a:t>Radiographie thoracique</a:t>
            </a:r>
          </a:p>
          <a:p>
            <a:r>
              <a:rPr lang="fr-CA" sz="2200" dirty="0"/>
              <a:t>Scintigraphie cardiaque</a:t>
            </a:r>
            <a:endParaRPr lang="fr-CA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96</a:t>
            </a:r>
          </a:p>
        </p:txBody>
      </p:sp>
    </p:spTree>
    <p:extLst>
      <p:ext uri="{BB962C8B-B14F-4D97-AF65-F5344CB8AC3E}">
        <p14:creationId xmlns:p14="http://schemas.microsoft.com/office/powerpoint/2010/main" val="3973556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L’insuffisance cardiaque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Tous les soins reliés servent à diminuer l’activité cardiaque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9641542" y="6248399"/>
            <a:ext cx="23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97 et 98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48502"/>
              </p:ext>
            </p:extLst>
          </p:nvPr>
        </p:nvGraphicFramePr>
        <p:xfrm>
          <a:off x="1007164" y="2971800"/>
          <a:ext cx="10081524" cy="328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040762">
                  <a:extLst>
                    <a:ext uri="{9D8B030D-6E8A-4147-A177-3AD203B41FA5}">
                      <a16:colId xmlns:a16="http://schemas.microsoft.com/office/drawing/2014/main" val="3562769652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Soins associés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Dyspnée progressive, orthopnée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Fatigue, aucune tolérance à l’effort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Confusion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Oligurie, nycturie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Œdème périphérique, congestion des organes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Gain de poids rapide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Arythmie et tachycardie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O2 </a:t>
                      </a:r>
                      <a:r>
                        <a:rPr lang="fr-CA" dirty="0" err="1"/>
                        <a:t>prn</a:t>
                      </a:r>
                      <a:r>
                        <a:rPr lang="fr-CA" dirty="0"/>
                        <a:t>, position Fowler, tête surélevée au couché, alterner travail et repos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Adm. Cardiotonique (Ex. </a:t>
                      </a:r>
                      <a:r>
                        <a:rPr lang="fr-CA" dirty="0" err="1"/>
                        <a:t>Digoxine</a:t>
                      </a:r>
                      <a:r>
                        <a:rPr lang="fr-CA" dirty="0"/>
                        <a:t>) et antiarythmique (Ex. Amiodarone)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I/E, peser DIE,  limiter les liquides HS, éviter les diurétiques naturelles (Ex. Thé noir), diète hyposodée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Exercices des MIS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Adm. Diurétique (Ex. Lasix) selon </a:t>
                      </a:r>
                      <a:r>
                        <a:rPr lang="fr-CA" dirty="0" err="1"/>
                        <a:t>Rx</a:t>
                      </a:r>
                      <a:endParaRPr lang="fr-CA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Pouls manuel sur 1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3A40F80-EEB0-0091-EB52-C0951398E5E9}"/>
              </a:ext>
            </a:extLst>
          </p:cNvPr>
          <p:cNvSpPr/>
          <p:nvPr/>
        </p:nvSpPr>
        <p:spPr>
          <a:xfrm>
            <a:off x="3743360" y="1837268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u="sng" dirty="0"/>
              <a:t>Complication possible et surveillance</a:t>
            </a:r>
          </a:p>
          <a:p>
            <a:pPr algn="ctr"/>
            <a:br>
              <a:rPr lang="fr-FR" sz="2200" dirty="0"/>
            </a:br>
            <a:r>
              <a:rPr lang="fr-FR" sz="2200" dirty="0"/>
              <a:t>L’œdème aigu pulmonaire est une conséquence fréquente et possiblement mortelle.</a:t>
            </a:r>
          </a:p>
          <a:p>
            <a:pPr algn="ctr"/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Signes vitaux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Qualité respiratoire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Expectorations et toux </a:t>
            </a:r>
          </a:p>
        </p:txBody>
      </p:sp>
    </p:spTree>
    <p:extLst>
      <p:ext uri="{BB962C8B-B14F-4D97-AF65-F5344CB8AC3E}">
        <p14:creationId xmlns:p14="http://schemas.microsoft.com/office/powerpoint/2010/main" val="2639670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L’insuffisance cardiaque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Elle peut être chronique ou aigue. Certains facteurs peuvent aggraver l’insuffisance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10253272" y="6248399"/>
            <a:ext cx="16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99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17764"/>
              </p:ext>
            </p:extLst>
          </p:nvPr>
        </p:nvGraphicFramePr>
        <p:xfrm>
          <a:off x="1007164" y="2971800"/>
          <a:ext cx="10081524" cy="30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040762">
                  <a:extLst>
                    <a:ext uri="{9D8B030D-6E8A-4147-A177-3AD203B41FA5}">
                      <a16:colId xmlns:a16="http://schemas.microsoft.com/office/drawing/2014/main" val="3535655088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Facteurs aggravant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Conseils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Diète </a:t>
                      </a:r>
                      <a:r>
                        <a:rPr lang="fr-CA" dirty="0" err="1"/>
                        <a:t>hypersodée</a:t>
                      </a:r>
                      <a:endParaRPr lang="fr-CA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Trop grande consommation de liquide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Métabolisme basal élevé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Anémie sévère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Arythmies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Consommation excessive d’alcool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Tabagisme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Respecter la diète hyposodée et </a:t>
                      </a:r>
                      <a:r>
                        <a:rPr lang="fr-CA" dirty="0" err="1"/>
                        <a:t>hypolipidique</a:t>
                      </a:r>
                      <a:endParaRPr lang="fr-CA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Respecter la restriction liquidienne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Diminuer le stress et se repose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Perte de poids PRN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Éviter l’alcool et le tabagisme </a:t>
                      </a:r>
                      <a:r>
                        <a:rPr lang="fr-CA" i="1" dirty="0"/>
                        <a:t>(Ne pas faire d’arrêt de consommation d’alcool drastique)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086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L’œdème aiguë du poumon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i="1" dirty="0">
                <a:solidFill>
                  <a:srgbClr val="FFFF00"/>
                </a:solidFill>
              </a:rPr>
              <a:t>Accumulation anormale et rapide de liquide dans les alvéoles pulmonaires</a:t>
            </a:r>
            <a:endParaRPr lang="fr-CA" sz="2200" b="1" i="1" dirty="0">
              <a:solidFill>
                <a:srgbClr val="FFFF00"/>
              </a:solidFill>
            </a:endParaRPr>
          </a:p>
          <a:p>
            <a:endParaRPr lang="fr-CA" sz="2400" dirty="0"/>
          </a:p>
          <a:p>
            <a:r>
              <a:rPr lang="fr-CA" sz="2400" dirty="0"/>
              <a:t>C’est la principale complication de l’insuffisance cardiaque. </a:t>
            </a:r>
          </a:p>
          <a:p>
            <a:pPr lvl="1"/>
            <a:r>
              <a:rPr lang="fr-CA" sz="2200" dirty="0"/>
              <a:t>Il s’agit d’une urgence médicale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9899374" y="6248399"/>
            <a:ext cx="204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100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37230B13-38A6-6710-961C-02A11F2E41D8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224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L’œdème aiguë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Toute manifestation doit être prise au sérieux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C26279-E3EF-5F82-D2CB-C9DF4B80F266}"/>
              </a:ext>
            </a:extLst>
          </p:cNvPr>
          <p:cNvSpPr txBox="1"/>
          <p:nvPr/>
        </p:nvSpPr>
        <p:spPr>
          <a:xfrm>
            <a:off x="9641542" y="6248399"/>
            <a:ext cx="23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100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64978"/>
              </p:ext>
            </p:extLst>
          </p:nvPr>
        </p:nvGraphicFramePr>
        <p:xfrm>
          <a:off x="1007164" y="2971800"/>
          <a:ext cx="10081524" cy="30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524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 cliniques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Dyspnée progressive, voir suffocation du patient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Toux avec expectorations spumeuses et rosée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Repirations bruyante, râles bronchiques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Teint grisâtre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Cyanose périphérique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Veines jugulaires gonflées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Pouls rapide et faible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Agitation, anxiété, peur et confusion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B0EBDC7-293A-23F2-9185-2AF1AA2E6650}"/>
              </a:ext>
            </a:extLst>
          </p:cNvPr>
          <p:cNvSpPr/>
          <p:nvPr/>
        </p:nvSpPr>
        <p:spPr>
          <a:xfrm>
            <a:off x="3743360" y="1837268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u="sng" dirty="0"/>
              <a:t>Autres sources</a:t>
            </a:r>
          </a:p>
          <a:p>
            <a:pPr algn="ctr"/>
            <a:br>
              <a:rPr lang="fr-FR" sz="2200" dirty="0"/>
            </a:br>
            <a:r>
              <a:rPr lang="fr-FR" sz="2200" dirty="0"/>
              <a:t>Tout patient une surcharge liquidienne peut faire un œdème aiguë pulmonaire. La surveillance des débits de soluté est primordiale.</a:t>
            </a:r>
          </a:p>
          <a:p>
            <a:pPr algn="ctr"/>
            <a:endParaRPr lang="fr-FR" sz="2200" dirty="0"/>
          </a:p>
          <a:p>
            <a:pPr algn="ctr"/>
            <a:r>
              <a:rPr lang="fr-FR" sz="2200" dirty="0"/>
              <a:t>Les manifestations sont augmentées la nuit. Il faut être vigilant.</a:t>
            </a:r>
          </a:p>
        </p:txBody>
      </p:sp>
    </p:spTree>
    <p:extLst>
      <p:ext uri="{BB962C8B-B14F-4D97-AF65-F5344CB8AC3E}">
        <p14:creationId xmlns:p14="http://schemas.microsoft.com/office/powerpoint/2010/main" val="4274860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1090</Words>
  <Application>Microsoft Office PowerPoint</Application>
  <PresentationFormat>Grand écran</PresentationFormat>
  <Paragraphs>199</Paragraphs>
  <Slides>22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Retour</vt:lpstr>
      <vt:lpstr>Ce que nous verrons aujourd’hui</vt:lpstr>
      <vt:lpstr>L’insuffisance cardiaque</vt:lpstr>
      <vt:lpstr>L’insuffisance cardiaque</vt:lpstr>
      <vt:lpstr>L’insuffisance cardiaque</vt:lpstr>
      <vt:lpstr>L’insuffisance cardiaque</vt:lpstr>
      <vt:lpstr>L’insuffisance cardiaque</vt:lpstr>
      <vt:lpstr>L’œdème aiguë du poumon</vt:lpstr>
      <vt:lpstr>L’œdème aiguë pulmonaires</vt:lpstr>
      <vt:lpstr>L’œdème aiguë pulmonaire</vt:lpstr>
      <vt:lpstr>L’œdème aiguë pulmonaires « Le flash »</vt:lpstr>
      <vt:lpstr>Présentation PowerPoint</vt:lpstr>
      <vt:lpstr>L’œdème aiguë pulmonaires « Prévention »</vt:lpstr>
      <vt:lpstr>Présentation PowerPoint</vt:lpstr>
      <vt:lpstr>Les arythmies</vt:lpstr>
      <vt:lpstr>Les arythmies</vt:lpstr>
      <vt:lpstr>Les arythmies</vt:lpstr>
      <vt:lpstr>Les arythmies « Fibrillation auriculaire »</vt:lpstr>
      <vt:lpstr>Les arythmies</vt:lpstr>
      <vt:lpstr>Présentation PowerPoint</vt:lpstr>
      <vt:lpstr>Après l’installation d’un défibrillateur et stimulateur cardiaque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Altérations du système cardiovasculaire</dc:title>
  <dc:creator>Audet, Isabelle</dc:creator>
  <cp:lastModifiedBy>bolduc, Karole-anne</cp:lastModifiedBy>
  <cp:revision>23</cp:revision>
  <dcterms:created xsi:type="dcterms:W3CDTF">2021-04-21T00:33:42Z</dcterms:created>
  <dcterms:modified xsi:type="dcterms:W3CDTF">2024-04-09T13:27:49Z</dcterms:modified>
</cp:coreProperties>
</file>