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441" r:id="rId2"/>
    <p:sldId id="432" r:id="rId3"/>
    <p:sldId id="442" r:id="rId4"/>
    <p:sldId id="443" r:id="rId5"/>
    <p:sldId id="444" r:id="rId6"/>
    <p:sldId id="445" r:id="rId7"/>
    <p:sldId id="446" r:id="rId8"/>
    <p:sldId id="42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F63A5-2809-4046-AAFF-5A915A3B15DE}" v="1737" dt="2024-04-15T16:50:0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7500" autoAdjust="0"/>
  </p:normalViewPr>
  <p:slideViewPr>
    <p:cSldViewPr snapToGrid="0">
      <p:cViewPr varScale="1">
        <p:scale>
          <a:sx n="63" d="100"/>
          <a:sy n="63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075F63A5-2809-4046-AAFF-5A915A3B15DE}"/>
    <pc:docChg chg="undo custSel addSld delSld modSld sldOrd modMainMaster">
      <pc:chgData name="bolduc, Karole-anne" userId="7ec06f55-c6e3-436a-8239-95fc4e9050c7" providerId="ADAL" clId="{075F63A5-2809-4046-AAFF-5A915A3B15DE}" dt="2024-04-15T17:03:26.822" v="3541" actId="1076"/>
      <pc:docMkLst>
        <pc:docMk/>
      </pc:docMkLst>
      <pc:sldChg chg="del modTransition">
        <pc:chgData name="bolduc, Karole-anne" userId="7ec06f55-c6e3-436a-8239-95fc4e9050c7" providerId="ADAL" clId="{075F63A5-2809-4046-AAFF-5A915A3B15DE}" dt="2024-04-15T08:25:52.184" v="2257" actId="47"/>
        <pc:sldMkLst>
          <pc:docMk/>
          <pc:sldMk cId="4278927894" sldId="258"/>
        </pc:sldMkLst>
      </pc:sldChg>
      <pc:sldChg chg="del modTransition">
        <pc:chgData name="bolduc, Karole-anne" userId="7ec06f55-c6e3-436a-8239-95fc4e9050c7" providerId="ADAL" clId="{075F63A5-2809-4046-AAFF-5A915A3B15DE}" dt="2024-04-15T08:25:53.186" v="2258" actId="47"/>
        <pc:sldMkLst>
          <pc:docMk/>
          <pc:sldMk cId="115889298" sldId="259"/>
        </pc:sldMkLst>
      </pc:sldChg>
      <pc:sldChg chg="del modTransition">
        <pc:chgData name="bolduc, Karole-anne" userId="7ec06f55-c6e3-436a-8239-95fc4e9050c7" providerId="ADAL" clId="{075F63A5-2809-4046-AAFF-5A915A3B15DE}" dt="2024-04-15T08:25:54.016" v="2259" actId="47"/>
        <pc:sldMkLst>
          <pc:docMk/>
          <pc:sldMk cId="2173517003" sldId="260"/>
        </pc:sldMkLst>
      </pc:sldChg>
      <pc:sldChg chg="del modTransition">
        <pc:chgData name="bolduc, Karole-anne" userId="7ec06f55-c6e3-436a-8239-95fc4e9050c7" providerId="ADAL" clId="{075F63A5-2809-4046-AAFF-5A915A3B15DE}" dt="2024-04-15T08:25:54.971" v="2260" actId="47"/>
        <pc:sldMkLst>
          <pc:docMk/>
          <pc:sldMk cId="2280351901" sldId="261"/>
        </pc:sldMkLst>
      </pc:sldChg>
      <pc:sldChg chg="del modTransition">
        <pc:chgData name="bolduc, Karole-anne" userId="7ec06f55-c6e3-436a-8239-95fc4e9050c7" providerId="ADAL" clId="{075F63A5-2809-4046-AAFF-5A915A3B15DE}" dt="2024-04-15T08:25:57.861" v="2261" actId="47"/>
        <pc:sldMkLst>
          <pc:docMk/>
          <pc:sldMk cId="1970103122" sldId="262"/>
        </pc:sldMkLst>
      </pc:sldChg>
      <pc:sldChg chg="del modTransition">
        <pc:chgData name="bolduc, Karole-anne" userId="7ec06f55-c6e3-436a-8239-95fc4e9050c7" providerId="ADAL" clId="{075F63A5-2809-4046-AAFF-5A915A3B15DE}" dt="2024-04-15T08:25:59.031" v="2262" actId="47"/>
        <pc:sldMkLst>
          <pc:docMk/>
          <pc:sldMk cId="4289796221" sldId="263"/>
        </pc:sldMkLst>
      </pc:sldChg>
      <pc:sldChg chg="del modTransition">
        <pc:chgData name="bolduc, Karole-anne" userId="7ec06f55-c6e3-436a-8239-95fc4e9050c7" providerId="ADAL" clId="{075F63A5-2809-4046-AAFF-5A915A3B15DE}" dt="2024-04-15T08:26:01.883" v="2263" actId="47"/>
        <pc:sldMkLst>
          <pc:docMk/>
          <pc:sldMk cId="697905441" sldId="264"/>
        </pc:sldMkLst>
      </pc:sldChg>
      <pc:sldChg chg="del modTransition">
        <pc:chgData name="bolduc, Karole-anne" userId="7ec06f55-c6e3-436a-8239-95fc4e9050c7" providerId="ADAL" clId="{075F63A5-2809-4046-AAFF-5A915A3B15DE}" dt="2024-04-15T08:26:15.410" v="2264" actId="47"/>
        <pc:sldMkLst>
          <pc:docMk/>
          <pc:sldMk cId="1127469215" sldId="265"/>
        </pc:sldMkLst>
      </pc:sldChg>
      <pc:sldChg chg="del modTransition">
        <pc:chgData name="bolduc, Karole-anne" userId="7ec06f55-c6e3-436a-8239-95fc4e9050c7" providerId="ADAL" clId="{075F63A5-2809-4046-AAFF-5A915A3B15DE}" dt="2024-04-15T08:26:19.024" v="2265" actId="47"/>
        <pc:sldMkLst>
          <pc:docMk/>
          <pc:sldMk cId="2665369496" sldId="273"/>
        </pc:sldMkLst>
      </pc:sldChg>
      <pc:sldChg chg="del modTransition">
        <pc:chgData name="bolduc, Karole-anne" userId="7ec06f55-c6e3-436a-8239-95fc4e9050c7" providerId="ADAL" clId="{075F63A5-2809-4046-AAFF-5A915A3B15DE}" dt="2024-04-15T08:26:26.539" v="2266" actId="47"/>
        <pc:sldMkLst>
          <pc:docMk/>
          <pc:sldMk cId="698723249" sldId="274"/>
        </pc:sldMkLst>
      </pc:sldChg>
      <pc:sldChg chg="del modTransition">
        <pc:chgData name="bolduc, Karole-anne" userId="7ec06f55-c6e3-436a-8239-95fc4e9050c7" providerId="ADAL" clId="{075F63A5-2809-4046-AAFF-5A915A3B15DE}" dt="2024-04-15T16:48:48.597" v="3520" actId="47"/>
        <pc:sldMkLst>
          <pc:docMk/>
          <pc:sldMk cId="1096397870" sldId="408"/>
        </pc:sldMkLst>
      </pc:sldChg>
      <pc:sldChg chg="del">
        <pc:chgData name="bolduc, Karole-anne" userId="7ec06f55-c6e3-436a-8239-95fc4e9050c7" providerId="ADAL" clId="{075F63A5-2809-4046-AAFF-5A915A3B15DE}" dt="2024-04-15T07:55:30.326" v="344" actId="47"/>
        <pc:sldMkLst>
          <pc:docMk/>
          <pc:sldMk cId="2449797435" sldId="414"/>
        </pc:sldMkLst>
      </pc:sldChg>
      <pc:sldChg chg="del modTransition">
        <pc:chgData name="bolduc, Karole-anne" userId="7ec06f55-c6e3-436a-8239-95fc4e9050c7" providerId="ADAL" clId="{075F63A5-2809-4046-AAFF-5A915A3B15DE}" dt="2024-04-15T08:08:56.017" v="1061" actId="47"/>
        <pc:sldMkLst>
          <pc:docMk/>
          <pc:sldMk cId="1351919070" sldId="415"/>
        </pc:sldMkLst>
      </pc:sldChg>
      <pc:sldChg chg="del modTransition">
        <pc:chgData name="bolduc, Karole-anne" userId="7ec06f55-c6e3-436a-8239-95fc4e9050c7" providerId="ADAL" clId="{075F63A5-2809-4046-AAFF-5A915A3B15DE}" dt="2024-04-15T08:07:57.504" v="1055" actId="47"/>
        <pc:sldMkLst>
          <pc:docMk/>
          <pc:sldMk cId="333851690" sldId="416"/>
        </pc:sldMkLst>
      </pc:sldChg>
      <pc:sldChg chg="del modTransition">
        <pc:chgData name="bolduc, Karole-anne" userId="7ec06f55-c6e3-436a-8239-95fc4e9050c7" providerId="ADAL" clId="{075F63A5-2809-4046-AAFF-5A915A3B15DE}" dt="2024-04-15T08:25:24.103" v="2255" actId="47"/>
        <pc:sldMkLst>
          <pc:docMk/>
          <pc:sldMk cId="646895935" sldId="417"/>
        </pc:sldMkLst>
      </pc:sldChg>
      <pc:sldChg chg="del modTransition">
        <pc:chgData name="bolduc, Karole-anne" userId="7ec06f55-c6e3-436a-8239-95fc4e9050c7" providerId="ADAL" clId="{075F63A5-2809-4046-AAFF-5A915A3B15DE}" dt="2024-04-15T08:25:24.988" v="2256" actId="47"/>
        <pc:sldMkLst>
          <pc:docMk/>
          <pc:sldMk cId="2941379503" sldId="418"/>
        </pc:sldMkLst>
      </pc:sldChg>
      <pc:sldChg chg="del modTransition">
        <pc:chgData name="bolduc, Karole-anne" userId="7ec06f55-c6e3-436a-8239-95fc4e9050c7" providerId="ADAL" clId="{075F63A5-2809-4046-AAFF-5A915A3B15DE}" dt="2024-04-15T08:32:15.130" v="2827" actId="47"/>
        <pc:sldMkLst>
          <pc:docMk/>
          <pc:sldMk cId="2760976315" sldId="419"/>
        </pc:sldMkLst>
      </pc:sldChg>
      <pc:sldChg chg="modSp mod modTransition">
        <pc:chgData name="bolduc, Karole-anne" userId="7ec06f55-c6e3-436a-8239-95fc4e9050c7" providerId="ADAL" clId="{075F63A5-2809-4046-AAFF-5A915A3B15DE}" dt="2024-04-15T08:51:57.640" v="3353" actId="15"/>
        <pc:sldMkLst>
          <pc:docMk/>
          <pc:sldMk cId="2389899135" sldId="420"/>
        </pc:sldMkLst>
        <pc:spChg chg="mod">
          <ac:chgData name="bolduc, Karole-anne" userId="7ec06f55-c6e3-436a-8239-95fc4e9050c7" providerId="ADAL" clId="{075F63A5-2809-4046-AAFF-5A915A3B15DE}" dt="2024-04-15T08:51:57.640" v="3353" actId="15"/>
          <ac:spMkLst>
            <pc:docMk/>
            <pc:sldMk cId="2389899135" sldId="420"/>
            <ac:spMk id="3" creationId="{ACCAA115-16E3-43DC-B1E2-1DA8D746EFDC}"/>
          </ac:spMkLst>
        </pc:spChg>
      </pc:sldChg>
      <pc:sldChg chg="del modTransition">
        <pc:chgData name="bolduc, Karole-anne" userId="7ec06f55-c6e3-436a-8239-95fc4e9050c7" providerId="ADAL" clId="{075F63A5-2809-4046-AAFF-5A915A3B15DE}" dt="2024-04-15T16:48:53.442" v="3525" actId="47"/>
        <pc:sldMkLst>
          <pc:docMk/>
          <pc:sldMk cId="511669665" sldId="423"/>
        </pc:sldMkLst>
      </pc:sldChg>
      <pc:sldChg chg="del modTransition">
        <pc:chgData name="bolduc, Karole-anne" userId="7ec06f55-c6e3-436a-8239-95fc4e9050c7" providerId="ADAL" clId="{075F63A5-2809-4046-AAFF-5A915A3B15DE}" dt="2024-04-15T16:46:27.424" v="3358" actId="47"/>
        <pc:sldMkLst>
          <pc:docMk/>
          <pc:sldMk cId="3828585844" sldId="424"/>
        </pc:sldMkLst>
      </pc:sldChg>
      <pc:sldChg chg="modSp modTransition modAnim">
        <pc:chgData name="bolduc, Karole-anne" userId="7ec06f55-c6e3-436a-8239-95fc4e9050c7" providerId="ADAL" clId="{075F63A5-2809-4046-AAFF-5A915A3B15DE}" dt="2024-04-15T16:50:01.061" v="3539" actId="20577"/>
        <pc:sldMkLst>
          <pc:docMk/>
          <pc:sldMk cId="3597723544" sldId="432"/>
        </pc:sldMkLst>
        <pc:spChg chg="mod">
          <ac:chgData name="bolduc, Karole-anne" userId="7ec06f55-c6e3-436a-8239-95fc4e9050c7" providerId="ADAL" clId="{075F63A5-2809-4046-AAFF-5A915A3B15DE}" dt="2024-04-15T16:50:01.061" v="3539" actId="20577"/>
          <ac:spMkLst>
            <pc:docMk/>
            <pc:sldMk cId="3597723544" sldId="432"/>
            <ac:spMk id="3" creationId="{B414380F-2030-C25F-335B-7DBA587BB142}"/>
          </ac:spMkLst>
        </pc:spChg>
      </pc:sldChg>
      <pc:sldChg chg="del modTransition">
        <pc:chgData name="bolduc, Karole-anne" userId="7ec06f55-c6e3-436a-8239-95fc4e9050c7" providerId="ADAL" clId="{075F63A5-2809-4046-AAFF-5A915A3B15DE}" dt="2024-04-15T16:48:44.671" v="3516" actId="47"/>
        <pc:sldMkLst>
          <pc:docMk/>
          <pc:sldMk cId="4232013992" sldId="433"/>
        </pc:sldMkLst>
      </pc:sldChg>
      <pc:sldChg chg="del modTransition modAnim">
        <pc:chgData name="bolduc, Karole-anne" userId="7ec06f55-c6e3-436a-8239-95fc4e9050c7" providerId="ADAL" clId="{075F63A5-2809-4046-AAFF-5A915A3B15DE}" dt="2024-04-15T16:48:45.410" v="3517" actId="47"/>
        <pc:sldMkLst>
          <pc:docMk/>
          <pc:sldMk cId="2574237588" sldId="434"/>
        </pc:sldMkLst>
      </pc:sldChg>
      <pc:sldChg chg="del modTransition">
        <pc:chgData name="bolduc, Karole-anne" userId="7ec06f55-c6e3-436a-8239-95fc4e9050c7" providerId="ADAL" clId="{075F63A5-2809-4046-AAFF-5A915A3B15DE}" dt="2024-04-15T16:48:46.603" v="3518" actId="47"/>
        <pc:sldMkLst>
          <pc:docMk/>
          <pc:sldMk cId="1566389798" sldId="435"/>
        </pc:sldMkLst>
      </pc:sldChg>
      <pc:sldChg chg="del modTransition">
        <pc:chgData name="bolduc, Karole-anne" userId="7ec06f55-c6e3-436a-8239-95fc4e9050c7" providerId="ADAL" clId="{075F63A5-2809-4046-AAFF-5A915A3B15DE}" dt="2024-04-15T16:48:47.221" v="3519" actId="47"/>
        <pc:sldMkLst>
          <pc:docMk/>
          <pc:sldMk cId="2689639518" sldId="436"/>
        </pc:sldMkLst>
      </pc:sldChg>
      <pc:sldChg chg="del modTransition">
        <pc:chgData name="bolduc, Karole-anne" userId="7ec06f55-c6e3-436a-8239-95fc4e9050c7" providerId="ADAL" clId="{075F63A5-2809-4046-AAFF-5A915A3B15DE}" dt="2024-04-15T16:48:49.482" v="3521" actId="47"/>
        <pc:sldMkLst>
          <pc:docMk/>
          <pc:sldMk cId="2019499724" sldId="437"/>
        </pc:sldMkLst>
      </pc:sldChg>
      <pc:sldChg chg="modSp del mod modTransition">
        <pc:chgData name="bolduc, Karole-anne" userId="7ec06f55-c6e3-436a-8239-95fc4e9050c7" providerId="ADAL" clId="{075F63A5-2809-4046-AAFF-5A915A3B15DE}" dt="2024-04-15T16:48:50.315" v="3522" actId="47"/>
        <pc:sldMkLst>
          <pc:docMk/>
          <pc:sldMk cId="3295053831" sldId="438"/>
        </pc:sldMkLst>
        <pc:graphicFrameChg chg="modGraphic">
          <ac:chgData name="bolduc, Karole-anne" userId="7ec06f55-c6e3-436a-8239-95fc4e9050c7" providerId="ADAL" clId="{075F63A5-2809-4046-AAFF-5A915A3B15DE}" dt="2024-04-15T11:12:27.834" v="3354" actId="403"/>
          <ac:graphicFrameMkLst>
            <pc:docMk/>
            <pc:sldMk cId="3295053831" sldId="438"/>
            <ac:graphicFrameMk id="4" creationId="{5D06F1E6-74AC-DB88-EF5F-1A120E927681}"/>
          </ac:graphicFrameMkLst>
        </pc:graphicFrameChg>
      </pc:sldChg>
      <pc:sldChg chg="del modTransition">
        <pc:chgData name="bolduc, Karole-anne" userId="7ec06f55-c6e3-436a-8239-95fc4e9050c7" providerId="ADAL" clId="{075F63A5-2809-4046-AAFF-5A915A3B15DE}" dt="2024-04-15T16:48:51.234" v="3523" actId="47"/>
        <pc:sldMkLst>
          <pc:docMk/>
          <pc:sldMk cId="3015093160" sldId="439"/>
        </pc:sldMkLst>
      </pc:sldChg>
      <pc:sldChg chg="del modTransition">
        <pc:chgData name="bolduc, Karole-anne" userId="7ec06f55-c6e3-436a-8239-95fc4e9050c7" providerId="ADAL" clId="{075F63A5-2809-4046-AAFF-5A915A3B15DE}" dt="2024-04-15T16:48:51.948" v="3524" actId="47"/>
        <pc:sldMkLst>
          <pc:docMk/>
          <pc:sldMk cId="1961141374" sldId="440"/>
        </pc:sldMkLst>
      </pc:sldChg>
      <pc:sldChg chg="modSp new mod modTransition modAnim">
        <pc:chgData name="bolduc, Karole-anne" userId="7ec06f55-c6e3-436a-8239-95fc4e9050c7" providerId="ADAL" clId="{075F63A5-2809-4046-AAFF-5A915A3B15DE}" dt="2024-04-15T16:47:02.857" v="3389" actId="20577"/>
        <pc:sldMkLst>
          <pc:docMk/>
          <pc:sldMk cId="687351436" sldId="441"/>
        </pc:sldMkLst>
        <pc:spChg chg="mod">
          <ac:chgData name="bolduc, Karole-anne" userId="7ec06f55-c6e3-436a-8239-95fc4e9050c7" providerId="ADAL" clId="{075F63A5-2809-4046-AAFF-5A915A3B15DE}" dt="2024-04-15T07:47:01.563" v="112" actId="20577"/>
          <ac:spMkLst>
            <pc:docMk/>
            <pc:sldMk cId="687351436" sldId="441"/>
            <ac:spMk id="2" creationId="{55CD4B1D-137B-C225-2CBD-BFBB9953F60E}"/>
          </ac:spMkLst>
        </pc:spChg>
        <pc:spChg chg="mod">
          <ac:chgData name="bolduc, Karole-anne" userId="7ec06f55-c6e3-436a-8239-95fc4e9050c7" providerId="ADAL" clId="{075F63A5-2809-4046-AAFF-5A915A3B15DE}" dt="2024-04-15T16:47:02.857" v="3389" actId="20577"/>
          <ac:spMkLst>
            <pc:docMk/>
            <pc:sldMk cId="687351436" sldId="441"/>
            <ac:spMk id="3" creationId="{6FECB954-55BC-91E0-BA20-A39677E4BBA3}"/>
          </ac:spMkLst>
        </pc:spChg>
      </pc:sldChg>
      <pc:sldChg chg="addSp delSp modSp add mod ord modTransition modAnim">
        <pc:chgData name="bolduc, Karole-anne" userId="7ec06f55-c6e3-436a-8239-95fc4e9050c7" providerId="ADAL" clId="{075F63A5-2809-4046-AAFF-5A915A3B15DE}" dt="2024-04-15T16:49:00.403" v="3526" actId="1076"/>
        <pc:sldMkLst>
          <pc:docMk/>
          <pc:sldMk cId="1627001752" sldId="442"/>
        </pc:sldMkLst>
        <pc:spChg chg="mod">
          <ac:chgData name="bolduc, Karole-anne" userId="7ec06f55-c6e3-436a-8239-95fc4e9050c7" providerId="ADAL" clId="{075F63A5-2809-4046-AAFF-5A915A3B15DE}" dt="2024-04-15T07:50:39.539" v="131" actId="20577"/>
          <ac:spMkLst>
            <pc:docMk/>
            <pc:sldMk cId="1627001752" sldId="442"/>
            <ac:spMk id="2" creationId="{1A0D6AA8-306D-9B18-8B22-1519D95817B2}"/>
          </ac:spMkLst>
        </pc:spChg>
        <pc:spChg chg="del">
          <ac:chgData name="bolduc, Karole-anne" userId="7ec06f55-c6e3-436a-8239-95fc4e9050c7" providerId="ADAL" clId="{075F63A5-2809-4046-AAFF-5A915A3B15DE}" dt="2024-04-15T07:50:41.522" v="132" actId="478"/>
          <ac:spMkLst>
            <pc:docMk/>
            <pc:sldMk cId="1627001752" sldId="442"/>
            <ac:spMk id="3" creationId="{351B2A50-71F3-9B84-57D9-24208E351B7D}"/>
          </ac:spMkLst>
        </pc:spChg>
        <pc:spChg chg="add mod">
          <ac:chgData name="bolduc, Karole-anne" userId="7ec06f55-c6e3-436a-8239-95fc4e9050c7" providerId="ADAL" clId="{075F63A5-2809-4046-AAFF-5A915A3B15DE}" dt="2024-04-15T16:49:00.403" v="3526" actId="1076"/>
          <ac:spMkLst>
            <pc:docMk/>
            <pc:sldMk cId="1627001752" sldId="442"/>
            <ac:spMk id="4" creationId="{FB73AE7D-B376-ABA7-213B-86E5EFE0F881}"/>
          </ac:spMkLst>
        </pc:spChg>
        <pc:spChg chg="mod">
          <ac:chgData name="bolduc, Karole-anne" userId="7ec06f55-c6e3-436a-8239-95fc4e9050c7" providerId="ADAL" clId="{075F63A5-2809-4046-AAFF-5A915A3B15DE}" dt="2024-04-15T07:50:50.488" v="134" actId="20577"/>
          <ac:spMkLst>
            <pc:docMk/>
            <pc:sldMk cId="1627001752" sldId="442"/>
            <ac:spMk id="6" creationId="{3CED0CB8-F7FE-8EFA-C353-FD9FC09EC8D6}"/>
          </ac:spMkLst>
        </pc:spChg>
        <pc:spChg chg="mod">
          <ac:chgData name="bolduc, Karole-anne" userId="7ec06f55-c6e3-436a-8239-95fc4e9050c7" providerId="ADAL" clId="{075F63A5-2809-4046-AAFF-5A915A3B15DE}" dt="2024-04-15T07:51:26.921" v="244" actId="33524"/>
          <ac:spMkLst>
            <pc:docMk/>
            <pc:sldMk cId="1627001752" sldId="442"/>
            <ac:spMk id="10" creationId="{14CD797E-6148-8E31-1FA7-F396A60E65C1}"/>
          </ac:spMkLst>
        </pc:spChg>
        <pc:picChg chg="mod modCrop">
          <ac:chgData name="bolduc, Karole-anne" userId="7ec06f55-c6e3-436a-8239-95fc4e9050c7" providerId="ADAL" clId="{075F63A5-2809-4046-AAFF-5A915A3B15DE}" dt="2024-04-15T07:52:40.606" v="252" actId="732"/>
          <ac:picMkLst>
            <pc:docMk/>
            <pc:sldMk cId="1627001752" sldId="442"/>
            <ac:picMk id="5" creationId="{E07D0A21-8424-360C-D888-E932C3B46821}"/>
          </ac:picMkLst>
        </pc:picChg>
      </pc:sldChg>
      <pc:sldChg chg="addSp delSp modSp add mod ord modTransition delAnim modAnim">
        <pc:chgData name="bolduc, Karole-anne" userId="7ec06f55-c6e3-436a-8239-95fc4e9050c7" providerId="ADAL" clId="{075F63A5-2809-4046-AAFF-5A915A3B15DE}" dt="2024-04-15T08:10:08.001" v="1166" actId="20577"/>
        <pc:sldMkLst>
          <pc:docMk/>
          <pc:sldMk cId="1784899920" sldId="443"/>
        </pc:sldMkLst>
        <pc:spChg chg="mod">
          <ac:chgData name="bolduc, Karole-anne" userId="7ec06f55-c6e3-436a-8239-95fc4e9050c7" providerId="ADAL" clId="{075F63A5-2809-4046-AAFF-5A915A3B15DE}" dt="2024-04-15T07:56:22.291" v="383" actId="20577"/>
          <ac:spMkLst>
            <pc:docMk/>
            <pc:sldMk cId="1784899920" sldId="443"/>
            <ac:spMk id="2" creationId="{1A0D6AA8-306D-9B18-8B22-1519D95817B2}"/>
          </ac:spMkLst>
        </pc:spChg>
        <pc:spChg chg="mod">
          <ac:chgData name="bolduc, Karole-anne" userId="7ec06f55-c6e3-436a-8239-95fc4e9050c7" providerId="ADAL" clId="{075F63A5-2809-4046-AAFF-5A915A3B15DE}" dt="2024-04-15T08:10:08.001" v="1166" actId="20577"/>
          <ac:spMkLst>
            <pc:docMk/>
            <pc:sldMk cId="1784899920" sldId="443"/>
            <ac:spMk id="3" creationId="{F7470C0D-368E-77F0-4A97-3A420E170BD1}"/>
          </ac:spMkLst>
        </pc:spChg>
        <pc:spChg chg="del">
          <ac:chgData name="bolduc, Karole-anne" userId="7ec06f55-c6e3-436a-8239-95fc4e9050c7" providerId="ADAL" clId="{075F63A5-2809-4046-AAFF-5A915A3B15DE}" dt="2024-04-15T07:56:25.273" v="384" actId="21"/>
          <ac:spMkLst>
            <pc:docMk/>
            <pc:sldMk cId="1784899920" sldId="443"/>
            <ac:spMk id="5" creationId="{F559CB25-CAA8-02D5-BAC3-8E32802AD621}"/>
          </ac:spMkLst>
        </pc:spChg>
        <pc:spChg chg="mod">
          <ac:chgData name="bolduc, Karole-anne" userId="7ec06f55-c6e3-436a-8239-95fc4e9050c7" providerId="ADAL" clId="{075F63A5-2809-4046-AAFF-5A915A3B15DE}" dt="2024-04-15T07:56:28.421" v="386" actId="20577"/>
          <ac:spMkLst>
            <pc:docMk/>
            <pc:sldMk cId="1784899920" sldId="443"/>
            <ac:spMk id="7" creationId="{14A5A52C-5605-9ECA-3E64-8520F847C33B}"/>
          </ac:spMkLst>
        </pc:spChg>
        <pc:spChg chg="add mod">
          <ac:chgData name="bolduc, Karole-anne" userId="7ec06f55-c6e3-436a-8239-95fc4e9050c7" providerId="ADAL" clId="{075F63A5-2809-4046-AAFF-5A915A3B15DE}" dt="2024-04-15T08:08:43.412" v="1059" actId="1076"/>
          <ac:spMkLst>
            <pc:docMk/>
            <pc:sldMk cId="1784899920" sldId="443"/>
            <ac:spMk id="14" creationId="{45EAE6D1-E0AB-3848-E4C0-D98F26EE73BB}"/>
          </ac:spMkLst>
        </pc:spChg>
        <pc:graphicFrameChg chg="del">
          <ac:chgData name="bolduc, Karole-anne" userId="7ec06f55-c6e3-436a-8239-95fc4e9050c7" providerId="ADAL" clId="{075F63A5-2809-4046-AAFF-5A915A3B15DE}" dt="2024-04-15T07:56:33.375" v="387" actId="478"/>
          <ac:graphicFrameMkLst>
            <pc:docMk/>
            <pc:sldMk cId="1784899920" sldId="443"/>
            <ac:graphicFrameMk id="4" creationId="{5D06F1E6-74AC-DB88-EF5F-1A120E927681}"/>
          </ac:graphicFrameMkLst>
        </pc:graphicFrameChg>
        <pc:picChg chg="add mod modCrop">
          <ac:chgData name="bolduc, Karole-anne" userId="7ec06f55-c6e3-436a-8239-95fc4e9050c7" providerId="ADAL" clId="{075F63A5-2809-4046-AAFF-5A915A3B15DE}" dt="2024-04-15T08:01:04.833" v="950" actId="1440"/>
          <ac:picMkLst>
            <pc:docMk/>
            <pc:sldMk cId="1784899920" sldId="443"/>
            <ac:picMk id="6" creationId="{664481CC-EEF9-F14D-AE67-163DF65F63D7}"/>
          </ac:picMkLst>
        </pc:picChg>
        <pc:picChg chg="add mod">
          <ac:chgData name="bolduc, Karole-anne" userId="7ec06f55-c6e3-436a-8239-95fc4e9050c7" providerId="ADAL" clId="{075F63A5-2809-4046-AAFF-5A915A3B15DE}" dt="2024-04-15T08:02:03.423" v="955" actId="14826"/>
          <ac:picMkLst>
            <pc:docMk/>
            <pc:sldMk cId="1784899920" sldId="443"/>
            <ac:picMk id="8" creationId="{41D8DE06-E670-E36D-B20B-FDC7552D76B2}"/>
          </ac:picMkLst>
        </pc:picChg>
        <pc:picChg chg="add mod modCrop">
          <ac:chgData name="bolduc, Karole-anne" userId="7ec06f55-c6e3-436a-8239-95fc4e9050c7" providerId="ADAL" clId="{075F63A5-2809-4046-AAFF-5A915A3B15DE}" dt="2024-04-15T08:02:44.259" v="959" actId="732"/>
          <ac:picMkLst>
            <pc:docMk/>
            <pc:sldMk cId="1784899920" sldId="443"/>
            <ac:picMk id="9" creationId="{195E0689-E3EE-B315-EE76-B149F5CE3DA1}"/>
          </ac:picMkLst>
        </pc:picChg>
        <pc:picChg chg="add mod">
          <ac:chgData name="bolduc, Karole-anne" userId="7ec06f55-c6e3-436a-8239-95fc4e9050c7" providerId="ADAL" clId="{075F63A5-2809-4046-AAFF-5A915A3B15DE}" dt="2024-04-15T08:08:35.284" v="1057" actId="14826"/>
          <ac:picMkLst>
            <pc:docMk/>
            <pc:sldMk cId="1784899920" sldId="443"/>
            <ac:picMk id="10" creationId="{C434EE12-1B92-6716-D3FF-B2C5AC843D52}"/>
          </ac:picMkLst>
        </pc:picChg>
        <pc:picChg chg="add mod">
          <ac:chgData name="bolduc, Karole-anne" userId="7ec06f55-c6e3-436a-8239-95fc4e9050c7" providerId="ADAL" clId="{075F63A5-2809-4046-AAFF-5A915A3B15DE}" dt="2024-04-15T08:04:04.536" v="966" actId="14826"/>
          <ac:picMkLst>
            <pc:docMk/>
            <pc:sldMk cId="1784899920" sldId="443"/>
            <ac:picMk id="11" creationId="{8852323D-8821-9D00-53E4-39D02CFEE194}"/>
          </ac:picMkLst>
        </pc:picChg>
        <pc:picChg chg="add mod">
          <ac:chgData name="bolduc, Karole-anne" userId="7ec06f55-c6e3-436a-8239-95fc4e9050c7" providerId="ADAL" clId="{075F63A5-2809-4046-AAFF-5A915A3B15DE}" dt="2024-04-15T08:05:21.410" v="969" actId="14826"/>
          <ac:picMkLst>
            <pc:docMk/>
            <pc:sldMk cId="1784899920" sldId="443"/>
            <ac:picMk id="12" creationId="{D061601A-8C3C-8AF9-99D0-FB3965D7BED5}"/>
          </ac:picMkLst>
        </pc:picChg>
        <pc:picChg chg="add mod">
          <ac:chgData name="bolduc, Karole-anne" userId="7ec06f55-c6e3-436a-8239-95fc4e9050c7" providerId="ADAL" clId="{075F63A5-2809-4046-AAFF-5A915A3B15DE}" dt="2024-04-15T08:06:03.766" v="971" actId="14826"/>
          <ac:picMkLst>
            <pc:docMk/>
            <pc:sldMk cId="1784899920" sldId="443"/>
            <ac:picMk id="13" creationId="{7C79F913-C75D-22F4-EBE9-FFAAB37338CE}"/>
          </ac:picMkLst>
        </pc:picChg>
      </pc:sldChg>
      <pc:sldChg chg="addSp delSp modSp add mod delAnim modAnim">
        <pc:chgData name="bolduc, Karole-anne" userId="7ec06f55-c6e3-436a-8239-95fc4e9050c7" providerId="ADAL" clId="{075F63A5-2809-4046-AAFF-5A915A3B15DE}" dt="2024-04-15T16:49:20.423" v="3533" actId="1076"/>
        <pc:sldMkLst>
          <pc:docMk/>
          <pc:sldMk cId="1762317272" sldId="444"/>
        </pc:sldMkLst>
        <pc:spChg chg="mod">
          <ac:chgData name="bolduc, Karole-anne" userId="7ec06f55-c6e3-436a-8239-95fc4e9050c7" providerId="ADAL" clId="{075F63A5-2809-4046-AAFF-5A915A3B15DE}" dt="2024-04-15T16:49:20.423" v="3533" actId="1076"/>
          <ac:spMkLst>
            <pc:docMk/>
            <pc:sldMk cId="1762317272" sldId="444"/>
            <ac:spMk id="2" creationId="{1A0D6AA8-306D-9B18-8B22-1519D95817B2}"/>
          </ac:spMkLst>
        </pc:spChg>
        <pc:spChg chg="mod">
          <ac:chgData name="bolduc, Karole-anne" userId="7ec06f55-c6e3-436a-8239-95fc4e9050c7" providerId="ADAL" clId="{075F63A5-2809-4046-AAFF-5A915A3B15DE}" dt="2024-04-15T08:11:03.133" v="1206" actId="27636"/>
          <ac:spMkLst>
            <pc:docMk/>
            <pc:sldMk cId="1762317272" sldId="444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075F63A5-2809-4046-AAFF-5A915A3B15DE}" dt="2024-04-15T08:16:41.683" v="1241" actId="1076"/>
          <ac:spMkLst>
            <pc:docMk/>
            <pc:sldMk cId="1762317272" sldId="444"/>
            <ac:spMk id="4" creationId="{88717559-9D30-FB5C-C415-F9A84E801B36}"/>
          </ac:spMkLst>
        </pc:spChg>
        <pc:spChg chg="del">
          <ac:chgData name="bolduc, Karole-anne" userId="7ec06f55-c6e3-436a-8239-95fc4e9050c7" providerId="ADAL" clId="{075F63A5-2809-4046-AAFF-5A915A3B15DE}" dt="2024-04-15T08:09:20.001" v="1062" actId="21"/>
          <ac:spMkLst>
            <pc:docMk/>
            <pc:sldMk cId="1762317272" sldId="444"/>
            <ac:spMk id="14" creationId="{45EAE6D1-E0AB-3848-E4C0-D98F26EE73BB}"/>
          </ac:spMkLst>
        </pc:spChg>
        <pc:picChg chg="mod">
          <ac:chgData name="bolduc, Karole-anne" userId="7ec06f55-c6e3-436a-8239-95fc4e9050c7" providerId="ADAL" clId="{075F63A5-2809-4046-AAFF-5A915A3B15DE}" dt="2024-04-15T08:12:38.702" v="1211" actId="14826"/>
          <ac:picMkLst>
            <pc:docMk/>
            <pc:sldMk cId="1762317272" sldId="444"/>
            <ac:picMk id="6" creationId="{664481CC-EEF9-F14D-AE67-163DF65F63D7}"/>
          </ac:picMkLst>
        </pc:picChg>
        <pc:picChg chg="mod">
          <ac:chgData name="bolduc, Karole-anne" userId="7ec06f55-c6e3-436a-8239-95fc4e9050c7" providerId="ADAL" clId="{075F63A5-2809-4046-AAFF-5A915A3B15DE}" dt="2024-04-15T08:14:19.255" v="1215" actId="14826"/>
          <ac:picMkLst>
            <pc:docMk/>
            <pc:sldMk cId="1762317272" sldId="444"/>
            <ac:picMk id="8" creationId="{41D8DE06-E670-E36D-B20B-FDC7552D76B2}"/>
          </ac:picMkLst>
        </pc:picChg>
        <pc:picChg chg="mod">
          <ac:chgData name="bolduc, Karole-anne" userId="7ec06f55-c6e3-436a-8239-95fc4e9050c7" providerId="ADAL" clId="{075F63A5-2809-4046-AAFF-5A915A3B15DE}" dt="2024-04-15T08:15:37.322" v="1216" actId="14826"/>
          <ac:picMkLst>
            <pc:docMk/>
            <pc:sldMk cId="1762317272" sldId="444"/>
            <ac:picMk id="9" creationId="{195E0689-E3EE-B315-EE76-B149F5CE3DA1}"/>
          </ac:picMkLst>
        </pc:picChg>
        <pc:picChg chg="del">
          <ac:chgData name="bolduc, Karole-anne" userId="7ec06f55-c6e3-436a-8239-95fc4e9050c7" providerId="ADAL" clId="{075F63A5-2809-4046-AAFF-5A915A3B15DE}" dt="2024-04-15T08:11:17.032" v="1210" actId="478"/>
          <ac:picMkLst>
            <pc:docMk/>
            <pc:sldMk cId="1762317272" sldId="444"/>
            <ac:picMk id="10" creationId="{C434EE12-1B92-6716-D3FF-B2C5AC843D52}"/>
          </ac:picMkLst>
        </pc:picChg>
        <pc:picChg chg="del">
          <ac:chgData name="bolduc, Karole-anne" userId="7ec06f55-c6e3-436a-8239-95fc4e9050c7" providerId="ADAL" clId="{075F63A5-2809-4046-AAFF-5A915A3B15DE}" dt="2024-04-15T08:11:12.857" v="1209" actId="478"/>
          <ac:picMkLst>
            <pc:docMk/>
            <pc:sldMk cId="1762317272" sldId="444"/>
            <ac:picMk id="11" creationId="{8852323D-8821-9D00-53E4-39D02CFEE194}"/>
          </ac:picMkLst>
        </pc:picChg>
        <pc:picChg chg="del">
          <ac:chgData name="bolduc, Karole-anne" userId="7ec06f55-c6e3-436a-8239-95fc4e9050c7" providerId="ADAL" clId="{075F63A5-2809-4046-AAFF-5A915A3B15DE}" dt="2024-04-15T08:11:11.011" v="1208" actId="478"/>
          <ac:picMkLst>
            <pc:docMk/>
            <pc:sldMk cId="1762317272" sldId="444"/>
            <ac:picMk id="12" creationId="{D061601A-8C3C-8AF9-99D0-FB3965D7BED5}"/>
          </ac:picMkLst>
        </pc:picChg>
        <pc:picChg chg="del">
          <ac:chgData name="bolduc, Karole-anne" userId="7ec06f55-c6e3-436a-8239-95fc4e9050c7" providerId="ADAL" clId="{075F63A5-2809-4046-AAFF-5A915A3B15DE}" dt="2024-04-15T08:11:08.872" v="1207" actId="478"/>
          <ac:picMkLst>
            <pc:docMk/>
            <pc:sldMk cId="1762317272" sldId="444"/>
            <ac:picMk id="13" creationId="{7C79F913-C75D-22F4-EBE9-FFAAB37338CE}"/>
          </ac:picMkLst>
        </pc:picChg>
      </pc:sldChg>
      <pc:sldChg chg="addSp delSp modSp add mod ord delAnim modAnim">
        <pc:chgData name="bolduc, Karole-anne" userId="7ec06f55-c6e3-436a-8239-95fc4e9050c7" providerId="ADAL" clId="{075F63A5-2809-4046-AAFF-5A915A3B15DE}" dt="2024-04-15T08:25:21.067" v="2254" actId="115"/>
        <pc:sldMkLst>
          <pc:docMk/>
          <pc:sldMk cId="919196657" sldId="445"/>
        </pc:sldMkLst>
        <pc:spChg chg="mod">
          <ac:chgData name="bolduc, Karole-anne" userId="7ec06f55-c6e3-436a-8239-95fc4e9050c7" providerId="ADAL" clId="{075F63A5-2809-4046-AAFF-5A915A3B15DE}" dt="2024-04-15T08:17:36.909" v="1286" actId="20577"/>
          <ac:spMkLst>
            <pc:docMk/>
            <pc:sldMk cId="919196657" sldId="445"/>
            <ac:spMk id="2" creationId="{1A0D6AA8-306D-9B18-8B22-1519D95817B2}"/>
          </ac:spMkLst>
        </pc:spChg>
        <pc:spChg chg="mod">
          <ac:chgData name="bolduc, Karole-anne" userId="7ec06f55-c6e3-436a-8239-95fc4e9050c7" providerId="ADAL" clId="{075F63A5-2809-4046-AAFF-5A915A3B15DE}" dt="2024-04-15T08:18:31.729" v="1457" actId="5793"/>
          <ac:spMkLst>
            <pc:docMk/>
            <pc:sldMk cId="919196657" sldId="445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075F63A5-2809-4046-AAFF-5A915A3B15DE}" dt="2024-04-15T08:25:21.067" v="2254" actId="115"/>
          <ac:spMkLst>
            <pc:docMk/>
            <pc:sldMk cId="919196657" sldId="445"/>
            <ac:spMk id="5" creationId="{75DC307E-D278-7C91-C901-B5406C0D568B}"/>
          </ac:spMkLst>
        </pc:spChg>
        <pc:spChg chg="mod">
          <ac:chgData name="bolduc, Karole-anne" userId="7ec06f55-c6e3-436a-8239-95fc4e9050c7" providerId="ADAL" clId="{075F63A5-2809-4046-AAFF-5A915A3B15DE}" dt="2024-04-15T08:17:22.295" v="1254" actId="20577"/>
          <ac:spMkLst>
            <pc:docMk/>
            <pc:sldMk cId="919196657" sldId="445"/>
            <ac:spMk id="7" creationId="{14A5A52C-5605-9ECA-3E64-8520F847C33B}"/>
          </ac:spMkLst>
        </pc:spChg>
        <pc:spChg chg="del">
          <ac:chgData name="bolduc, Karole-anne" userId="7ec06f55-c6e3-436a-8239-95fc4e9050c7" providerId="ADAL" clId="{075F63A5-2809-4046-AAFF-5A915A3B15DE}" dt="2024-04-15T08:17:09.397" v="1245" actId="478"/>
          <ac:spMkLst>
            <pc:docMk/>
            <pc:sldMk cId="919196657" sldId="445"/>
            <ac:spMk id="14" creationId="{45EAE6D1-E0AB-3848-E4C0-D98F26EE73BB}"/>
          </ac:spMkLst>
        </pc:spChg>
        <pc:graphicFrameChg chg="add mod modGraphic">
          <ac:chgData name="bolduc, Karole-anne" userId="7ec06f55-c6e3-436a-8239-95fc4e9050c7" providerId="ADAL" clId="{075F63A5-2809-4046-AAFF-5A915A3B15DE}" dt="2024-04-15T08:24:41.327" v="2179" actId="1076"/>
          <ac:graphicFrameMkLst>
            <pc:docMk/>
            <pc:sldMk cId="919196657" sldId="445"/>
            <ac:graphicFrameMk id="4" creationId="{DEBF5D53-937F-004C-EFAB-BE21FEFD647C}"/>
          </ac:graphicFrameMkLst>
        </pc:graphicFrameChg>
        <pc:picChg chg="del">
          <ac:chgData name="bolduc, Karole-anne" userId="7ec06f55-c6e3-436a-8239-95fc4e9050c7" providerId="ADAL" clId="{075F63A5-2809-4046-AAFF-5A915A3B15DE}" dt="2024-04-15T08:17:16.967" v="1252" actId="478"/>
          <ac:picMkLst>
            <pc:docMk/>
            <pc:sldMk cId="919196657" sldId="445"/>
            <ac:picMk id="6" creationId="{664481CC-EEF9-F14D-AE67-163DF65F63D7}"/>
          </ac:picMkLst>
        </pc:picChg>
        <pc:picChg chg="del">
          <ac:chgData name="bolduc, Karole-anne" userId="7ec06f55-c6e3-436a-8239-95fc4e9050c7" providerId="ADAL" clId="{075F63A5-2809-4046-AAFF-5A915A3B15DE}" dt="2024-04-15T08:17:15.927" v="1251" actId="478"/>
          <ac:picMkLst>
            <pc:docMk/>
            <pc:sldMk cId="919196657" sldId="445"/>
            <ac:picMk id="8" creationId="{41D8DE06-E670-E36D-B20B-FDC7552D76B2}"/>
          </ac:picMkLst>
        </pc:picChg>
        <pc:picChg chg="del">
          <ac:chgData name="bolduc, Karole-anne" userId="7ec06f55-c6e3-436a-8239-95fc4e9050c7" providerId="ADAL" clId="{075F63A5-2809-4046-AAFF-5A915A3B15DE}" dt="2024-04-15T08:17:15.077" v="1250" actId="478"/>
          <ac:picMkLst>
            <pc:docMk/>
            <pc:sldMk cId="919196657" sldId="445"/>
            <ac:picMk id="9" creationId="{195E0689-E3EE-B315-EE76-B149F5CE3DA1}"/>
          </ac:picMkLst>
        </pc:picChg>
        <pc:picChg chg="del">
          <ac:chgData name="bolduc, Karole-anne" userId="7ec06f55-c6e3-436a-8239-95fc4e9050c7" providerId="ADAL" clId="{075F63A5-2809-4046-AAFF-5A915A3B15DE}" dt="2024-04-15T08:17:14.214" v="1249" actId="478"/>
          <ac:picMkLst>
            <pc:docMk/>
            <pc:sldMk cId="919196657" sldId="445"/>
            <ac:picMk id="10" creationId="{C434EE12-1B92-6716-D3FF-B2C5AC843D52}"/>
          </ac:picMkLst>
        </pc:picChg>
        <pc:picChg chg="del">
          <ac:chgData name="bolduc, Karole-anne" userId="7ec06f55-c6e3-436a-8239-95fc4e9050c7" providerId="ADAL" clId="{075F63A5-2809-4046-AAFF-5A915A3B15DE}" dt="2024-04-15T08:17:13.347" v="1248" actId="478"/>
          <ac:picMkLst>
            <pc:docMk/>
            <pc:sldMk cId="919196657" sldId="445"/>
            <ac:picMk id="11" creationId="{8852323D-8821-9D00-53E4-39D02CFEE194}"/>
          </ac:picMkLst>
        </pc:picChg>
        <pc:picChg chg="del">
          <ac:chgData name="bolduc, Karole-anne" userId="7ec06f55-c6e3-436a-8239-95fc4e9050c7" providerId="ADAL" clId="{075F63A5-2809-4046-AAFF-5A915A3B15DE}" dt="2024-04-15T08:17:12.426" v="1247" actId="478"/>
          <ac:picMkLst>
            <pc:docMk/>
            <pc:sldMk cId="919196657" sldId="445"/>
            <ac:picMk id="12" creationId="{D061601A-8C3C-8AF9-99D0-FB3965D7BED5}"/>
          </ac:picMkLst>
        </pc:picChg>
        <pc:picChg chg="del">
          <ac:chgData name="bolduc, Karole-anne" userId="7ec06f55-c6e3-436a-8239-95fc4e9050c7" providerId="ADAL" clId="{075F63A5-2809-4046-AAFF-5A915A3B15DE}" dt="2024-04-15T08:17:11.405" v="1246" actId="478"/>
          <ac:picMkLst>
            <pc:docMk/>
            <pc:sldMk cId="919196657" sldId="445"/>
            <ac:picMk id="13" creationId="{7C79F913-C75D-22F4-EBE9-FFAAB37338CE}"/>
          </ac:picMkLst>
        </pc:picChg>
      </pc:sldChg>
      <pc:sldChg chg="addSp delSp modSp add mod delAnim modAnim">
        <pc:chgData name="bolduc, Karole-anne" userId="7ec06f55-c6e3-436a-8239-95fc4e9050c7" providerId="ADAL" clId="{075F63A5-2809-4046-AAFF-5A915A3B15DE}" dt="2024-04-15T17:03:26.822" v="3541" actId="1076"/>
        <pc:sldMkLst>
          <pc:docMk/>
          <pc:sldMk cId="3320300274" sldId="446"/>
        </pc:sldMkLst>
        <pc:spChg chg="mod">
          <ac:chgData name="bolduc, Karole-anne" userId="7ec06f55-c6e3-436a-8239-95fc4e9050c7" providerId="ADAL" clId="{075F63A5-2809-4046-AAFF-5A915A3B15DE}" dt="2024-04-15T08:26:58.878" v="2289" actId="313"/>
          <ac:spMkLst>
            <pc:docMk/>
            <pc:sldMk cId="3320300274" sldId="446"/>
            <ac:spMk id="2" creationId="{1A0D6AA8-306D-9B18-8B22-1519D95817B2}"/>
          </ac:spMkLst>
        </pc:spChg>
        <pc:spChg chg="mod">
          <ac:chgData name="bolduc, Karole-anne" userId="7ec06f55-c6e3-436a-8239-95fc4e9050c7" providerId="ADAL" clId="{075F63A5-2809-4046-AAFF-5A915A3B15DE}" dt="2024-04-15T08:27:42.626" v="2416" actId="20577"/>
          <ac:spMkLst>
            <pc:docMk/>
            <pc:sldMk cId="3320300274" sldId="446"/>
            <ac:spMk id="3" creationId="{F7470C0D-368E-77F0-4A97-3A420E170BD1}"/>
          </ac:spMkLst>
        </pc:spChg>
        <pc:spChg chg="del">
          <ac:chgData name="bolduc, Karole-anne" userId="7ec06f55-c6e3-436a-8239-95fc4e9050c7" providerId="ADAL" clId="{075F63A5-2809-4046-AAFF-5A915A3B15DE}" dt="2024-04-15T08:27:53.511" v="2417" actId="21"/>
          <ac:spMkLst>
            <pc:docMk/>
            <pc:sldMk cId="3320300274" sldId="446"/>
            <ac:spMk id="5" creationId="{75DC307E-D278-7C91-C901-B5406C0D568B}"/>
          </ac:spMkLst>
        </pc:spChg>
        <pc:spChg chg="add mod">
          <ac:chgData name="bolduc, Karole-anne" userId="7ec06f55-c6e3-436a-8239-95fc4e9050c7" providerId="ADAL" clId="{075F63A5-2809-4046-AAFF-5A915A3B15DE}" dt="2024-04-15T08:30:39.754" v="2818" actId="20577"/>
          <ac:spMkLst>
            <pc:docMk/>
            <pc:sldMk cId="3320300274" sldId="446"/>
            <ac:spMk id="6" creationId="{7A7A2CB2-1B5F-41C1-B840-8A8198299BD7}"/>
          </ac:spMkLst>
        </pc:spChg>
        <pc:spChg chg="mod">
          <ac:chgData name="bolduc, Karole-anne" userId="7ec06f55-c6e3-436a-8239-95fc4e9050c7" providerId="ADAL" clId="{075F63A5-2809-4046-AAFF-5A915A3B15DE}" dt="2024-04-15T08:27:59.775" v="2421" actId="20577"/>
          <ac:spMkLst>
            <pc:docMk/>
            <pc:sldMk cId="3320300274" sldId="446"/>
            <ac:spMk id="7" creationId="{14A5A52C-5605-9ECA-3E64-8520F847C33B}"/>
          </ac:spMkLst>
        </pc:spChg>
        <pc:spChg chg="add del mod">
          <ac:chgData name="bolduc, Karole-anne" userId="7ec06f55-c6e3-436a-8239-95fc4e9050c7" providerId="ADAL" clId="{075F63A5-2809-4046-AAFF-5A915A3B15DE}" dt="2024-04-15T08:32:10.958" v="2826" actId="478"/>
          <ac:spMkLst>
            <pc:docMk/>
            <pc:sldMk cId="3320300274" sldId="446"/>
            <ac:spMk id="10" creationId="{1FF1448C-6B9B-8E8A-8101-52C5DC96DB67}"/>
          </ac:spMkLst>
        </pc:spChg>
        <pc:graphicFrameChg chg="modGraphic">
          <ac:chgData name="bolduc, Karole-anne" userId="7ec06f55-c6e3-436a-8239-95fc4e9050c7" providerId="ADAL" clId="{075F63A5-2809-4046-AAFF-5A915A3B15DE}" dt="2024-04-15T08:29:29.247" v="2643" actId="403"/>
          <ac:graphicFrameMkLst>
            <pc:docMk/>
            <pc:sldMk cId="3320300274" sldId="446"/>
            <ac:graphicFrameMk id="4" creationId="{DEBF5D53-937F-004C-EFAB-BE21FEFD647C}"/>
          </ac:graphicFrameMkLst>
        </pc:graphicFrameChg>
        <pc:picChg chg="add del mod">
          <ac:chgData name="bolduc, Karole-anne" userId="7ec06f55-c6e3-436a-8239-95fc4e9050c7" providerId="ADAL" clId="{075F63A5-2809-4046-AAFF-5A915A3B15DE}" dt="2024-04-15T17:03:26.822" v="3541" actId="1076"/>
          <ac:picMkLst>
            <pc:docMk/>
            <pc:sldMk cId="3320300274" sldId="446"/>
            <ac:picMk id="9" creationId="{0E84DBA9-8028-8F8F-DAE2-89C2D34FA999}"/>
          </ac:picMkLst>
        </pc:picChg>
      </pc:sldChg>
      <pc:sldMasterChg chg="modTransition modSldLayout">
        <pc:chgData name="bolduc, Karole-anne" userId="7ec06f55-c6e3-436a-8239-95fc4e9050c7" providerId="ADAL" clId="{075F63A5-2809-4046-AAFF-5A915A3B15DE}" dt="2024-04-15T08:00:16.868" v="945"/>
        <pc:sldMasterMkLst>
          <pc:docMk/>
          <pc:sldMasterMk cId="4246631181" sldId="2147483671"/>
        </pc:sldMasterMkLst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619563571" sldId="2147483672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3289552763" sldId="2147483673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3614945992" sldId="2147483674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3991528375" sldId="2147483675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325747686" sldId="2147483676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2208826880" sldId="2147483677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514886190" sldId="2147483678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2590964648" sldId="2147483679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746647018" sldId="2147483680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2960128635" sldId="2147483681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782876910" sldId="2147483682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48566329" sldId="2147483683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3224800724" sldId="2147483684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232817284" sldId="2147483685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569267752" sldId="2147483686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3240008429" sldId="2147483687"/>
          </pc:sldLayoutMkLst>
        </pc:sldLayoutChg>
        <pc:sldLayoutChg chg="modTransition">
          <pc:chgData name="bolduc, Karole-anne" userId="7ec06f55-c6e3-436a-8239-95fc4e9050c7" providerId="ADAL" clId="{075F63A5-2809-4046-AAFF-5A915A3B15DE}" dt="2024-04-15T08:00:16.868" v="945"/>
          <pc:sldLayoutMkLst>
            <pc:docMk/>
            <pc:sldMasterMk cId="4246631181" sldId="2147483671"/>
            <pc:sldLayoutMk cId="1684892585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5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863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691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32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72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728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775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42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25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27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4599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837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8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68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619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464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01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xplore/circulation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tock-photo/hemorrhage-vei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precisemedical.com.au/products/shippert-rhino-rocket-epistaxis-nose-bleed-treatment-nasal-packing" TargetMode="External"/><Relationship Id="rId7" Type="http://schemas.openxmlformats.org/officeDocument/2006/relationships/hyperlink" Target="https://lasanteauquotidien.com/maladies/poumons/hemoptysie/" TargetMode="External"/><Relationship Id="rId12" Type="http://schemas.openxmlformats.org/officeDocument/2006/relationships/hyperlink" Target="https://www.sante-sur-le-net.com/maladies/hepato-gastro/rectorragi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image" Target="../media/image10.jpeg"/><Relationship Id="rId10" Type="http://schemas.openxmlformats.org/officeDocument/2006/relationships/hyperlink" Target="https://www.passeportsante.net/fr/Maux/Problemes/Fiche.aspx?doc=otorragie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emblog.com/blog/asplenia-in-the-e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pourquoidocteur.fr/Articles/Question-d-actu/36061-Ecchymoses-reconnaitre-mauvais-traitements-nourrisson-un-jeune-enfant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clinicalproceduresforsaferpatientcaretrubscn/chapter/3-9-positioning-patients-in-bed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D4B1D-137B-C225-2CBD-BFBB9953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Dernier cours théorique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CB954-55BC-91E0-BA20-A39677E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Hypertension artérielle</a:t>
            </a:r>
          </a:p>
          <a:p>
            <a:r>
              <a:rPr lang="fr-CA" sz="2400" dirty="0"/>
              <a:t>Hypotension artérielle</a:t>
            </a:r>
          </a:p>
          <a:p>
            <a:r>
              <a:rPr lang="fr-CA" sz="2400" dirty="0"/>
              <a:t>Anémie</a:t>
            </a:r>
          </a:p>
          <a:p>
            <a:r>
              <a:rPr lang="fr-CA" sz="2400" dirty="0"/>
              <a:t>Leucémie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7351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fleur, cœur, Saint-Valentin, Photographie de nature morte&#10;&#10;Description générée automatiquement">
            <a:extLst>
              <a:ext uri="{FF2B5EF4-FFF2-40B4-BE49-F238E27FC236}">
                <a16:creationId xmlns:a16="http://schemas.microsoft.com/office/drawing/2014/main" id="{50E7DB63-8C73-6B1D-BB9D-C09EA9B6D2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144379"/>
            <a:ext cx="12593053" cy="6926179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DCB82C-6166-75B1-DC56-524FD3C30C9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fr-CA" dirty="0"/>
              <a:t>Les altérations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4380F-2030-C25F-335B-7DBA587B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Toutes les altérations du sang ont un lien avec les éléments figurés. </a:t>
            </a:r>
          </a:p>
          <a:p>
            <a:endParaRPr lang="fr-CA" sz="2800" dirty="0"/>
          </a:p>
          <a:p>
            <a:r>
              <a:rPr lang="fr-CA" sz="2800" dirty="0"/>
              <a:t>Nous verrons cette fois-ci, tout signe et symptôme en lien avec les différents types d’hémorragie</a:t>
            </a:r>
          </a:p>
          <a:p>
            <a:endParaRPr lang="fr-CA" sz="2800" dirty="0"/>
          </a:p>
          <a:p>
            <a:pPr marL="457200" lvl="1" indent="0">
              <a:buNone/>
            </a:pP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3597723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412" y="1148328"/>
            <a:ext cx="3778623" cy="11670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Hémorragie</a:t>
            </a:r>
            <a:endParaRPr lang="en-US" sz="4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7D0A21-8424-360C-D888-E932C3B4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80" r="3860" b="9239"/>
          <a:stretch/>
        </p:blipFill>
        <p:spPr>
          <a:xfrm>
            <a:off x="373965" y="570703"/>
            <a:ext cx="6819315" cy="5388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D0CB8-F7FE-8EFA-C353-FD9FC09EC8D6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147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4CD797E-6148-8E31-1FA7-F396A60E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18" y="2635623"/>
            <a:ext cx="4179664" cy="3612775"/>
          </a:xfrm>
        </p:spPr>
        <p:txBody>
          <a:bodyPr>
            <a:normAutofit/>
          </a:bodyPr>
          <a:lstStyle/>
          <a:p>
            <a:r>
              <a:rPr lang="fr-CA" sz="2400" dirty="0"/>
              <a:t>Qu’est-ce qu’une hémorragie?</a:t>
            </a:r>
          </a:p>
          <a:p>
            <a:endParaRPr lang="fr-CA" sz="2400" dirty="0"/>
          </a:p>
          <a:p>
            <a:r>
              <a:rPr lang="fr-CA" sz="2400" dirty="0"/>
              <a:t>Il s’agit d’un écoulement de sang à la suite d’une rupture d’un vaisseau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B73AE7D-B376-ABA7-213B-86E5EFE0F881}"/>
              </a:ext>
            </a:extLst>
          </p:cNvPr>
          <p:cNvSpPr/>
          <p:nvPr/>
        </p:nvSpPr>
        <p:spPr>
          <a:xfrm>
            <a:off x="4693635" y="2282817"/>
            <a:ext cx="6432442" cy="3426855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Interne ou externe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L’hémorragie peut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être externe, interne et extériorisée.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01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Hémorragies internes extériorisées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1"/>
            <a:ext cx="10311448" cy="4742327"/>
          </a:xfrm>
        </p:spPr>
        <p:txBody>
          <a:bodyPr>
            <a:normAutofit/>
          </a:bodyPr>
          <a:lstStyle/>
          <a:p>
            <a:r>
              <a:rPr lang="fr-CA" sz="2400" dirty="0"/>
              <a:t>Ces définitions ont été préalablement vues lors de la compétence 3. Est-ce que vous vous en rappelez?</a:t>
            </a:r>
          </a:p>
          <a:p>
            <a:endParaRPr lang="fr-CA" sz="2400" dirty="0"/>
          </a:p>
          <a:p>
            <a:pPr lvl="1"/>
            <a:r>
              <a:rPr lang="fr-CA" sz="2200" dirty="0"/>
              <a:t>Épistaxis</a:t>
            </a:r>
          </a:p>
          <a:p>
            <a:pPr lvl="1"/>
            <a:r>
              <a:rPr lang="fr-CA" sz="2200" dirty="0"/>
              <a:t>Hématémèse</a:t>
            </a:r>
          </a:p>
          <a:p>
            <a:pPr lvl="1"/>
            <a:r>
              <a:rPr lang="fr-CA" sz="2200" dirty="0"/>
              <a:t>Hématurie</a:t>
            </a:r>
          </a:p>
          <a:p>
            <a:pPr lvl="1"/>
            <a:r>
              <a:rPr lang="fr-CA" sz="2200" dirty="0"/>
              <a:t>Hémoptysie</a:t>
            </a:r>
          </a:p>
          <a:p>
            <a:pPr lvl="1"/>
            <a:r>
              <a:rPr lang="fr-CA" sz="2200" dirty="0"/>
              <a:t>Méléna</a:t>
            </a:r>
          </a:p>
          <a:p>
            <a:pPr lvl="1"/>
            <a:r>
              <a:rPr lang="fr-CA" sz="2200" dirty="0"/>
              <a:t>Otorragie</a:t>
            </a:r>
          </a:p>
          <a:p>
            <a:pPr lvl="1"/>
            <a:r>
              <a:rPr lang="fr-CA" sz="2200" dirty="0"/>
              <a:t>Rectorragie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148</a:t>
            </a:r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664481CC-EEF9-F14D-AE67-163DF65F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533" b="17799"/>
          <a:stretch/>
        </p:blipFill>
        <p:spPr>
          <a:xfrm>
            <a:off x="5141976" y="24277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41D8DE06-E670-E36D-B20B-FDC7552D7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87" b="4687"/>
          <a:stretch/>
        </p:blipFill>
        <p:spPr>
          <a:xfrm>
            <a:off x="5294376" y="25801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195E0689-E3EE-B315-EE76-B149F5CE3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28" b="10701"/>
          <a:stretch/>
        </p:blipFill>
        <p:spPr>
          <a:xfrm>
            <a:off x="5446776" y="2732563"/>
            <a:ext cx="5019675" cy="3093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C434EE12-1B92-6716-D3FF-B2C5AC843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499" b="1499"/>
          <a:stretch/>
        </p:blipFill>
        <p:spPr>
          <a:xfrm>
            <a:off x="5446776" y="27325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8852323D-8821-9D00-53E4-39D02CFEE1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77" r="6577"/>
          <a:stretch/>
        </p:blipFill>
        <p:spPr>
          <a:xfrm>
            <a:off x="5599176" y="28849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D061601A-8C3C-8AF9-99D0-FB3965D7B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9331" r="9331"/>
          <a:stretch/>
        </p:blipFill>
        <p:spPr>
          <a:xfrm>
            <a:off x="5751576" y="30373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Espace réservé du contenu 6">
            <a:extLst>
              <a:ext uri="{FF2B5EF4-FFF2-40B4-BE49-F238E27FC236}">
                <a16:creationId xmlns:a16="http://schemas.microsoft.com/office/drawing/2014/main" id="{7C79F913-C75D-22F4-EBE9-FFAAB37338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4939" b="4939"/>
          <a:stretch/>
        </p:blipFill>
        <p:spPr>
          <a:xfrm>
            <a:off x="5903976" y="31897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5EAE6D1-E0AB-3848-E4C0-D98F26EE73BB}"/>
              </a:ext>
            </a:extLst>
          </p:cNvPr>
          <p:cNvSpPr/>
          <p:nvPr/>
        </p:nvSpPr>
        <p:spPr>
          <a:xfrm>
            <a:off x="3748877" y="1954513"/>
            <a:ext cx="7805871" cy="4311427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Quelle est la différence?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Hématémèse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hémoptysie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baseline="0" dirty="0">
                <a:solidFill>
                  <a:prstClr val="white"/>
                </a:solidFill>
                <a:latin typeface="Century Gothic" panose="020B0502020202020204"/>
              </a:rPr>
              <a:t>Méléna</a:t>
            </a: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 et rectorragie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899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7" y="326968"/>
            <a:ext cx="10442577" cy="1400530"/>
          </a:xfrm>
        </p:spPr>
        <p:txBody>
          <a:bodyPr/>
          <a:lstStyle/>
          <a:p>
            <a:r>
              <a:rPr lang="fr-CA" dirty="0"/>
              <a:t>Hémorragies internes non -extériorisées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1"/>
            <a:ext cx="10311448" cy="4742327"/>
          </a:xfrm>
        </p:spPr>
        <p:txBody>
          <a:bodyPr>
            <a:normAutofit/>
          </a:bodyPr>
          <a:lstStyle/>
          <a:p>
            <a:r>
              <a:rPr lang="fr-CA" sz="2400" dirty="0"/>
              <a:t>Certaines manifestations peuvent signaler une hémorragie interne non-extériorisée. Il est important d’être à l’affut des symptômes connexes.</a:t>
            </a:r>
          </a:p>
          <a:p>
            <a:endParaRPr lang="fr-CA" sz="2400" dirty="0"/>
          </a:p>
          <a:p>
            <a:pPr lvl="1"/>
            <a:r>
              <a:rPr lang="fr-CA" sz="2200" dirty="0"/>
              <a:t>Pétéchie</a:t>
            </a:r>
          </a:p>
          <a:p>
            <a:pPr lvl="1"/>
            <a:r>
              <a:rPr lang="fr-CA" sz="2200" dirty="0"/>
              <a:t>Ecchymose</a:t>
            </a:r>
          </a:p>
          <a:p>
            <a:pPr lvl="1"/>
            <a:r>
              <a:rPr lang="fr-CA" sz="2200" dirty="0"/>
              <a:t>Hématome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148</a:t>
            </a:r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664481CC-EEF9-F14D-AE67-163DF65F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707" b="5707"/>
          <a:stretch/>
        </p:blipFill>
        <p:spPr>
          <a:xfrm>
            <a:off x="5141976" y="24277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41D8DE06-E670-E36D-B20B-FDC7552D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99" b="1499"/>
          <a:stretch/>
        </p:blipFill>
        <p:spPr>
          <a:xfrm>
            <a:off x="5294376" y="2580163"/>
            <a:ext cx="5019675" cy="324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195E0689-E3EE-B315-EE76-B149F5CE3D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10" r="4510"/>
          <a:stretch/>
        </p:blipFill>
        <p:spPr>
          <a:xfrm>
            <a:off x="5446776" y="2732563"/>
            <a:ext cx="5019675" cy="3093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8717559-9D30-FB5C-C415-F9A84E801B36}"/>
              </a:ext>
            </a:extLst>
          </p:cNvPr>
          <p:cNvSpPr/>
          <p:nvPr/>
        </p:nvSpPr>
        <p:spPr>
          <a:xfrm>
            <a:off x="4697186" y="2580162"/>
            <a:ext cx="6717574" cy="324612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Quelle est la différence?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Ecchymose et hématome?</a:t>
            </a:r>
          </a:p>
        </p:txBody>
      </p:sp>
    </p:spTree>
    <p:extLst>
      <p:ext uri="{BB962C8B-B14F-4D97-AF65-F5344CB8AC3E}">
        <p14:creationId xmlns:p14="http://schemas.microsoft.com/office/powerpoint/2010/main" val="1762317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Hémorragie interne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1"/>
            <a:ext cx="10311448" cy="4742327"/>
          </a:xfrm>
        </p:spPr>
        <p:txBody>
          <a:bodyPr>
            <a:normAutofit/>
          </a:bodyPr>
          <a:lstStyle/>
          <a:p>
            <a:r>
              <a:rPr lang="fr-CA" sz="2400" dirty="0"/>
              <a:t>Quels sont les premiers signes d’une hémorragie interne?</a:t>
            </a:r>
          </a:p>
          <a:p>
            <a:pPr lvl="1"/>
            <a:r>
              <a:rPr lang="fr-CA" sz="2200" dirty="0"/>
              <a:t>La baisse de la tension artérielle et augmentation de la fréquence cardiaque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149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DEBF5D53-937F-004C-EFAB-BE21FEFD6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24840"/>
              </p:ext>
            </p:extLst>
          </p:nvPr>
        </p:nvGraphicFramePr>
        <p:xfrm>
          <a:off x="545726" y="2906601"/>
          <a:ext cx="1142662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310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713310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</a:tblGrid>
              <a:tr h="366328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5113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Pouls rapide, faible et filant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Hypotension artérielle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Respiration rapide et superficielle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Faiblesse et pâleur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Peau moite et froide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Manifestations d’hémorragie externe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Manifestations d’hémorragie interne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Douleur localisée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Manifestations d’hémorragie interne extériorisée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Soluté IV, </a:t>
                      </a:r>
                      <a:r>
                        <a:rPr lang="fr-FR" b="1" i="1" dirty="0"/>
                        <a:t>selon l’ordonnance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Suivi des signes vitaux et de l’état de conscience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Oxygène, selon l’ordonnance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Coucher la personne au besoin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Surélever le membre atteint et/ou pansement compressif au besoin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Appliquer de la glace sur un hématome et/ou une ecchymose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Suivi et vérification des excreta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DC307E-D278-7C91-C901-B5406C0D568B}"/>
              </a:ext>
            </a:extLst>
          </p:cNvPr>
          <p:cNvSpPr/>
          <p:nvPr/>
        </p:nvSpPr>
        <p:spPr>
          <a:xfrm>
            <a:off x="4697186" y="2580162"/>
            <a:ext cx="6717574" cy="324612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Important</a:t>
            </a:r>
            <a:endParaRPr lang="fr-FR" sz="2200" noProof="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sng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noProof="0" dirty="0">
                <a:solidFill>
                  <a:prstClr val="white"/>
                </a:solidFill>
                <a:latin typeface="Century Gothic" panose="020B0502020202020204"/>
              </a:rPr>
              <a:t>Il faut aviser l’infirmière dès tout signe d’hémorragie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9196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choc hypovolémique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1"/>
            <a:ext cx="10311448" cy="4742327"/>
          </a:xfrm>
        </p:spPr>
        <p:txBody>
          <a:bodyPr>
            <a:normAutofit/>
          </a:bodyPr>
          <a:lstStyle/>
          <a:p>
            <a:r>
              <a:rPr lang="fr-CA" sz="2400" dirty="0"/>
              <a:t>Il s’agit d’une diminution brusque du volume sanguin ce qui entraine une diminution du débit sanguin et du débit cardiaque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150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DEBF5D53-937F-004C-EFAB-BE21FEFD6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6590"/>
              </p:ext>
            </p:extLst>
          </p:nvPr>
        </p:nvGraphicFramePr>
        <p:xfrm>
          <a:off x="545726" y="2906601"/>
          <a:ext cx="812583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83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366328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5113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Baisse de la tension artérielle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Pouls rapide et filants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Peau pâle, moite et froide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Nausées et vertiges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Hypoxie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Diminution de l’état de conscience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Anxiété et agitation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/>
                        <a:t>Diminution de la température corporelle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7A2CB2-1B5F-41C1-B840-8A8198299BD7}"/>
              </a:ext>
            </a:extLst>
          </p:cNvPr>
          <p:cNvSpPr/>
          <p:nvPr/>
        </p:nvSpPr>
        <p:spPr>
          <a:xfrm>
            <a:off x="4697186" y="2580162"/>
            <a:ext cx="6717574" cy="324612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Urgence </a:t>
            </a:r>
            <a:endParaRPr lang="fr-FR" sz="2200" noProof="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sng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noProof="0" dirty="0">
                <a:solidFill>
                  <a:prstClr val="white"/>
                </a:solidFill>
                <a:latin typeface="Century Gothic" panose="020B0502020202020204"/>
              </a:rPr>
              <a:t>Il s’agit d’une urgence médicale. Tout doit être mis en place pour augmenter l’apport sanguin au niveau des organes vitaux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Image 8" descr="Une image contenant Équipement médical, soins de santé, médical, hôpital&#10;&#10;Description générée automatiquement">
            <a:extLst>
              <a:ext uri="{FF2B5EF4-FFF2-40B4-BE49-F238E27FC236}">
                <a16:creationId xmlns:a16="http://schemas.microsoft.com/office/drawing/2014/main" id="{0E84DBA9-8028-8F8F-DAE2-89C2D34F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0171" y="1003377"/>
            <a:ext cx="7918953" cy="5245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030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AA115-16E3-43DC-B1E2-1DA8D746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792481"/>
            <a:ext cx="10429757" cy="5699760"/>
          </a:xfrm>
        </p:spPr>
        <p:txBody>
          <a:bodyPr>
            <a:normAutofit fontScale="92500"/>
          </a:bodyPr>
          <a:lstStyle/>
          <a:p>
            <a:r>
              <a:rPr lang="fr-CA" sz="2800" dirty="0"/>
              <a:t>Vous serez placez en équipe de 3 ou 4. </a:t>
            </a:r>
          </a:p>
          <a:p>
            <a:r>
              <a:rPr lang="fr-CA" sz="2800" dirty="0"/>
              <a:t>Vous aurez à faire: 	</a:t>
            </a:r>
          </a:p>
          <a:p>
            <a:pPr lvl="1"/>
            <a:r>
              <a:rPr lang="fr-CA" sz="2400" dirty="0"/>
              <a:t>Exercices maison </a:t>
            </a:r>
          </a:p>
          <a:p>
            <a:pPr lvl="2"/>
            <a:r>
              <a:rPr lang="fr-CA" sz="2200" i="1" dirty="0"/>
              <a:t>« Manifestations cliniques des altérations du système cardiovasculaire »</a:t>
            </a:r>
          </a:p>
          <a:p>
            <a:pPr lvl="2"/>
            <a:r>
              <a:rPr lang="fr-CA" sz="2200" i="1" dirty="0"/>
              <a:t>« Définitions des altérations du système cardiovasculaire »</a:t>
            </a:r>
          </a:p>
          <a:p>
            <a:pPr lvl="2"/>
            <a:r>
              <a:rPr lang="fr-CA" sz="2000" i="1" dirty="0"/>
              <a:t>Nous corrigerons par la suite</a:t>
            </a:r>
          </a:p>
          <a:p>
            <a:pPr lvl="1"/>
            <a:r>
              <a:rPr lang="fr-CA" sz="2400" dirty="0"/>
              <a:t>Histoire de cas 6 à 10</a:t>
            </a:r>
          </a:p>
          <a:p>
            <a:pPr lvl="2"/>
            <a:r>
              <a:rPr lang="fr-CA" sz="2000" i="1" dirty="0"/>
              <a:t>Nous corrigerons par la suite</a:t>
            </a:r>
          </a:p>
          <a:p>
            <a:pPr marL="457200" lvl="1" indent="0">
              <a:buNone/>
            </a:pPr>
            <a:endParaRPr lang="fr-CA" sz="2400" dirty="0"/>
          </a:p>
          <a:p>
            <a:pPr lvl="2"/>
            <a:r>
              <a:rPr lang="fr-CA" sz="2200" dirty="0"/>
              <a:t>Pour les plus rapides : </a:t>
            </a:r>
          </a:p>
          <a:p>
            <a:pPr lvl="3"/>
            <a:r>
              <a:rPr lang="fr-CA" sz="1800" dirty="0"/>
              <a:t>Activités du </a:t>
            </a:r>
            <a:r>
              <a:rPr lang="fr-CA" sz="1800" dirty="0" err="1"/>
              <a:t>Cemeq</a:t>
            </a:r>
            <a:endParaRPr lang="fr-CA" sz="1800" dirty="0"/>
          </a:p>
          <a:p>
            <a:pPr lvl="4"/>
            <a:r>
              <a:rPr lang="fr-CA" sz="1800" dirty="0"/>
              <a:t>3.13 (Page 150 et 151)</a:t>
            </a:r>
          </a:p>
          <a:p>
            <a:pPr lvl="4"/>
            <a:r>
              <a:rPr lang="fr-CA" sz="1800" dirty="0"/>
              <a:t>Intégration (page 151 à 157)</a:t>
            </a:r>
          </a:p>
        </p:txBody>
      </p:sp>
    </p:spTree>
    <p:extLst>
      <p:ext uri="{BB962C8B-B14F-4D97-AF65-F5344CB8AC3E}">
        <p14:creationId xmlns:p14="http://schemas.microsoft.com/office/powerpoint/2010/main" val="2389899135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438</Words>
  <Application>Microsoft Office PowerPoint</Application>
  <PresentationFormat>Grand écran</PresentationFormat>
  <Paragraphs>94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Dernier cours théorique</vt:lpstr>
      <vt:lpstr>Les altérations du sang</vt:lpstr>
      <vt:lpstr>Hémorragie</vt:lpstr>
      <vt:lpstr>Hémorragies internes extériorisées</vt:lpstr>
      <vt:lpstr>Hémorragies internes non -extériorisées</vt:lpstr>
      <vt:lpstr>Hémorragie interne</vt:lpstr>
      <vt:lpstr>Le choc hypovolémique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du système cardiovasculaire</dc:title>
  <dc:creator>Audet, Isabelle</dc:creator>
  <cp:lastModifiedBy>bolduc, Karole-anne</cp:lastModifiedBy>
  <cp:revision>17</cp:revision>
  <dcterms:created xsi:type="dcterms:W3CDTF">2021-04-21T00:33:42Z</dcterms:created>
  <dcterms:modified xsi:type="dcterms:W3CDTF">2024-04-15T17:03:29Z</dcterms:modified>
</cp:coreProperties>
</file>