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441" r:id="rId2"/>
    <p:sldId id="256" r:id="rId3"/>
    <p:sldId id="451" r:id="rId4"/>
    <p:sldId id="452" r:id="rId5"/>
    <p:sldId id="453" r:id="rId6"/>
    <p:sldId id="423" r:id="rId7"/>
    <p:sldId id="454" r:id="rId8"/>
    <p:sldId id="455" r:id="rId9"/>
    <p:sldId id="456" r:id="rId10"/>
    <p:sldId id="457" r:id="rId11"/>
    <p:sldId id="458" r:id="rId12"/>
    <p:sldId id="459" r:id="rId13"/>
    <p:sldId id="461" r:id="rId14"/>
    <p:sldId id="460" r:id="rId15"/>
    <p:sldId id="462" r:id="rId16"/>
    <p:sldId id="463" r:id="rId17"/>
    <p:sldId id="464" r:id="rId18"/>
    <p:sldId id="465" r:id="rId19"/>
    <p:sldId id="466" r:id="rId20"/>
    <p:sldId id="468" r:id="rId21"/>
    <p:sldId id="467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D3DDFD8-0F61-4A63-917C-3BC0740A8DDF}">
          <p14:sldIdLst>
            <p14:sldId id="441"/>
            <p14:sldId id="256"/>
            <p14:sldId id="451"/>
          </p14:sldIdLst>
        </p14:section>
        <p14:section name="Voies respiratoires supérieures" id="{679B551B-5B01-451A-AD9C-9376083F0254}">
          <p14:sldIdLst>
            <p14:sldId id="452"/>
            <p14:sldId id="453"/>
            <p14:sldId id="423"/>
            <p14:sldId id="454"/>
            <p14:sldId id="455"/>
            <p14:sldId id="456"/>
            <p14:sldId id="457"/>
            <p14:sldId id="458"/>
          </p14:sldIdLst>
        </p14:section>
        <p14:section name="Vopies respiratoires inférieures" id="{35511EE0-BEAA-4EFC-8812-664CB10FCDB8}">
          <p14:sldIdLst>
            <p14:sldId id="459"/>
            <p14:sldId id="461"/>
            <p14:sldId id="460"/>
            <p14:sldId id="462"/>
            <p14:sldId id="463"/>
            <p14:sldId id="464"/>
            <p14:sldId id="465"/>
            <p14:sldId id="466"/>
            <p14:sldId id="468"/>
          </p14:sldIdLst>
        </p14:section>
        <p14:section name="Physiologie pulmonaire" id="{4591ED7F-65E7-4A98-86CE-AB1CE55F7EA8}">
          <p14:sldIdLst>
            <p14:sldId id="467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B0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6BF58-2D2A-420A-9E0A-1E6D96133029}" v="3176" dt="2024-04-17T14:34:14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lduc, Karole-anne" userId="7ec06f55-c6e3-436a-8239-95fc4e9050c7" providerId="ADAL" clId="{3FE6BF58-2D2A-420A-9E0A-1E6D96133029}"/>
    <pc:docChg chg="undo redo custSel addSld delSld modSld sldOrd modMainMaster addSection modSection">
      <pc:chgData name="bolduc, Karole-anne" userId="7ec06f55-c6e3-436a-8239-95fc4e9050c7" providerId="ADAL" clId="{3FE6BF58-2D2A-420A-9E0A-1E6D96133029}" dt="2024-04-17T14:35:00.582" v="6575" actId="2696"/>
      <pc:docMkLst>
        <pc:docMk/>
      </pc:docMkLst>
      <pc:sldChg chg="modTransition">
        <pc:chgData name="bolduc, Karole-anne" userId="7ec06f55-c6e3-436a-8239-95fc4e9050c7" providerId="ADAL" clId="{3FE6BF58-2D2A-420A-9E0A-1E6D96133029}" dt="2024-04-16T15:41:08.159" v="4"/>
        <pc:sldMkLst>
          <pc:docMk/>
          <pc:sldMk cId="253434925" sldId="256"/>
        </pc:sldMkLst>
      </pc:sldChg>
      <pc:sldChg chg="modSp del mod modTransition">
        <pc:chgData name="bolduc, Karole-anne" userId="7ec06f55-c6e3-436a-8239-95fc4e9050c7" providerId="ADAL" clId="{3FE6BF58-2D2A-420A-9E0A-1E6D96133029}" dt="2024-04-16T16:04:37.694" v="955" actId="47"/>
        <pc:sldMkLst>
          <pc:docMk/>
          <pc:sldMk cId="2659963009" sldId="421"/>
        </pc:sldMkLst>
        <pc:picChg chg="mod modCrop">
          <ac:chgData name="bolduc, Karole-anne" userId="7ec06f55-c6e3-436a-8239-95fc4e9050c7" providerId="ADAL" clId="{3FE6BF58-2D2A-420A-9E0A-1E6D96133029}" dt="2024-04-16T15:54:50.225" v="395" actId="18131"/>
          <ac:picMkLst>
            <pc:docMk/>
            <pc:sldMk cId="2659963009" sldId="421"/>
            <ac:picMk id="4" creationId="{86B04C3C-4063-4F0C-A465-FCC37DB2D44A}"/>
          </ac:picMkLst>
        </pc:picChg>
      </pc:sldChg>
      <pc:sldChg chg="del modTransition">
        <pc:chgData name="bolduc, Karole-anne" userId="7ec06f55-c6e3-436a-8239-95fc4e9050c7" providerId="ADAL" clId="{3FE6BF58-2D2A-420A-9E0A-1E6D96133029}" dt="2024-04-16T16:05:34.069" v="983" actId="47"/>
        <pc:sldMkLst>
          <pc:docMk/>
          <pc:sldMk cId="3819180706" sldId="422"/>
        </pc:sldMkLst>
      </pc:sldChg>
      <pc:sldChg chg="addSp delSp modSp mod modTransition modAnim">
        <pc:chgData name="bolduc, Karole-anne" userId="7ec06f55-c6e3-436a-8239-95fc4e9050c7" providerId="ADAL" clId="{3FE6BF58-2D2A-420A-9E0A-1E6D96133029}" dt="2024-04-17T12:34:14.604" v="1257"/>
        <pc:sldMkLst>
          <pc:docMk/>
          <pc:sldMk cId="1711869382" sldId="423"/>
        </pc:sldMkLst>
        <pc:spChg chg="add mod">
          <ac:chgData name="bolduc, Karole-anne" userId="7ec06f55-c6e3-436a-8239-95fc4e9050c7" providerId="ADAL" clId="{3FE6BF58-2D2A-420A-9E0A-1E6D96133029}" dt="2024-04-16T16:05:47.377" v="986"/>
          <ac:spMkLst>
            <pc:docMk/>
            <pc:sldMk cId="1711869382" sldId="423"/>
            <ac:spMk id="2" creationId="{0550B603-57C5-4F03-FE16-57B659A28F46}"/>
          </ac:spMkLst>
        </pc:spChg>
        <pc:spChg chg="add del mod">
          <ac:chgData name="bolduc, Karole-anne" userId="7ec06f55-c6e3-436a-8239-95fc4e9050c7" providerId="ADAL" clId="{3FE6BF58-2D2A-420A-9E0A-1E6D96133029}" dt="2024-04-17T12:28:41.654" v="1045" actId="478"/>
          <ac:spMkLst>
            <pc:docMk/>
            <pc:sldMk cId="1711869382" sldId="423"/>
            <ac:spMk id="4" creationId="{9C2A1411-9DC7-4FB1-8AE7-71ADADD52DA2}"/>
          </ac:spMkLst>
        </pc:spChg>
        <pc:spChg chg="del mod">
          <ac:chgData name="bolduc, Karole-anne" userId="7ec06f55-c6e3-436a-8239-95fc4e9050c7" providerId="ADAL" clId="{3FE6BF58-2D2A-420A-9E0A-1E6D96133029}" dt="2024-04-16T16:05:40.924" v="985" actId="478"/>
          <ac:spMkLst>
            <pc:docMk/>
            <pc:sldMk cId="1711869382" sldId="423"/>
            <ac:spMk id="5" creationId="{5F8BCD48-6D60-498F-98EA-560478664969}"/>
          </ac:spMkLst>
        </pc:spChg>
        <pc:spChg chg="add del mod">
          <ac:chgData name="bolduc, Karole-anne" userId="7ec06f55-c6e3-436a-8239-95fc4e9050c7" providerId="ADAL" clId="{3FE6BF58-2D2A-420A-9E0A-1E6D96133029}" dt="2024-04-17T12:30:17.123" v="1053" actId="20577"/>
          <ac:spMkLst>
            <pc:docMk/>
            <pc:sldMk cId="1711869382" sldId="423"/>
            <ac:spMk id="5" creationId="{D8C67D76-5CCE-17EE-C622-BD15E911E985}"/>
          </ac:spMkLst>
        </pc:spChg>
        <pc:spChg chg="add mod">
          <ac:chgData name="bolduc, Karole-anne" userId="7ec06f55-c6e3-436a-8239-95fc4e9050c7" providerId="ADAL" clId="{3FE6BF58-2D2A-420A-9E0A-1E6D96133029}" dt="2024-04-17T12:31:09.067" v="1080" actId="255"/>
          <ac:spMkLst>
            <pc:docMk/>
            <pc:sldMk cId="1711869382" sldId="423"/>
            <ac:spMk id="6" creationId="{E13ED71C-C3A9-B283-48CC-F2947E37D201}"/>
          </ac:spMkLst>
        </pc:spChg>
        <pc:spChg chg="add del mod">
          <ac:chgData name="bolduc, Karole-anne" userId="7ec06f55-c6e3-436a-8239-95fc4e9050c7" providerId="ADAL" clId="{3FE6BF58-2D2A-420A-9E0A-1E6D96133029}" dt="2024-04-17T12:31:18.252" v="1083"/>
          <ac:spMkLst>
            <pc:docMk/>
            <pc:sldMk cId="1711869382" sldId="423"/>
            <ac:spMk id="7" creationId="{BD25FF6D-B049-F06A-F775-744FC6642B42}"/>
          </ac:spMkLst>
        </pc:spChg>
        <pc:spChg chg="add mod">
          <ac:chgData name="bolduc, Karole-anne" userId="7ec06f55-c6e3-436a-8239-95fc4e9050c7" providerId="ADAL" clId="{3FE6BF58-2D2A-420A-9E0A-1E6D96133029}" dt="2024-04-17T12:32:36.224" v="1217" actId="20577"/>
          <ac:spMkLst>
            <pc:docMk/>
            <pc:sldMk cId="1711869382" sldId="423"/>
            <ac:spMk id="8" creationId="{8BFFD7C3-0350-6E33-85FD-CDF140CCB7CE}"/>
          </ac:spMkLst>
        </pc:spChg>
        <pc:picChg chg="mod modCrop">
          <ac:chgData name="bolduc, Karole-anne" userId="7ec06f55-c6e3-436a-8239-95fc4e9050c7" providerId="ADAL" clId="{3FE6BF58-2D2A-420A-9E0A-1E6D96133029}" dt="2024-04-17T12:29:51.144" v="1046" actId="14826"/>
          <ac:picMkLst>
            <pc:docMk/>
            <pc:sldMk cId="1711869382" sldId="423"/>
            <ac:picMk id="3" creationId="{3AF85498-6CCB-45CA-9D6B-F3A894B3A4BC}"/>
          </ac:picMkLst>
        </pc:picChg>
      </pc:sldChg>
      <pc:sldChg chg="addSp delSp modSp del mod modTransition">
        <pc:chgData name="bolduc, Karole-anne" userId="7ec06f55-c6e3-436a-8239-95fc4e9050c7" providerId="ADAL" clId="{3FE6BF58-2D2A-420A-9E0A-1E6D96133029}" dt="2024-04-17T12:36:42.554" v="1360" actId="47"/>
        <pc:sldMkLst>
          <pc:docMk/>
          <pc:sldMk cId="22688462" sldId="424"/>
        </pc:sldMkLst>
        <pc:spChg chg="del">
          <ac:chgData name="bolduc, Karole-anne" userId="7ec06f55-c6e3-436a-8239-95fc4e9050c7" providerId="ADAL" clId="{3FE6BF58-2D2A-420A-9E0A-1E6D96133029}" dt="2024-04-16T16:06:55.754" v="1009" actId="478"/>
          <ac:spMkLst>
            <pc:docMk/>
            <pc:sldMk cId="22688462" sldId="424"/>
            <ac:spMk id="4" creationId="{28A380F3-4BBD-4DA7-A5E9-075CF9CBFED5}"/>
          </ac:spMkLst>
        </pc:spChg>
        <pc:spChg chg="add del mod">
          <ac:chgData name="bolduc, Karole-anne" userId="7ec06f55-c6e3-436a-8239-95fc4e9050c7" providerId="ADAL" clId="{3FE6BF58-2D2A-420A-9E0A-1E6D96133029}" dt="2024-04-17T12:36:36.218" v="1358" actId="478"/>
          <ac:spMkLst>
            <pc:docMk/>
            <pc:sldMk cId="22688462" sldId="424"/>
            <ac:spMk id="5" creationId="{86594F77-3ADF-D3BE-4F02-54C1249A5901}"/>
          </ac:spMkLst>
        </pc:spChg>
        <pc:picChg chg="del">
          <ac:chgData name="bolduc, Karole-anne" userId="7ec06f55-c6e3-436a-8239-95fc4e9050c7" providerId="ADAL" clId="{3FE6BF58-2D2A-420A-9E0A-1E6D96133029}" dt="2024-04-17T12:36:34.890" v="1357" actId="478"/>
          <ac:picMkLst>
            <pc:docMk/>
            <pc:sldMk cId="22688462" sldId="424"/>
            <ac:picMk id="3" creationId="{A3493CCB-E4A9-4108-AD75-1BC0A4CCBCFD}"/>
          </ac:picMkLst>
        </pc:picChg>
      </pc:sldChg>
      <pc:sldChg chg="del modTransition">
        <pc:chgData name="bolduc, Karole-anne" userId="7ec06f55-c6e3-436a-8239-95fc4e9050c7" providerId="ADAL" clId="{3FE6BF58-2D2A-420A-9E0A-1E6D96133029}" dt="2024-04-16T16:07:09.788" v="1011" actId="47"/>
        <pc:sldMkLst>
          <pc:docMk/>
          <pc:sldMk cId="401782602" sldId="425"/>
        </pc:sldMkLst>
      </pc:sldChg>
      <pc:sldChg chg="del modTransition">
        <pc:chgData name="bolduc, Karole-anne" userId="7ec06f55-c6e3-436a-8239-95fc4e9050c7" providerId="ADAL" clId="{3FE6BF58-2D2A-420A-9E0A-1E6D96133029}" dt="2024-04-17T12:42:40.189" v="1595" actId="47"/>
        <pc:sldMkLst>
          <pc:docMk/>
          <pc:sldMk cId="4222044221" sldId="426"/>
        </pc:sldMkLst>
      </pc:sldChg>
      <pc:sldChg chg="del modTransition">
        <pc:chgData name="bolduc, Karole-anne" userId="7ec06f55-c6e3-436a-8239-95fc4e9050c7" providerId="ADAL" clId="{3FE6BF58-2D2A-420A-9E0A-1E6D96133029}" dt="2024-04-17T12:48:34.997" v="1711" actId="47"/>
        <pc:sldMkLst>
          <pc:docMk/>
          <pc:sldMk cId="3864403007" sldId="427"/>
        </pc:sldMkLst>
      </pc:sldChg>
      <pc:sldChg chg="del modTransition">
        <pc:chgData name="bolduc, Karole-anne" userId="7ec06f55-c6e3-436a-8239-95fc4e9050c7" providerId="ADAL" clId="{3FE6BF58-2D2A-420A-9E0A-1E6D96133029}" dt="2024-04-17T12:58:12.506" v="1885" actId="47"/>
        <pc:sldMkLst>
          <pc:docMk/>
          <pc:sldMk cId="3839063353" sldId="428"/>
        </pc:sldMkLst>
      </pc:sldChg>
      <pc:sldChg chg="del modTransition">
        <pc:chgData name="bolduc, Karole-anne" userId="7ec06f55-c6e3-436a-8239-95fc4e9050c7" providerId="ADAL" clId="{3FE6BF58-2D2A-420A-9E0A-1E6D96133029}" dt="2024-04-17T13:15:07.473" v="2898" actId="47"/>
        <pc:sldMkLst>
          <pc:docMk/>
          <pc:sldMk cId="4255006672" sldId="430"/>
        </pc:sldMkLst>
      </pc:sldChg>
      <pc:sldChg chg="del modTransition">
        <pc:chgData name="bolduc, Karole-anne" userId="7ec06f55-c6e3-436a-8239-95fc4e9050c7" providerId="ADAL" clId="{3FE6BF58-2D2A-420A-9E0A-1E6D96133029}" dt="2024-04-17T13:15:08.843" v="2899" actId="47"/>
        <pc:sldMkLst>
          <pc:docMk/>
          <pc:sldMk cId="2611639552" sldId="431"/>
        </pc:sldMkLst>
      </pc:sldChg>
      <pc:sldChg chg="del modTransition">
        <pc:chgData name="bolduc, Karole-anne" userId="7ec06f55-c6e3-436a-8239-95fc4e9050c7" providerId="ADAL" clId="{3FE6BF58-2D2A-420A-9E0A-1E6D96133029}" dt="2024-04-17T13:17:13.168" v="3139" actId="47"/>
        <pc:sldMkLst>
          <pc:docMk/>
          <pc:sldMk cId="2604232839" sldId="432"/>
        </pc:sldMkLst>
      </pc:sldChg>
      <pc:sldChg chg="del modTransition">
        <pc:chgData name="bolduc, Karole-anne" userId="7ec06f55-c6e3-436a-8239-95fc4e9050c7" providerId="ADAL" clId="{3FE6BF58-2D2A-420A-9E0A-1E6D96133029}" dt="2024-04-17T13:19:55.676" v="3377" actId="47"/>
        <pc:sldMkLst>
          <pc:docMk/>
          <pc:sldMk cId="3104844783" sldId="433"/>
        </pc:sldMkLst>
      </pc:sldChg>
      <pc:sldChg chg="del modTransition">
        <pc:chgData name="bolduc, Karole-anne" userId="7ec06f55-c6e3-436a-8239-95fc4e9050c7" providerId="ADAL" clId="{3FE6BF58-2D2A-420A-9E0A-1E6D96133029}" dt="2024-04-17T13:26:46.565" v="3707" actId="47"/>
        <pc:sldMkLst>
          <pc:docMk/>
          <pc:sldMk cId="1518994601" sldId="435"/>
        </pc:sldMkLst>
      </pc:sldChg>
      <pc:sldChg chg="del modTransition">
        <pc:chgData name="bolduc, Karole-anne" userId="7ec06f55-c6e3-436a-8239-95fc4e9050c7" providerId="ADAL" clId="{3FE6BF58-2D2A-420A-9E0A-1E6D96133029}" dt="2024-04-17T13:29:45.315" v="3900" actId="47"/>
        <pc:sldMkLst>
          <pc:docMk/>
          <pc:sldMk cId="2798022978" sldId="436"/>
        </pc:sldMkLst>
      </pc:sldChg>
      <pc:sldChg chg="del modTransition">
        <pc:chgData name="bolduc, Karole-anne" userId="7ec06f55-c6e3-436a-8239-95fc4e9050c7" providerId="ADAL" clId="{3FE6BF58-2D2A-420A-9E0A-1E6D96133029}" dt="2024-04-17T13:33:00.976" v="4069" actId="47"/>
        <pc:sldMkLst>
          <pc:docMk/>
          <pc:sldMk cId="3619426419" sldId="437"/>
        </pc:sldMkLst>
      </pc:sldChg>
      <pc:sldChg chg="del">
        <pc:chgData name="bolduc, Karole-anne" userId="7ec06f55-c6e3-436a-8239-95fc4e9050c7" providerId="ADAL" clId="{3FE6BF58-2D2A-420A-9E0A-1E6D96133029}" dt="2024-04-16T15:40:56.296" v="2" actId="47"/>
        <pc:sldMkLst>
          <pc:docMk/>
          <pc:sldMk cId="994990733" sldId="444"/>
        </pc:sldMkLst>
      </pc:sldChg>
      <pc:sldChg chg="modSp del mod modTransition">
        <pc:chgData name="bolduc, Karole-anne" userId="7ec06f55-c6e3-436a-8239-95fc4e9050c7" providerId="ADAL" clId="{3FE6BF58-2D2A-420A-9E0A-1E6D96133029}" dt="2024-04-16T15:49:18.219" v="280" actId="47"/>
        <pc:sldMkLst>
          <pc:docMk/>
          <pc:sldMk cId="2019717933" sldId="445"/>
        </pc:sldMkLst>
        <pc:spChg chg="mod">
          <ac:chgData name="bolduc, Karole-anne" userId="7ec06f55-c6e3-436a-8239-95fc4e9050c7" providerId="ADAL" clId="{3FE6BF58-2D2A-420A-9E0A-1E6D96133029}" dt="2024-04-16T15:41:29.888" v="5" actId="20577"/>
          <ac:spMkLst>
            <pc:docMk/>
            <pc:sldMk cId="2019717933" sldId="445"/>
            <ac:spMk id="4" creationId="{C2316307-FCE3-4009-8EAA-2E6DED547B22}"/>
          </ac:spMkLst>
        </pc:spChg>
      </pc:sldChg>
      <pc:sldChg chg="del modTransition">
        <pc:chgData name="bolduc, Karole-anne" userId="7ec06f55-c6e3-436a-8239-95fc4e9050c7" providerId="ADAL" clId="{3FE6BF58-2D2A-420A-9E0A-1E6D96133029}" dt="2024-04-16T15:49:15.080" v="279" actId="47"/>
        <pc:sldMkLst>
          <pc:docMk/>
          <pc:sldMk cId="188036997" sldId="446"/>
        </pc:sldMkLst>
      </pc:sldChg>
      <pc:sldChg chg="del modTransition">
        <pc:chgData name="bolduc, Karole-anne" userId="7ec06f55-c6e3-436a-8239-95fc4e9050c7" providerId="ADAL" clId="{3FE6BF58-2D2A-420A-9E0A-1E6D96133029}" dt="2024-04-17T13:00:34.498" v="2059" actId="47"/>
        <pc:sldMkLst>
          <pc:docMk/>
          <pc:sldMk cId="1212797573" sldId="447"/>
        </pc:sldMkLst>
      </pc:sldChg>
      <pc:sldChg chg="del modTransition">
        <pc:chgData name="bolduc, Karole-anne" userId="7ec06f55-c6e3-436a-8239-95fc4e9050c7" providerId="ADAL" clId="{3FE6BF58-2D2A-420A-9E0A-1E6D96133029}" dt="2024-04-17T13:00:47.608" v="2063" actId="47"/>
        <pc:sldMkLst>
          <pc:docMk/>
          <pc:sldMk cId="3178700068" sldId="448"/>
        </pc:sldMkLst>
      </pc:sldChg>
      <pc:sldChg chg="del modTransition">
        <pc:chgData name="bolduc, Karole-anne" userId="7ec06f55-c6e3-436a-8239-95fc4e9050c7" providerId="ADAL" clId="{3FE6BF58-2D2A-420A-9E0A-1E6D96133029}" dt="2024-04-16T15:45:17.429" v="6" actId="47"/>
        <pc:sldMkLst>
          <pc:docMk/>
          <pc:sldMk cId="3702567949" sldId="449"/>
        </pc:sldMkLst>
      </pc:sldChg>
      <pc:sldChg chg="del modTransition">
        <pc:chgData name="bolduc, Karole-anne" userId="7ec06f55-c6e3-436a-8239-95fc4e9050c7" providerId="ADAL" clId="{3FE6BF58-2D2A-420A-9E0A-1E6D96133029}" dt="2024-04-17T13:20:06.506" v="3378" actId="47"/>
        <pc:sldMkLst>
          <pc:docMk/>
          <pc:sldMk cId="3568956072" sldId="450"/>
        </pc:sldMkLst>
      </pc:sldChg>
      <pc:sldChg chg="new del">
        <pc:chgData name="bolduc, Karole-anne" userId="7ec06f55-c6e3-436a-8239-95fc4e9050c7" providerId="ADAL" clId="{3FE6BF58-2D2A-420A-9E0A-1E6D96133029}" dt="2024-04-16T15:40:53.551" v="1" actId="47"/>
        <pc:sldMkLst>
          <pc:docMk/>
          <pc:sldMk cId="2805634903" sldId="451"/>
        </pc:sldMkLst>
      </pc:sldChg>
      <pc:sldChg chg="addSp delSp modSp new mod setBg modAnim">
        <pc:chgData name="bolduc, Karole-anne" userId="7ec06f55-c6e3-436a-8239-95fc4e9050c7" providerId="ADAL" clId="{3FE6BF58-2D2A-420A-9E0A-1E6D96133029}" dt="2024-04-16T15:49:57.453" v="294" actId="207"/>
        <pc:sldMkLst>
          <pc:docMk/>
          <pc:sldMk cId="3586746225" sldId="451"/>
        </pc:sldMkLst>
        <pc:spChg chg="mod">
          <ac:chgData name="bolduc, Karole-anne" userId="7ec06f55-c6e3-436a-8239-95fc4e9050c7" providerId="ADAL" clId="{3FE6BF58-2D2A-420A-9E0A-1E6D96133029}" dt="2024-04-16T15:47:50.354" v="269" actId="26606"/>
          <ac:spMkLst>
            <pc:docMk/>
            <pc:sldMk cId="3586746225" sldId="451"/>
            <ac:spMk id="2" creationId="{EB78EACD-6777-E782-77A6-E57DCE1AB082}"/>
          </ac:spMkLst>
        </pc:spChg>
        <pc:spChg chg="mod">
          <ac:chgData name="bolduc, Karole-anne" userId="7ec06f55-c6e3-436a-8239-95fc4e9050c7" providerId="ADAL" clId="{3FE6BF58-2D2A-420A-9E0A-1E6D96133029}" dt="2024-04-16T15:48:32.242" v="272" actId="27636"/>
          <ac:spMkLst>
            <pc:docMk/>
            <pc:sldMk cId="3586746225" sldId="451"/>
            <ac:spMk id="3" creationId="{7E0ACCA5-223E-6D74-CFDC-2204B441A6E4}"/>
          </ac:spMkLst>
        </pc:spChg>
        <pc:spChg chg="add mod">
          <ac:chgData name="bolduc, Karole-anne" userId="7ec06f55-c6e3-436a-8239-95fc4e9050c7" providerId="ADAL" clId="{3FE6BF58-2D2A-420A-9E0A-1E6D96133029}" dt="2024-04-16T15:49:57.453" v="294" actId="207"/>
          <ac:spMkLst>
            <pc:docMk/>
            <pc:sldMk cId="3586746225" sldId="451"/>
            <ac:spMk id="8" creationId="{E35719F5-CD57-7B1E-04F1-38DECC5FF703}"/>
          </ac:spMkLst>
        </pc:spChg>
        <pc:spChg chg="add">
          <ac:chgData name="bolduc, Karole-anne" userId="7ec06f55-c6e3-436a-8239-95fc4e9050c7" providerId="ADAL" clId="{3FE6BF58-2D2A-420A-9E0A-1E6D96133029}" dt="2024-04-16T15:47:50.354" v="269" actId="26606"/>
          <ac:spMkLst>
            <pc:docMk/>
            <pc:sldMk cId="3586746225" sldId="451"/>
            <ac:spMk id="12" creationId="{D6CEF2A9-EF08-4FB3-AFFB-C5F77AB6E028}"/>
          </ac:spMkLst>
        </pc:spChg>
        <pc:spChg chg="add">
          <ac:chgData name="bolduc, Karole-anne" userId="7ec06f55-c6e3-436a-8239-95fc4e9050c7" providerId="ADAL" clId="{3FE6BF58-2D2A-420A-9E0A-1E6D96133029}" dt="2024-04-16T15:47:50.354" v="269" actId="26606"/>
          <ac:spMkLst>
            <pc:docMk/>
            <pc:sldMk cId="3586746225" sldId="451"/>
            <ac:spMk id="14" creationId="{4109C3C2-C0A8-4559-8462-8007573DF44C}"/>
          </ac:spMkLst>
        </pc:spChg>
        <pc:spChg chg="add">
          <ac:chgData name="bolduc, Karole-anne" userId="7ec06f55-c6e3-436a-8239-95fc4e9050c7" providerId="ADAL" clId="{3FE6BF58-2D2A-420A-9E0A-1E6D96133029}" dt="2024-04-16T15:47:50.354" v="269" actId="26606"/>
          <ac:spMkLst>
            <pc:docMk/>
            <pc:sldMk cId="3586746225" sldId="451"/>
            <ac:spMk id="16" creationId="{4C535542-B72A-4DE0-BE5A-5EA00508C77D}"/>
          </ac:spMkLst>
        </pc:spChg>
        <pc:spChg chg="add">
          <ac:chgData name="bolduc, Karole-anne" userId="7ec06f55-c6e3-436a-8239-95fc4e9050c7" providerId="ADAL" clId="{3FE6BF58-2D2A-420A-9E0A-1E6D96133029}" dt="2024-04-16T15:47:50.354" v="269" actId="26606"/>
          <ac:spMkLst>
            <pc:docMk/>
            <pc:sldMk cId="3586746225" sldId="451"/>
            <ac:spMk id="18" creationId="{11DF0705-615B-4CF3-A16F-8C14680D8BA6}"/>
          </ac:spMkLst>
        </pc:spChg>
        <pc:picChg chg="add del">
          <ac:chgData name="bolduc, Karole-anne" userId="7ec06f55-c6e3-436a-8239-95fc4e9050c7" providerId="ADAL" clId="{3FE6BF58-2D2A-420A-9E0A-1E6D96133029}" dt="2024-04-16T15:46:57.011" v="265" actId="478"/>
          <ac:picMkLst>
            <pc:docMk/>
            <pc:sldMk cId="3586746225" sldId="451"/>
            <ac:picMk id="4" creationId="{6019CE8C-33A8-C4CC-E791-7FF24ABA717D}"/>
          </ac:picMkLst>
        </pc:picChg>
        <pc:picChg chg="add del mod">
          <ac:chgData name="bolduc, Karole-anne" userId="7ec06f55-c6e3-436a-8239-95fc4e9050c7" providerId="ADAL" clId="{3FE6BF58-2D2A-420A-9E0A-1E6D96133029}" dt="2024-04-16T15:47:08.242" v="267" actId="478"/>
          <ac:picMkLst>
            <pc:docMk/>
            <pc:sldMk cId="3586746225" sldId="451"/>
            <ac:picMk id="5" creationId="{6B7FBD04-05AF-68CB-3920-EE7A22F7BE63}"/>
          </ac:picMkLst>
        </pc:picChg>
        <pc:picChg chg="add mod">
          <ac:chgData name="bolduc, Karole-anne" userId="7ec06f55-c6e3-436a-8239-95fc4e9050c7" providerId="ADAL" clId="{3FE6BF58-2D2A-420A-9E0A-1E6D96133029}" dt="2024-04-16T15:48:16.934" v="270" actId="14826"/>
          <ac:picMkLst>
            <pc:docMk/>
            <pc:sldMk cId="3586746225" sldId="451"/>
            <ac:picMk id="7" creationId="{91378EA2-26E3-4B72-1CF9-2E09234F2FC3}"/>
          </ac:picMkLst>
        </pc:picChg>
      </pc:sldChg>
      <pc:sldChg chg="addSp delSp modSp new mod setBg delAnim modAnim">
        <pc:chgData name="bolduc, Karole-anne" userId="7ec06f55-c6e3-436a-8239-95fc4e9050c7" providerId="ADAL" clId="{3FE6BF58-2D2A-420A-9E0A-1E6D96133029}" dt="2024-04-16T15:55:10.698" v="397" actId="207"/>
        <pc:sldMkLst>
          <pc:docMk/>
          <pc:sldMk cId="2673249513" sldId="452"/>
        </pc:sldMkLst>
        <pc:spChg chg="mod">
          <ac:chgData name="bolduc, Karole-anne" userId="7ec06f55-c6e3-436a-8239-95fc4e9050c7" providerId="ADAL" clId="{3FE6BF58-2D2A-420A-9E0A-1E6D96133029}" dt="2024-04-16T15:53:32.851" v="383" actId="26606"/>
          <ac:spMkLst>
            <pc:docMk/>
            <pc:sldMk cId="2673249513" sldId="452"/>
            <ac:spMk id="2" creationId="{92F79A76-9A3B-6B97-8E5C-9B6E7F26FFC6}"/>
          </ac:spMkLst>
        </pc:spChg>
        <pc:spChg chg="del mod">
          <ac:chgData name="bolduc, Karole-anne" userId="7ec06f55-c6e3-436a-8239-95fc4e9050c7" providerId="ADAL" clId="{3FE6BF58-2D2A-420A-9E0A-1E6D96133029}" dt="2024-04-16T15:53:59.450" v="392" actId="478"/>
          <ac:spMkLst>
            <pc:docMk/>
            <pc:sldMk cId="2673249513" sldId="452"/>
            <ac:spMk id="3" creationId="{86CBA296-DF18-3257-5303-8EC4CE3E4FE2}"/>
          </ac:spMkLst>
        </pc:spChg>
        <pc:spChg chg="add mod">
          <ac:chgData name="bolduc, Karole-anne" userId="7ec06f55-c6e3-436a-8239-95fc4e9050c7" providerId="ADAL" clId="{3FE6BF58-2D2A-420A-9E0A-1E6D96133029}" dt="2024-04-16T15:54:26.852" v="393"/>
          <ac:spMkLst>
            <pc:docMk/>
            <pc:sldMk cId="2673249513" sldId="452"/>
            <ac:spMk id="6" creationId="{4DF70548-2C4A-B807-AD02-4BF933B7FFFF}"/>
          </ac:spMkLst>
        </pc:spChg>
        <pc:spChg chg="add mod">
          <ac:chgData name="bolduc, Karole-anne" userId="7ec06f55-c6e3-436a-8239-95fc4e9050c7" providerId="ADAL" clId="{3FE6BF58-2D2A-420A-9E0A-1E6D96133029}" dt="2024-04-16T15:55:10.698" v="397" actId="207"/>
          <ac:spMkLst>
            <pc:docMk/>
            <pc:sldMk cId="2673249513" sldId="452"/>
            <ac:spMk id="7" creationId="{C955FF9C-5CCA-AE10-E37D-B5F09DA61B6F}"/>
          </ac:spMkLst>
        </pc:spChg>
        <pc:spChg chg="add">
          <ac:chgData name="bolduc, Karole-anne" userId="7ec06f55-c6e3-436a-8239-95fc4e9050c7" providerId="ADAL" clId="{3FE6BF58-2D2A-420A-9E0A-1E6D96133029}" dt="2024-04-16T15:53:32.851" v="383" actId="26606"/>
          <ac:spMkLst>
            <pc:docMk/>
            <pc:sldMk cId="2673249513" sldId="452"/>
            <ac:spMk id="14" creationId="{B9C04DC5-313B-4FE4-B868-5672A376419F}"/>
          </ac:spMkLst>
        </pc:spChg>
        <pc:spChg chg="add">
          <ac:chgData name="bolduc, Karole-anne" userId="7ec06f55-c6e3-436a-8239-95fc4e9050c7" providerId="ADAL" clId="{3FE6BF58-2D2A-420A-9E0A-1E6D96133029}" dt="2024-04-16T15:53:32.851" v="383" actId="26606"/>
          <ac:spMkLst>
            <pc:docMk/>
            <pc:sldMk cId="2673249513" sldId="452"/>
            <ac:spMk id="20" creationId="{329FDD08-42D8-4AFF-90E5-5DAA5BC4CBD8}"/>
          </ac:spMkLst>
        </pc:spChg>
        <pc:spChg chg="add">
          <ac:chgData name="bolduc, Karole-anne" userId="7ec06f55-c6e3-436a-8239-95fc4e9050c7" providerId="ADAL" clId="{3FE6BF58-2D2A-420A-9E0A-1E6D96133029}" dt="2024-04-16T15:53:32.851" v="383" actId="26606"/>
          <ac:spMkLst>
            <pc:docMk/>
            <pc:sldMk cId="2673249513" sldId="452"/>
            <ac:spMk id="22" creationId="{CCC86F1E-8E2D-4B0B-BB05-41E8E936CB9B}"/>
          </ac:spMkLst>
        </pc:spChg>
        <pc:picChg chg="add mod">
          <ac:chgData name="bolduc, Karole-anne" userId="7ec06f55-c6e3-436a-8239-95fc4e9050c7" providerId="ADAL" clId="{3FE6BF58-2D2A-420A-9E0A-1E6D96133029}" dt="2024-04-16T15:53:39.435" v="384" actId="1440"/>
          <ac:picMkLst>
            <pc:docMk/>
            <pc:sldMk cId="2673249513" sldId="452"/>
            <ac:picMk id="5" creationId="{84429FFC-CB84-021A-3F7F-6ABF35AE287A}"/>
          </ac:picMkLst>
        </pc:picChg>
        <pc:picChg chg="add">
          <ac:chgData name="bolduc, Karole-anne" userId="7ec06f55-c6e3-436a-8239-95fc4e9050c7" providerId="ADAL" clId="{3FE6BF58-2D2A-420A-9E0A-1E6D96133029}" dt="2024-04-16T15:53:32.851" v="383" actId="26606"/>
          <ac:picMkLst>
            <pc:docMk/>
            <pc:sldMk cId="2673249513" sldId="452"/>
            <ac:picMk id="10" creationId="{7594FC8B-8CD2-407F-94F1-9C71F5AEC2B6}"/>
          </ac:picMkLst>
        </pc:picChg>
        <pc:picChg chg="add">
          <ac:chgData name="bolduc, Karole-anne" userId="7ec06f55-c6e3-436a-8239-95fc4e9050c7" providerId="ADAL" clId="{3FE6BF58-2D2A-420A-9E0A-1E6D96133029}" dt="2024-04-16T15:53:32.851" v="383" actId="26606"/>
          <ac:picMkLst>
            <pc:docMk/>
            <pc:sldMk cId="2673249513" sldId="452"/>
            <ac:picMk id="12" creationId="{DBABC971-8D40-4A4F-AC60-28B9172789B9}"/>
          </ac:picMkLst>
        </pc:picChg>
        <pc:picChg chg="add">
          <ac:chgData name="bolduc, Karole-anne" userId="7ec06f55-c6e3-436a-8239-95fc4e9050c7" providerId="ADAL" clId="{3FE6BF58-2D2A-420A-9E0A-1E6D96133029}" dt="2024-04-16T15:53:32.851" v="383" actId="26606"/>
          <ac:picMkLst>
            <pc:docMk/>
            <pc:sldMk cId="2673249513" sldId="452"/>
            <ac:picMk id="16" creationId="{791AE23E-90C9-4963-96E2-8DADBFC3BC09}"/>
          </ac:picMkLst>
        </pc:picChg>
        <pc:picChg chg="add">
          <ac:chgData name="bolduc, Karole-anne" userId="7ec06f55-c6e3-436a-8239-95fc4e9050c7" providerId="ADAL" clId="{3FE6BF58-2D2A-420A-9E0A-1E6D96133029}" dt="2024-04-16T15:53:32.851" v="383" actId="26606"/>
          <ac:picMkLst>
            <pc:docMk/>
            <pc:sldMk cId="2673249513" sldId="452"/>
            <ac:picMk id="18" creationId="{C5F93E90-4379-4AAC-B021-E5FA6D974AED}"/>
          </ac:picMkLst>
        </pc:picChg>
      </pc:sldChg>
      <pc:sldChg chg="addSp delSp modSp new mod delAnim modAnim">
        <pc:chgData name="bolduc, Karole-anne" userId="7ec06f55-c6e3-436a-8239-95fc4e9050c7" providerId="ADAL" clId="{3FE6BF58-2D2A-420A-9E0A-1E6D96133029}" dt="2024-04-17T12:36:17.302" v="1356"/>
        <pc:sldMkLst>
          <pc:docMk/>
          <pc:sldMk cId="3562175344" sldId="453"/>
        </pc:sldMkLst>
        <pc:spChg chg="mod">
          <ac:chgData name="bolduc, Karole-anne" userId="7ec06f55-c6e3-436a-8239-95fc4e9050c7" providerId="ADAL" clId="{3FE6BF58-2D2A-420A-9E0A-1E6D96133029}" dt="2024-04-16T15:55:35.871" v="437" actId="20577"/>
          <ac:spMkLst>
            <pc:docMk/>
            <pc:sldMk cId="3562175344" sldId="453"/>
            <ac:spMk id="2" creationId="{F9A89AD4-F322-C95D-F451-9A3266620B44}"/>
          </ac:spMkLst>
        </pc:spChg>
        <pc:spChg chg="del">
          <ac:chgData name="bolduc, Karole-anne" userId="7ec06f55-c6e3-436a-8239-95fc4e9050c7" providerId="ADAL" clId="{3FE6BF58-2D2A-420A-9E0A-1E6D96133029}" dt="2024-04-16T15:58:22.917" v="441" actId="3680"/>
          <ac:spMkLst>
            <pc:docMk/>
            <pc:sldMk cId="3562175344" sldId="453"/>
            <ac:spMk id="3" creationId="{8CDFA09D-25BC-876A-8EF5-64FE452880D4}"/>
          </ac:spMkLst>
        </pc:spChg>
        <pc:spChg chg="add mod">
          <ac:chgData name="bolduc, Karole-anne" userId="7ec06f55-c6e3-436a-8239-95fc4e9050c7" providerId="ADAL" clId="{3FE6BF58-2D2A-420A-9E0A-1E6D96133029}" dt="2024-04-17T12:35:47.702" v="1348" actId="1076"/>
          <ac:spMkLst>
            <pc:docMk/>
            <pc:sldMk cId="3562175344" sldId="453"/>
            <ac:spMk id="4" creationId="{2BE990EC-68A4-30D6-3F39-264768A87482}"/>
          </ac:spMkLst>
        </pc:spChg>
        <pc:spChg chg="add mod">
          <ac:chgData name="bolduc, Karole-anne" userId="7ec06f55-c6e3-436a-8239-95fc4e9050c7" providerId="ADAL" clId="{3FE6BF58-2D2A-420A-9E0A-1E6D96133029}" dt="2024-04-16T15:59:34.992" v="497"/>
          <ac:spMkLst>
            <pc:docMk/>
            <pc:sldMk cId="3562175344" sldId="453"/>
            <ac:spMk id="6" creationId="{613690B1-9353-FF11-3540-B1E18483E26C}"/>
          </ac:spMkLst>
        </pc:spChg>
        <pc:spChg chg="add mod">
          <ac:chgData name="bolduc, Karole-anne" userId="7ec06f55-c6e3-436a-8239-95fc4e9050c7" providerId="ADAL" clId="{3FE6BF58-2D2A-420A-9E0A-1E6D96133029}" dt="2024-04-17T12:27:47.029" v="1041" actId="207"/>
          <ac:spMkLst>
            <pc:docMk/>
            <pc:sldMk cId="3562175344" sldId="453"/>
            <ac:spMk id="12" creationId="{EE6028F8-314C-9610-514E-7783466FD75E}"/>
          </ac:spMkLst>
        </pc:spChg>
        <pc:graphicFrameChg chg="add mod ord modGraphic">
          <ac:chgData name="bolduc, Karole-anne" userId="7ec06f55-c6e3-436a-8239-95fc4e9050c7" providerId="ADAL" clId="{3FE6BF58-2D2A-420A-9E0A-1E6D96133029}" dt="2024-04-17T12:35:44.669" v="1347" actId="1076"/>
          <ac:graphicFrameMkLst>
            <pc:docMk/>
            <pc:sldMk cId="3562175344" sldId="453"/>
            <ac:graphicFrameMk id="5" creationId="{F1034A0D-EF2E-5FA2-0249-4786E5F444E0}"/>
          </ac:graphicFrameMkLst>
        </pc:graphicFrameChg>
        <pc:picChg chg="add del mod">
          <ac:chgData name="bolduc, Karole-anne" userId="7ec06f55-c6e3-436a-8239-95fc4e9050c7" providerId="ADAL" clId="{3FE6BF58-2D2A-420A-9E0A-1E6D96133029}" dt="2024-04-17T12:32:55.313" v="1218" actId="21"/>
          <ac:picMkLst>
            <pc:docMk/>
            <pc:sldMk cId="3562175344" sldId="453"/>
            <ac:picMk id="7" creationId="{627A82A4-B88F-BDB9-E4DC-383D7AA8FA03}"/>
          </ac:picMkLst>
        </pc:picChg>
        <pc:picChg chg="add del mod">
          <ac:chgData name="bolduc, Karole-anne" userId="7ec06f55-c6e3-436a-8239-95fc4e9050c7" providerId="ADAL" clId="{3FE6BF58-2D2A-420A-9E0A-1E6D96133029}" dt="2024-04-17T12:33:13.971" v="1245"/>
          <ac:picMkLst>
            <pc:docMk/>
            <pc:sldMk cId="3562175344" sldId="453"/>
            <ac:picMk id="13" creationId="{1D2EA704-D18F-5379-D8E7-133CA540321D}"/>
          </ac:picMkLst>
        </pc:picChg>
        <pc:picChg chg="add del mod ord">
          <ac:chgData name="bolduc, Karole-anne" userId="7ec06f55-c6e3-436a-8239-95fc4e9050c7" providerId="ADAL" clId="{3FE6BF58-2D2A-420A-9E0A-1E6D96133029}" dt="2024-04-17T12:34:37.401" v="1258" actId="21"/>
          <ac:picMkLst>
            <pc:docMk/>
            <pc:sldMk cId="3562175344" sldId="453"/>
            <ac:picMk id="14" creationId="{93AAFBD3-A0E4-52A9-EA36-765F775B6D11}"/>
          </ac:picMkLst>
        </pc:picChg>
        <pc:picChg chg="add mod ord">
          <ac:chgData name="bolduc, Karole-anne" userId="7ec06f55-c6e3-436a-8239-95fc4e9050c7" providerId="ADAL" clId="{3FE6BF58-2D2A-420A-9E0A-1E6D96133029}" dt="2024-04-17T12:36:13.700" v="1355" actId="171"/>
          <ac:picMkLst>
            <pc:docMk/>
            <pc:sldMk cId="3562175344" sldId="453"/>
            <ac:picMk id="15" creationId="{4F331015-0724-38AB-A366-4C8E58063532}"/>
          </ac:picMkLst>
        </pc:picChg>
        <pc:cxnChg chg="add del mod">
          <ac:chgData name="bolduc, Karole-anne" userId="7ec06f55-c6e3-436a-8239-95fc4e9050c7" providerId="ADAL" clId="{3FE6BF58-2D2A-420A-9E0A-1E6D96133029}" dt="2024-04-17T12:25:40.622" v="1018" actId="11529"/>
          <ac:cxnSpMkLst>
            <pc:docMk/>
            <pc:sldMk cId="3562175344" sldId="453"/>
            <ac:cxnSpMk id="9" creationId="{FF3265B2-5589-D893-91DF-3A97ECB58AC2}"/>
          </ac:cxnSpMkLst>
        </pc:cxnChg>
        <pc:cxnChg chg="add mod">
          <ac:chgData name="bolduc, Karole-anne" userId="7ec06f55-c6e3-436a-8239-95fc4e9050c7" providerId="ADAL" clId="{3FE6BF58-2D2A-420A-9E0A-1E6D96133029}" dt="2024-04-17T12:26:48.914" v="1026" actId="208"/>
          <ac:cxnSpMkLst>
            <pc:docMk/>
            <pc:sldMk cId="3562175344" sldId="453"/>
            <ac:cxnSpMk id="11" creationId="{CCBDAAAA-97EA-B303-2835-0A61C06FE2DF}"/>
          </ac:cxnSpMkLst>
        </pc:cxnChg>
      </pc:sldChg>
      <pc:sldChg chg="addSp modSp add mod modAnim">
        <pc:chgData name="bolduc, Karole-anne" userId="7ec06f55-c6e3-436a-8239-95fc4e9050c7" providerId="ADAL" clId="{3FE6BF58-2D2A-420A-9E0A-1E6D96133029}" dt="2024-04-17T12:42:15.800" v="1593"/>
        <pc:sldMkLst>
          <pc:docMk/>
          <pc:sldMk cId="2669042219" sldId="454"/>
        </pc:sldMkLst>
        <pc:spChg chg="add mod">
          <ac:chgData name="bolduc, Karole-anne" userId="7ec06f55-c6e3-436a-8239-95fc4e9050c7" providerId="ADAL" clId="{3FE6BF58-2D2A-420A-9E0A-1E6D96133029}" dt="2024-04-17T12:42:10.565" v="1592" actId="20577"/>
          <ac:spMkLst>
            <pc:docMk/>
            <pc:sldMk cId="2669042219" sldId="454"/>
            <ac:spMk id="4" creationId="{EBB9362E-68C3-A7DC-4D52-E893D3A582CE}"/>
          </ac:spMkLst>
        </pc:spChg>
        <pc:spChg chg="mod">
          <ac:chgData name="bolduc, Karole-anne" userId="7ec06f55-c6e3-436a-8239-95fc4e9050c7" providerId="ADAL" clId="{3FE6BF58-2D2A-420A-9E0A-1E6D96133029}" dt="2024-04-17T12:36:55.962" v="1372" actId="20577"/>
          <ac:spMkLst>
            <pc:docMk/>
            <pc:sldMk cId="2669042219" sldId="454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2:41:23.256" v="1577" actId="313"/>
          <ac:spMkLst>
            <pc:docMk/>
            <pc:sldMk cId="2669042219" sldId="454"/>
            <ac:spMk id="8" creationId="{8BFFD7C3-0350-6E33-85FD-CDF140CCB7CE}"/>
          </ac:spMkLst>
        </pc:spChg>
        <pc:picChg chg="mod modCrop">
          <ac:chgData name="bolduc, Karole-anne" userId="7ec06f55-c6e3-436a-8239-95fc4e9050c7" providerId="ADAL" clId="{3FE6BF58-2D2A-420A-9E0A-1E6D96133029}" dt="2024-04-17T12:39:27.588" v="1494" actId="18131"/>
          <ac:picMkLst>
            <pc:docMk/>
            <pc:sldMk cId="2669042219" sldId="454"/>
            <ac:picMk id="3" creationId="{3AF85498-6CCB-45CA-9D6B-F3A894B3A4BC}"/>
          </ac:picMkLst>
        </pc:picChg>
        <pc:cxnChg chg="add mod">
          <ac:chgData name="bolduc, Karole-anne" userId="7ec06f55-c6e3-436a-8239-95fc4e9050c7" providerId="ADAL" clId="{3FE6BF58-2D2A-420A-9E0A-1E6D96133029}" dt="2024-04-17T12:42:02.772" v="1582" actId="14100"/>
          <ac:cxnSpMkLst>
            <pc:docMk/>
            <pc:sldMk cId="2669042219" sldId="454"/>
            <ac:cxnSpMk id="7" creationId="{532AF81B-6E91-B38F-AA92-709F6B14D06D}"/>
          </ac:cxnSpMkLst>
        </pc:cxnChg>
      </pc:sldChg>
      <pc:sldChg chg="delSp modSp add mod delAnim modAnim">
        <pc:chgData name="bolduc, Karole-anne" userId="7ec06f55-c6e3-436a-8239-95fc4e9050c7" providerId="ADAL" clId="{3FE6BF58-2D2A-420A-9E0A-1E6D96133029}" dt="2024-04-17T12:52:39.104" v="1713" actId="20577"/>
        <pc:sldMkLst>
          <pc:docMk/>
          <pc:sldMk cId="1037477999" sldId="455"/>
        </pc:sldMkLst>
        <pc:spChg chg="del">
          <ac:chgData name="bolduc, Karole-anne" userId="7ec06f55-c6e3-436a-8239-95fc4e9050c7" providerId="ADAL" clId="{3FE6BF58-2D2A-420A-9E0A-1E6D96133029}" dt="2024-04-17T12:48:19.146" v="1709" actId="478"/>
          <ac:spMkLst>
            <pc:docMk/>
            <pc:sldMk cId="1037477999" sldId="455"/>
            <ac:spMk id="4" creationId="{EBB9362E-68C3-A7DC-4D52-E893D3A582CE}"/>
          </ac:spMkLst>
        </pc:spChg>
        <pc:spChg chg="mod">
          <ac:chgData name="bolduc, Karole-anne" userId="7ec06f55-c6e3-436a-8239-95fc4e9050c7" providerId="ADAL" clId="{3FE6BF58-2D2A-420A-9E0A-1E6D96133029}" dt="2024-04-17T12:52:39.104" v="1713" actId="20577"/>
          <ac:spMkLst>
            <pc:docMk/>
            <pc:sldMk cId="1037477999" sldId="455"/>
            <ac:spMk id="5" creationId="{D8C67D76-5CCE-17EE-C622-BD15E911E985}"/>
          </ac:spMkLst>
        </pc:spChg>
        <pc:spChg chg="mod">
          <ac:chgData name="bolduc, Karole-anne" userId="7ec06f55-c6e3-436a-8239-95fc4e9050c7" providerId="ADAL" clId="{3FE6BF58-2D2A-420A-9E0A-1E6D96133029}" dt="2024-04-17T12:42:49.374" v="1611" actId="20577"/>
          <ac:spMkLst>
            <pc:docMk/>
            <pc:sldMk cId="1037477999" sldId="455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2:43:46.619" v="1705" actId="113"/>
          <ac:spMkLst>
            <pc:docMk/>
            <pc:sldMk cId="1037477999" sldId="455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2:48:16.223" v="1708" actId="14826"/>
          <ac:picMkLst>
            <pc:docMk/>
            <pc:sldMk cId="1037477999" sldId="455"/>
            <ac:picMk id="3" creationId="{3AF85498-6CCB-45CA-9D6B-F3A894B3A4BC}"/>
          </ac:picMkLst>
        </pc:picChg>
        <pc:cxnChg chg="del">
          <ac:chgData name="bolduc, Karole-anne" userId="7ec06f55-c6e3-436a-8239-95fc4e9050c7" providerId="ADAL" clId="{3FE6BF58-2D2A-420A-9E0A-1E6D96133029}" dt="2024-04-17T12:48:20.101" v="1710" actId="478"/>
          <ac:cxnSpMkLst>
            <pc:docMk/>
            <pc:sldMk cId="1037477999" sldId="455"/>
            <ac:cxnSpMk id="7" creationId="{532AF81B-6E91-B38F-AA92-709F6B14D06D}"/>
          </ac:cxnSpMkLst>
        </pc:cxnChg>
      </pc:sldChg>
      <pc:sldChg chg="modSp add mod">
        <pc:chgData name="bolduc, Karole-anne" userId="7ec06f55-c6e3-436a-8239-95fc4e9050c7" providerId="ADAL" clId="{3FE6BF58-2D2A-420A-9E0A-1E6D96133029}" dt="2024-04-17T12:57:01.144" v="1842" actId="1076"/>
        <pc:sldMkLst>
          <pc:docMk/>
          <pc:sldMk cId="1183928365" sldId="456"/>
        </pc:sldMkLst>
        <pc:spChg chg="mod">
          <ac:chgData name="bolduc, Karole-anne" userId="7ec06f55-c6e3-436a-8239-95fc4e9050c7" providerId="ADAL" clId="{3FE6BF58-2D2A-420A-9E0A-1E6D96133029}" dt="2024-04-17T12:56:58.294" v="1841" actId="1076"/>
          <ac:spMkLst>
            <pc:docMk/>
            <pc:sldMk cId="1183928365" sldId="456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2:57:01.144" v="1842" actId="1076"/>
          <ac:spMkLst>
            <pc:docMk/>
            <pc:sldMk cId="1183928365" sldId="456"/>
            <ac:spMk id="8" creationId="{8BFFD7C3-0350-6E33-85FD-CDF140CCB7CE}"/>
          </ac:spMkLst>
        </pc:spChg>
        <pc:picChg chg="mod modCrop">
          <ac:chgData name="bolduc, Karole-anne" userId="7ec06f55-c6e3-436a-8239-95fc4e9050c7" providerId="ADAL" clId="{3FE6BF58-2D2A-420A-9E0A-1E6D96133029}" dt="2024-04-17T12:56:50.084" v="1839" actId="18131"/>
          <ac:picMkLst>
            <pc:docMk/>
            <pc:sldMk cId="1183928365" sldId="456"/>
            <ac:picMk id="3" creationId="{3AF85498-6CCB-45CA-9D6B-F3A894B3A4BC}"/>
          </ac:picMkLst>
        </pc:picChg>
      </pc:sldChg>
      <pc:sldChg chg="addSp delSp modSp new mod modAnim">
        <pc:chgData name="bolduc, Karole-anne" userId="7ec06f55-c6e3-436a-8239-95fc4e9050c7" providerId="ADAL" clId="{3FE6BF58-2D2A-420A-9E0A-1E6D96133029}" dt="2024-04-17T12:58:08.772" v="1884" actId="1076"/>
        <pc:sldMkLst>
          <pc:docMk/>
          <pc:sldMk cId="3138135918" sldId="457"/>
        </pc:sldMkLst>
        <pc:spChg chg="mod">
          <ac:chgData name="bolduc, Karole-anne" userId="7ec06f55-c6e3-436a-8239-95fc4e9050c7" providerId="ADAL" clId="{3FE6BF58-2D2A-420A-9E0A-1E6D96133029}" dt="2024-04-17T12:57:30.390" v="1879" actId="313"/>
          <ac:spMkLst>
            <pc:docMk/>
            <pc:sldMk cId="3138135918" sldId="457"/>
            <ac:spMk id="2" creationId="{3E3DA923-9DDC-C270-1F13-EE5A91AF71EE}"/>
          </ac:spMkLst>
        </pc:spChg>
        <pc:spChg chg="del">
          <ac:chgData name="bolduc, Karole-anne" userId="7ec06f55-c6e3-436a-8239-95fc4e9050c7" providerId="ADAL" clId="{3FE6BF58-2D2A-420A-9E0A-1E6D96133029}" dt="2024-04-17T12:57:55.376" v="1880"/>
          <ac:spMkLst>
            <pc:docMk/>
            <pc:sldMk cId="3138135918" sldId="457"/>
            <ac:spMk id="3" creationId="{97F6252A-65B9-4B6A-9BD9-C26A49E0E466}"/>
          </ac:spMkLst>
        </pc:spChg>
        <pc:picChg chg="add mod">
          <ac:chgData name="bolduc, Karole-anne" userId="7ec06f55-c6e3-436a-8239-95fc4e9050c7" providerId="ADAL" clId="{3FE6BF58-2D2A-420A-9E0A-1E6D96133029}" dt="2024-04-17T12:58:08.772" v="1884" actId="1076"/>
          <ac:picMkLst>
            <pc:docMk/>
            <pc:sldMk cId="3138135918" sldId="457"/>
            <ac:picMk id="4" creationId="{8784432B-6BDB-56CB-F17D-4267DCCDDA83}"/>
          </ac:picMkLst>
        </pc:picChg>
      </pc:sldChg>
      <pc:sldChg chg="delSp modSp add mod ord modAnim">
        <pc:chgData name="bolduc, Karole-anne" userId="7ec06f55-c6e3-436a-8239-95fc4e9050c7" providerId="ADAL" clId="{3FE6BF58-2D2A-420A-9E0A-1E6D96133029}" dt="2024-04-17T13:00:23.503" v="2058" actId="1076"/>
        <pc:sldMkLst>
          <pc:docMk/>
          <pc:sldMk cId="3808233267" sldId="458"/>
        </pc:sldMkLst>
        <pc:spChg chg="del">
          <ac:chgData name="bolduc, Karole-anne" userId="7ec06f55-c6e3-436a-8239-95fc4e9050c7" providerId="ADAL" clId="{3FE6BF58-2D2A-420A-9E0A-1E6D96133029}" dt="2024-04-17T12:58:32.679" v="1904" actId="478"/>
          <ac:spMkLst>
            <pc:docMk/>
            <pc:sldMk cId="3808233267" sldId="458"/>
            <ac:spMk id="2" creationId="{0550B603-57C5-4F03-FE16-57B659A28F46}"/>
          </ac:spMkLst>
        </pc:spChg>
        <pc:spChg chg="mod">
          <ac:chgData name="bolduc, Karole-anne" userId="7ec06f55-c6e3-436a-8239-95fc4e9050c7" providerId="ADAL" clId="{3FE6BF58-2D2A-420A-9E0A-1E6D96133029}" dt="2024-04-17T12:58:42.148" v="1910" actId="20577"/>
          <ac:spMkLst>
            <pc:docMk/>
            <pc:sldMk cId="3808233267" sldId="458"/>
            <ac:spMk id="5" creationId="{D8C67D76-5CCE-17EE-C622-BD15E911E985}"/>
          </ac:spMkLst>
        </pc:spChg>
        <pc:spChg chg="mod">
          <ac:chgData name="bolduc, Karole-anne" userId="7ec06f55-c6e3-436a-8239-95fc4e9050c7" providerId="ADAL" clId="{3FE6BF58-2D2A-420A-9E0A-1E6D96133029}" dt="2024-04-17T12:58:30.640" v="1903" actId="20577"/>
          <ac:spMkLst>
            <pc:docMk/>
            <pc:sldMk cId="3808233267" sldId="458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2:59:25.589" v="2051" actId="403"/>
          <ac:spMkLst>
            <pc:docMk/>
            <pc:sldMk cId="3808233267" sldId="458"/>
            <ac:spMk id="8" creationId="{8BFFD7C3-0350-6E33-85FD-CDF140CCB7CE}"/>
          </ac:spMkLst>
        </pc:spChg>
        <pc:picChg chg="mod modCrop">
          <ac:chgData name="bolduc, Karole-anne" userId="7ec06f55-c6e3-436a-8239-95fc4e9050c7" providerId="ADAL" clId="{3FE6BF58-2D2A-420A-9E0A-1E6D96133029}" dt="2024-04-17T13:00:23.503" v="2058" actId="1076"/>
          <ac:picMkLst>
            <pc:docMk/>
            <pc:sldMk cId="3808233267" sldId="458"/>
            <ac:picMk id="3" creationId="{3AF85498-6CCB-45CA-9D6B-F3A894B3A4BC}"/>
          </ac:picMkLst>
        </pc:picChg>
      </pc:sldChg>
      <pc:sldChg chg="modSp add mod ord">
        <pc:chgData name="bolduc, Karole-anne" userId="7ec06f55-c6e3-436a-8239-95fc4e9050c7" providerId="ADAL" clId="{3FE6BF58-2D2A-420A-9E0A-1E6D96133029}" dt="2024-04-17T13:01:21.498" v="2086" actId="20577"/>
        <pc:sldMkLst>
          <pc:docMk/>
          <pc:sldMk cId="3702642772" sldId="459"/>
        </pc:sldMkLst>
        <pc:spChg chg="mod">
          <ac:chgData name="bolduc, Karole-anne" userId="7ec06f55-c6e3-436a-8239-95fc4e9050c7" providerId="ADAL" clId="{3FE6BF58-2D2A-420A-9E0A-1E6D96133029}" dt="2024-04-17T13:00:57.339" v="2078" actId="20577"/>
          <ac:spMkLst>
            <pc:docMk/>
            <pc:sldMk cId="3702642772" sldId="459"/>
            <ac:spMk id="2" creationId="{92F79A76-9A3B-6B97-8E5C-9B6E7F26FFC6}"/>
          </ac:spMkLst>
        </pc:spChg>
        <pc:spChg chg="mod">
          <ac:chgData name="bolduc, Karole-anne" userId="7ec06f55-c6e3-436a-8239-95fc4e9050c7" providerId="ADAL" clId="{3FE6BF58-2D2A-420A-9E0A-1E6D96133029}" dt="2024-04-17T13:01:21.498" v="2086" actId="20577"/>
          <ac:spMkLst>
            <pc:docMk/>
            <pc:sldMk cId="3702642772" sldId="459"/>
            <ac:spMk id="7" creationId="{C955FF9C-5CCA-AE10-E37D-B5F09DA61B6F}"/>
          </ac:spMkLst>
        </pc:spChg>
        <pc:picChg chg="mod">
          <ac:chgData name="bolduc, Karole-anne" userId="7ec06f55-c6e3-436a-8239-95fc4e9050c7" providerId="ADAL" clId="{3FE6BF58-2D2A-420A-9E0A-1E6D96133029}" dt="2024-04-17T13:01:16.709" v="2080" actId="14826"/>
          <ac:picMkLst>
            <pc:docMk/>
            <pc:sldMk cId="3702642772" sldId="459"/>
            <ac:picMk id="5" creationId="{84429FFC-CB84-021A-3F7F-6ABF35AE287A}"/>
          </ac:picMkLst>
        </pc:picChg>
      </pc:sldChg>
      <pc:sldChg chg="addSp delSp modSp add mod ord">
        <pc:chgData name="bolduc, Karole-anne" userId="7ec06f55-c6e3-436a-8239-95fc4e9050c7" providerId="ADAL" clId="{3FE6BF58-2D2A-420A-9E0A-1E6D96133029}" dt="2024-04-17T13:13:37.294" v="2897" actId="1076"/>
        <pc:sldMkLst>
          <pc:docMk/>
          <pc:sldMk cId="3883037967" sldId="460"/>
        </pc:sldMkLst>
        <pc:spChg chg="add mod">
          <ac:chgData name="bolduc, Karole-anne" userId="7ec06f55-c6e3-436a-8239-95fc4e9050c7" providerId="ADAL" clId="{3FE6BF58-2D2A-420A-9E0A-1E6D96133029}" dt="2024-04-17T13:13:37.294" v="2897" actId="1076"/>
          <ac:spMkLst>
            <pc:docMk/>
            <pc:sldMk cId="3883037967" sldId="460"/>
            <ac:spMk id="4" creationId="{B1D508BC-6B04-5865-5283-D06293D30BFD}"/>
          </ac:spMkLst>
        </pc:spChg>
        <pc:spChg chg="del mod">
          <ac:chgData name="bolduc, Karole-anne" userId="7ec06f55-c6e3-436a-8239-95fc4e9050c7" providerId="ADAL" clId="{3FE6BF58-2D2A-420A-9E0A-1E6D96133029}" dt="2024-04-17T13:13:16.667" v="2889" actId="478"/>
          <ac:spMkLst>
            <pc:docMk/>
            <pc:sldMk cId="3883037967" sldId="460"/>
            <ac:spMk id="5" creationId="{D8C67D76-5CCE-17EE-C622-BD15E911E985}"/>
          </ac:spMkLst>
        </pc:spChg>
        <pc:spChg chg="mod">
          <ac:chgData name="bolduc, Karole-anne" userId="7ec06f55-c6e3-436a-8239-95fc4e9050c7" providerId="ADAL" clId="{3FE6BF58-2D2A-420A-9E0A-1E6D96133029}" dt="2024-04-17T13:11:39.109" v="2769" actId="20577"/>
          <ac:spMkLst>
            <pc:docMk/>
            <pc:sldMk cId="3883037967" sldId="460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3:12:45.079" v="2884" actId="14100"/>
          <ac:spMkLst>
            <pc:docMk/>
            <pc:sldMk cId="3883037967" sldId="460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3:11:33.592" v="2759" actId="14826"/>
          <ac:picMkLst>
            <pc:docMk/>
            <pc:sldMk cId="3883037967" sldId="460"/>
            <ac:picMk id="3" creationId="{3AF85498-6CCB-45CA-9D6B-F3A894B3A4BC}"/>
          </ac:picMkLst>
        </pc:picChg>
      </pc:sldChg>
      <pc:sldChg chg="delSp modSp add mod ord delAnim">
        <pc:chgData name="bolduc, Karole-anne" userId="7ec06f55-c6e3-436a-8239-95fc4e9050c7" providerId="ADAL" clId="{3FE6BF58-2D2A-420A-9E0A-1E6D96133029}" dt="2024-04-17T13:10:59.482" v="2758" actId="14100"/>
        <pc:sldMkLst>
          <pc:docMk/>
          <pc:sldMk cId="767355010" sldId="461"/>
        </pc:sldMkLst>
        <pc:spChg chg="mod">
          <ac:chgData name="bolduc, Karole-anne" userId="7ec06f55-c6e3-436a-8239-95fc4e9050c7" providerId="ADAL" clId="{3FE6BF58-2D2A-420A-9E0A-1E6D96133029}" dt="2024-04-17T13:02:30.548" v="2108" actId="20577"/>
          <ac:spMkLst>
            <pc:docMk/>
            <pc:sldMk cId="767355010" sldId="461"/>
            <ac:spMk id="2" creationId="{F9A89AD4-F322-C95D-F451-9A3266620B44}"/>
          </ac:spMkLst>
        </pc:spChg>
        <pc:spChg chg="mod">
          <ac:chgData name="bolduc, Karole-anne" userId="7ec06f55-c6e3-436a-8239-95fc4e9050c7" providerId="ADAL" clId="{3FE6BF58-2D2A-420A-9E0A-1E6D96133029}" dt="2024-04-17T13:10:59.482" v="2758" actId="14100"/>
          <ac:spMkLst>
            <pc:docMk/>
            <pc:sldMk cId="767355010" sldId="461"/>
            <ac:spMk id="4" creationId="{2BE990EC-68A4-30D6-3F39-264768A87482}"/>
          </ac:spMkLst>
        </pc:spChg>
        <pc:spChg chg="del">
          <ac:chgData name="bolduc, Karole-anne" userId="7ec06f55-c6e3-436a-8239-95fc4e9050c7" providerId="ADAL" clId="{3FE6BF58-2D2A-420A-9E0A-1E6D96133029}" dt="2024-04-17T13:02:23.727" v="2103" actId="478"/>
          <ac:spMkLst>
            <pc:docMk/>
            <pc:sldMk cId="767355010" sldId="461"/>
            <ac:spMk id="12" creationId="{EE6028F8-314C-9610-514E-7783466FD75E}"/>
          </ac:spMkLst>
        </pc:spChg>
        <pc:graphicFrameChg chg="mod modGraphic">
          <ac:chgData name="bolduc, Karole-anne" userId="7ec06f55-c6e3-436a-8239-95fc4e9050c7" providerId="ADAL" clId="{3FE6BF58-2D2A-420A-9E0A-1E6D96133029}" dt="2024-04-17T13:10:46.631" v="2745" actId="1076"/>
          <ac:graphicFrameMkLst>
            <pc:docMk/>
            <pc:sldMk cId="767355010" sldId="461"/>
            <ac:graphicFrameMk id="5" creationId="{F1034A0D-EF2E-5FA2-0249-4786E5F444E0}"/>
          </ac:graphicFrameMkLst>
        </pc:graphicFrameChg>
        <pc:picChg chg="del">
          <ac:chgData name="bolduc, Karole-anne" userId="7ec06f55-c6e3-436a-8239-95fc4e9050c7" providerId="ADAL" clId="{3FE6BF58-2D2A-420A-9E0A-1E6D96133029}" dt="2024-04-17T13:02:22.427" v="2102" actId="478"/>
          <ac:picMkLst>
            <pc:docMk/>
            <pc:sldMk cId="767355010" sldId="461"/>
            <ac:picMk id="15" creationId="{4F331015-0724-38AB-A366-4C8E58063532}"/>
          </ac:picMkLst>
        </pc:picChg>
        <pc:cxnChg chg="del">
          <ac:chgData name="bolduc, Karole-anne" userId="7ec06f55-c6e3-436a-8239-95fc4e9050c7" providerId="ADAL" clId="{3FE6BF58-2D2A-420A-9E0A-1E6D96133029}" dt="2024-04-17T13:02:24.743" v="2104" actId="478"/>
          <ac:cxnSpMkLst>
            <pc:docMk/>
            <pc:sldMk cId="767355010" sldId="461"/>
            <ac:cxnSpMk id="11" creationId="{CCBDAAAA-97EA-B303-2835-0A61C06FE2DF}"/>
          </ac:cxnSpMkLst>
        </pc:cxnChg>
      </pc:sldChg>
      <pc:sldChg chg="delSp modSp add mod modAnim">
        <pc:chgData name="bolduc, Karole-anne" userId="7ec06f55-c6e3-436a-8239-95fc4e9050c7" providerId="ADAL" clId="{3FE6BF58-2D2A-420A-9E0A-1E6D96133029}" dt="2024-04-17T13:17:15.942" v="3140" actId="478"/>
        <pc:sldMkLst>
          <pc:docMk/>
          <pc:sldMk cId="2294785169" sldId="462"/>
        </pc:sldMkLst>
        <pc:spChg chg="del">
          <ac:chgData name="bolduc, Karole-anne" userId="7ec06f55-c6e3-436a-8239-95fc4e9050c7" providerId="ADAL" clId="{3FE6BF58-2D2A-420A-9E0A-1E6D96133029}" dt="2024-04-17T13:17:15.942" v="3140" actId="478"/>
          <ac:spMkLst>
            <pc:docMk/>
            <pc:sldMk cId="2294785169" sldId="462"/>
            <ac:spMk id="2" creationId="{0550B603-57C5-4F03-FE16-57B659A28F46}"/>
          </ac:spMkLst>
        </pc:spChg>
        <pc:spChg chg="mod">
          <ac:chgData name="bolduc, Karole-anne" userId="7ec06f55-c6e3-436a-8239-95fc4e9050c7" providerId="ADAL" clId="{3FE6BF58-2D2A-420A-9E0A-1E6D96133029}" dt="2024-04-17T13:15:35.914" v="2916" actId="14100"/>
          <ac:spMkLst>
            <pc:docMk/>
            <pc:sldMk cId="2294785169" sldId="462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3:16:40.498" v="3136" actId="313"/>
          <ac:spMkLst>
            <pc:docMk/>
            <pc:sldMk cId="2294785169" sldId="462"/>
            <ac:spMk id="8" creationId="{8BFFD7C3-0350-6E33-85FD-CDF140CCB7CE}"/>
          </ac:spMkLst>
        </pc:spChg>
        <pc:picChg chg="mod modCrop">
          <ac:chgData name="bolduc, Karole-anne" userId="7ec06f55-c6e3-436a-8239-95fc4e9050c7" providerId="ADAL" clId="{3FE6BF58-2D2A-420A-9E0A-1E6D96133029}" dt="2024-04-17T13:17:09.802" v="3138" actId="732"/>
          <ac:picMkLst>
            <pc:docMk/>
            <pc:sldMk cId="2294785169" sldId="462"/>
            <ac:picMk id="3" creationId="{3AF85498-6CCB-45CA-9D6B-F3A894B3A4BC}"/>
          </ac:picMkLst>
        </pc:picChg>
      </pc:sldChg>
      <pc:sldChg chg="addSp modSp add mod modAnim">
        <pc:chgData name="bolduc, Karole-anne" userId="7ec06f55-c6e3-436a-8239-95fc4e9050c7" providerId="ADAL" clId="{3FE6BF58-2D2A-420A-9E0A-1E6D96133029}" dt="2024-04-17T13:19:52.644" v="3376" actId="20577"/>
        <pc:sldMkLst>
          <pc:docMk/>
          <pc:sldMk cId="2678823503" sldId="463"/>
        </pc:sldMkLst>
        <pc:spChg chg="add mod">
          <ac:chgData name="bolduc, Karole-anne" userId="7ec06f55-c6e3-436a-8239-95fc4e9050c7" providerId="ADAL" clId="{3FE6BF58-2D2A-420A-9E0A-1E6D96133029}" dt="2024-04-17T13:18:23.649" v="3184"/>
          <ac:spMkLst>
            <pc:docMk/>
            <pc:sldMk cId="2678823503" sldId="463"/>
            <ac:spMk id="2" creationId="{617934B9-22F1-AA4E-9DC9-ED038AF4019A}"/>
          </ac:spMkLst>
        </pc:spChg>
        <pc:spChg chg="mod">
          <ac:chgData name="bolduc, Karole-anne" userId="7ec06f55-c6e3-436a-8239-95fc4e9050c7" providerId="ADAL" clId="{3FE6BF58-2D2A-420A-9E0A-1E6D96133029}" dt="2024-04-17T13:17:31.129" v="3143" actId="20577"/>
          <ac:spMkLst>
            <pc:docMk/>
            <pc:sldMk cId="2678823503" sldId="463"/>
            <ac:spMk id="4" creationId="{B1D508BC-6B04-5865-5283-D06293D30BFD}"/>
          </ac:spMkLst>
        </pc:spChg>
        <pc:spChg chg="mod">
          <ac:chgData name="bolduc, Karole-anne" userId="7ec06f55-c6e3-436a-8239-95fc4e9050c7" providerId="ADAL" clId="{3FE6BF58-2D2A-420A-9E0A-1E6D96133029}" dt="2024-04-17T13:17:38.064" v="3155" actId="20577"/>
          <ac:spMkLst>
            <pc:docMk/>
            <pc:sldMk cId="2678823503" sldId="463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3:19:52.644" v="3376" actId="20577"/>
          <ac:spMkLst>
            <pc:docMk/>
            <pc:sldMk cId="2678823503" sldId="463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3:18:11.285" v="3183" actId="14826"/>
          <ac:picMkLst>
            <pc:docMk/>
            <pc:sldMk cId="2678823503" sldId="463"/>
            <ac:picMk id="3" creationId="{3AF85498-6CCB-45CA-9D6B-F3A894B3A4BC}"/>
          </ac:picMkLst>
        </pc:picChg>
      </pc:sldChg>
      <pc:sldChg chg="modSp add mod modAnim">
        <pc:chgData name="bolduc, Karole-anne" userId="7ec06f55-c6e3-436a-8239-95fc4e9050c7" providerId="ADAL" clId="{3FE6BF58-2D2A-420A-9E0A-1E6D96133029}" dt="2024-04-17T13:24:09.060" v="3511" actId="33524"/>
        <pc:sldMkLst>
          <pc:docMk/>
          <pc:sldMk cId="3883045563" sldId="464"/>
        </pc:sldMkLst>
        <pc:spChg chg="mod">
          <ac:chgData name="bolduc, Karole-anne" userId="7ec06f55-c6e3-436a-8239-95fc4e9050c7" providerId="ADAL" clId="{3FE6BF58-2D2A-420A-9E0A-1E6D96133029}" dt="2024-04-17T13:23:25.222" v="3415" actId="20577"/>
          <ac:spMkLst>
            <pc:docMk/>
            <pc:sldMk cId="3883045563" sldId="464"/>
            <ac:spMk id="4" creationId="{B1D508BC-6B04-5865-5283-D06293D30BFD}"/>
          </ac:spMkLst>
        </pc:spChg>
        <pc:spChg chg="mod">
          <ac:chgData name="bolduc, Karole-anne" userId="7ec06f55-c6e3-436a-8239-95fc4e9050c7" providerId="ADAL" clId="{3FE6BF58-2D2A-420A-9E0A-1E6D96133029}" dt="2024-04-17T13:23:14.270" v="3410" actId="20577"/>
          <ac:spMkLst>
            <pc:docMk/>
            <pc:sldMk cId="3883045563" sldId="464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3:24:09.060" v="3511" actId="33524"/>
          <ac:spMkLst>
            <pc:docMk/>
            <pc:sldMk cId="3883045563" sldId="464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3:23:01.530" v="3391" actId="14826"/>
          <ac:picMkLst>
            <pc:docMk/>
            <pc:sldMk cId="3883045563" sldId="464"/>
            <ac:picMk id="3" creationId="{3AF85498-6CCB-45CA-9D6B-F3A894B3A4BC}"/>
          </ac:picMkLst>
        </pc:picChg>
      </pc:sldChg>
      <pc:sldChg chg="addSp modSp add mod modAnim">
        <pc:chgData name="bolduc, Karole-anne" userId="7ec06f55-c6e3-436a-8239-95fc4e9050c7" providerId="ADAL" clId="{3FE6BF58-2D2A-420A-9E0A-1E6D96133029}" dt="2024-04-17T13:29:41.155" v="3899" actId="13822"/>
        <pc:sldMkLst>
          <pc:docMk/>
          <pc:sldMk cId="2956849165" sldId="465"/>
        </pc:sldMkLst>
        <pc:spChg chg="add mod">
          <ac:chgData name="bolduc, Karole-anne" userId="7ec06f55-c6e3-436a-8239-95fc4e9050c7" providerId="ADAL" clId="{3FE6BF58-2D2A-420A-9E0A-1E6D96133029}" dt="2024-04-17T13:29:41.155" v="3899" actId="13822"/>
          <ac:spMkLst>
            <pc:docMk/>
            <pc:sldMk cId="2956849165" sldId="465"/>
            <ac:spMk id="5" creationId="{087C2083-D432-60E2-8D6E-91CAF31612D3}"/>
          </ac:spMkLst>
        </pc:spChg>
        <pc:spChg chg="mod">
          <ac:chgData name="bolduc, Karole-anne" userId="7ec06f55-c6e3-436a-8239-95fc4e9050c7" providerId="ADAL" clId="{3FE6BF58-2D2A-420A-9E0A-1E6D96133029}" dt="2024-04-17T13:24:19.075" v="3520" actId="20577"/>
          <ac:spMkLst>
            <pc:docMk/>
            <pc:sldMk cId="2956849165" sldId="465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3:26:00.705" v="3705" actId="113"/>
          <ac:spMkLst>
            <pc:docMk/>
            <pc:sldMk cId="2956849165" sldId="465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3:26:34.334" v="3706" actId="14826"/>
          <ac:picMkLst>
            <pc:docMk/>
            <pc:sldMk cId="2956849165" sldId="465"/>
            <ac:picMk id="3" creationId="{3AF85498-6CCB-45CA-9D6B-F3A894B3A4BC}"/>
          </ac:picMkLst>
        </pc:picChg>
      </pc:sldChg>
      <pc:sldChg chg="addSp delSp modSp add mod ord delAnim modAnim">
        <pc:chgData name="bolduc, Karole-anne" userId="7ec06f55-c6e3-436a-8239-95fc4e9050c7" providerId="ADAL" clId="{3FE6BF58-2D2A-420A-9E0A-1E6D96133029}" dt="2024-04-17T13:33:45.562" v="4197" actId="20577"/>
        <pc:sldMkLst>
          <pc:docMk/>
          <pc:sldMk cId="3275081901" sldId="466"/>
        </pc:sldMkLst>
        <pc:spChg chg="mod">
          <ac:chgData name="bolduc, Karole-anne" userId="7ec06f55-c6e3-436a-8239-95fc4e9050c7" providerId="ADAL" clId="{3FE6BF58-2D2A-420A-9E0A-1E6D96133029}" dt="2024-04-17T13:32:32.937" v="4033" actId="20577"/>
          <ac:spMkLst>
            <pc:docMk/>
            <pc:sldMk cId="3275081901" sldId="466"/>
            <ac:spMk id="4" creationId="{B1D508BC-6B04-5865-5283-D06293D30BFD}"/>
          </ac:spMkLst>
        </pc:spChg>
        <pc:spChg chg="del">
          <ac:chgData name="bolduc, Karole-anne" userId="7ec06f55-c6e3-436a-8239-95fc4e9050c7" providerId="ADAL" clId="{3FE6BF58-2D2A-420A-9E0A-1E6D96133029}" dt="2024-04-17T13:29:57.201" v="3904" actId="478"/>
          <ac:spMkLst>
            <pc:docMk/>
            <pc:sldMk cId="3275081901" sldId="466"/>
            <ac:spMk id="5" creationId="{087C2083-D432-60E2-8D6E-91CAF31612D3}"/>
          </ac:spMkLst>
        </pc:spChg>
        <pc:spChg chg="mod">
          <ac:chgData name="bolduc, Karole-anne" userId="7ec06f55-c6e3-436a-8239-95fc4e9050c7" providerId="ADAL" clId="{3FE6BF58-2D2A-420A-9E0A-1E6D96133029}" dt="2024-04-17T13:30:03.702" v="3913" actId="20577"/>
          <ac:spMkLst>
            <pc:docMk/>
            <pc:sldMk cId="3275081901" sldId="466"/>
            <ac:spMk id="6" creationId="{E13ED71C-C3A9-B283-48CC-F2947E37D201}"/>
          </ac:spMkLst>
        </pc:spChg>
        <pc:spChg chg="add mod">
          <ac:chgData name="bolduc, Karole-anne" userId="7ec06f55-c6e3-436a-8239-95fc4e9050c7" providerId="ADAL" clId="{3FE6BF58-2D2A-420A-9E0A-1E6D96133029}" dt="2024-04-17T13:33:45.562" v="4197" actId="20577"/>
          <ac:spMkLst>
            <pc:docMk/>
            <pc:sldMk cId="3275081901" sldId="466"/>
            <ac:spMk id="7" creationId="{098354D6-9D03-4FEF-B3B1-0102F023FB28}"/>
          </ac:spMkLst>
        </pc:spChg>
        <pc:spChg chg="mod">
          <ac:chgData name="bolduc, Karole-anne" userId="7ec06f55-c6e3-436a-8239-95fc4e9050c7" providerId="ADAL" clId="{3FE6BF58-2D2A-420A-9E0A-1E6D96133029}" dt="2024-04-17T13:32:48.515" v="4068" actId="20577"/>
          <ac:spMkLst>
            <pc:docMk/>
            <pc:sldMk cId="3275081901" sldId="466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3:31:27.526" v="3915" actId="14826"/>
          <ac:picMkLst>
            <pc:docMk/>
            <pc:sldMk cId="3275081901" sldId="466"/>
            <ac:picMk id="3" creationId="{3AF85498-6CCB-45CA-9D6B-F3A894B3A4BC}"/>
          </ac:picMkLst>
        </pc:picChg>
      </pc:sldChg>
      <pc:sldChg chg="modSp add mod ord modAnim">
        <pc:chgData name="bolduc, Karole-anne" userId="7ec06f55-c6e3-436a-8239-95fc4e9050c7" providerId="ADAL" clId="{3FE6BF58-2D2A-420A-9E0A-1E6D96133029}" dt="2024-04-17T13:40:49.750" v="4342" actId="20577"/>
        <pc:sldMkLst>
          <pc:docMk/>
          <pc:sldMk cId="652772040" sldId="467"/>
        </pc:sldMkLst>
        <pc:spChg chg="mod">
          <ac:chgData name="bolduc, Karole-anne" userId="7ec06f55-c6e3-436a-8239-95fc4e9050c7" providerId="ADAL" clId="{3FE6BF58-2D2A-420A-9E0A-1E6D96133029}" dt="2024-04-17T13:35:42.163" v="4251" actId="20577"/>
          <ac:spMkLst>
            <pc:docMk/>
            <pc:sldMk cId="652772040" sldId="467"/>
            <ac:spMk id="2" creationId="{EB78EACD-6777-E782-77A6-E57DCE1AB082}"/>
          </ac:spMkLst>
        </pc:spChg>
        <pc:spChg chg="mod">
          <ac:chgData name="bolduc, Karole-anne" userId="7ec06f55-c6e3-436a-8239-95fc4e9050c7" providerId="ADAL" clId="{3FE6BF58-2D2A-420A-9E0A-1E6D96133029}" dt="2024-04-17T13:40:49.750" v="4342" actId="20577"/>
          <ac:spMkLst>
            <pc:docMk/>
            <pc:sldMk cId="652772040" sldId="467"/>
            <ac:spMk id="3" creationId="{7E0ACCA5-223E-6D74-CFDC-2204B441A6E4}"/>
          </ac:spMkLst>
        </pc:spChg>
        <pc:spChg chg="mod">
          <ac:chgData name="bolduc, Karole-anne" userId="7ec06f55-c6e3-436a-8239-95fc4e9050c7" providerId="ADAL" clId="{3FE6BF58-2D2A-420A-9E0A-1E6D96133029}" dt="2024-04-17T13:38:40.049" v="4340" actId="20577"/>
          <ac:spMkLst>
            <pc:docMk/>
            <pc:sldMk cId="652772040" sldId="467"/>
            <ac:spMk id="8" creationId="{E35719F5-CD57-7B1E-04F1-38DECC5FF703}"/>
          </ac:spMkLst>
        </pc:spChg>
        <pc:picChg chg="mod">
          <ac:chgData name="bolduc, Karole-anne" userId="7ec06f55-c6e3-436a-8239-95fc4e9050c7" providerId="ADAL" clId="{3FE6BF58-2D2A-420A-9E0A-1E6D96133029}" dt="2024-04-17T13:40:21.479" v="4341" actId="1440"/>
          <ac:picMkLst>
            <pc:docMk/>
            <pc:sldMk cId="652772040" sldId="467"/>
            <ac:picMk id="7" creationId="{91378EA2-26E3-4B72-1CF9-2E09234F2FC3}"/>
          </ac:picMkLst>
        </pc:picChg>
      </pc:sldChg>
      <pc:sldChg chg="addSp delSp modSp new mod modAnim">
        <pc:chgData name="bolduc, Karole-anne" userId="7ec06f55-c6e3-436a-8239-95fc4e9050c7" providerId="ADAL" clId="{3FE6BF58-2D2A-420A-9E0A-1E6D96133029}" dt="2024-04-17T13:35:27.054" v="4224" actId="1440"/>
        <pc:sldMkLst>
          <pc:docMk/>
          <pc:sldMk cId="2388389226" sldId="468"/>
        </pc:sldMkLst>
        <pc:spChg chg="mod">
          <ac:chgData name="bolduc, Karole-anne" userId="7ec06f55-c6e3-436a-8239-95fc4e9050c7" providerId="ADAL" clId="{3FE6BF58-2D2A-420A-9E0A-1E6D96133029}" dt="2024-04-17T13:34:44.746" v="4219" actId="20577"/>
          <ac:spMkLst>
            <pc:docMk/>
            <pc:sldMk cId="2388389226" sldId="468"/>
            <ac:spMk id="2" creationId="{799E7416-C869-212F-690C-894279E90962}"/>
          </ac:spMkLst>
        </pc:spChg>
        <pc:spChg chg="del">
          <ac:chgData name="bolduc, Karole-anne" userId="7ec06f55-c6e3-436a-8239-95fc4e9050c7" providerId="ADAL" clId="{3FE6BF58-2D2A-420A-9E0A-1E6D96133029}" dt="2024-04-17T13:35:14.429" v="4220"/>
          <ac:spMkLst>
            <pc:docMk/>
            <pc:sldMk cId="2388389226" sldId="468"/>
            <ac:spMk id="3" creationId="{1A5FE4D1-AB2F-9957-F974-13E0623D01D9}"/>
          </ac:spMkLst>
        </pc:spChg>
        <pc:picChg chg="add mod">
          <ac:chgData name="bolduc, Karole-anne" userId="7ec06f55-c6e3-436a-8239-95fc4e9050c7" providerId="ADAL" clId="{3FE6BF58-2D2A-420A-9E0A-1E6D96133029}" dt="2024-04-17T13:35:27.054" v="4224" actId="1440"/>
          <ac:picMkLst>
            <pc:docMk/>
            <pc:sldMk cId="2388389226" sldId="468"/>
            <ac:picMk id="4" creationId="{6ADEF376-D83C-589F-F660-D9A56B04C5E0}"/>
          </ac:picMkLst>
        </pc:picChg>
      </pc:sldChg>
      <pc:sldChg chg="addSp delSp modSp new mod delAnim modAnim">
        <pc:chgData name="bolduc, Karole-anne" userId="7ec06f55-c6e3-436a-8239-95fc4e9050c7" providerId="ADAL" clId="{3FE6BF58-2D2A-420A-9E0A-1E6D96133029}" dt="2024-04-17T13:52:15.326" v="5018"/>
        <pc:sldMkLst>
          <pc:docMk/>
          <pc:sldMk cId="664159528" sldId="469"/>
        </pc:sldMkLst>
        <pc:spChg chg="mod">
          <ac:chgData name="bolduc, Karole-anne" userId="7ec06f55-c6e3-436a-8239-95fc4e9050c7" providerId="ADAL" clId="{3FE6BF58-2D2A-420A-9E0A-1E6D96133029}" dt="2024-04-17T13:41:24.680" v="4357" actId="20577"/>
          <ac:spMkLst>
            <pc:docMk/>
            <pc:sldMk cId="664159528" sldId="469"/>
            <ac:spMk id="2" creationId="{867A884A-BF89-98A6-2A5B-A30AA76A41F0}"/>
          </ac:spMkLst>
        </pc:spChg>
        <pc:spChg chg="mod">
          <ac:chgData name="bolduc, Karole-anne" userId="7ec06f55-c6e3-436a-8239-95fc4e9050c7" providerId="ADAL" clId="{3FE6BF58-2D2A-420A-9E0A-1E6D96133029}" dt="2024-04-17T13:52:12.165" v="5017" actId="20577"/>
          <ac:spMkLst>
            <pc:docMk/>
            <pc:sldMk cId="664159528" sldId="469"/>
            <ac:spMk id="3" creationId="{C4B237C7-20C5-A853-85D1-3A01255514D7}"/>
          </ac:spMkLst>
        </pc:spChg>
        <pc:spChg chg="add mod">
          <ac:chgData name="bolduc, Karole-anne" userId="7ec06f55-c6e3-436a-8239-95fc4e9050c7" providerId="ADAL" clId="{3FE6BF58-2D2A-420A-9E0A-1E6D96133029}" dt="2024-04-17T13:45:26.898" v="4699" actId="207"/>
          <ac:spMkLst>
            <pc:docMk/>
            <pc:sldMk cId="664159528" sldId="469"/>
            <ac:spMk id="4" creationId="{C3FE15A9-5D84-581B-3B86-B8D6AF0791FF}"/>
          </ac:spMkLst>
        </pc:spChg>
        <pc:spChg chg="add mod ord">
          <ac:chgData name="bolduc, Karole-anne" userId="7ec06f55-c6e3-436a-8239-95fc4e9050c7" providerId="ADAL" clId="{3FE6BF58-2D2A-420A-9E0A-1E6D96133029}" dt="2024-04-17T13:47:38.589" v="4751" actId="167"/>
          <ac:spMkLst>
            <pc:docMk/>
            <pc:sldMk cId="664159528" sldId="469"/>
            <ac:spMk id="7" creationId="{F937850B-11B9-ED4F-E545-8CC6A10588EF}"/>
          </ac:spMkLst>
        </pc:spChg>
        <pc:picChg chg="add del mod">
          <ac:chgData name="bolduc, Karole-anne" userId="7ec06f55-c6e3-436a-8239-95fc4e9050c7" providerId="ADAL" clId="{3FE6BF58-2D2A-420A-9E0A-1E6D96133029}" dt="2024-04-17T13:47:40.964" v="4752" actId="21"/>
          <ac:picMkLst>
            <pc:docMk/>
            <pc:sldMk cId="664159528" sldId="469"/>
            <ac:picMk id="6" creationId="{004AAF8E-6445-B721-D0C1-F3C60ADE47AA}"/>
          </ac:picMkLst>
        </pc:picChg>
        <pc:picChg chg="add del mod">
          <ac:chgData name="bolduc, Karole-anne" userId="7ec06f55-c6e3-436a-8239-95fc4e9050c7" providerId="ADAL" clId="{3FE6BF58-2D2A-420A-9E0A-1E6D96133029}" dt="2024-04-17T13:51:56.831" v="4978" actId="21"/>
          <ac:picMkLst>
            <pc:docMk/>
            <pc:sldMk cId="664159528" sldId="469"/>
            <ac:picMk id="8" creationId="{9876A4D3-7F89-57BC-35E0-E19ABD455C4B}"/>
          </ac:picMkLst>
        </pc:picChg>
        <pc:picChg chg="add mod">
          <ac:chgData name="bolduc, Karole-anne" userId="7ec06f55-c6e3-436a-8239-95fc4e9050c7" providerId="ADAL" clId="{3FE6BF58-2D2A-420A-9E0A-1E6D96133029}" dt="2024-04-17T13:52:15.326" v="5018"/>
          <ac:picMkLst>
            <pc:docMk/>
            <pc:sldMk cId="664159528" sldId="469"/>
            <ac:picMk id="9" creationId="{527DE319-8D18-20AF-8735-7FAC768699D6}"/>
          </ac:picMkLst>
        </pc:picChg>
      </pc:sldChg>
      <pc:sldChg chg="addSp delSp modSp add mod delAnim modAnim">
        <pc:chgData name="bolduc, Karole-anne" userId="7ec06f55-c6e3-436a-8239-95fc4e9050c7" providerId="ADAL" clId="{3FE6BF58-2D2A-420A-9E0A-1E6D96133029}" dt="2024-04-17T13:52:18.666" v="5019"/>
        <pc:sldMkLst>
          <pc:docMk/>
          <pc:sldMk cId="419546340" sldId="470"/>
        </pc:sldMkLst>
        <pc:spChg chg="mod">
          <ac:chgData name="bolduc, Karole-anne" userId="7ec06f55-c6e3-436a-8239-95fc4e9050c7" providerId="ADAL" clId="{3FE6BF58-2D2A-420A-9E0A-1E6D96133029}" dt="2024-04-17T13:46:49.714" v="4720" actId="20577"/>
          <ac:spMkLst>
            <pc:docMk/>
            <pc:sldMk cId="419546340" sldId="470"/>
            <ac:spMk id="2" creationId="{867A884A-BF89-98A6-2A5B-A30AA76A41F0}"/>
          </ac:spMkLst>
        </pc:spChg>
        <pc:spChg chg="mod">
          <ac:chgData name="bolduc, Karole-anne" userId="7ec06f55-c6e3-436a-8239-95fc4e9050c7" providerId="ADAL" clId="{3FE6BF58-2D2A-420A-9E0A-1E6D96133029}" dt="2024-04-17T13:51:48.268" v="4977" actId="20577"/>
          <ac:spMkLst>
            <pc:docMk/>
            <pc:sldMk cId="419546340" sldId="470"/>
            <ac:spMk id="3" creationId="{C4B237C7-20C5-A853-85D1-3A01255514D7}"/>
          </ac:spMkLst>
        </pc:spChg>
        <pc:spChg chg="add mod">
          <ac:chgData name="bolduc, Karole-anne" userId="7ec06f55-c6e3-436a-8239-95fc4e9050c7" providerId="ADAL" clId="{3FE6BF58-2D2A-420A-9E0A-1E6D96133029}" dt="2024-04-17T13:48:48.608" v="4764"/>
          <ac:spMkLst>
            <pc:docMk/>
            <pc:sldMk cId="419546340" sldId="470"/>
            <ac:spMk id="5" creationId="{2DE6E454-0475-5670-1B1D-AB9FEC21A730}"/>
          </ac:spMkLst>
        </pc:spChg>
        <pc:picChg chg="del">
          <ac:chgData name="bolduc, Karole-anne" userId="7ec06f55-c6e3-436a-8239-95fc4e9050c7" providerId="ADAL" clId="{3FE6BF58-2D2A-420A-9E0A-1E6D96133029}" dt="2024-04-17T13:46:42.811" v="4706" actId="21"/>
          <ac:picMkLst>
            <pc:docMk/>
            <pc:sldMk cId="419546340" sldId="470"/>
            <ac:picMk id="6" creationId="{004AAF8E-6445-B721-D0C1-F3C60ADE47AA}"/>
          </ac:picMkLst>
        </pc:picChg>
        <pc:picChg chg="add mod">
          <ac:chgData name="bolduc, Karole-anne" userId="7ec06f55-c6e3-436a-8239-95fc4e9050c7" providerId="ADAL" clId="{3FE6BF58-2D2A-420A-9E0A-1E6D96133029}" dt="2024-04-17T13:52:18.666" v="5019"/>
          <ac:picMkLst>
            <pc:docMk/>
            <pc:sldMk cId="419546340" sldId="470"/>
            <ac:picMk id="7" creationId="{CB0C405C-EAD1-206A-61CF-E0118E03DDAB}"/>
          </ac:picMkLst>
        </pc:picChg>
      </pc:sldChg>
      <pc:sldChg chg="addSp delSp modSp add mod ord delAnim modAnim">
        <pc:chgData name="bolduc, Karole-anne" userId="7ec06f55-c6e3-436a-8239-95fc4e9050c7" providerId="ADAL" clId="{3FE6BF58-2D2A-420A-9E0A-1E6D96133029}" dt="2024-04-17T14:02:06.673" v="5225"/>
        <pc:sldMkLst>
          <pc:docMk/>
          <pc:sldMk cId="1738967543" sldId="471"/>
        </pc:sldMkLst>
        <pc:spChg chg="del">
          <ac:chgData name="bolduc, Karole-anne" userId="7ec06f55-c6e3-436a-8239-95fc4e9050c7" providerId="ADAL" clId="{3FE6BF58-2D2A-420A-9E0A-1E6D96133029}" dt="2024-04-17T13:53:57.945" v="5023" actId="478"/>
          <ac:spMkLst>
            <pc:docMk/>
            <pc:sldMk cId="1738967543" sldId="471"/>
            <ac:spMk id="2" creationId="{617934B9-22F1-AA4E-9DC9-ED038AF4019A}"/>
          </ac:spMkLst>
        </pc:spChg>
        <pc:spChg chg="mod">
          <ac:chgData name="bolduc, Karole-anne" userId="7ec06f55-c6e3-436a-8239-95fc4e9050c7" providerId="ADAL" clId="{3FE6BF58-2D2A-420A-9E0A-1E6D96133029}" dt="2024-04-17T13:59:29.094" v="5223" actId="1076"/>
          <ac:spMkLst>
            <pc:docMk/>
            <pc:sldMk cId="1738967543" sldId="471"/>
            <ac:spMk id="6" creationId="{E13ED71C-C3A9-B283-48CC-F2947E37D201}"/>
          </ac:spMkLst>
        </pc:spChg>
        <pc:spChg chg="del mod">
          <ac:chgData name="bolduc, Karole-anne" userId="7ec06f55-c6e3-436a-8239-95fc4e9050c7" providerId="ADAL" clId="{3FE6BF58-2D2A-420A-9E0A-1E6D96133029}" dt="2024-04-17T13:53:59.783" v="5025" actId="478"/>
          <ac:spMkLst>
            <pc:docMk/>
            <pc:sldMk cId="1738967543" sldId="471"/>
            <ac:spMk id="7" creationId="{098354D6-9D03-4FEF-B3B1-0102F023FB28}"/>
          </ac:spMkLst>
        </pc:spChg>
        <pc:spChg chg="mod">
          <ac:chgData name="bolduc, Karole-anne" userId="7ec06f55-c6e3-436a-8239-95fc4e9050c7" providerId="ADAL" clId="{3FE6BF58-2D2A-420A-9E0A-1E6D96133029}" dt="2024-04-17T13:59:26.172" v="5222" actId="14100"/>
          <ac:spMkLst>
            <pc:docMk/>
            <pc:sldMk cId="1738967543" sldId="471"/>
            <ac:spMk id="8" creationId="{8BFFD7C3-0350-6E33-85FD-CDF140CCB7CE}"/>
          </ac:spMkLst>
        </pc:spChg>
        <pc:picChg chg="del">
          <ac:chgData name="bolduc, Karole-anne" userId="7ec06f55-c6e3-436a-8239-95fc4e9050c7" providerId="ADAL" clId="{3FE6BF58-2D2A-420A-9E0A-1E6D96133029}" dt="2024-04-17T13:57:10.001" v="5213" actId="478"/>
          <ac:picMkLst>
            <pc:docMk/>
            <pc:sldMk cId="1738967543" sldId="471"/>
            <ac:picMk id="3" creationId="{3AF85498-6CCB-45CA-9D6B-F3A894B3A4BC}"/>
          </ac:picMkLst>
        </pc:picChg>
        <pc:picChg chg="add mod">
          <ac:chgData name="bolduc, Karole-anne" userId="7ec06f55-c6e3-436a-8239-95fc4e9050c7" providerId="ADAL" clId="{3FE6BF58-2D2A-420A-9E0A-1E6D96133029}" dt="2024-04-17T13:58:12.662" v="5219" actId="1440"/>
          <ac:picMkLst>
            <pc:docMk/>
            <pc:sldMk cId="1738967543" sldId="471"/>
            <ac:picMk id="5" creationId="{92E435BA-162D-F10C-C122-7FD0AB69D896}"/>
          </ac:picMkLst>
        </pc:picChg>
      </pc:sldChg>
      <pc:sldChg chg="delSp modSp add mod ord delAnim modAnim">
        <pc:chgData name="bolduc, Karole-anne" userId="7ec06f55-c6e3-436a-8239-95fc4e9050c7" providerId="ADAL" clId="{3FE6BF58-2D2A-420A-9E0A-1E6D96133029}" dt="2024-04-17T14:05:45.825" v="5542" actId="1076"/>
        <pc:sldMkLst>
          <pc:docMk/>
          <pc:sldMk cId="1610187986" sldId="472"/>
        </pc:sldMkLst>
        <pc:spChg chg="del">
          <ac:chgData name="bolduc, Karole-anne" userId="7ec06f55-c6e3-436a-8239-95fc4e9050c7" providerId="ADAL" clId="{3FE6BF58-2D2A-420A-9E0A-1E6D96133029}" dt="2024-04-17T14:03:07.641" v="5230" actId="478"/>
          <ac:spMkLst>
            <pc:docMk/>
            <pc:sldMk cId="1610187986" sldId="472"/>
            <ac:spMk id="2" creationId="{617934B9-22F1-AA4E-9DC9-ED038AF4019A}"/>
          </ac:spMkLst>
        </pc:spChg>
        <pc:spChg chg="mod">
          <ac:chgData name="bolduc, Karole-anne" userId="7ec06f55-c6e3-436a-8239-95fc4e9050c7" providerId="ADAL" clId="{3FE6BF58-2D2A-420A-9E0A-1E6D96133029}" dt="2024-04-17T14:05:40.661" v="5539" actId="20577"/>
          <ac:spMkLst>
            <pc:docMk/>
            <pc:sldMk cId="1610187986" sldId="472"/>
            <ac:spMk id="4" creationId="{B1D508BC-6B04-5865-5283-D06293D30BFD}"/>
          </ac:spMkLst>
        </pc:spChg>
        <pc:spChg chg="mod">
          <ac:chgData name="bolduc, Karole-anne" userId="7ec06f55-c6e3-436a-8239-95fc4e9050c7" providerId="ADAL" clId="{3FE6BF58-2D2A-420A-9E0A-1E6D96133029}" dt="2024-04-17T14:05:45.825" v="5542" actId="1076"/>
          <ac:spMkLst>
            <pc:docMk/>
            <pc:sldMk cId="1610187986" sldId="472"/>
            <ac:spMk id="6" creationId="{E13ED71C-C3A9-B283-48CC-F2947E37D201}"/>
          </ac:spMkLst>
        </pc:spChg>
        <pc:spChg chg="del">
          <ac:chgData name="bolduc, Karole-anne" userId="7ec06f55-c6e3-436a-8239-95fc4e9050c7" providerId="ADAL" clId="{3FE6BF58-2D2A-420A-9E0A-1E6D96133029}" dt="2024-04-17T14:03:06.783" v="5229" actId="478"/>
          <ac:spMkLst>
            <pc:docMk/>
            <pc:sldMk cId="1610187986" sldId="472"/>
            <ac:spMk id="7" creationId="{098354D6-9D03-4FEF-B3B1-0102F023FB28}"/>
          </ac:spMkLst>
        </pc:spChg>
        <pc:spChg chg="mod">
          <ac:chgData name="bolduc, Karole-anne" userId="7ec06f55-c6e3-436a-8239-95fc4e9050c7" providerId="ADAL" clId="{3FE6BF58-2D2A-420A-9E0A-1E6D96133029}" dt="2024-04-17T14:05:43.757" v="5541" actId="27636"/>
          <ac:spMkLst>
            <pc:docMk/>
            <pc:sldMk cId="1610187986" sldId="472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4:03:37.893" v="5244" actId="14826"/>
          <ac:picMkLst>
            <pc:docMk/>
            <pc:sldMk cId="1610187986" sldId="472"/>
            <ac:picMk id="3" creationId="{3AF85498-6CCB-45CA-9D6B-F3A894B3A4BC}"/>
          </ac:picMkLst>
        </pc:picChg>
      </pc:sldChg>
      <pc:sldChg chg="addSp modSp add mod">
        <pc:chgData name="bolduc, Karole-anne" userId="7ec06f55-c6e3-436a-8239-95fc4e9050c7" providerId="ADAL" clId="{3FE6BF58-2D2A-420A-9E0A-1E6D96133029}" dt="2024-04-17T14:13:11.668" v="5604" actId="207"/>
        <pc:sldMkLst>
          <pc:docMk/>
          <pc:sldMk cId="531825313" sldId="473"/>
        </pc:sldMkLst>
        <pc:spChg chg="add mod">
          <ac:chgData name="bolduc, Karole-anne" userId="7ec06f55-c6e3-436a-8239-95fc4e9050c7" providerId="ADAL" clId="{3FE6BF58-2D2A-420A-9E0A-1E6D96133029}" dt="2024-04-17T14:06:09.743" v="5561"/>
          <ac:spMkLst>
            <pc:docMk/>
            <pc:sldMk cId="531825313" sldId="473"/>
            <ac:spMk id="2" creationId="{5102A0A2-722E-F7FF-B195-8F5352F32E25}"/>
          </ac:spMkLst>
        </pc:spChg>
        <pc:spChg chg="mod">
          <ac:chgData name="bolduc, Karole-anne" userId="7ec06f55-c6e3-436a-8239-95fc4e9050c7" providerId="ADAL" clId="{3FE6BF58-2D2A-420A-9E0A-1E6D96133029}" dt="2024-04-17T14:06:00.879" v="5560" actId="20577"/>
          <ac:spMkLst>
            <pc:docMk/>
            <pc:sldMk cId="531825313" sldId="473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4:13:11.668" v="5604" actId="207"/>
          <ac:spMkLst>
            <pc:docMk/>
            <pc:sldMk cId="531825313" sldId="473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4:07:38.841" v="5601" actId="14826"/>
          <ac:picMkLst>
            <pc:docMk/>
            <pc:sldMk cId="531825313" sldId="473"/>
            <ac:picMk id="3" creationId="{3AF85498-6CCB-45CA-9D6B-F3A894B3A4BC}"/>
          </ac:picMkLst>
        </pc:picChg>
      </pc:sldChg>
      <pc:sldChg chg="delSp modSp add mod modAnim">
        <pc:chgData name="bolduc, Karole-anne" userId="7ec06f55-c6e3-436a-8239-95fc4e9050c7" providerId="ADAL" clId="{3FE6BF58-2D2A-420A-9E0A-1E6D96133029}" dt="2024-04-17T14:23:03.693" v="5810" actId="20577"/>
        <pc:sldMkLst>
          <pc:docMk/>
          <pc:sldMk cId="3323378021" sldId="474"/>
        </pc:sldMkLst>
        <pc:spChg chg="del">
          <ac:chgData name="bolduc, Karole-anne" userId="7ec06f55-c6e3-436a-8239-95fc4e9050c7" providerId="ADAL" clId="{3FE6BF58-2D2A-420A-9E0A-1E6D96133029}" dt="2024-04-17T14:21:07.111" v="5708" actId="478"/>
          <ac:spMkLst>
            <pc:docMk/>
            <pc:sldMk cId="3323378021" sldId="474"/>
            <ac:spMk id="2" creationId="{5102A0A2-722E-F7FF-B195-8F5352F32E25}"/>
          </ac:spMkLst>
        </pc:spChg>
        <pc:spChg chg="mod">
          <ac:chgData name="bolduc, Karole-anne" userId="7ec06f55-c6e3-436a-8239-95fc4e9050c7" providerId="ADAL" clId="{3FE6BF58-2D2A-420A-9E0A-1E6D96133029}" dt="2024-04-17T14:13:54.782" v="5609" actId="20577"/>
          <ac:spMkLst>
            <pc:docMk/>
            <pc:sldMk cId="3323378021" sldId="474"/>
            <ac:spMk id="4" creationId="{B1D508BC-6B04-5865-5283-D06293D30BFD}"/>
          </ac:spMkLst>
        </pc:spChg>
        <pc:spChg chg="mod">
          <ac:chgData name="bolduc, Karole-anne" userId="7ec06f55-c6e3-436a-8239-95fc4e9050c7" providerId="ADAL" clId="{3FE6BF58-2D2A-420A-9E0A-1E6D96133029}" dt="2024-04-17T14:14:11.839" v="5645" actId="20577"/>
          <ac:spMkLst>
            <pc:docMk/>
            <pc:sldMk cId="3323378021" sldId="474"/>
            <ac:spMk id="6" creationId="{E13ED71C-C3A9-B283-48CC-F2947E37D201}"/>
          </ac:spMkLst>
        </pc:spChg>
        <pc:spChg chg="mod">
          <ac:chgData name="bolduc, Karole-anne" userId="7ec06f55-c6e3-436a-8239-95fc4e9050c7" providerId="ADAL" clId="{3FE6BF58-2D2A-420A-9E0A-1E6D96133029}" dt="2024-04-17T14:23:03.693" v="5810" actId="20577"/>
          <ac:spMkLst>
            <pc:docMk/>
            <pc:sldMk cId="3323378021" sldId="474"/>
            <ac:spMk id="8" creationId="{8BFFD7C3-0350-6E33-85FD-CDF140CCB7CE}"/>
          </ac:spMkLst>
        </pc:spChg>
        <pc:picChg chg="mod">
          <ac:chgData name="bolduc, Karole-anne" userId="7ec06f55-c6e3-436a-8239-95fc4e9050c7" providerId="ADAL" clId="{3FE6BF58-2D2A-420A-9E0A-1E6D96133029}" dt="2024-04-17T14:22:20.476" v="5710" actId="14826"/>
          <ac:picMkLst>
            <pc:docMk/>
            <pc:sldMk cId="3323378021" sldId="474"/>
            <ac:picMk id="3" creationId="{3AF85498-6CCB-45CA-9D6B-F3A894B3A4BC}"/>
          </ac:picMkLst>
        </pc:picChg>
      </pc:sldChg>
      <pc:sldChg chg="delSp modSp add mod ord">
        <pc:chgData name="bolduc, Karole-anne" userId="7ec06f55-c6e3-436a-8239-95fc4e9050c7" providerId="ADAL" clId="{3FE6BF58-2D2A-420A-9E0A-1E6D96133029}" dt="2024-04-17T14:29:39.593" v="6463" actId="20577"/>
        <pc:sldMkLst>
          <pc:docMk/>
          <pc:sldMk cId="3261196788" sldId="475"/>
        </pc:sldMkLst>
        <pc:spChg chg="mod">
          <ac:chgData name="bolduc, Karole-anne" userId="7ec06f55-c6e3-436a-8239-95fc4e9050c7" providerId="ADAL" clId="{3FE6BF58-2D2A-420A-9E0A-1E6D96133029}" dt="2024-04-17T14:23:34.701" v="5847" actId="20577"/>
          <ac:spMkLst>
            <pc:docMk/>
            <pc:sldMk cId="3261196788" sldId="475"/>
            <ac:spMk id="2" creationId="{F9A89AD4-F322-C95D-F451-9A3266620B44}"/>
          </ac:spMkLst>
        </pc:spChg>
        <pc:spChg chg="del">
          <ac:chgData name="bolduc, Karole-anne" userId="7ec06f55-c6e3-436a-8239-95fc4e9050c7" providerId="ADAL" clId="{3FE6BF58-2D2A-420A-9E0A-1E6D96133029}" dt="2024-04-17T14:23:27.895" v="5829" actId="478"/>
          <ac:spMkLst>
            <pc:docMk/>
            <pc:sldMk cId="3261196788" sldId="475"/>
            <ac:spMk id="4" creationId="{2BE990EC-68A4-30D6-3F39-264768A87482}"/>
          </ac:spMkLst>
        </pc:spChg>
        <pc:spChg chg="del">
          <ac:chgData name="bolduc, Karole-anne" userId="7ec06f55-c6e3-436a-8239-95fc4e9050c7" providerId="ADAL" clId="{3FE6BF58-2D2A-420A-9E0A-1E6D96133029}" dt="2024-04-17T14:23:21.078" v="5828" actId="478"/>
          <ac:spMkLst>
            <pc:docMk/>
            <pc:sldMk cId="3261196788" sldId="475"/>
            <ac:spMk id="6" creationId="{613690B1-9353-FF11-3540-B1E18483E26C}"/>
          </ac:spMkLst>
        </pc:spChg>
        <pc:graphicFrameChg chg="modGraphic">
          <ac:chgData name="bolduc, Karole-anne" userId="7ec06f55-c6e3-436a-8239-95fc4e9050c7" providerId="ADAL" clId="{3FE6BF58-2D2A-420A-9E0A-1E6D96133029}" dt="2024-04-17T14:29:39.593" v="6463" actId="20577"/>
          <ac:graphicFrameMkLst>
            <pc:docMk/>
            <pc:sldMk cId="3261196788" sldId="475"/>
            <ac:graphicFrameMk id="5" creationId="{F1034A0D-EF2E-5FA2-0249-4786E5F444E0}"/>
          </ac:graphicFrameMkLst>
        </pc:graphicFrameChg>
      </pc:sldChg>
      <pc:sldChg chg="modSp new del mod">
        <pc:chgData name="bolduc, Karole-anne" userId="7ec06f55-c6e3-436a-8239-95fc4e9050c7" providerId="ADAL" clId="{3FE6BF58-2D2A-420A-9E0A-1E6D96133029}" dt="2024-04-17T14:32:59.398" v="6479" actId="47"/>
        <pc:sldMkLst>
          <pc:docMk/>
          <pc:sldMk cId="1483696041" sldId="476"/>
        </pc:sldMkLst>
        <pc:spChg chg="mod">
          <ac:chgData name="bolduc, Karole-anne" userId="7ec06f55-c6e3-436a-8239-95fc4e9050c7" providerId="ADAL" clId="{3FE6BF58-2D2A-420A-9E0A-1E6D96133029}" dt="2024-04-17T14:29:50.156" v="6478" actId="20577"/>
          <ac:spMkLst>
            <pc:docMk/>
            <pc:sldMk cId="1483696041" sldId="476"/>
            <ac:spMk id="2" creationId="{AC264A58-139F-CD26-9E2D-314B99F0970F}"/>
          </ac:spMkLst>
        </pc:spChg>
      </pc:sldChg>
      <pc:sldChg chg="modSp add del mod">
        <pc:chgData name="bolduc, Karole-anne" userId="7ec06f55-c6e3-436a-8239-95fc4e9050c7" providerId="ADAL" clId="{3FE6BF58-2D2A-420A-9E0A-1E6D96133029}" dt="2024-04-17T14:33:45.977" v="6567" actId="47"/>
        <pc:sldMkLst>
          <pc:docMk/>
          <pc:sldMk cId="1657288736" sldId="476"/>
        </pc:sldMkLst>
        <pc:spChg chg="mod">
          <ac:chgData name="bolduc, Karole-anne" userId="7ec06f55-c6e3-436a-8239-95fc4e9050c7" providerId="ADAL" clId="{3FE6BF58-2D2A-420A-9E0A-1E6D96133029}" dt="2024-04-17T14:33:20.982" v="6546" actId="313"/>
          <ac:spMkLst>
            <pc:docMk/>
            <pc:sldMk cId="1657288736" sldId="476"/>
            <ac:spMk id="2" creationId="{F9A89AD4-F322-C95D-F451-9A3266620B44}"/>
          </ac:spMkLst>
        </pc:spChg>
        <pc:graphicFrameChg chg="modGraphic">
          <ac:chgData name="bolduc, Karole-anne" userId="7ec06f55-c6e3-436a-8239-95fc4e9050c7" providerId="ADAL" clId="{3FE6BF58-2D2A-420A-9E0A-1E6D96133029}" dt="2024-04-17T14:33:31.310" v="6566" actId="20577"/>
          <ac:graphicFrameMkLst>
            <pc:docMk/>
            <pc:sldMk cId="1657288736" sldId="476"/>
            <ac:graphicFrameMk id="5" creationId="{F1034A0D-EF2E-5FA2-0249-4786E5F444E0}"/>
          </ac:graphicFrameMkLst>
        </pc:graphicFrameChg>
      </pc:sldChg>
      <pc:sldChg chg="modSp mod modAnim">
        <pc:chgData name="bolduc, Karole-anne" userId="7ec06f55-c6e3-436a-8239-95fc4e9050c7" providerId="ADAL" clId="{3FE6BF58-2D2A-420A-9E0A-1E6D96133029}" dt="2024-04-17T14:34:14.749" v="6573"/>
        <pc:sldMkLst>
          <pc:docMk/>
          <pc:sldMk cId="3921256571" sldId="476"/>
        </pc:sldMkLst>
        <pc:spChg chg="mod">
          <ac:chgData name="bolduc, Karole-anne" userId="7ec06f55-c6e3-436a-8239-95fc4e9050c7" providerId="ADAL" clId="{3FE6BF58-2D2A-420A-9E0A-1E6D96133029}" dt="2024-04-17T14:33:54.472" v="6568" actId="403"/>
          <ac:spMkLst>
            <pc:docMk/>
            <pc:sldMk cId="3921256571" sldId="476"/>
            <ac:spMk id="3" creationId="{9D2951AE-82ED-41BA-8F09-C07924AD64BF}"/>
          </ac:spMkLst>
        </pc:spChg>
      </pc:sldChg>
      <pc:sldChg chg="add del">
        <pc:chgData name="bolduc, Karole-anne" userId="7ec06f55-c6e3-436a-8239-95fc4e9050c7" providerId="ADAL" clId="{3FE6BF58-2D2A-420A-9E0A-1E6D96133029}" dt="2024-04-17T14:35:00.582" v="6575" actId="2696"/>
        <pc:sldMkLst>
          <pc:docMk/>
          <pc:sldMk cId="3355100054" sldId="477"/>
        </pc:sldMkLst>
      </pc:sldChg>
      <pc:sldMasterChg chg="modTransition modSldLayout">
        <pc:chgData name="bolduc, Karole-anne" userId="7ec06f55-c6e3-436a-8239-95fc4e9050c7" providerId="ADAL" clId="{3FE6BF58-2D2A-420A-9E0A-1E6D96133029}" dt="2024-04-16T15:41:08.159" v="4"/>
        <pc:sldMasterMkLst>
          <pc:docMk/>
          <pc:sldMasterMk cId="4246631181" sldId="2147483671"/>
        </pc:sldMasterMkLst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619563571" sldId="2147483672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3289552763" sldId="2147483673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3614945992" sldId="2147483674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3991528375" sldId="2147483675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1325747686" sldId="2147483676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2208826880" sldId="2147483677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1514886190" sldId="2147483678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2590964648" sldId="2147483679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746647018" sldId="2147483680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2960128635" sldId="2147483681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1782876910" sldId="2147483682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148566329" sldId="2147483683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3224800724" sldId="2147483684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1232817284" sldId="2147483685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569267752" sldId="2147483686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3240008429" sldId="2147483687"/>
          </pc:sldLayoutMkLst>
        </pc:sldLayoutChg>
        <pc:sldLayoutChg chg="modTransition">
          <pc:chgData name="bolduc, Karole-anne" userId="7ec06f55-c6e3-436a-8239-95fc4e9050c7" providerId="ADAL" clId="{3FE6BF58-2D2A-420A-9E0A-1E6D96133029}" dt="2024-04-16T15:41:08.159" v="4"/>
          <pc:sldLayoutMkLst>
            <pc:docMk/>
            <pc:sldMasterMk cId="4246631181" sldId="2147483671"/>
            <pc:sldLayoutMk cId="1684892585" sldId="214748368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6357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2863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76910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566329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0072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17284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67752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08429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9258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5276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4599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2837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4768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26880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8619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64648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4701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31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ransition spd="med">
    <p:pull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Ohb5VVkytE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pharma.ch/news/questions-frequentes-sur-la-toux.ht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siblebody.com/fr/learn/respiratory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blebody.com/fr/learn/respiratory/lower-respiratory-system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omed.com/blog/le-poumon-humain-quelle-fonction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fr/photos/bronche-poumon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ante.vip/alveoles-structure-fonction-et-troubles-des-poumons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v.ch/fr/chirurgie-thoracique/cht-home/patients-et-famille/nos-techniques/operations-de-la-plevre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EangTU80so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explore/respirator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fprof.com/PDF_Image_PDF.php?idt=4666&amp;t=31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fprof.com/PDF_Image_PDF.php?idt=4666&amp;t=31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inecours.blogspot.com/2015/07/kinesitherapie-respiratoire-3-les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uouP8AEsk8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myimages.fr/photo-image-anatomie-de-la-femme-le-bulbe-rachidien-et-la-moelle-epiniere-en-bleu-57410280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msucc.blogspot.com/2019/12/battement-du-coeur-gif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siblebody.com/fr/learn/respiratory/upper-respiratory-system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blebody.com/fr/learn/respiratory/upper-respiratory-system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teurclic.com/encyclopedie/sinus.aspx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blebody.com/fr/learn/respiratory/upper-respiratory-system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rl.nc/pathologies-du-cou/pathologie-des-cordes-vocales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CD4B1D-137B-C225-2CBD-BFBB9953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Dernier cours théorique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ECB954-55BC-91E0-BA20-A39677E4B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2400" dirty="0"/>
              <a:t>Hypertension artérielle</a:t>
            </a:r>
          </a:p>
          <a:p>
            <a:r>
              <a:rPr lang="fr-CA" sz="2400" dirty="0"/>
              <a:t>Hypotension artérielle</a:t>
            </a:r>
          </a:p>
          <a:p>
            <a:r>
              <a:rPr lang="fr-CA" sz="2400" dirty="0"/>
              <a:t>Anémie</a:t>
            </a:r>
          </a:p>
          <a:p>
            <a:r>
              <a:rPr lang="fr-CA" sz="2400" dirty="0"/>
              <a:t>Leucémie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87351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DA923-9DDC-C270-1F13-EE5A91AF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La phonation et les cordes vocales</a:t>
            </a:r>
          </a:p>
        </p:txBody>
      </p:sp>
      <p:pic>
        <p:nvPicPr>
          <p:cNvPr id="4" name="Média en ligne 3" title="Le fonctionnement des cordes vocales">
            <a:hlinkClick r:id="" action="ppaction://media"/>
            <a:extLst>
              <a:ext uri="{FF2B5EF4-FFF2-40B4-BE49-F238E27FC236}">
                <a16:creationId xmlns:a16="http://schemas.microsoft.com/office/drawing/2014/main" id="{8784432B-6BDB-56CB-F17D-4267DCCDDA8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2620" y="1310916"/>
            <a:ext cx="9546760" cy="5393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81359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390" b="2541"/>
          <a:stretch/>
        </p:blipFill>
        <p:spPr>
          <a:xfrm>
            <a:off x="567271" y="443823"/>
            <a:ext cx="7018308" cy="5970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8C67D76-5CCE-17EE-C622-BD15E911E985}"/>
              </a:ext>
            </a:extLst>
          </p:cNvPr>
          <p:cNvSpPr txBox="1"/>
          <p:nvPr/>
        </p:nvSpPr>
        <p:spPr>
          <a:xfrm>
            <a:off x="10192871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200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8115576" y="1731834"/>
            <a:ext cx="3773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La toux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3219575"/>
            <a:ext cx="4166509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La toux se déclenche si des particules d’aliments passent par le larynx</a:t>
            </a:r>
          </a:p>
          <a:p>
            <a:r>
              <a:rPr lang="fr-CA" sz="2400" dirty="0"/>
              <a:t>Une pneumonie d’aspiration peut être une conséquence grave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08233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F79A76-9A3B-6B97-8E5C-9B6E7F26F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Voies</a:t>
            </a:r>
            <a:r>
              <a:rPr lang="en-US" dirty="0"/>
              <a:t> </a:t>
            </a:r>
            <a:r>
              <a:rPr lang="en-US" dirty="0" err="1"/>
              <a:t>respiratoires</a:t>
            </a:r>
            <a:r>
              <a:rPr lang="en-US" dirty="0"/>
              <a:t> </a:t>
            </a:r>
            <a:r>
              <a:rPr lang="en-US" dirty="0" err="1"/>
              <a:t>inférieures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429FFC-CB84-021A-3F7F-6ABF35AE2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899220" y="1232546"/>
            <a:ext cx="6275584" cy="4392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4DF70548-2C4A-B807-AD02-4BF933B7FFFF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55FF9C-5CCA-AE10-E37D-B5F09DA61B6F}"/>
              </a:ext>
            </a:extLst>
          </p:cNvPr>
          <p:cNvSpPr txBox="1"/>
          <p:nvPr/>
        </p:nvSpPr>
        <p:spPr>
          <a:xfrm>
            <a:off x="10179424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200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64277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89AD4-F322-C95D-F451-9A326662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voies respiratoires inférieures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F1034A0D-EF2E-5FA2-0249-4786E5F444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088685"/>
              </p:ext>
            </p:extLst>
          </p:nvPr>
        </p:nvGraphicFramePr>
        <p:xfrm>
          <a:off x="1053679" y="1461848"/>
          <a:ext cx="10084642" cy="4943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592">
                  <a:extLst>
                    <a:ext uri="{9D8B030D-6E8A-4147-A177-3AD203B41FA5}">
                      <a16:colId xmlns:a16="http://schemas.microsoft.com/office/drawing/2014/main" val="1791430811"/>
                    </a:ext>
                  </a:extLst>
                </a:gridCol>
                <a:gridCol w="7054050">
                  <a:extLst>
                    <a:ext uri="{9D8B030D-6E8A-4147-A177-3AD203B41FA5}">
                      <a16:colId xmlns:a16="http://schemas.microsoft.com/office/drawing/2014/main" val="4078634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Rôles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48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Trachée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2000" b="1" i="1" dirty="0"/>
                        <a:t>Réchauffe, humidifie et filtre l’air inspiré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Retient les poussières inhalées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Tube fibrocartilagineux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9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Bronches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Laisse passer l’air du larynx aux alvéoles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Laisse passer l’air inspiré et expiré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Réchauffent, humidifie et filtrent l’air inspiré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42037"/>
                  </a:ext>
                </a:extLst>
              </a:tr>
              <a:tr h="414317">
                <a:tc>
                  <a:txBody>
                    <a:bodyPr/>
                    <a:lstStyle/>
                    <a:p>
                      <a:r>
                        <a:rPr lang="fr-CA" sz="2000" b="1" dirty="0"/>
                        <a:t>Bronchioles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Conduisent l’air jusqu’aux alvéoles pulmonaires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13422"/>
                  </a:ext>
                </a:extLst>
              </a:tr>
              <a:tr h="414317">
                <a:tc>
                  <a:txBody>
                    <a:bodyPr/>
                    <a:lstStyle/>
                    <a:p>
                      <a:r>
                        <a:rPr lang="fr-CA" sz="2000" b="1" dirty="0"/>
                        <a:t>Alvéoles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Permet les échanges gazeux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548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Poumons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dirty="0"/>
                        <a:t>Approvisionnent le sang en oxygène et éliminent le CO2 par la respiration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Assis sur le diaphragme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Divisé en lobes (2 à gauche et 3 à droite)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31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Plèvre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Membrane à deux feuillets recouvrant les poumons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4722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BE990EC-68A4-30D6-3F39-264768A87482}"/>
              </a:ext>
            </a:extLst>
          </p:cNvPr>
          <p:cNvSpPr txBox="1"/>
          <p:nvPr/>
        </p:nvSpPr>
        <p:spPr>
          <a:xfrm>
            <a:off x="9668435" y="6424857"/>
            <a:ext cx="251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200 à 204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613690B1-9353-FF11-3540-B1E18483E26C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55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704" r="5704"/>
          <a:stretch/>
        </p:blipFill>
        <p:spPr>
          <a:xfrm>
            <a:off x="302935" y="557164"/>
            <a:ext cx="7269209" cy="5743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0550B603-57C5-4F03-FE16-57B659A28F46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8115576" y="1731834"/>
            <a:ext cx="3773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La trachée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3219576"/>
            <a:ext cx="4166509" cy="26626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b="1" i="1" dirty="0">
                <a:solidFill>
                  <a:srgbClr val="FFFF00"/>
                </a:solidFill>
              </a:rPr>
              <a:t>Réchauffe, humidifie et filtre l’air inspiré</a:t>
            </a:r>
          </a:p>
          <a:p>
            <a:r>
              <a:rPr lang="fr-CA" sz="2400" dirty="0"/>
              <a:t>Se divise en deux bronches</a:t>
            </a:r>
          </a:p>
          <a:p>
            <a:r>
              <a:rPr lang="fr-CA" sz="2400" dirty="0"/>
              <a:t>Situé devant l’</a:t>
            </a:r>
            <a:r>
              <a:rPr lang="fr-CA" sz="2400" dirty="0" err="1"/>
              <a:t>oesophage</a:t>
            </a:r>
            <a:r>
              <a:rPr lang="fr-CA" sz="2400" dirty="0"/>
              <a:t> 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201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037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6" b="9260"/>
          <a:stretch/>
        </p:blipFill>
        <p:spPr>
          <a:xfrm>
            <a:off x="302935" y="331304"/>
            <a:ext cx="7269209" cy="5969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820168" y="1731834"/>
            <a:ext cx="4068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La trachéostomie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3219576"/>
            <a:ext cx="4166509" cy="330712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Ne peut être pratiqué que par le médecin. </a:t>
            </a:r>
          </a:p>
          <a:p>
            <a:r>
              <a:rPr lang="fr-CA" sz="2400" dirty="0"/>
              <a:t>Permet à la personne dont les voies aériennes supérieures sont obstruées de respirer</a:t>
            </a:r>
          </a:p>
          <a:p>
            <a:r>
              <a:rPr lang="fr-CA" sz="2400" dirty="0"/>
              <a:t>Les soins de la trachéostomie font partie de vos activités autorisées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201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851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700" b="14700"/>
          <a:stretch/>
        </p:blipFill>
        <p:spPr>
          <a:xfrm>
            <a:off x="302935" y="331304"/>
            <a:ext cx="7269209" cy="5969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820167" y="1718186"/>
            <a:ext cx="4068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Les poumons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3219576"/>
            <a:ext cx="4166509" cy="33071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b="1" i="1" dirty="0">
                <a:solidFill>
                  <a:srgbClr val="F5FB0D"/>
                </a:solidFill>
              </a:rPr>
              <a:t>Siège sur le diaphragme</a:t>
            </a:r>
          </a:p>
          <a:p>
            <a:r>
              <a:rPr lang="fr-CA" sz="2400" b="1" i="1" dirty="0">
                <a:solidFill>
                  <a:srgbClr val="F5FB0D"/>
                </a:solidFill>
              </a:rPr>
              <a:t>Sont composés de lobes pulmonaires</a:t>
            </a:r>
          </a:p>
          <a:p>
            <a:r>
              <a:rPr lang="fr-CA" sz="2400" dirty="0"/>
              <a:t>Situé de chaque côté du cœur, donc de chaque côté du médiastin</a:t>
            </a:r>
          </a:p>
          <a:p>
            <a:r>
              <a:rPr lang="fr-CA" sz="2400" dirty="0"/>
              <a:t>Composés de plusieurs sacs alvéolaires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202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617934B9-22F1-AA4E-9DC9-ED038AF4019A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145" b="6145"/>
          <a:stretch/>
        </p:blipFill>
        <p:spPr>
          <a:xfrm>
            <a:off x="302935" y="331304"/>
            <a:ext cx="7269209" cy="5969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820167" y="1718186"/>
            <a:ext cx="40688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Les bronches et les bronchioles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3749510"/>
            <a:ext cx="4166509" cy="27771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Ce sont les ramifications provenant de la trachée et laissant passer l’air jusqu’aux alvéoles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203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617934B9-22F1-AA4E-9DC9-ED038AF4019A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045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409" r="9409"/>
          <a:stretch/>
        </p:blipFill>
        <p:spPr>
          <a:xfrm>
            <a:off x="302935" y="331304"/>
            <a:ext cx="7269209" cy="5969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820167" y="1718186"/>
            <a:ext cx="4068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Les alvéoles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2866030"/>
            <a:ext cx="4166509" cy="36606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Chaque bronchiole contient un lobule à son extrémité. </a:t>
            </a:r>
          </a:p>
          <a:p>
            <a:r>
              <a:rPr lang="fr-CA" sz="2400" dirty="0"/>
              <a:t>Un lobule est l’unité fonctionnel du poumon. </a:t>
            </a:r>
          </a:p>
          <a:p>
            <a:r>
              <a:rPr lang="fr-CA" sz="2400" b="1" i="1" dirty="0">
                <a:solidFill>
                  <a:srgbClr val="F5FB0D"/>
                </a:solidFill>
              </a:rPr>
              <a:t>Ce sont aux niveaux des alvéoles qu’il y a l’échange gazeux.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203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617934B9-22F1-AA4E-9DC9-ED038AF4019A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87C2083-D432-60E2-8D6E-91CAF31612D3}"/>
              </a:ext>
            </a:extLst>
          </p:cNvPr>
          <p:cNvSpPr/>
          <p:nvPr/>
        </p:nvSpPr>
        <p:spPr>
          <a:xfrm>
            <a:off x="3684896" y="1173707"/>
            <a:ext cx="6810116" cy="424445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u="sng" dirty="0"/>
              <a:t>Atélectasie</a:t>
            </a:r>
          </a:p>
          <a:p>
            <a:pPr algn="ctr"/>
            <a:endParaRPr lang="fr-CA" sz="3200" u="sng" dirty="0"/>
          </a:p>
          <a:p>
            <a:pPr algn="ctr"/>
            <a:r>
              <a:rPr lang="fr-CA" sz="2800" dirty="0"/>
              <a:t>Il s’agit d’un affaissement des alvéoles suite à une immobilité et une diminution de l’amplitude respiratoire. Il s’agit d’une complication post-opératoire</a:t>
            </a:r>
          </a:p>
        </p:txBody>
      </p:sp>
    </p:spTree>
    <p:extLst>
      <p:ext uri="{BB962C8B-B14F-4D97-AF65-F5344CB8AC3E}">
        <p14:creationId xmlns:p14="http://schemas.microsoft.com/office/powerpoint/2010/main" val="2956849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48" r="11148"/>
          <a:stretch/>
        </p:blipFill>
        <p:spPr>
          <a:xfrm>
            <a:off x="302935" y="331304"/>
            <a:ext cx="7269209" cy="5969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820167" y="1718186"/>
            <a:ext cx="4068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La plèvre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2866030"/>
            <a:ext cx="4166509" cy="36606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Membrane à deux feuillets</a:t>
            </a:r>
          </a:p>
          <a:p>
            <a:r>
              <a:rPr lang="fr-CA" sz="2400" b="1" i="1" dirty="0">
                <a:solidFill>
                  <a:srgbClr val="F5FB0D"/>
                </a:solidFill>
              </a:rPr>
              <a:t>Elle recouvre et protège chaque poumon </a:t>
            </a:r>
          </a:p>
          <a:p>
            <a:r>
              <a:rPr lang="fr-CA" sz="2400" dirty="0"/>
              <a:t>Rattaches les poumons à la cage thoracique</a:t>
            </a:r>
          </a:p>
          <a:p>
            <a:r>
              <a:rPr lang="fr-CA" sz="2400" dirty="0"/>
              <a:t>Facilite le mouvement respiratoire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204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617934B9-22F1-AA4E-9DC9-ED038AF4019A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98354D6-9D03-4FEF-B3B1-0102F023FB28}"/>
              </a:ext>
            </a:extLst>
          </p:cNvPr>
          <p:cNvSpPr/>
          <p:nvPr/>
        </p:nvSpPr>
        <p:spPr>
          <a:xfrm>
            <a:off x="3684896" y="1173707"/>
            <a:ext cx="6810116" cy="424445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u="sng" dirty="0"/>
              <a:t>Faisons des liens</a:t>
            </a:r>
          </a:p>
          <a:p>
            <a:pPr algn="ctr"/>
            <a:endParaRPr lang="fr-CA" sz="3200" u="sng" dirty="0"/>
          </a:p>
          <a:p>
            <a:pPr algn="ctr"/>
            <a:r>
              <a:rPr lang="fr-CA" sz="2800" dirty="0"/>
              <a:t>La plèvre est l’équivalent du péricarde et du péritoine mais selon leurs organes respectifs</a:t>
            </a:r>
          </a:p>
        </p:txBody>
      </p:sp>
    </p:spTree>
    <p:extLst>
      <p:ext uri="{BB962C8B-B14F-4D97-AF65-F5344CB8AC3E}">
        <p14:creationId xmlns:p14="http://schemas.microsoft.com/office/powerpoint/2010/main" val="3275081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65D4D-BFBE-4D69-AFB2-EE697F65D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920" y="934278"/>
            <a:ext cx="10036505" cy="3316329"/>
          </a:xfrm>
        </p:spPr>
        <p:txBody>
          <a:bodyPr/>
          <a:lstStyle/>
          <a:p>
            <a:r>
              <a:rPr lang="fr-CA" dirty="0"/>
              <a:t>Anatomie et physiologie du système respiratoire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297F3F-CEA2-4A3C-AF0E-DBDB13856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30" y="4777381"/>
            <a:ext cx="8825658" cy="861420"/>
          </a:xfrm>
        </p:spPr>
        <p:txBody>
          <a:bodyPr/>
          <a:lstStyle/>
          <a:p>
            <a:pPr algn="ctr"/>
            <a:r>
              <a:rPr lang="fr-CA" dirty="0" err="1"/>
              <a:t>CéMEQ</a:t>
            </a:r>
            <a:r>
              <a:rPr lang="fr-CA" dirty="0"/>
              <a:t> </a:t>
            </a:r>
            <a:r>
              <a:rPr lang="fr-CA" dirty="0" err="1"/>
              <a:t>pAGE</a:t>
            </a:r>
            <a:r>
              <a:rPr lang="fr-CA" dirty="0"/>
              <a:t> 194</a:t>
            </a:r>
          </a:p>
        </p:txBody>
      </p:sp>
    </p:spTree>
    <p:extLst>
      <p:ext uri="{BB962C8B-B14F-4D97-AF65-F5344CB8AC3E}">
        <p14:creationId xmlns:p14="http://schemas.microsoft.com/office/powerpoint/2010/main" val="253434925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E7416-C869-212F-690C-894279E9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Petit résumé vidéo</a:t>
            </a:r>
          </a:p>
        </p:txBody>
      </p:sp>
      <p:pic>
        <p:nvPicPr>
          <p:cNvPr id="4" name="Média en ligne 3" title="L'anatomie du système respiratoire | Sciences | Alloprof">
            <a:hlinkClick r:id="" action="ppaction://media"/>
            <a:extLst>
              <a:ext uri="{FF2B5EF4-FFF2-40B4-BE49-F238E27FC236}">
                <a16:creationId xmlns:a16="http://schemas.microsoft.com/office/drawing/2014/main" id="{6ADEF376-D83C-589F-F660-D9A56B04C5E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9156" y="1152983"/>
            <a:ext cx="9573687" cy="5408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8389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EACD-6777-E782-77A6-E57DCE1A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fr-CA" dirty="0"/>
              <a:t>La physiologie pulmonaire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0ACCA5-223E-6D74-CFDC-2204B441A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fr-CA" sz="2400" dirty="0"/>
              <a:t>La respiration résulte de deux mouvements</a:t>
            </a:r>
          </a:p>
          <a:p>
            <a:endParaRPr lang="fr-CA" sz="2400" dirty="0"/>
          </a:p>
          <a:p>
            <a:pPr lvl="1"/>
            <a:r>
              <a:rPr lang="fr-CA" sz="2000" dirty="0"/>
              <a:t>Inspiration</a:t>
            </a:r>
          </a:p>
          <a:p>
            <a:pPr lvl="1"/>
            <a:r>
              <a:rPr lang="fr-CA" sz="2000" dirty="0"/>
              <a:t>Expiration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378EA2-26E3-4B72-1CF9-2E09234F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420985" y="1630535"/>
            <a:ext cx="4795902" cy="35969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5719F5-CD57-7B1E-04F1-38DECC5FF703}"/>
              </a:ext>
            </a:extLst>
          </p:cNvPr>
          <p:cNvSpPr txBox="1"/>
          <p:nvPr/>
        </p:nvSpPr>
        <p:spPr>
          <a:xfrm>
            <a:off x="10179424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206</a:t>
            </a:r>
          </a:p>
        </p:txBody>
      </p:sp>
    </p:spTree>
    <p:extLst>
      <p:ext uri="{BB962C8B-B14F-4D97-AF65-F5344CB8AC3E}">
        <p14:creationId xmlns:p14="http://schemas.microsoft.com/office/powerpoint/2010/main" val="6527720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toile : 5 branches 6">
            <a:extLst>
              <a:ext uri="{FF2B5EF4-FFF2-40B4-BE49-F238E27FC236}">
                <a16:creationId xmlns:a16="http://schemas.microsoft.com/office/drawing/2014/main" id="{F937850B-11B9-ED4F-E545-8CC6A10588EF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7A884A-BF89-98A6-2A5B-A30AA76A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L’inspiration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B237C7-20C5-A853-85D1-3A0125551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Il s’agit d’un mouvement en 5 étapes</a:t>
            </a:r>
          </a:p>
          <a:p>
            <a:pPr lvl="1"/>
            <a:endParaRPr lang="fr-CA" sz="2000" dirty="0"/>
          </a:p>
          <a:p>
            <a:pPr lvl="1"/>
            <a:r>
              <a:rPr lang="fr-CA" sz="2000" b="1" i="1" dirty="0">
                <a:solidFill>
                  <a:srgbClr val="F5FB0D"/>
                </a:solidFill>
              </a:rPr>
              <a:t>Les muscles intercostaux se contractent </a:t>
            </a:r>
            <a:r>
              <a:rPr lang="fr-CA" sz="2000" dirty="0"/>
              <a:t>et les côtes se soulèvent</a:t>
            </a:r>
          </a:p>
          <a:p>
            <a:pPr lvl="1"/>
            <a:r>
              <a:rPr lang="fr-CA" sz="2000" b="1" i="1" dirty="0">
                <a:solidFill>
                  <a:srgbClr val="F5FB0D"/>
                </a:solidFill>
              </a:rPr>
              <a:t>Le diaphragme se contracte et s’abaisse</a:t>
            </a:r>
          </a:p>
          <a:p>
            <a:pPr lvl="1"/>
            <a:r>
              <a:rPr lang="fr-CA" sz="2000" dirty="0"/>
              <a:t>La cage thoracique se dilate</a:t>
            </a:r>
          </a:p>
          <a:p>
            <a:pPr lvl="1"/>
            <a:r>
              <a:rPr lang="fr-CA" sz="2000" b="1" i="1" dirty="0">
                <a:solidFill>
                  <a:srgbClr val="F5FB0D"/>
                </a:solidFill>
              </a:rPr>
              <a:t>Le volume intrapulmonaire augmente </a:t>
            </a:r>
            <a:r>
              <a:rPr lang="fr-CA" sz="2000" dirty="0"/>
              <a:t>et les alvéoles se dilatent et la pression intrapulmonaire diminue</a:t>
            </a:r>
          </a:p>
          <a:p>
            <a:pPr lvl="1"/>
            <a:r>
              <a:rPr lang="fr-CA" sz="2000" dirty="0"/>
              <a:t>L’air extérieur est aspiré par les poumons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FE15A9-5D84-581B-3B86-B8D6AF0791FF}"/>
              </a:ext>
            </a:extLst>
          </p:cNvPr>
          <p:cNvSpPr txBox="1"/>
          <p:nvPr/>
        </p:nvSpPr>
        <p:spPr>
          <a:xfrm>
            <a:off x="10179424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206</a:t>
            </a:r>
          </a:p>
        </p:txBody>
      </p:sp>
      <p:pic>
        <p:nvPicPr>
          <p:cNvPr id="9" name="Image 8" descr="Une image contenant Chair, os, intérieur&#10;&#10;Description générée automatiquement">
            <a:extLst>
              <a:ext uri="{FF2B5EF4-FFF2-40B4-BE49-F238E27FC236}">
                <a16:creationId xmlns:a16="http://schemas.microsoft.com/office/drawing/2014/main" id="{527DE319-8D18-20AF-8735-7FAC7686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7688" y="452718"/>
            <a:ext cx="10636624" cy="5983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159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A884A-BF89-98A6-2A5B-A30AA76A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L’expiration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B237C7-20C5-A853-85D1-3A0125551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Il s’agit d’un mouvement en 5 étapes</a:t>
            </a:r>
          </a:p>
          <a:p>
            <a:pPr lvl="1"/>
            <a:endParaRPr lang="fr-CA" sz="2000" dirty="0"/>
          </a:p>
          <a:p>
            <a:pPr lvl="1"/>
            <a:r>
              <a:rPr lang="fr-CA" sz="2000" dirty="0"/>
              <a:t>Les muscles intercostaux et </a:t>
            </a:r>
            <a:r>
              <a:rPr lang="fr-CA" sz="2000" b="1" i="1" dirty="0">
                <a:solidFill>
                  <a:srgbClr val="F5FB0D"/>
                </a:solidFill>
              </a:rPr>
              <a:t>les côtes se rabaissent </a:t>
            </a:r>
          </a:p>
          <a:p>
            <a:pPr lvl="1"/>
            <a:r>
              <a:rPr lang="fr-CA" sz="2000" b="1" i="1" dirty="0">
                <a:solidFill>
                  <a:srgbClr val="F5FB0D"/>
                </a:solidFill>
              </a:rPr>
              <a:t>Le diaphragme se détend</a:t>
            </a:r>
          </a:p>
          <a:p>
            <a:pPr lvl="1"/>
            <a:r>
              <a:rPr lang="fr-CA" sz="2000" dirty="0"/>
              <a:t>Le volume de la cage thoracique diminue</a:t>
            </a:r>
          </a:p>
          <a:p>
            <a:pPr lvl="1"/>
            <a:r>
              <a:rPr lang="fr-CA" sz="2000" dirty="0"/>
              <a:t>Le volume intrapulmonaire et intra-alvéolaires diminuent mais la </a:t>
            </a:r>
            <a:r>
              <a:rPr lang="fr-CA" sz="2000" b="1" i="1" dirty="0">
                <a:solidFill>
                  <a:srgbClr val="F5FB0D"/>
                </a:solidFill>
              </a:rPr>
              <a:t>pression intrapulmonaire augmente</a:t>
            </a:r>
          </a:p>
          <a:p>
            <a:pPr lvl="1"/>
            <a:r>
              <a:rPr lang="fr-CA" sz="2000" dirty="0"/>
              <a:t>L’air intérieur est rejeté vers l’extérieur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FE15A9-5D84-581B-3B86-B8D6AF0791FF}"/>
              </a:ext>
            </a:extLst>
          </p:cNvPr>
          <p:cNvSpPr txBox="1"/>
          <p:nvPr/>
        </p:nvSpPr>
        <p:spPr>
          <a:xfrm>
            <a:off x="10179424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206</a:t>
            </a:r>
          </a:p>
        </p:txBody>
      </p:sp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id="{2DE6E454-0475-5670-1B1D-AB9FEC21A730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Image 6" descr="Une image contenant Chair, os, intérieur&#10;&#10;Description générée automatiquement">
            <a:extLst>
              <a:ext uri="{FF2B5EF4-FFF2-40B4-BE49-F238E27FC236}">
                <a16:creationId xmlns:a16="http://schemas.microsoft.com/office/drawing/2014/main" id="{CB0C405C-EAD1-206A-61CF-E0118E03D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7688" y="452718"/>
            <a:ext cx="10636624" cy="5983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9546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6633051" y="1835877"/>
            <a:ext cx="4068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Respiration forcée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6368716" y="3220872"/>
            <a:ext cx="5913369" cy="33058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Certains muscles supplémentaires sont sollicités lorsque la respiration est forcée</a:t>
            </a:r>
          </a:p>
          <a:p>
            <a:r>
              <a:rPr lang="fr-CA" sz="2400" dirty="0"/>
              <a:t>En cas de difficulté respiratoire, les muscles deviennent apparents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204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XL_20230818_203816165.TS">
            <a:hlinkClick r:id="" action="ppaction://media"/>
            <a:extLst>
              <a:ext uri="{FF2B5EF4-FFF2-40B4-BE49-F238E27FC236}">
                <a16:creationId xmlns:a16="http://schemas.microsoft.com/office/drawing/2014/main" id="{92E435BA-162D-F10C-C122-7FD0AB69D8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79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2092728" y="719919"/>
            <a:ext cx="3047716" cy="5418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89675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8" b="98"/>
          <a:stretch/>
        </p:blipFill>
        <p:spPr>
          <a:xfrm>
            <a:off x="302935" y="331304"/>
            <a:ext cx="7269209" cy="5969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820168" y="1428951"/>
            <a:ext cx="4068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Volume d’air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7820168" y="2456850"/>
            <a:ext cx="4461918" cy="40698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Le VRI est le volume de réserve inspiratoire</a:t>
            </a:r>
          </a:p>
          <a:p>
            <a:r>
              <a:rPr lang="fr-CA" sz="2400" b="1" i="1" dirty="0">
                <a:solidFill>
                  <a:srgbClr val="F5FB0D"/>
                </a:solidFill>
              </a:rPr>
              <a:t>Le VC est le volume courant d’air utilisé lors d’une inspiration normale</a:t>
            </a:r>
          </a:p>
          <a:p>
            <a:r>
              <a:rPr lang="fr-CA" sz="2400" dirty="0"/>
              <a:t>Le VRE est le volume de réserve expiratoire</a:t>
            </a:r>
          </a:p>
          <a:p>
            <a:r>
              <a:rPr lang="fr-CA" sz="2400" dirty="0"/>
              <a:t>Le volume résiduel est de l’air qui ne quitte jamais le poumon jusqu’à la mort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208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87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336" r="4336"/>
          <a:stretch/>
        </p:blipFill>
        <p:spPr>
          <a:xfrm>
            <a:off x="302935" y="331304"/>
            <a:ext cx="7269209" cy="5969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820168" y="1428951"/>
            <a:ext cx="4068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L’échange gazeux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7820168" y="2829481"/>
            <a:ext cx="4461918" cy="36972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b="1" i="1" dirty="0">
                <a:solidFill>
                  <a:srgbClr val="F5FB0D"/>
                </a:solidFill>
              </a:rPr>
              <a:t>Il s’agit de l’hématose</a:t>
            </a:r>
          </a:p>
          <a:p>
            <a:r>
              <a:rPr lang="fr-CA" sz="2400" dirty="0"/>
              <a:t>Le VC est le volume courant d’air utilisé lors d’une inspiration normale</a:t>
            </a:r>
          </a:p>
          <a:p>
            <a:r>
              <a:rPr lang="fr-CA" sz="2400" dirty="0"/>
              <a:t>Le VRE est le volume de réserve expiratoire</a:t>
            </a:r>
          </a:p>
          <a:p>
            <a:r>
              <a:rPr lang="fr-CA" sz="2400" dirty="0"/>
              <a:t>Le volume résiduel est de l’air qui ne quitte jamais le poumon jusqu’à la mort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208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5102A0A2-722E-F7FF-B195-8F5352F32E25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825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279" b="19279"/>
          <a:stretch/>
        </p:blipFill>
        <p:spPr>
          <a:xfrm>
            <a:off x="302934" y="393537"/>
            <a:ext cx="5932584" cy="4871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6529137" y="1428951"/>
            <a:ext cx="5359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La régulation de la respiration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7820168" y="2829481"/>
            <a:ext cx="4461918" cy="36972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b="1" dirty="0">
                <a:solidFill>
                  <a:srgbClr val="F5FB0D"/>
                </a:solidFill>
              </a:rPr>
              <a:t>C’est le bulbe rachidien qui génère la respiration</a:t>
            </a:r>
          </a:p>
          <a:p>
            <a:r>
              <a:rPr lang="fr-CA" sz="2400" dirty="0"/>
              <a:t>Plusieurs types de respiration existe</a:t>
            </a:r>
          </a:p>
          <a:p>
            <a:r>
              <a:rPr lang="fr-CA" sz="2400" dirty="0"/>
              <a:t>Plusieurs facteurs peuvent influencer la respiration</a:t>
            </a: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D508BC-6B04-5865-5283-D06293D30BFD}"/>
              </a:ext>
            </a:extLst>
          </p:cNvPr>
          <p:cNvSpPr txBox="1"/>
          <p:nvPr/>
        </p:nvSpPr>
        <p:spPr>
          <a:xfrm>
            <a:off x="10314546" y="6446598"/>
            <a:ext cx="1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</a:t>
            </a:r>
            <a:r>
              <a:rPr lang="fr-CA" dirty="0">
                <a:latin typeface="Century Gothic" panose="020B0502020202020204"/>
              </a:rPr>
              <a:t>210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3780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89AD4-F322-C95D-F451-9A326662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types de respiration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F1034A0D-EF2E-5FA2-0249-4786E5F444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630764"/>
              </p:ext>
            </p:extLst>
          </p:nvPr>
        </p:nvGraphicFramePr>
        <p:xfrm>
          <a:off x="1053679" y="1461848"/>
          <a:ext cx="10084642" cy="5034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592">
                  <a:extLst>
                    <a:ext uri="{9D8B030D-6E8A-4147-A177-3AD203B41FA5}">
                      <a16:colId xmlns:a16="http://schemas.microsoft.com/office/drawing/2014/main" val="1791430811"/>
                    </a:ext>
                  </a:extLst>
                </a:gridCol>
                <a:gridCol w="7054050">
                  <a:extLst>
                    <a:ext uri="{9D8B030D-6E8A-4147-A177-3AD203B41FA5}">
                      <a16:colId xmlns:a16="http://schemas.microsoft.com/office/drawing/2014/main" val="4078634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Définitions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48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Orthopnée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2000" b="0" i="0" dirty="0"/>
                        <a:t>Difficulté à respirer en position couchée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9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Cheynes Stokes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Série de respiration d’amplitude et de fréquence croissante suivi d’une nouvelle série d’amplitude et de fréquence décroissante, aboutissant à une pause respiratoire de 10 à 20 secondes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42037"/>
                  </a:ext>
                </a:extLst>
              </a:tr>
              <a:tr h="414317">
                <a:tc>
                  <a:txBody>
                    <a:bodyPr/>
                    <a:lstStyle/>
                    <a:p>
                      <a:r>
                        <a:rPr lang="fr-CA" sz="2000" b="1" dirty="0"/>
                        <a:t>Hyperpnée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Respiration anormalement profonde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13422"/>
                  </a:ext>
                </a:extLst>
              </a:tr>
              <a:tr h="414317">
                <a:tc>
                  <a:txBody>
                    <a:bodyPr/>
                    <a:lstStyle/>
                    <a:p>
                      <a:r>
                        <a:rPr lang="fr-CA" sz="2000" b="1" dirty="0"/>
                        <a:t>Eupnée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Respiration normale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548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Apnée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Arrêt plus ou moins prolongé des mouvements respiratoires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31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Bradypnée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Diminution du monde de respiration à moins de 10 respirations par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47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Tachypnée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Augmentation du nombre de respiration à plus de 24 respiration par minute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762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196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AB563-9884-43C5-BC9D-F9F2CAEB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Facteurs influant sur la respiration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2951AE-82ED-41BA-8F09-C07924AD6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Activité physique</a:t>
            </a:r>
          </a:p>
          <a:p>
            <a:pPr lvl="1"/>
            <a:r>
              <a:rPr lang="fr-CA" sz="2000" dirty="0"/>
              <a:t>Effort et station debout</a:t>
            </a:r>
          </a:p>
          <a:p>
            <a:r>
              <a:rPr lang="fr-CA" sz="2400" dirty="0"/>
              <a:t>Température</a:t>
            </a:r>
          </a:p>
          <a:p>
            <a:pPr lvl="1"/>
            <a:r>
              <a:rPr lang="fr-CA" sz="2000" dirty="0"/>
              <a:t>Chaleur, hyperthermie, hypothermie, baisse soudaine de la température ambiante</a:t>
            </a:r>
          </a:p>
          <a:p>
            <a:r>
              <a:rPr lang="fr-CA" sz="2400" dirty="0"/>
              <a:t>État émotif</a:t>
            </a:r>
          </a:p>
          <a:p>
            <a:pPr lvl="1"/>
            <a:r>
              <a:rPr lang="fr-CA" sz="2000" dirty="0"/>
              <a:t>Émotions fortes, douleur</a:t>
            </a:r>
          </a:p>
          <a:p>
            <a:r>
              <a:rPr lang="fr-CA" sz="2400" dirty="0"/>
              <a:t>Échanges chimiques</a:t>
            </a:r>
          </a:p>
          <a:p>
            <a:pPr lvl="1"/>
            <a:r>
              <a:rPr lang="fr-CA" sz="2000" dirty="0"/>
              <a:t>Augmentation du CO2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AAE7389-5AFC-4415-BC3E-5B131A78905D}"/>
              </a:ext>
            </a:extLst>
          </p:cNvPr>
          <p:cNvSpPr/>
          <p:nvPr/>
        </p:nvSpPr>
        <p:spPr>
          <a:xfrm>
            <a:off x="7058346" y="3996647"/>
            <a:ext cx="4582274" cy="2280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L'influence de la respiration permet d’aller chercher le maximum d’oxygène nécessaire à la bonne oxygénation des cellules</a:t>
            </a:r>
          </a:p>
          <a:p>
            <a:pPr algn="ctr"/>
            <a:r>
              <a:rPr lang="fr-CA" sz="2400" dirty="0"/>
              <a:t>(Bâillement)</a:t>
            </a:r>
          </a:p>
        </p:txBody>
      </p:sp>
    </p:spTree>
    <p:extLst>
      <p:ext uri="{BB962C8B-B14F-4D97-AF65-F5344CB8AC3E}">
        <p14:creationId xmlns:p14="http://schemas.microsoft.com/office/powerpoint/2010/main" val="3921256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EACD-6777-E782-77A6-E57DCE1A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fr-CA" dirty="0"/>
              <a:t>Les voies respiratoires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0ACCA5-223E-6D74-CFDC-2204B441A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 lnSpcReduction="10000"/>
          </a:bodyPr>
          <a:lstStyle/>
          <a:p>
            <a:r>
              <a:rPr lang="fr-CA" sz="2400" dirty="0"/>
              <a:t>Le sang parcourt la petite circulation pour être oxygéné. </a:t>
            </a:r>
          </a:p>
          <a:p>
            <a:endParaRPr lang="fr-CA" sz="2400" dirty="0"/>
          </a:p>
          <a:p>
            <a:r>
              <a:rPr lang="fr-CA" sz="2400" dirty="0"/>
              <a:t>Nous classons les voies respiratoires en deux : </a:t>
            </a:r>
          </a:p>
          <a:p>
            <a:pPr lvl="1"/>
            <a:r>
              <a:rPr lang="fr-CA" sz="2000" dirty="0"/>
              <a:t>Voies respiratoires supérieurs</a:t>
            </a:r>
          </a:p>
          <a:p>
            <a:pPr lvl="1"/>
            <a:r>
              <a:rPr lang="fr-CA" sz="2000" dirty="0"/>
              <a:t>Voies respiratoires inférieurs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378EA2-26E3-4B72-1CF9-2E09234F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420985" y="1031047"/>
            <a:ext cx="4795902" cy="4795902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5719F5-CD57-7B1E-04F1-38DECC5FF703}"/>
              </a:ext>
            </a:extLst>
          </p:cNvPr>
          <p:cNvSpPr txBox="1"/>
          <p:nvPr/>
        </p:nvSpPr>
        <p:spPr>
          <a:xfrm>
            <a:off x="10179424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195</a:t>
            </a:r>
          </a:p>
        </p:txBody>
      </p:sp>
    </p:spTree>
    <p:extLst>
      <p:ext uri="{BB962C8B-B14F-4D97-AF65-F5344CB8AC3E}">
        <p14:creationId xmlns:p14="http://schemas.microsoft.com/office/powerpoint/2010/main" val="3586746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F79A76-9A3B-6B97-8E5C-9B6E7F26F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Voies</a:t>
            </a:r>
            <a:r>
              <a:rPr lang="en-US" dirty="0"/>
              <a:t> </a:t>
            </a:r>
            <a:r>
              <a:rPr lang="en-US" dirty="0" err="1"/>
              <a:t>respiratoires</a:t>
            </a:r>
            <a:r>
              <a:rPr lang="en-US" dirty="0"/>
              <a:t> </a:t>
            </a:r>
            <a:r>
              <a:rPr lang="en-US" dirty="0" err="1"/>
              <a:t>supérieures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84429FFC-CB84-021A-3F7F-6ABF35AE2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55392" y="1235142"/>
            <a:ext cx="6275584" cy="4392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4DF70548-2C4A-B807-AD02-4BF933B7FFFF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55FF9C-5CCA-AE10-E37D-B5F09DA61B6F}"/>
              </a:ext>
            </a:extLst>
          </p:cNvPr>
          <p:cNvSpPr txBox="1"/>
          <p:nvPr/>
        </p:nvSpPr>
        <p:spPr>
          <a:xfrm>
            <a:off x="10179424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195</a:t>
            </a:r>
          </a:p>
        </p:txBody>
      </p:sp>
    </p:spTree>
    <p:extLst>
      <p:ext uri="{BB962C8B-B14F-4D97-AF65-F5344CB8AC3E}">
        <p14:creationId xmlns:p14="http://schemas.microsoft.com/office/powerpoint/2010/main" val="267324951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89AD4-F322-C95D-F451-9A326662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voies respiratoires supérieures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F1034A0D-EF2E-5FA2-0249-4786E5F444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53723"/>
              </p:ext>
            </p:extLst>
          </p:nvPr>
        </p:nvGraphicFramePr>
        <p:xfrm>
          <a:off x="896675" y="1395657"/>
          <a:ext cx="1008464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592">
                  <a:extLst>
                    <a:ext uri="{9D8B030D-6E8A-4147-A177-3AD203B41FA5}">
                      <a16:colId xmlns:a16="http://schemas.microsoft.com/office/drawing/2014/main" val="1791430811"/>
                    </a:ext>
                  </a:extLst>
                </a:gridCol>
                <a:gridCol w="7054050">
                  <a:extLst>
                    <a:ext uri="{9D8B030D-6E8A-4147-A177-3AD203B41FA5}">
                      <a16:colId xmlns:a16="http://schemas.microsoft.com/office/drawing/2014/main" val="4078634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Rôles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48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Pharynx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dirty="0"/>
                        <a:t>Laisse passer l’air inspiré et expiré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Laisse passer les aliments de la bouche à l’œsophage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Amplifie et rehausse la voix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Débouche dans le larynx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9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Nez (Cavité nasale)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Réchauffe, humidifie et filtre l’air inspiré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Responsable de l’odorat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Caisse de résonance pour la voix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Débouche dans le pharynx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Sert de réservoir pour les larmes et les sinus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/>
                        <a:t>Siège olfactif dû aux cornets nasaux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42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Larynx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b="1" i="1" dirty="0"/>
                        <a:t>Permet la phonation grâce aux cordes vocales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dirty="0"/>
                        <a:t>Soulève l’épiglotte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13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Épiglotte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CA" sz="2000" dirty="0"/>
                        <a:t>Protège les voies respiratoires lors de la déglutition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31024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BE990EC-68A4-30D6-3F39-264768A87482}"/>
              </a:ext>
            </a:extLst>
          </p:cNvPr>
          <p:cNvSpPr txBox="1"/>
          <p:nvPr/>
        </p:nvSpPr>
        <p:spPr>
          <a:xfrm>
            <a:off x="10285228" y="6424857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196</a:t>
            </a:r>
          </a:p>
        </p:txBody>
      </p:sp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613690B1-9353-FF11-3540-B1E18483E26C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Image 14" descr="Une image contenant texte, capture d’écran, affiche&#10;&#10;Description générée automatiquement">
            <a:extLst>
              <a:ext uri="{FF2B5EF4-FFF2-40B4-BE49-F238E27FC236}">
                <a16:creationId xmlns:a16="http://schemas.microsoft.com/office/drawing/2014/main" id="{4F331015-0724-38AB-A366-4C8E58063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0" y="228600"/>
            <a:ext cx="9144000" cy="640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CBDAAAA-97EA-B303-2835-0A61C06FE2DF}"/>
              </a:ext>
            </a:extLst>
          </p:cNvPr>
          <p:cNvCxnSpPr/>
          <p:nvPr/>
        </p:nvCxnSpPr>
        <p:spPr>
          <a:xfrm>
            <a:off x="2998694" y="1731834"/>
            <a:ext cx="1963271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E6028F8-314C-9610-514E-7783466FD75E}"/>
              </a:ext>
            </a:extLst>
          </p:cNvPr>
          <p:cNvSpPr/>
          <p:nvPr/>
        </p:nvSpPr>
        <p:spPr>
          <a:xfrm>
            <a:off x="1253754" y="1395657"/>
            <a:ext cx="1646515" cy="692319"/>
          </a:xfrm>
          <a:prstGeom prst="roundRect">
            <a:avLst/>
          </a:prstGeom>
          <a:solidFill>
            <a:srgbClr val="F5FB0D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i="1" dirty="0">
                <a:solidFill>
                  <a:schemeClr val="bg1"/>
                </a:solidFill>
              </a:rPr>
              <a:t>Uvule</a:t>
            </a:r>
          </a:p>
        </p:txBody>
      </p:sp>
    </p:spTree>
    <p:extLst>
      <p:ext uri="{BB962C8B-B14F-4D97-AF65-F5344CB8AC3E}">
        <p14:creationId xmlns:p14="http://schemas.microsoft.com/office/powerpoint/2010/main" val="3562175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91" b="691"/>
          <a:stretch/>
        </p:blipFill>
        <p:spPr>
          <a:xfrm>
            <a:off x="624541" y="331304"/>
            <a:ext cx="6557095" cy="6057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0550B603-57C5-4F03-FE16-57B659A28F46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67D76-5CCE-17EE-C622-BD15E911E985}"/>
              </a:ext>
            </a:extLst>
          </p:cNvPr>
          <p:cNvSpPr txBox="1"/>
          <p:nvPr/>
        </p:nvSpPr>
        <p:spPr>
          <a:xfrm>
            <a:off x="10192871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197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772400" y="1731834"/>
            <a:ext cx="3773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LES SINUS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7772400" y="2711120"/>
            <a:ext cx="4166509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Produisent du mucus qui réchauffe et humidifie l’air</a:t>
            </a:r>
          </a:p>
          <a:p>
            <a:r>
              <a:rPr lang="fr-CA" sz="2400" b="1" i="1" dirty="0">
                <a:solidFill>
                  <a:srgbClr val="F5FB0D"/>
                </a:solidFill>
              </a:rPr>
              <a:t>Allègent les os du crâne</a:t>
            </a:r>
          </a:p>
          <a:p>
            <a:r>
              <a:rPr lang="fr-CA" sz="2400" dirty="0"/>
              <a:t>Caisse de résonance pour la voix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118693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61" t="-427" r="18867" b="427"/>
          <a:stretch/>
        </p:blipFill>
        <p:spPr>
          <a:xfrm>
            <a:off x="646111" y="190752"/>
            <a:ext cx="6557095" cy="6057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0550B603-57C5-4F03-FE16-57B659A28F46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67D76-5CCE-17EE-C622-BD15E911E985}"/>
              </a:ext>
            </a:extLst>
          </p:cNvPr>
          <p:cNvSpPr txBox="1"/>
          <p:nvPr/>
        </p:nvSpPr>
        <p:spPr>
          <a:xfrm>
            <a:off x="10192871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197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772400" y="1731834"/>
            <a:ext cx="3773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Le pharynx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7772400" y="2711120"/>
            <a:ext cx="4166509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Conduit qui fait communiquer la cavité nasale avec le larynx et </a:t>
            </a:r>
            <a:r>
              <a:rPr lang="fr-CA" sz="2400" b="1" i="1" dirty="0">
                <a:solidFill>
                  <a:srgbClr val="F5FB0D"/>
                </a:solidFill>
              </a:rPr>
              <a:t>la bouche avec l’</a:t>
            </a:r>
            <a:r>
              <a:rPr lang="fr-CA" sz="2400" b="1" i="1" dirty="0" err="1">
                <a:solidFill>
                  <a:srgbClr val="F5FB0D"/>
                </a:solidFill>
              </a:rPr>
              <a:t>oesophage</a:t>
            </a:r>
            <a:endParaRPr lang="fr-CA" sz="2400" b="1" i="1" dirty="0">
              <a:solidFill>
                <a:srgbClr val="F5FB0D"/>
              </a:solidFill>
            </a:endParaRPr>
          </a:p>
          <a:p>
            <a:r>
              <a:rPr lang="fr-CA" sz="2400" dirty="0"/>
              <a:t>Est divisé en trois</a:t>
            </a:r>
          </a:p>
          <a:p>
            <a:r>
              <a:rPr lang="fr-CA" sz="2400" dirty="0"/>
              <a:t>Est composé de plusieurs amygdales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BB9362E-68C3-A7DC-4D52-E893D3A582CE}"/>
              </a:ext>
            </a:extLst>
          </p:cNvPr>
          <p:cNvSpPr/>
          <p:nvPr/>
        </p:nvSpPr>
        <p:spPr>
          <a:xfrm>
            <a:off x="290511" y="2528674"/>
            <a:ext cx="1646515" cy="692319"/>
          </a:xfrm>
          <a:prstGeom prst="roundRect">
            <a:avLst/>
          </a:prstGeom>
          <a:solidFill>
            <a:srgbClr val="F5FB0D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i="1" dirty="0">
                <a:solidFill>
                  <a:schemeClr val="bg1"/>
                </a:solidFill>
              </a:rPr>
              <a:t>Épiglotte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32AF81B-6E91-B38F-AA92-709F6B14D06D}"/>
              </a:ext>
            </a:extLst>
          </p:cNvPr>
          <p:cNvCxnSpPr>
            <a:cxnSpLocks/>
          </p:cNvCxnSpPr>
          <p:nvPr/>
        </p:nvCxnSpPr>
        <p:spPr>
          <a:xfrm>
            <a:off x="2084294" y="2874834"/>
            <a:ext cx="1301309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042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0" r="23290"/>
          <a:stretch/>
        </p:blipFill>
        <p:spPr>
          <a:xfrm>
            <a:off x="646111" y="190752"/>
            <a:ext cx="6557095" cy="6057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0550B603-57C5-4F03-FE16-57B659A28F46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67D76-5CCE-17EE-C622-BD15E911E985}"/>
              </a:ext>
            </a:extLst>
          </p:cNvPr>
          <p:cNvSpPr txBox="1"/>
          <p:nvPr/>
        </p:nvSpPr>
        <p:spPr>
          <a:xfrm>
            <a:off x="10192871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199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7772400" y="1731834"/>
            <a:ext cx="3773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Le larynx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7772400" y="2711120"/>
            <a:ext cx="4166509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Conduit qui relie le pharynx à la trachée</a:t>
            </a:r>
            <a:endParaRPr lang="fr-CA" sz="2400" b="1" i="1" dirty="0">
              <a:solidFill>
                <a:srgbClr val="F5FB0D"/>
              </a:solidFill>
            </a:endParaRPr>
          </a:p>
          <a:p>
            <a:r>
              <a:rPr lang="fr-CA" sz="2400" b="1" i="1" dirty="0">
                <a:solidFill>
                  <a:srgbClr val="FFFF00"/>
                </a:solidFill>
              </a:rPr>
              <a:t>Siège des cordes vocales</a:t>
            </a:r>
          </a:p>
          <a:p>
            <a:r>
              <a:rPr lang="fr-CA" sz="2400" b="1" i="1" dirty="0">
                <a:solidFill>
                  <a:srgbClr val="FFFF00"/>
                </a:solidFill>
              </a:rPr>
              <a:t>Permet la phonation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374779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F85498-6CCB-45CA-9D6B-F3A894B3A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04" r="4167"/>
          <a:stretch/>
        </p:blipFill>
        <p:spPr>
          <a:xfrm>
            <a:off x="105823" y="190752"/>
            <a:ext cx="7666577" cy="6057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0550B603-57C5-4F03-FE16-57B659A28F46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67D76-5CCE-17EE-C622-BD15E911E985}"/>
              </a:ext>
            </a:extLst>
          </p:cNvPr>
          <p:cNvSpPr txBox="1"/>
          <p:nvPr/>
        </p:nvSpPr>
        <p:spPr>
          <a:xfrm>
            <a:off x="10192871" y="6248399"/>
            <a:ext cx="18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Cemeq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p. 199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3ED71C-C3A9-B283-48CC-F2947E37D201}"/>
              </a:ext>
            </a:extLst>
          </p:cNvPr>
          <p:cNvSpPr txBox="1"/>
          <p:nvPr/>
        </p:nvSpPr>
        <p:spPr>
          <a:xfrm>
            <a:off x="8115576" y="1731834"/>
            <a:ext cx="3773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dirty="0">
                <a:latin typeface="+mj-lt"/>
              </a:rPr>
              <a:t>Les cordes vocales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BFFD7C3-0350-6E33-85FD-CDF140CCB7CE}"/>
              </a:ext>
            </a:extLst>
          </p:cNvPr>
          <p:cNvSpPr txBox="1">
            <a:spLocks/>
          </p:cNvSpPr>
          <p:nvPr/>
        </p:nvSpPr>
        <p:spPr>
          <a:xfrm>
            <a:off x="8115576" y="3219575"/>
            <a:ext cx="4166509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CA" sz="2400" dirty="0"/>
              <a:t>Permet les sons par vibrations</a:t>
            </a:r>
            <a:endParaRPr lang="fr-CA" sz="2400" b="1" i="1" dirty="0">
              <a:solidFill>
                <a:srgbClr val="F5FB0D"/>
              </a:solidFill>
            </a:endParaRPr>
          </a:p>
          <a:p>
            <a:r>
              <a:rPr lang="fr-CA" sz="2400" dirty="0"/>
              <a:t>Protégées par l’os hyoïde et la pomme d'Adam</a:t>
            </a:r>
          </a:p>
          <a:p>
            <a:r>
              <a:rPr lang="fr-CA" sz="2400" b="1" i="1" dirty="0">
                <a:solidFill>
                  <a:srgbClr val="FFFF00"/>
                </a:solidFill>
              </a:rPr>
              <a:t>Permet la phonation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3928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1009</Words>
  <Application>Microsoft Office PowerPoint</Application>
  <PresentationFormat>Grand écran</PresentationFormat>
  <Paragraphs>196</Paragraphs>
  <Slides>29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Ion</vt:lpstr>
      <vt:lpstr>Dernier cours théorique</vt:lpstr>
      <vt:lpstr>Anatomie et physiologie du système respiratoire</vt:lpstr>
      <vt:lpstr>Les voies respiratoires</vt:lpstr>
      <vt:lpstr>Voies respiratoires supérieures</vt:lpstr>
      <vt:lpstr>Les voies respiratoires supérieures</vt:lpstr>
      <vt:lpstr>Présentation PowerPoint</vt:lpstr>
      <vt:lpstr>Présentation PowerPoint</vt:lpstr>
      <vt:lpstr>Présentation PowerPoint</vt:lpstr>
      <vt:lpstr>Présentation PowerPoint</vt:lpstr>
      <vt:lpstr>La phonation et les cordes vocales</vt:lpstr>
      <vt:lpstr>Présentation PowerPoint</vt:lpstr>
      <vt:lpstr>Voies respiratoires inférieures</vt:lpstr>
      <vt:lpstr>Les voies respiratoires inférieures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Petit résumé vidéo</vt:lpstr>
      <vt:lpstr>La physiologie pulmonaire</vt:lpstr>
      <vt:lpstr>L’inspiration</vt:lpstr>
      <vt:lpstr>L’expiration</vt:lpstr>
      <vt:lpstr>Présentation PowerPoint</vt:lpstr>
      <vt:lpstr>Présentation PowerPoint</vt:lpstr>
      <vt:lpstr>Présentation PowerPoint</vt:lpstr>
      <vt:lpstr>Présentation PowerPoint</vt:lpstr>
      <vt:lpstr>Les types de respiration</vt:lpstr>
      <vt:lpstr>Facteurs influant sur la respiration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et physiologie du système respiratoire</dc:title>
  <dc:creator>bolduc, Karole-anne</dc:creator>
  <cp:lastModifiedBy>bolduc, Karole-anne</cp:lastModifiedBy>
  <cp:revision>5</cp:revision>
  <dcterms:created xsi:type="dcterms:W3CDTF">2021-05-07T12:15:08Z</dcterms:created>
  <dcterms:modified xsi:type="dcterms:W3CDTF">2024-04-17T14:35:07Z</dcterms:modified>
</cp:coreProperties>
</file>