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452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5F43674-7A9B-4CFE-8AAE-6022FF4EF4C9}">
          <p14:sldIdLst>
            <p14:sldId id="452"/>
          </p14:sldIdLst>
        </p14:section>
        <p14:section name="Les infections virales et bactériennes respiratoires" id="{5419A028-26E0-4173-9F1C-4F78AC0A358B}">
          <p14:sldIdLst>
            <p14:sldId id="453"/>
            <p14:sldId id="454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4660"/>
  </p:normalViewPr>
  <p:slideViewPr>
    <p:cSldViewPr snapToGrid="0">
      <p:cViewPr varScale="1">
        <p:scale>
          <a:sx n="72" d="100"/>
          <a:sy n="72" d="100"/>
        </p:scale>
        <p:origin x="8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lduc, Karole-anne" userId="7ec06f55-c6e3-436a-8239-95fc4e9050c7" providerId="ADAL" clId="{BE9552F5-E403-4FD5-9269-A7CFBA1CBBC9}"/>
    <pc:docChg chg="delSld modSection">
      <pc:chgData name="bolduc, Karole-anne" userId="7ec06f55-c6e3-436a-8239-95fc4e9050c7" providerId="ADAL" clId="{BE9552F5-E403-4FD5-9269-A7CFBA1CBBC9}" dt="2024-04-19T14:15:03.857" v="0" actId="2696"/>
      <pc:docMkLst>
        <pc:docMk/>
      </pc:docMkLst>
      <pc:sldChg chg="del">
        <pc:chgData name="bolduc, Karole-anne" userId="7ec06f55-c6e3-436a-8239-95fc4e9050c7" providerId="ADAL" clId="{BE9552F5-E403-4FD5-9269-A7CFBA1CBBC9}" dt="2024-04-19T14:15:03.857" v="0" actId="2696"/>
        <pc:sldMkLst>
          <pc:docMk/>
          <pc:sldMk cId="3991064963" sldId="467"/>
        </pc:sldMkLst>
      </pc:sldChg>
      <pc:sldChg chg="del">
        <pc:chgData name="bolduc, Karole-anne" userId="7ec06f55-c6e3-436a-8239-95fc4e9050c7" providerId="ADAL" clId="{BE9552F5-E403-4FD5-9269-A7CFBA1CBBC9}" dt="2024-04-19T14:15:03.857" v="0" actId="2696"/>
        <pc:sldMkLst>
          <pc:docMk/>
          <pc:sldMk cId="3032889961" sldId="468"/>
        </pc:sldMkLst>
      </pc:sldChg>
      <pc:sldChg chg="del">
        <pc:chgData name="bolduc, Karole-anne" userId="7ec06f55-c6e3-436a-8239-95fc4e9050c7" providerId="ADAL" clId="{BE9552F5-E403-4FD5-9269-A7CFBA1CBBC9}" dt="2024-04-19T14:15:03.857" v="0" actId="2696"/>
        <pc:sldMkLst>
          <pc:docMk/>
          <pc:sldMk cId="778404104" sldId="469"/>
        </pc:sldMkLst>
      </pc:sldChg>
      <pc:sldChg chg="del">
        <pc:chgData name="bolduc, Karole-anne" userId="7ec06f55-c6e3-436a-8239-95fc4e9050c7" providerId="ADAL" clId="{BE9552F5-E403-4FD5-9269-A7CFBA1CBBC9}" dt="2024-04-19T14:15:03.857" v="0" actId="2696"/>
        <pc:sldMkLst>
          <pc:docMk/>
          <pc:sldMk cId="753924713" sldId="470"/>
        </pc:sldMkLst>
      </pc:sldChg>
      <pc:sldChg chg="del">
        <pc:chgData name="bolduc, Karole-anne" userId="7ec06f55-c6e3-436a-8239-95fc4e9050c7" providerId="ADAL" clId="{BE9552F5-E403-4FD5-9269-A7CFBA1CBBC9}" dt="2024-04-19T14:15:03.857" v="0" actId="2696"/>
        <pc:sldMkLst>
          <pc:docMk/>
          <pc:sldMk cId="3691965170" sldId="471"/>
        </pc:sldMkLst>
      </pc:sldChg>
      <pc:sldChg chg="del">
        <pc:chgData name="bolduc, Karole-anne" userId="7ec06f55-c6e3-436a-8239-95fc4e9050c7" providerId="ADAL" clId="{BE9552F5-E403-4FD5-9269-A7CFBA1CBBC9}" dt="2024-04-19T14:15:03.857" v="0" actId="2696"/>
        <pc:sldMkLst>
          <pc:docMk/>
          <pc:sldMk cId="61452575" sldId="472"/>
        </pc:sldMkLst>
      </pc:sldChg>
      <pc:sldChg chg="del">
        <pc:chgData name="bolduc, Karole-anne" userId="7ec06f55-c6e3-436a-8239-95fc4e9050c7" providerId="ADAL" clId="{BE9552F5-E403-4FD5-9269-A7CFBA1CBBC9}" dt="2024-04-19T14:15:03.857" v="0" actId="2696"/>
        <pc:sldMkLst>
          <pc:docMk/>
          <pc:sldMk cId="2835334451" sldId="4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0CD147-B43A-4E6B-B962-EF3445D73365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fr-CA"/>
        </a:p>
      </dgm:t>
    </dgm:pt>
    <dgm:pt modelId="{77DFFEA6-CE2C-4A30-910F-221AD0E0F8CD}">
      <dgm:prSet phldrT="[Texte]"/>
      <dgm:spPr/>
      <dgm:t>
        <a:bodyPr/>
        <a:lstStyle/>
        <a:p>
          <a:r>
            <a:rPr lang="fr-CA" dirty="0"/>
            <a:t>Bronchite</a:t>
          </a:r>
        </a:p>
      </dgm:t>
    </dgm:pt>
    <dgm:pt modelId="{8816B6C5-C7C3-436B-81AB-C45341CBC078}" type="parTrans" cxnId="{99D44FA3-43BA-4FED-8729-F1CBC59591C1}">
      <dgm:prSet/>
      <dgm:spPr/>
      <dgm:t>
        <a:bodyPr/>
        <a:lstStyle/>
        <a:p>
          <a:endParaRPr lang="fr-CA"/>
        </a:p>
      </dgm:t>
    </dgm:pt>
    <dgm:pt modelId="{22D9D599-EC3A-44FB-8EDE-2AE7AB7F55A8}" type="sibTrans" cxnId="{99D44FA3-43BA-4FED-8729-F1CBC59591C1}">
      <dgm:prSet/>
      <dgm:spPr/>
      <dgm:t>
        <a:bodyPr/>
        <a:lstStyle/>
        <a:p>
          <a:endParaRPr lang="fr-CA"/>
        </a:p>
      </dgm:t>
    </dgm:pt>
    <dgm:pt modelId="{05B8F442-10E7-4B5F-849E-7D1C72AB99A3}">
      <dgm:prSet phldrT="[Texte]"/>
      <dgm:spPr/>
      <dgm:t>
        <a:bodyPr/>
        <a:lstStyle/>
        <a:p>
          <a:r>
            <a:rPr lang="fr-CA" dirty="0"/>
            <a:t>Aiguë</a:t>
          </a:r>
        </a:p>
      </dgm:t>
    </dgm:pt>
    <dgm:pt modelId="{78933355-1DF8-45AD-A308-D5121C16B279}" type="parTrans" cxnId="{07FF0C21-C057-42C0-B116-AEF8275C8FF0}">
      <dgm:prSet/>
      <dgm:spPr/>
      <dgm:t>
        <a:bodyPr/>
        <a:lstStyle/>
        <a:p>
          <a:endParaRPr lang="fr-CA"/>
        </a:p>
      </dgm:t>
    </dgm:pt>
    <dgm:pt modelId="{632E7282-6B23-478C-A7E5-C9CFE50F9C63}" type="sibTrans" cxnId="{07FF0C21-C057-42C0-B116-AEF8275C8FF0}">
      <dgm:prSet/>
      <dgm:spPr/>
      <dgm:t>
        <a:bodyPr/>
        <a:lstStyle/>
        <a:p>
          <a:endParaRPr lang="fr-CA"/>
        </a:p>
      </dgm:t>
    </dgm:pt>
    <dgm:pt modelId="{FCC50DD3-AC71-4338-B9E3-32796274394C}">
      <dgm:prSet phldrT="[Texte]"/>
      <dgm:spPr/>
      <dgm:t>
        <a:bodyPr/>
        <a:lstStyle/>
        <a:p>
          <a:r>
            <a:rPr lang="fr-CA" dirty="0"/>
            <a:t>Chronique</a:t>
          </a:r>
        </a:p>
      </dgm:t>
    </dgm:pt>
    <dgm:pt modelId="{8A3AD409-F332-4D2A-B999-3ACB78F847DB}" type="parTrans" cxnId="{2FDC658C-DA76-49C9-98BC-6808A3A69FC7}">
      <dgm:prSet/>
      <dgm:spPr/>
      <dgm:t>
        <a:bodyPr/>
        <a:lstStyle/>
        <a:p>
          <a:endParaRPr lang="fr-CA"/>
        </a:p>
      </dgm:t>
    </dgm:pt>
    <dgm:pt modelId="{0A879642-044F-4654-8D80-015C2C9BD7E3}" type="sibTrans" cxnId="{2FDC658C-DA76-49C9-98BC-6808A3A69FC7}">
      <dgm:prSet/>
      <dgm:spPr/>
      <dgm:t>
        <a:bodyPr/>
        <a:lstStyle/>
        <a:p>
          <a:endParaRPr lang="fr-CA"/>
        </a:p>
      </dgm:t>
    </dgm:pt>
    <dgm:pt modelId="{41AD24A3-0FA6-4A38-A5D7-EE5D2554C29F}">
      <dgm:prSet/>
      <dgm:spPr/>
      <dgm:t>
        <a:bodyPr/>
        <a:lstStyle/>
        <a:p>
          <a:r>
            <a:rPr lang="fr-CA" dirty="0"/>
            <a:t>Causée par un virus ou par inhalation d’un irritant</a:t>
          </a:r>
        </a:p>
      </dgm:t>
    </dgm:pt>
    <dgm:pt modelId="{8A165C5D-724F-4332-BAE5-5566ADD53837}" type="parTrans" cxnId="{BC06F970-3FFD-423D-BDA0-25FCB3469128}">
      <dgm:prSet/>
      <dgm:spPr/>
      <dgm:t>
        <a:bodyPr/>
        <a:lstStyle/>
        <a:p>
          <a:endParaRPr lang="fr-CA"/>
        </a:p>
      </dgm:t>
    </dgm:pt>
    <dgm:pt modelId="{F18E2E03-BAEF-4DCB-821F-C8483C58EA86}" type="sibTrans" cxnId="{BC06F970-3FFD-423D-BDA0-25FCB3469128}">
      <dgm:prSet/>
      <dgm:spPr/>
      <dgm:t>
        <a:bodyPr/>
        <a:lstStyle/>
        <a:p>
          <a:endParaRPr lang="fr-CA"/>
        </a:p>
      </dgm:t>
    </dgm:pt>
    <dgm:pt modelId="{10D00843-446E-43AD-A3D8-5DA72EEF7041}">
      <dgm:prSet/>
      <dgm:spPr/>
      <dgm:t>
        <a:bodyPr/>
        <a:lstStyle/>
        <a:p>
          <a:r>
            <a:rPr lang="fr-CA" dirty="0"/>
            <a:t>Causée par l’usage de tabac ou une exposition à des polluants </a:t>
          </a:r>
        </a:p>
      </dgm:t>
    </dgm:pt>
    <dgm:pt modelId="{7BDBA530-CAF5-4674-96C6-B3DA24447F58}" type="parTrans" cxnId="{EBFF829E-8386-4156-A212-4DA8DC03834E}">
      <dgm:prSet/>
      <dgm:spPr/>
      <dgm:t>
        <a:bodyPr/>
        <a:lstStyle/>
        <a:p>
          <a:endParaRPr lang="fr-CA"/>
        </a:p>
      </dgm:t>
    </dgm:pt>
    <dgm:pt modelId="{367F7F7B-FE0A-489B-B3A7-4F47C3EA261E}" type="sibTrans" cxnId="{EBFF829E-8386-4156-A212-4DA8DC03834E}">
      <dgm:prSet/>
      <dgm:spPr/>
      <dgm:t>
        <a:bodyPr/>
        <a:lstStyle/>
        <a:p>
          <a:endParaRPr lang="fr-CA"/>
        </a:p>
      </dgm:t>
    </dgm:pt>
    <dgm:pt modelId="{A0A26B19-EC9B-409E-BADD-C5D7364D9E29}" type="pres">
      <dgm:prSet presAssocID="{EF0CD147-B43A-4E6B-B962-EF3445D7336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0C9C5E-6E10-4001-ADD6-2FA99674E3AC}" type="pres">
      <dgm:prSet presAssocID="{77DFFEA6-CE2C-4A30-910F-221AD0E0F8CD}" presName="hierRoot1" presStyleCnt="0">
        <dgm:presLayoutVars>
          <dgm:hierBranch val="init"/>
        </dgm:presLayoutVars>
      </dgm:prSet>
      <dgm:spPr/>
    </dgm:pt>
    <dgm:pt modelId="{4835A397-C32B-4105-B1E6-0A6A8F3A9EFA}" type="pres">
      <dgm:prSet presAssocID="{77DFFEA6-CE2C-4A30-910F-221AD0E0F8CD}" presName="rootComposite1" presStyleCnt="0"/>
      <dgm:spPr/>
    </dgm:pt>
    <dgm:pt modelId="{FD04B1DA-2305-4756-B5A2-F7023E91A379}" type="pres">
      <dgm:prSet presAssocID="{77DFFEA6-CE2C-4A30-910F-221AD0E0F8CD}" presName="rootText1" presStyleLbl="node0" presStyleIdx="0" presStyleCnt="1">
        <dgm:presLayoutVars>
          <dgm:chPref val="3"/>
        </dgm:presLayoutVars>
      </dgm:prSet>
      <dgm:spPr/>
    </dgm:pt>
    <dgm:pt modelId="{C7DE2F45-491F-4B27-856A-6CFFA1EF68D1}" type="pres">
      <dgm:prSet presAssocID="{77DFFEA6-CE2C-4A30-910F-221AD0E0F8CD}" presName="rootConnector1" presStyleLbl="node1" presStyleIdx="0" presStyleCnt="0"/>
      <dgm:spPr/>
    </dgm:pt>
    <dgm:pt modelId="{1A42BC9A-CCD7-48A9-A648-CA2DDD930328}" type="pres">
      <dgm:prSet presAssocID="{77DFFEA6-CE2C-4A30-910F-221AD0E0F8CD}" presName="hierChild2" presStyleCnt="0"/>
      <dgm:spPr/>
    </dgm:pt>
    <dgm:pt modelId="{A4028E27-9F5B-471C-8414-4EEB1844F9FE}" type="pres">
      <dgm:prSet presAssocID="{78933355-1DF8-45AD-A308-D5121C16B279}" presName="Name64" presStyleLbl="parChTrans1D2" presStyleIdx="0" presStyleCnt="2"/>
      <dgm:spPr/>
    </dgm:pt>
    <dgm:pt modelId="{BD48516D-AC9A-4C6E-8FB2-02BBDF3F923D}" type="pres">
      <dgm:prSet presAssocID="{05B8F442-10E7-4B5F-849E-7D1C72AB99A3}" presName="hierRoot2" presStyleCnt="0">
        <dgm:presLayoutVars>
          <dgm:hierBranch val="init"/>
        </dgm:presLayoutVars>
      </dgm:prSet>
      <dgm:spPr/>
    </dgm:pt>
    <dgm:pt modelId="{E7D7B0ED-776B-4E21-AF47-8692A93DB374}" type="pres">
      <dgm:prSet presAssocID="{05B8F442-10E7-4B5F-849E-7D1C72AB99A3}" presName="rootComposite" presStyleCnt="0"/>
      <dgm:spPr/>
    </dgm:pt>
    <dgm:pt modelId="{509D6584-129C-4103-BAE8-0EF63D4F3CA5}" type="pres">
      <dgm:prSet presAssocID="{05B8F442-10E7-4B5F-849E-7D1C72AB99A3}" presName="rootText" presStyleLbl="node2" presStyleIdx="0" presStyleCnt="2">
        <dgm:presLayoutVars>
          <dgm:chPref val="3"/>
        </dgm:presLayoutVars>
      </dgm:prSet>
      <dgm:spPr/>
    </dgm:pt>
    <dgm:pt modelId="{8F573D92-8846-44DB-B876-19E6D6310579}" type="pres">
      <dgm:prSet presAssocID="{05B8F442-10E7-4B5F-849E-7D1C72AB99A3}" presName="rootConnector" presStyleLbl="node2" presStyleIdx="0" presStyleCnt="2"/>
      <dgm:spPr/>
    </dgm:pt>
    <dgm:pt modelId="{1A169799-4F13-4DD1-BED2-385238E4E587}" type="pres">
      <dgm:prSet presAssocID="{05B8F442-10E7-4B5F-849E-7D1C72AB99A3}" presName="hierChild4" presStyleCnt="0"/>
      <dgm:spPr/>
    </dgm:pt>
    <dgm:pt modelId="{E492E234-05DC-46D7-8997-00964E0FB83D}" type="pres">
      <dgm:prSet presAssocID="{8A165C5D-724F-4332-BAE5-5566ADD53837}" presName="Name64" presStyleLbl="parChTrans1D3" presStyleIdx="0" presStyleCnt="2"/>
      <dgm:spPr/>
    </dgm:pt>
    <dgm:pt modelId="{56BBA9AF-A0D1-4535-AD24-D980F4B48273}" type="pres">
      <dgm:prSet presAssocID="{41AD24A3-0FA6-4A38-A5D7-EE5D2554C29F}" presName="hierRoot2" presStyleCnt="0">
        <dgm:presLayoutVars>
          <dgm:hierBranch val="init"/>
        </dgm:presLayoutVars>
      </dgm:prSet>
      <dgm:spPr/>
    </dgm:pt>
    <dgm:pt modelId="{0576A6E9-7A50-468F-BB67-0771F7D7EFA8}" type="pres">
      <dgm:prSet presAssocID="{41AD24A3-0FA6-4A38-A5D7-EE5D2554C29F}" presName="rootComposite" presStyleCnt="0"/>
      <dgm:spPr/>
    </dgm:pt>
    <dgm:pt modelId="{BB14FD02-8E7A-477A-BEA6-5C187174ED97}" type="pres">
      <dgm:prSet presAssocID="{41AD24A3-0FA6-4A38-A5D7-EE5D2554C29F}" presName="rootText" presStyleLbl="node3" presStyleIdx="0" presStyleCnt="2">
        <dgm:presLayoutVars>
          <dgm:chPref val="3"/>
        </dgm:presLayoutVars>
      </dgm:prSet>
      <dgm:spPr/>
    </dgm:pt>
    <dgm:pt modelId="{1C349C80-D9E6-4938-BA74-A929B81D5150}" type="pres">
      <dgm:prSet presAssocID="{41AD24A3-0FA6-4A38-A5D7-EE5D2554C29F}" presName="rootConnector" presStyleLbl="node3" presStyleIdx="0" presStyleCnt="2"/>
      <dgm:spPr/>
    </dgm:pt>
    <dgm:pt modelId="{C1AC798D-A46E-48E5-8E33-2FDC643A2D00}" type="pres">
      <dgm:prSet presAssocID="{41AD24A3-0FA6-4A38-A5D7-EE5D2554C29F}" presName="hierChild4" presStyleCnt="0"/>
      <dgm:spPr/>
    </dgm:pt>
    <dgm:pt modelId="{820240AE-9FF1-4220-BFC0-455E352F2A9E}" type="pres">
      <dgm:prSet presAssocID="{41AD24A3-0FA6-4A38-A5D7-EE5D2554C29F}" presName="hierChild5" presStyleCnt="0"/>
      <dgm:spPr/>
    </dgm:pt>
    <dgm:pt modelId="{6C3BB5E9-A3A5-43DC-8DE6-4CB06C1E64AE}" type="pres">
      <dgm:prSet presAssocID="{05B8F442-10E7-4B5F-849E-7D1C72AB99A3}" presName="hierChild5" presStyleCnt="0"/>
      <dgm:spPr/>
    </dgm:pt>
    <dgm:pt modelId="{9E4B6B92-880D-4D6C-BF1A-55FAF99D6062}" type="pres">
      <dgm:prSet presAssocID="{8A3AD409-F332-4D2A-B999-3ACB78F847DB}" presName="Name64" presStyleLbl="parChTrans1D2" presStyleIdx="1" presStyleCnt="2"/>
      <dgm:spPr/>
    </dgm:pt>
    <dgm:pt modelId="{D137A5FF-0EBD-4AD9-AFE0-398DE669525B}" type="pres">
      <dgm:prSet presAssocID="{FCC50DD3-AC71-4338-B9E3-32796274394C}" presName="hierRoot2" presStyleCnt="0">
        <dgm:presLayoutVars>
          <dgm:hierBranch val="init"/>
        </dgm:presLayoutVars>
      </dgm:prSet>
      <dgm:spPr/>
    </dgm:pt>
    <dgm:pt modelId="{135AB97B-E498-45C0-8ED9-C585D94A916C}" type="pres">
      <dgm:prSet presAssocID="{FCC50DD3-AC71-4338-B9E3-32796274394C}" presName="rootComposite" presStyleCnt="0"/>
      <dgm:spPr/>
    </dgm:pt>
    <dgm:pt modelId="{3C01E81E-9753-4D6A-9CC4-9C36D48B7942}" type="pres">
      <dgm:prSet presAssocID="{FCC50DD3-AC71-4338-B9E3-32796274394C}" presName="rootText" presStyleLbl="node2" presStyleIdx="1" presStyleCnt="2">
        <dgm:presLayoutVars>
          <dgm:chPref val="3"/>
        </dgm:presLayoutVars>
      </dgm:prSet>
      <dgm:spPr/>
    </dgm:pt>
    <dgm:pt modelId="{87955ED2-ED91-4D37-B818-72DACC688E6F}" type="pres">
      <dgm:prSet presAssocID="{FCC50DD3-AC71-4338-B9E3-32796274394C}" presName="rootConnector" presStyleLbl="node2" presStyleIdx="1" presStyleCnt="2"/>
      <dgm:spPr/>
    </dgm:pt>
    <dgm:pt modelId="{21D747C8-07D8-48C9-97BE-8BF0E64D1909}" type="pres">
      <dgm:prSet presAssocID="{FCC50DD3-AC71-4338-B9E3-32796274394C}" presName="hierChild4" presStyleCnt="0"/>
      <dgm:spPr/>
    </dgm:pt>
    <dgm:pt modelId="{4D880777-E926-46D8-85D1-B79E50B5F6F4}" type="pres">
      <dgm:prSet presAssocID="{7BDBA530-CAF5-4674-96C6-B3DA24447F58}" presName="Name64" presStyleLbl="parChTrans1D3" presStyleIdx="1" presStyleCnt="2"/>
      <dgm:spPr/>
    </dgm:pt>
    <dgm:pt modelId="{F1DD9A36-58DC-4EBB-A908-773F7D125808}" type="pres">
      <dgm:prSet presAssocID="{10D00843-446E-43AD-A3D8-5DA72EEF7041}" presName="hierRoot2" presStyleCnt="0">
        <dgm:presLayoutVars>
          <dgm:hierBranch val="init"/>
        </dgm:presLayoutVars>
      </dgm:prSet>
      <dgm:spPr/>
    </dgm:pt>
    <dgm:pt modelId="{1014A2ED-94F9-4FBB-9008-1A798FB49645}" type="pres">
      <dgm:prSet presAssocID="{10D00843-446E-43AD-A3D8-5DA72EEF7041}" presName="rootComposite" presStyleCnt="0"/>
      <dgm:spPr/>
    </dgm:pt>
    <dgm:pt modelId="{5EEE98CF-4351-4D6F-A577-AB6CA20FD47F}" type="pres">
      <dgm:prSet presAssocID="{10D00843-446E-43AD-A3D8-5DA72EEF7041}" presName="rootText" presStyleLbl="node3" presStyleIdx="1" presStyleCnt="2">
        <dgm:presLayoutVars>
          <dgm:chPref val="3"/>
        </dgm:presLayoutVars>
      </dgm:prSet>
      <dgm:spPr/>
    </dgm:pt>
    <dgm:pt modelId="{4537B97F-2963-4EEA-BD7A-B56F40CE6152}" type="pres">
      <dgm:prSet presAssocID="{10D00843-446E-43AD-A3D8-5DA72EEF7041}" presName="rootConnector" presStyleLbl="node3" presStyleIdx="1" presStyleCnt="2"/>
      <dgm:spPr/>
    </dgm:pt>
    <dgm:pt modelId="{2D5D1B8B-DC0E-46B5-9373-1C1C1EB4B917}" type="pres">
      <dgm:prSet presAssocID="{10D00843-446E-43AD-A3D8-5DA72EEF7041}" presName="hierChild4" presStyleCnt="0"/>
      <dgm:spPr/>
    </dgm:pt>
    <dgm:pt modelId="{8CA2AAA2-DD4D-4933-B774-DCF6F72EEF00}" type="pres">
      <dgm:prSet presAssocID="{10D00843-446E-43AD-A3D8-5DA72EEF7041}" presName="hierChild5" presStyleCnt="0"/>
      <dgm:spPr/>
    </dgm:pt>
    <dgm:pt modelId="{F0700F6C-1765-4B3D-97C7-C9E0F56A7AD1}" type="pres">
      <dgm:prSet presAssocID="{FCC50DD3-AC71-4338-B9E3-32796274394C}" presName="hierChild5" presStyleCnt="0"/>
      <dgm:spPr/>
    </dgm:pt>
    <dgm:pt modelId="{D90DA3B1-1E85-4CCB-B052-B4A9DEA17E2C}" type="pres">
      <dgm:prSet presAssocID="{77DFFEA6-CE2C-4A30-910F-221AD0E0F8CD}" presName="hierChild3" presStyleCnt="0"/>
      <dgm:spPr/>
    </dgm:pt>
  </dgm:ptLst>
  <dgm:cxnLst>
    <dgm:cxn modelId="{40926509-221B-42D6-8A1F-275AA2FD6F07}" type="presOf" srcId="{78933355-1DF8-45AD-A308-D5121C16B279}" destId="{A4028E27-9F5B-471C-8414-4EEB1844F9FE}" srcOrd="0" destOrd="0" presId="urn:microsoft.com/office/officeart/2009/3/layout/HorizontalOrganizationChart"/>
    <dgm:cxn modelId="{DA761712-3996-4CEA-8B98-E82105315888}" type="presOf" srcId="{7BDBA530-CAF5-4674-96C6-B3DA24447F58}" destId="{4D880777-E926-46D8-85D1-B79E50B5F6F4}" srcOrd="0" destOrd="0" presId="urn:microsoft.com/office/officeart/2009/3/layout/HorizontalOrganizationChart"/>
    <dgm:cxn modelId="{07FF0C21-C057-42C0-B116-AEF8275C8FF0}" srcId="{77DFFEA6-CE2C-4A30-910F-221AD0E0F8CD}" destId="{05B8F442-10E7-4B5F-849E-7D1C72AB99A3}" srcOrd="0" destOrd="0" parTransId="{78933355-1DF8-45AD-A308-D5121C16B279}" sibTransId="{632E7282-6B23-478C-A7E5-C9CFE50F9C63}"/>
    <dgm:cxn modelId="{E3E3F628-6AFA-4885-9045-981881690898}" type="presOf" srcId="{41AD24A3-0FA6-4A38-A5D7-EE5D2554C29F}" destId="{BB14FD02-8E7A-477A-BEA6-5C187174ED97}" srcOrd="0" destOrd="0" presId="urn:microsoft.com/office/officeart/2009/3/layout/HorizontalOrganizationChart"/>
    <dgm:cxn modelId="{D2854E63-1183-43B8-9C02-F94774C6D216}" type="presOf" srcId="{10D00843-446E-43AD-A3D8-5DA72EEF7041}" destId="{4537B97F-2963-4EEA-BD7A-B56F40CE6152}" srcOrd="1" destOrd="0" presId="urn:microsoft.com/office/officeart/2009/3/layout/HorizontalOrganizationChart"/>
    <dgm:cxn modelId="{53818763-5036-4A56-AD75-B04417AA6BA7}" type="presOf" srcId="{10D00843-446E-43AD-A3D8-5DA72EEF7041}" destId="{5EEE98CF-4351-4D6F-A577-AB6CA20FD47F}" srcOrd="0" destOrd="0" presId="urn:microsoft.com/office/officeart/2009/3/layout/HorizontalOrganizationChart"/>
    <dgm:cxn modelId="{56673E70-0E3C-4A04-9E4E-261955CDAA5A}" type="presOf" srcId="{FCC50DD3-AC71-4338-B9E3-32796274394C}" destId="{3C01E81E-9753-4D6A-9CC4-9C36D48B7942}" srcOrd="0" destOrd="0" presId="urn:microsoft.com/office/officeart/2009/3/layout/HorizontalOrganizationChart"/>
    <dgm:cxn modelId="{BC06F970-3FFD-423D-BDA0-25FCB3469128}" srcId="{05B8F442-10E7-4B5F-849E-7D1C72AB99A3}" destId="{41AD24A3-0FA6-4A38-A5D7-EE5D2554C29F}" srcOrd="0" destOrd="0" parTransId="{8A165C5D-724F-4332-BAE5-5566ADD53837}" sibTransId="{F18E2E03-BAEF-4DCB-821F-C8483C58EA86}"/>
    <dgm:cxn modelId="{A5CB7456-F05D-4A4F-9696-CB72E86225BB}" type="presOf" srcId="{EF0CD147-B43A-4E6B-B962-EF3445D73365}" destId="{A0A26B19-EC9B-409E-BADD-C5D7364D9E29}" srcOrd="0" destOrd="0" presId="urn:microsoft.com/office/officeart/2009/3/layout/HorizontalOrganizationChart"/>
    <dgm:cxn modelId="{C2A04279-E128-4596-8FEB-CEEDD6948687}" type="presOf" srcId="{FCC50DD3-AC71-4338-B9E3-32796274394C}" destId="{87955ED2-ED91-4D37-B818-72DACC688E6F}" srcOrd="1" destOrd="0" presId="urn:microsoft.com/office/officeart/2009/3/layout/HorizontalOrganizationChart"/>
    <dgm:cxn modelId="{677E6759-FDD9-40CD-9F06-539575BE0B39}" type="presOf" srcId="{8A165C5D-724F-4332-BAE5-5566ADD53837}" destId="{E492E234-05DC-46D7-8997-00964E0FB83D}" srcOrd="0" destOrd="0" presId="urn:microsoft.com/office/officeart/2009/3/layout/HorizontalOrganizationChart"/>
    <dgm:cxn modelId="{92D94879-2CB9-4029-A87D-8A4E851AEED0}" type="presOf" srcId="{77DFFEA6-CE2C-4A30-910F-221AD0E0F8CD}" destId="{C7DE2F45-491F-4B27-856A-6CFFA1EF68D1}" srcOrd="1" destOrd="0" presId="urn:microsoft.com/office/officeart/2009/3/layout/HorizontalOrganizationChart"/>
    <dgm:cxn modelId="{95F68A7A-C725-4D00-8A71-06CE3ED73D34}" type="presOf" srcId="{05B8F442-10E7-4B5F-849E-7D1C72AB99A3}" destId="{8F573D92-8846-44DB-B876-19E6D6310579}" srcOrd="1" destOrd="0" presId="urn:microsoft.com/office/officeart/2009/3/layout/HorizontalOrganizationChart"/>
    <dgm:cxn modelId="{2FDC658C-DA76-49C9-98BC-6808A3A69FC7}" srcId="{77DFFEA6-CE2C-4A30-910F-221AD0E0F8CD}" destId="{FCC50DD3-AC71-4338-B9E3-32796274394C}" srcOrd="1" destOrd="0" parTransId="{8A3AD409-F332-4D2A-B999-3ACB78F847DB}" sibTransId="{0A879642-044F-4654-8D80-015C2C9BD7E3}"/>
    <dgm:cxn modelId="{6EF07397-024E-4E19-BC34-6D70F6ED0891}" type="presOf" srcId="{05B8F442-10E7-4B5F-849E-7D1C72AB99A3}" destId="{509D6584-129C-4103-BAE8-0EF63D4F3CA5}" srcOrd="0" destOrd="0" presId="urn:microsoft.com/office/officeart/2009/3/layout/HorizontalOrganizationChart"/>
    <dgm:cxn modelId="{A8272B9C-F822-4EDC-9C2F-D267FF9E52F4}" type="presOf" srcId="{77DFFEA6-CE2C-4A30-910F-221AD0E0F8CD}" destId="{FD04B1DA-2305-4756-B5A2-F7023E91A379}" srcOrd="0" destOrd="0" presId="urn:microsoft.com/office/officeart/2009/3/layout/HorizontalOrganizationChart"/>
    <dgm:cxn modelId="{EBFF829E-8386-4156-A212-4DA8DC03834E}" srcId="{FCC50DD3-AC71-4338-B9E3-32796274394C}" destId="{10D00843-446E-43AD-A3D8-5DA72EEF7041}" srcOrd="0" destOrd="0" parTransId="{7BDBA530-CAF5-4674-96C6-B3DA24447F58}" sibTransId="{367F7F7B-FE0A-489B-B3A7-4F47C3EA261E}"/>
    <dgm:cxn modelId="{99D44FA3-43BA-4FED-8729-F1CBC59591C1}" srcId="{EF0CD147-B43A-4E6B-B962-EF3445D73365}" destId="{77DFFEA6-CE2C-4A30-910F-221AD0E0F8CD}" srcOrd="0" destOrd="0" parTransId="{8816B6C5-C7C3-436B-81AB-C45341CBC078}" sibTransId="{22D9D599-EC3A-44FB-8EDE-2AE7AB7F55A8}"/>
    <dgm:cxn modelId="{725098BD-BB10-4E9E-A7C0-D478CB2AD6CD}" type="presOf" srcId="{41AD24A3-0FA6-4A38-A5D7-EE5D2554C29F}" destId="{1C349C80-D9E6-4938-BA74-A929B81D5150}" srcOrd="1" destOrd="0" presId="urn:microsoft.com/office/officeart/2009/3/layout/HorizontalOrganizationChart"/>
    <dgm:cxn modelId="{96A50CE0-96B0-418E-97D6-4E7D3132AC65}" type="presOf" srcId="{8A3AD409-F332-4D2A-B999-3ACB78F847DB}" destId="{9E4B6B92-880D-4D6C-BF1A-55FAF99D6062}" srcOrd="0" destOrd="0" presId="urn:microsoft.com/office/officeart/2009/3/layout/HorizontalOrganizationChart"/>
    <dgm:cxn modelId="{E5A44D64-6394-4643-8090-9F7C1706CC7F}" type="presParOf" srcId="{A0A26B19-EC9B-409E-BADD-C5D7364D9E29}" destId="{DF0C9C5E-6E10-4001-ADD6-2FA99674E3AC}" srcOrd="0" destOrd="0" presId="urn:microsoft.com/office/officeart/2009/3/layout/HorizontalOrganizationChart"/>
    <dgm:cxn modelId="{009219E5-A1D4-40CA-84E3-B8F9C7097097}" type="presParOf" srcId="{DF0C9C5E-6E10-4001-ADD6-2FA99674E3AC}" destId="{4835A397-C32B-4105-B1E6-0A6A8F3A9EFA}" srcOrd="0" destOrd="0" presId="urn:microsoft.com/office/officeart/2009/3/layout/HorizontalOrganizationChart"/>
    <dgm:cxn modelId="{627D4BF7-C41A-4D99-AF3A-0FE8789322FC}" type="presParOf" srcId="{4835A397-C32B-4105-B1E6-0A6A8F3A9EFA}" destId="{FD04B1DA-2305-4756-B5A2-F7023E91A379}" srcOrd="0" destOrd="0" presId="urn:microsoft.com/office/officeart/2009/3/layout/HorizontalOrganizationChart"/>
    <dgm:cxn modelId="{9F169A5E-B8D1-4D5C-8FCC-641C23901D3D}" type="presParOf" srcId="{4835A397-C32B-4105-B1E6-0A6A8F3A9EFA}" destId="{C7DE2F45-491F-4B27-856A-6CFFA1EF68D1}" srcOrd="1" destOrd="0" presId="urn:microsoft.com/office/officeart/2009/3/layout/HorizontalOrganizationChart"/>
    <dgm:cxn modelId="{40091706-8662-4008-B94C-9CDE174F27B8}" type="presParOf" srcId="{DF0C9C5E-6E10-4001-ADD6-2FA99674E3AC}" destId="{1A42BC9A-CCD7-48A9-A648-CA2DDD930328}" srcOrd="1" destOrd="0" presId="urn:microsoft.com/office/officeart/2009/3/layout/HorizontalOrganizationChart"/>
    <dgm:cxn modelId="{94DA85CE-9527-44DA-90A5-AEB44B2D2DCA}" type="presParOf" srcId="{1A42BC9A-CCD7-48A9-A648-CA2DDD930328}" destId="{A4028E27-9F5B-471C-8414-4EEB1844F9FE}" srcOrd="0" destOrd="0" presId="urn:microsoft.com/office/officeart/2009/3/layout/HorizontalOrganizationChart"/>
    <dgm:cxn modelId="{073E279F-21AF-493E-8DAE-46BEB9C97B96}" type="presParOf" srcId="{1A42BC9A-CCD7-48A9-A648-CA2DDD930328}" destId="{BD48516D-AC9A-4C6E-8FB2-02BBDF3F923D}" srcOrd="1" destOrd="0" presId="urn:microsoft.com/office/officeart/2009/3/layout/HorizontalOrganizationChart"/>
    <dgm:cxn modelId="{75634ECC-2E48-40B7-B09B-9716A8A0899A}" type="presParOf" srcId="{BD48516D-AC9A-4C6E-8FB2-02BBDF3F923D}" destId="{E7D7B0ED-776B-4E21-AF47-8692A93DB374}" srcOrd="0" destOrd="0" presId="urn:microsoft.com/office/officeart/2009/3/layout/HorizontalOrganizationChart"/>
    <dgm:cxn modelId="{900451CA-A419-48AD-96F2-7A4ACAFF4233}" type="presParOf" srcId="{E7D7B0ED-776B-4E21-AF47-8692A93DB374}" destId="{509D6584-129C-4103-BAE8-0EF63D4F3CA5}" srcOrd="0" destOrd="0" presId="urn:microsoft.com/office/officeart/2009/3/layout/HorizontalOrganizationChart"/>
    <dgm:cxn modelId="{1E3084CB-59CD-40A2-A49F-74CF49A4D62E}" type="presParOf" srcId="{E7D7B0ED-776B-4E21-AF47-8692A93DB374}" destId="{8F573D92-8846-44DB-B876-19E6D6310579}" srcOrd="1" destOrd="0" presId="urn:microsoft.com/office/officeart/2009/3/layout/HorizontalOrganizationChart"/>
    <dgm:cxn modelId="{06BDEFE0-218B-4C35-BA46-5ED7D33A8D3A}" type="presParOf" srcId="{BD48516D-AC9A-4C6E-8FB2-02BBDF3F923D}" destId="{1A169799-4F13-4DD1-BED2-385238E4E587}" srcOrd="1" destOrd="0" presId="urn:microsoft.com/office/officeart/2009/3/layout/HorizontalOrganizationChart"/>
    <dgm:cxn modelId="{606A1984-5EE5-4DF1-BEA0-9CC4570F6C3B}" type="presParOf" srcId="{1A169799-4F13-4DD1-BED2-385238E4E587}" destId="{E492E234-05DC-46D7-8997-00964E0FB83D}" srcOrd="0" destOrd="0" presId="urn:microsoft.com/office/officeart/2009/3/layout/HorizontalOrganizationChart"/>
    <dgm:cxn modelId="{2E945BFF-1782-4E28-A4CB-E161A0A3C873}" type="presParOf" srcId="{1A169799-4F13-4DD1-BED2-385238E4E587}" destId="{56BBA9AF-A0D1-4535-AD24-D980F4B48273}" srcOrd="1" destOrd="0" presId="urn:microsoft.com/office/officeart/2009/3/layout/HorizontalOrganizationChart"/>
    <dgm:cxn modelId="{8D388480-25F6-436A-B30A-1602A1EA0631}" type="presParOf" srcId="{56BBA9AF-A0D1-4535-AD24-D980F4B48273}" destId="{0576A6E9-7A50-468F-BB67-0771F7D7EFA8}" srcOrd="0" destOrd="0" presId="urn:microsoft.com/office/officeart/2009/3/layout/HorizontalOrganizationChart"/>
    <dgm:cxn modelId="{63DFAAE5-3E2F-4CF6-B3BC-6DC69836830A}" type="presParOf" srcId="{0576A6E9-7A50-468F-BB67-0771F7D7EFA8}" destId="{BB14FD02-8E7A-477A-BEA6-5C187174ED97}" srcOrd="0" destOrd="0" presId="urn:microsoft.com/office/officeart/2009/3/layout/HorizontalOrganizationChart"/>
    <dgm:cxn modelId="{45C12204-21D5-4CEF-B1B8-A2655AB82757}" type="presParOf" srcId="{0576A6E9-7A50-468F-BB67-0771F7D7EFA8}" destId="{1C349C80-D9E6-4938-BA74-A929B81D5150}" srcOrd="1" destOrd="0" presId="urn:microsoft.com/office/officeart/2009/3/layout/HorizontalOrganizationChart"/>
    <dgm:cxn modelId="{37E35F4D-B76C-49DD-9331-D4B49A46FB48}" type="presParOf" srcId="{56BBA9AF-A0D1-4535-AD24-D980F4B48273}" destId="{C1AC798D-A46E-48E5-8E33-2FDC643A2D00}" srcOrd="1" destOrd="0" presId="urn:microsoft.com/office/officeart/2009/3/layout/HorizontalOrganizationChart"/>
    <dgm:cxn modelId="{B73FAD5F-7368-4939-BEFA-B590FA2ACDBC}" type="presParOf" srcId="{56BBA9AF-A0D1-4535-AD24-D980F4B48273}" destId="{820240AE-9FF1-4220-BFC0-455E352F2A9E}" srcOrd="2" destOrd="0" presId="urn:microsoft.com/office/officeart/2009/3/layout/HorizontalOrganizationChart"/>
    <dgm:cxn modelId="{A9DAC463-26E8-4E00-84C2-008B2783035F}" type="presParOf" srcId="{BD48516D-AC9A-4C6E-8FB2-02BBDF3F923D}" destId="{6C3BB5E9-A3A5-43DC-8DE6-4CB06C1E64AE}" srcOrd="2" destOrd="0" presId="urn:microsoft.com/office/officeart/2009/3/layout/HorizontalOrganizationChart"/>
    <dgm:cxn modelId="{51E1F7E3-6E6A-494B-B62C-AB2121FD4904}" type="presParOf" srcId="{1A42BC9A-CCD7-48A9-A648-CA2DDD930328}" destId="{9E4B6B92-880D-4D6C-BF1A-55FAF99D6062}" srcOrd="2" destOrd="0" presId="urn:microsoft.com/office/officeart/2009/3/layout/HorizontalOrganizationChart"/>
    <dgm:cxn modelId="{4FF13044-6B39-4028-BD58-209593E2A22A}" type="presParOf" srcId="{1A42BC9A-CCD7-48A9-A648-CA2DDD930328}" destId="{D137A5FF-0EBD-4AD9-AFE0-398DE669525B}" srcOrd="3" destOrd="0" presId="urn:microsoft.com/office/officeart/2009/3/layout/HorizontalOrganizationChart"/>
    <dgm:cxn modelId="{D92B72DC-A7F1-40D1-9572-A502790F7025}" type="presParOf" srcId="{D137A5FF-0EBD-4AD9-AFE0-398DE669525B}" destId="{135AB97B-E498-45C0-8ED9-C585D94A916C}" srcOrd="0" destOrd="0" presId="urn:microsoft.com/office/officeart/2009/3/layout/HorizontalOrganizationChart"/>
    <dgm:cxn modelId="{BC6E7E6F-C032-4007-A24F-56E5A1E0E07B}" type="presParOf" srcId="{135AB97B-E498-45C0-8ED9-C585D94A916C}" destId="{3C01E81E-9753-4D6A-9CC4-9C36D48B7942}" srcOrd="0" destOrd="0" presId="urn:microsoft.com/office/officeart/2009/3/layout/HorizontalOrganizationChart"/>
    <dgm:cxn modelId="{D19E4424-329A-4647-B4A8-97D993C9CD42}" type="presParOf" srcId="{135AB97B-E498-45C0-8ED9-C585D94A916C}" destId="{87955ED2-ED91-4D37-B818-72DACC688E6F}" srcOrd="1" destOrd="0" presId="urn:microsoft.com/office/officeart/2009/3/layout/HorizontalOrganizationChart"/>
    <dgm:cxn modelId="{61B61A2F-8348-49F6-91DC-4E8C97AFE07A}" type="presParOf" srcId="{D137A5FF-0EBD-4AD9-AFE0-398DE669525B}" destId="{21D747C8-07D8-48C9-97BE-8BF0E64D1909}" srcOrd="1" destOrd="0" presId="urn:microsoft.com/office/officeart/2009/3/layout/HorizontalOrganizationChart"/>
    <dgm:cxn modelId="{32E99753-2363-451E-8449-62BEBABE2835}" type="presParOf" srcId="{21D747C8-07D8-48C9-97BE-8BF0E64D1909}" destId="{4D880777-E926-46D8-85D1-B79E50B5F6F4}" srcOrd="0" destOrd="0" presId="urn:microsoft.com/office/officeart/2009/3/layout/HorizontalOrganizationChart"/>
    <dgm:cxn modelId="{5336DA5E-D5E3-4C6A-B915-E47F2048BBA6}" type="presParOf" srcId="{21D747C8-07D8-48C9-97BE-8BF0E64D1909}" destId="{F1DD9A36-58DC-4EBB-A908-773F7D125808}" srcOrd="1" destOrd="0" presId="urn:microsoft.com/office/officeart/2009/3/layout/HorizontalOrganizationChart"/>
    <dgm:cxn modelId="{EC110304-960A-4638-8C41-94DF2199C039}" type="presParOf" srcId="{F1DD9A36-58DC-4EBB-A908-773F7D125808}" destId="{1014A2ED-94F9-4FBB-9008-1A798FB49645}" srcOrd="0" destOrd="0" presId="urn:microsoft.com/office/officeart/2009/3/layout/HorizontalOrganizationChart"/>
    <dgm:cxn modelId="{8BF18327-D3C4-4F0F-92F1-D16F0E0AF358}" type="presParOf" srcId="{1014A2ED-94F9-4FBB-9008-1A798FB49645}" destId="{5EEE98CF-4351-4D6F-A577-AB6CA20FD47F}" srcOrd="0" destOrd="0" presId="urn:microsoft.com/office/officeart/2009/3/layout/HorizontalOrganizationChart"/>
    <dgm:cxn modelId="{DFA425CA-E211-489F-B602-1251594FE62B}" type="presParOf" srcId="{1014A2ED-94F9-4FBB-9008-1A798FB49645}" destId="{4537B97F-2963-4EEA-BD7A-B56F40CE6152}" srcOrd="1" destOrd="0" presId="urn:microsoft.com/office/officeart/2009/3/layout/HorizontalOrganizationChart"/>
    <dgm:cxn modelId="{4913874D-6980-4F68-AD92-37A1567072F9}" type="presParOf" srcId="{F1DD9A36-58DC-4EBB-A908-773F7D125808}" destId="{2D5D1B8B-DC0E-46B5-9373-1C1C1EB4B917}" srcOrd="1" destOrd="0" presId="urn:microsoft.com/office/officeart/2009/3/layout/HorizontalOrganizationChart"/>
    <dgm:cxn modelId="{05A6D585-42A5-4DCB-BB48-C7A4D05E2E5B}" type="presParOf" srcId="{F1DD9A36-58DC-4EBB-A908-773F7D125808}" destId="{8CA2AAA2-DD4D-4933-B774-DCF6F72EEF00}" srcOrd="2" destOrd="0" presId="urn:microsoft.com/office/officeart/2009/3/layout/HorizontalOrganizationChart"/>
    <dgm:cxn modelId="{C48CAB56-3BD2-4728-BD79-A866B2C119D5}" type="presParOf" srcId="{D137A5FF-0EBD-4AD9-AFE0-398DE669525B}" destId="{F0700F6C-1765-4B3D-97C7-C9E0F56A7AD1}" srcOrd="2" destOrd="0" presId="urn:microsoft.com/office/officeart/2009/3/layout/HorizontalOrganizationChart"/>
    <dgm:cxn modelId="{B2DFDBBC-CAD4-4E58-AB21-DF119CF9CC15}" type="presParOf" srcId="{DF0C9C5E-6E10-4001-ADD6-2FA99674E3AC}" destId="{D90DA3B1-1E85-4CCB-B052-B4A9DEA17E2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80777-E926-46D8-85D1-B79E50B5F6F4}">
      <dsp:nvSpPr>
        <dsp:cNvPr id="0" name=""/>
        <dsp:cNvSpPr/>
      </dsp:nvSpPr>
      <dsp:spPr>
        <a:xfrm>
          <a:off x="7152306" y="2111854"/>
          <a:ext cx="6498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810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B6B92-880D-4D6C-BF1A-55FAF99D6062}">
      <dsp:nvSpPr>
        <dsp:cNvPr id="0" name=""/>
        <dsp:cNvSpPr/>
      </dsp:nvSpPr>
      <dsp:spPr>
        <a:xfrm>
          <a:off x="3253441" y="1459027"/>
          <a:ext cx="649810" cy="698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4905" y="0"/>
              </a:lnTo>
              <a:lnTo>
                <a:pt x="324905" y="698546"/>
              </a:lnTo>
              <a:lnTo>
                <a:pt x="649810" y="698546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2E234-05DC-46D7-8997-00964E0FB83D}">
      <dsp:nvSpPr>
        <dsp:cNvPr id="0" name=""/>
        <dsp:cNvSpPr/>
      </dsp:nvSpPr>
      <dsp:spPr>
        <a:xfrm>
          <a:off x="7152306" y="714760"/>
          <a:ext cx="6498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9810" y="45720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28E27-9F5B-471C-8414-4EEB1844F9FE}">
      <dsp:nvSpPr>
        <dsp:cNvPr id="0" name=""/>
        <dsp:cNvSpPr/>
      </dsp:nvSpPr>
      <dsp:spPr>
        <a:xfrm>
          <a:off x="3253441" y="760480"/>
          <a:ext cx="649810" cy="698546"/>
        </a:xfrm>
        <a:custGeom>
          <a:avLst/>
          <a:gdLst/>
          <a:ahLst/>
          <a:cxnLst/>
          <a:rect l="0" t="0" r="0" b="0"/>
          <a:pathLst>
            <a:path>
              <a:moveTo>
                <a:pt x="0" y="698546"/>
              </a:moveTo>
              <a:lnTo>
                <a:pt x="324905" y="698546"/>
              </a:lnTo>
              <a:lnTo>
                <a:pt x="324905" y="0"/>
              </a:lnTo>
              <a:lnTo>
                <a:pt x="649810" y="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04B1DA-2305-4756-B5A2-F7023E91A379}">
      <dsp:nvSpPr>
        <dsp:cNvPr id="0" name=""/>
        <dsp:cNvSpPr/>
      </dsp:nvSpPr>
      <dsp:spPr>
        <a:xfrm>
          <a:off x="4386" y="963546"/>
          <a:ext cx="3249054" cy="9909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Bronchite</a:t>
          </a:r>
        </a:p>
      </dsp:txBody>
      <dsp:txXfrm>
        <a:off x="4386" y="963546"/>
        <a:ext cx="3249054" cy="990961"/>
      </dsp:txXfrm>
    </dsp:sp>
    <dsp:sp modelId="{509D6584-129C-4103-BAE8-0EF63D4F3CA5}">
      <dsp:nvSpPr>
        <dsp:cNvPr id="0" name=""/>
        <dsp:cNvSpPr/>
      </dsp:nvSpPr>
      <dsp:spPr>
        <a:xfrm>
          <a:off x="3903252" y="264999"/>
          <a:ext cx="3249054" cy="9909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Aiguë</a:t>
          </a:r>
        </a:p>
      </dsp:txBody>
      <dsp:txXfrm>
        <a:off x="3903252" y="264999"/>
        <a:ext cx="3249054" cy="990961"/>
      </dsp:txXfrm>
    </dsp:sp>
    <dsp:sp modelId="{BB14FD02-8E7A-477A-BEA6-5C187174ED97}">
      <dsp:nvSpPr>
        <dsp:cNvPr id="0" name=""/>
        <dsp:cNvSpPr/>
      </dsp:nvSpPr>
      <dsp:spPr>
        <a:xfrm>
          <a:off x="7802117" y="264999"/>
          <a:ext cx="3249054" cy="9909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Causée par un virus ou par inhalation d’un irritant</a:t>
          </a:r>
        </a:p>
      </dsp:txBody>
      <dsp:txXfrm>
        <a:off x="7802117" y="264999"/>
        <a:ext cx="3249054" cy="990961"/>
      </dsp:txXfrm>
    </dsp:sp>
    <dsp:sp modelId="{3C01E81E-9753-4D6A-9CC4-9C36D48B7942}">
      <dsp:nvSpPr>
        <dsp:cNvPr id="0" name=""/>
        <dsp:cNvSpPr/>
      </dsp:nvSpPr>
      <dsp:spPr>
        <a:xfrm>
          <a:off x="3903252" y="1662093"/>
          <a:ext cx="3249054" cy="9909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Chronique</a:t>
          </a:r>
        </a:p>
      </dsp:txBody>
      <dsp:txXfrm>
        <a:off x="3903252" y="1662093"/>
        <a:ext cx="3249054" cy="990961"/>
      </dsp:txXfrm>
    </dsp:sp>
    <dsp:sp modelId="{5EEE98CF-4351-4D6F-A577-AB6CA20FD47F}">
      <dsp:nvSpPr>
        <dsp:cNvPr id="0" name=""/>
        <dsp:cNvSpPr/>
      </dsp:nvSpPr>
      <dsp:spPr>
        <a:xfrm>
          <a:off x="7802117" y="1662093"/>
          <a:ext cx="3249054" cy="9909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100" kern="1200" dirty="0"/>
            <a:t>Causée par l’usage de tabac ou une exposition à des polluants </a:t>
          </a:r>
        </a:p>
      </dsp:txBody>
      <dsp:txXfrm>
        <a:off x="7802117" y="1662093"/>
        <a:ext cx="3249054" cy="990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0115AA-1D95-4D76-2E0E-126A3DD6C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5A3980-625A-E97B-C479-1CF45222F4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31BA96-3496-F625-93DC-D45E8D01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BBB8-7892-4749-8923-9B402CFA2563}" type="datetimeFigureOut">
              <a:rPr lang="fr-CA" smtClean="0"/>
              <a:t>2024-04-19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6D7771-C797-E8DE-8A4F-1C4D7C86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44ED26-46D4-3817-1D78-4E5C09EB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C40-25E3-432A-BCAA-EAC43D6E78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83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EC9366-7608-FE6C-1BED-F2F07358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292FE0B-127D-BC0F-D2A4-FD13D692D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357CF0-DB1E-B98F-68BB-409B1EADB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BBB8-7892-4749-8923-9B402CFA2563}" type="datetimeFigureOut">
              <a:rPr lang="fr-CA" smtClean="0"/>
              <a:t>2024-04-19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A93FC7-D588-4DC9-0C9E-F3E8A792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31F18B-4B44-3B35-C494-55C536E2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C40-25E3-432A-BCAA-EAC43D6E78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546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37317F-3B62-9DD9-89C3-E9B7060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CDA3EB1-7A4A-75EA-03D0-D224A54C5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6DB2BF-BD2C-F286-AC32-41F76ADD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BBB8-7892-4749-8923-9B402CFA2563}" type="datetimeFigureOut">
              <a:rPr lang="fr-CA" smtClean="0"/>
              <a:t>2024-04-19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3B1EF5-A7D5-6E54-8F1E-CFB433AE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22927E-F2BB-2537-A496-B2E177A9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C40-25E3-432A-BCAA-EAC43D6E78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1495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3281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1642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087917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76227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45323"/>
      </p:ext>
    </p:extLst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79019"/>
      </p:ext>
    </p:extLst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15855"/>
      </p:ext>
    </p:extLst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36224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988C1F-B174-A06B-CCCE-1E9ED91C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C2218D-BC84-6F53-C59E-24695B4D9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293450-1630-69DD-9AAF-C102842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BBB8-7892-4749-8923-9B402CFA2563}" type="datetimeFigureOut">
              <a:rPr lang="fr-CA" smtClean="0"/>
              <a:t>2024-04-19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2FBC4E-0D27-C646-0E58-DB3AA20DA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24CAC0-73A7-995F-A08F-6982B7C59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C40-25E3-432A-BCAA-EAC43D6E78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1571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001202"/>
      </p:ext>
    </p:extLst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11959"/>
      </p:ext>
    </p:extLst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962889"/>
      </p:ext>
    </p:extLst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9140806"/>
      </p:ext>
    </p:extLst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02278"/>
      </p:ext>
    </p:extLst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12968"/>
      </p:ext>
    </p:extLst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16845"/>
      </p:ext>
    </p:extLst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12573"/>
      </p:ext>
    </p:extLst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752448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0979BC-B729-42DD-0B7F-4D253C144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C14379-1698-E3F9-13C9-B55315D4C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AFBF70-3255-F855-0268-0DF614ACC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BBB8-7892-4749-8923-9B402CFA2563}" type="datetimeFigureOut">
              <a:rPr lang="fr-CA" smtClean="0"/>
              <a:t>2024-04-19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F9C3D-91F2-C767-909F-8EC0CD8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0B5481-2C27-6E5A-0D81-2E3C36C8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C40-25E3-432A-BCAA-EAC43D6E78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05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5E1000-F276-1364-9203-440D8CA82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B7B7CB-C0D2-669B-8712-DB6950A3D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F1D46D-729F-0CA5-9BED-F489FAC8D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F6E08F-86D0-B11A-939A-31965F1C6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BBB8-7892-4749-8923-9B402CFA2563}" type="datetimeFigureOut">
              <a:rPr lang="fr-CA" smtClean="0"/>
              <a:t>2024-04-19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BF920A8-4E03-D375-5026-49CC1A620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81B817C-EF15-52B1-BB74-4DEFFEBED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C40-25E3-432A-BCAA-EAC43D6E78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774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4CC3AE-8647-1001-CE0B-7134A928F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19758B-CDA9-CAF2-FF63-925EFF1AD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E6DB79B-1E7F-6E5D-19AD-6D88E0F4E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2288C9B-D2F0-BC11-F0C3-B05E5B153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7431A7-6A51-BE9B-BE0A-438630A13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846E030-1B4C-7E65-D435-C6AC0571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BBB8-7892-4749-8923-9B402CFA2563}" type="datetimeFigureOut">
              <a:rPr lang="fr-CA" smtClean="0"/>
              <a:t>2024-04-19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0D02E07-9C1B-F322-1CDF-53B42517B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F5A06A3-B282-35F9-9678-ECBD95A7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C40-25E3-432A-BCAA-EAC43D6E78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720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05371-6DA9-D88B-67D9-18168C23A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6AD2142-201C-5C06-1BC2-459ECC328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BBB8-7892-4749-8923-9B402CFA2563}" type="datetimeFigureOut">
              <a:rPr lang="fr-CA" smtClean="0"/>
              <a:t>2024-04-19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12683E-2FA1-C0A6-9DD7-93B9C271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5A1296-0F5B-789D-9D66-A9D341D50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C40-25E3-432A-BCAA-EAC43D6E78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499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60C65B-A561-4786-1496-A4236ABDB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BBB8-7892-4749-8923-9B402CFA2563}" type="datetimeFigureOut">
              <a:rPr lang="fr-CA" smtClean="0"/>
              <a:t>2024-04-19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24324E-CA93-D649-0F69-C58316FE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82B43A-C56C-0285-2B16-96A095E5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C40-25E3-432A-BCAA-EAC43D6E78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8698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6B50D6-0102-7C62-E27D-45836FA9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DD7F12-748D-01C8-CE29-84CFC951F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C8E27F-E460-99D7-B71F-85C4A23AE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0CFAFE5-3A0B-C954-4F3F-221D8718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BBB8-7892-4749-8923-9B402CFA2563}" type="datetimeFigureOut">
              <a:rPr lang="fr-CA" smtClean="0"/>
              <a:t>2024-04-19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611177-EEA4-E384-236C-B7A402560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538317C-073C-595A-601A-B96C1C70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C40-25E3-432A-BCAA-EAC43D6E78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0767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47495-D480-0779-A08D-44052C0F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33828D-47D0-D15B-70FA-E7CE6A0A0E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9EC4BD-90DC-968C-14CE-81B4BCA508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F805880-A696-E8BB-A54A-12777A57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BBBB8-7892-4749-8923-9B402CFA2563}" type="datetimeFigureOut">
              <a:rPr lang="fr-CA" smtClean="0"/>
              <a:t>2024-04-19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8C0477-C6C5-656E-07FE-D50A8F7C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562E63-D175-15E0-D330-84275B2FA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9C40-25E3-432A-BCAA-EAC43D6E78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483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BD3285-ADA5-B2C3-A6FE-FD3CDB93C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85BD0D-930C-C814-B4C9-C1B3C4686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EA8334-D3BD-D7D8-3A03-FE372681D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BBBB8-7892-4749-8923-9B402CFA2563}" type="datetimeFigureOut">
              <a:rPr lang="fr-CA" smtClean="0"/>
              <a:t>2024-04-19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C62F83-FBF6-C326-854B-7333A0C20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BED5FA-9FA2-3373-6718-416EE332B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C9C40-25E3-432A-BCAA-EAC43D6E785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237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8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pull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siblebody.com/fr/learn/respiratory/upper-respiratory-system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searchtool.com/images/el-cuerpo-humano-las-pleuras-y-la-pleuritis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buEOtVlwU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biosapientia.com/nos-solutions/diagnostic-moleculaire/infections-respiratoire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nusitis-bronchitis.ch/fr/erkaeltung/bronchitis_huste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ywellhealth.com/bacterial-pneumonia-914677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F79A76-9A3B-6B97-8E5C-9B6E7F26F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Voies</a:t>
            </a:r>
            <a:r>
              <a:rPr lang="en-US" dirty="0"/>
              <a:t> </a:t>
            </a:r>
            <a:r>
              <a:rPr lang="en-US" dirty="0" err="1"/>
              <a:t>respiratoires</a:t>
            </a:r>
            <a:r>
              <a:rPr lang="en-US" dirty="0"/>
              <a:t> </a:t>
            </a:r>
            <a:r>
              <a:rPr lang="en-US" dirty="0" err="1"/>
              <a:t>supérieures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CC86F1E-8E2D-4B0B-BB05-41E8E936C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Image 4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84429FFC-CB84-021A-3F7F-6ABF35AE2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55392" y="1235142"/>
            <a:ext cx="6275584" cy="4392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4DF70548-2C4A-B807-AD02-4BF933B7FFFF}"/>
              </a:ext>
            </a:extLst>
          </p:cNvPr>
          <p:cNvSpPr/>
          <p:nvPr/>
        </p:nvSpPr>
        <p:spPr>
          <a:xfrm>
            <a:off x="9897784" y="290842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955FF9C-5CCA-AE10-E37D-B5F09DA61B6F}"/>
              </a:ext>
            </a:extLst>
          </p:cNvPr>
          <p:cNvSpPr txBox="1"/>
          <p:nvPr/>
        </p:nvSpPr>
        <p:spPr>
          <a:xfrm>
            <a:off x="10179424" y="6248399"/>
            <a:ext cx="189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p. 195</a:t>
            </a:r>
          </a:p>
        </p:txBody>
      </p:sp>
    </p:spTree>
    <p:extLst>
      <p:ext uri="{BB962C8B-B14F-4D97-AF65-F5344CB8AC3E}">
        <p14:creationId xmlns:p14="http://schemas.microsoft.com/office/powerpoint/2010/main" val="267324951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32F17-342D-ED0E-6E51-D061E114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pneumonie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A2E0D3-03C9-DFCC-480F-BB2A1D41C9B9}"/>
              </a:ext>
            </a:extLst>
          </p:cNvPr>
          <p:cNvSpPr txBox="1"/>
          <p:nvPr/>
        </p:nvSpPr>
        <p:spPr>
          <a:xfrm>
            <a:off x="9515061" y="6248399"/>
            <a:ext cx="255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p. 245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4E286394-4CA4-3050-BDF4-74A28CB58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535687"/>
              </p:ext>
            </p:extLst>
          </p:nvPr>
        </p:nvGraphicFramePr>
        <p:xfrm>
          <a:off x="1103313" y="2052638"/>
          <a:ext cx="894715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150">
                  <a:extLst>
                    <a:ext uri="{9D8B030D-6E8A-4147-A177-3AD203B41FA5}">
                      <a16:colId xmlns:a16="http://schemas.microsoft.com/office/drawing/2014/main" val="2292203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400" dirty="0"/>
                        <a:t>Quelques conseils au patient pour la maison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18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Éviter de cesser son antibiothérapie si les symptômes s’estompent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Réduire les activités lors e la phase aiguë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Reprise graduelle des activités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Humidifier l’air ambiant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S’abstenir de fumer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Consulter en cas de surinfection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Surveiller les ingesta et excreta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659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3448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32F17-342D-ED0E-6E51-D061E114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pleurésie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BA5BE1-FAF7-647E-505A-6A5FA3ACB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C’est une complication fréquente de la pneumonie</a:t>
            </a:r>
          </a:p>
          <a:p>
            <a:endParaRPr lang="fr-CA" sz="2400" dirty="0"/>
          </a:p>
          <a:p>
            <a:r>
              <a:rPr lang="fr-CA" sz="2400" dirty="0"/>
              <a:t>Il s’agit de </a:t>
            </a:r>
            <a:r>
              <a:rPr lang="fr-CA" sz="2400" b="1" i="1" dirty="0">
                <a:solidFill>
                  <a:srgbClr val="FFFF00"/>
                </a:solidFill>
              </a:rPr>
              <a:t>l’inflammation aiguë de la plèvre. </a:t>
            </a:r>
            <a:r>
              <a:rPr lang="fr-CA" sz="2400" dirty="0"/>
              <a:t>Elle peut être sèche ou avec épanchement</a:t>
            </a:r>
          </a:p>
          <a:p>
            <a:pPr lvl="1"/>
            <a:r>
              <a:rPr lang="fr-CA" sz="2200" dirty="0"/>
              <a:t>Séreuse</a:t>
            </a:r>
          </a:p>
          <a:p>
            <a:pPr lvl="1"/>
            <a:r>
              <a:rPr lang="fr-CA" sz="2200" dirty="0"/>
              <a:t>Hémorragique</a:t>
            </a:r>
          </a:p>
          <a:p>
            <a:pPr lvl="1"/>
            <a:r>
              <a:rPr lang="fr-CA" sz="2200" dirty="0"/>
              <a:t>Purulent</a:t>
            </a:r>
          </a:p>
          <a:p>
            <a:pPr marL="0" indent="0">
              <a:buNone/>
            </a:pPr>
            <a:endParaRPr lang="fr-CA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A2E0D3-03C9-DFCC-480F-BB2A1D41C9B9}"/>
              </a:ext>
            </a:extLst>
          </p:cNvPr>
          <p:cNvSpPr txBox="1"/>
          <p:nvPr/>
        </p:nvSpPr>
        <p:spPr>
          <a:xfrm>
            <a:off x="10179424" y="6248399"/>
            <a:ext cx="189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p. 246</a:t>
            </a:r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DA636999-148C-16E8-0004-DF1D604FE7B8}"/>
              </a:ext>
            </a:extLst>
          </p:cNvPr>
          <p:cNvSpPr/>
          <p:nvPr/>
        </p:nvSpPr>
        <p:spPr>
          <a:xfrm>
            <a:off x="9897784" y="290842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7B4D4F5-006B-E405-D53C-17DA01D8F1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6444"/>
          <a:stretch/>
        </p:blipFill>
        <p:spPr>
          <a:xfrm>
            <a:off x="5192931" y="999727"/>
            <a:ext cx="4856922" cy="4858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86530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32F17-342D-ED0E-6E51-D061E114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pleurésie</a:t>
            </a:r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DB287660-5125-BD0C-A95D-02B8F98CC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840617"/>
              </p:ext>
            </p:extLst>
          </p:nvPr>
        </p:nvGraphicFramePr>
        <p:xfrm>
          <a:off x="1134752" y="1689079"/>
          <a:ext cx="9922496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1248">
                  <a:extLst>
                    <a:ext uri="{9D8B030D-6E8A-4147-A177-3AD203B41FA5}">
                      <a16:colId xmlns:a16="http://schemas.microsoft.com/office/drawing/2014/main" val="2235098183"/>
                    </a:ext>
                  </a:extLst>
                </a:gridCol>
                <a:gridCol w="4961248">
                  <a:extLst>
                    <a:ext uri="{9D8B030D-6E8A-4147-A177-3AD203B41FA5}">
                      <a16:colId xmlns:a16="http://schemas.microsoft.com/office/drawing/2014/main" val="2341437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400" dirty="0"/>
                        <a:t>Sèche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Avec épanchement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7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/>
                        <a:t>Douleur en coup de poignard irradiant dans l’épaule et l’abdomen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/>
                        <a:t>Douleur augmentée par l’inspiration, les quintes et la mobilisation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/>
                        <a:t>Douleur diminuée par l'immobilité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/>
                        <a:t>Toux sèche, irritante et douloureuse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Apparition graduelle de dyspnée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Diminution de l’ampleur de la cage thoracique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Respiration superficielle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Toux sèche, irritante et douloureuse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Hyperthermie selon l’importance de l’inflammation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6074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0A2E0D3-03C9-DFCC-480F-BB2A1D41C9B9}"/>
              </a:ext>
            </a:extLst>
          </p:cNvPr>
          <p:cNvSpPr txBox="1"/>
          <p:nvPr/>
        </p:nvSpPr>
        <p:spPr>
          <a:xfrm>
            <a:off x="10243930" y="62483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p. 246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2EBA2C0-8070-DDA2-A1CA-730E1464CD00}"/>
              </a:ext>
            </a:extLst>
          </p:cNvPr>
          <p:cNvSpPr/>
          <p:nvPr/>
        </p:nvSpPr>
        <p:spPr>
          <a:xfrm>
            <a:off x="3876261" y="4091463"/>
            <a:ext cx="4439478" cy="24914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Le traitement dépend de sa cause. </a:t>
            </a:r>
          </a:p>
          <a:p>
            <a:pPr algn="ctr"/>
            <a:endParaRPr lang="fr-CA" sz="2400" dirty="0"/>
          </a:p>
          <a:p>
            <a:pPr algn="ctr"/>
            <a:r>
              <a:rPr lang="fr-CA" sz="2400" dirty="0"/>
              <a:t>Une thoracentèse peut être effectuée</a:t>
            </a:r>
          </a:p>
        </p:txBody>
      </p:sp>
    </p:spTree>
    <p:extLst>
      <p:ext uri="{BB962C8B-B14F-4D97-AF65-F5344CB8AC3E}">
        <p14:creationId xmlns:p14="http://schemas.microsoft.com/office/powerpoint/2010/main" val="1539222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32F17-342D-ED0E-6E51-D061E114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i="1" dirty="0">
                <a:solidFill>
                  <a:srgbClr val="FFFF00"/>
                </a:solidFill>
              </a:rPr>
              <a:t>Pneumothorax</a:t>
            </a:r>
            <a:r>
              <a:rPr lang="fr-CA" dirty="0"/>
              <a:t> et hémothorax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BA5BE1-FAF7-647E-505A-6A5FA3ACB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C’est une complication fréquente de la pneumonie. Peut toutefois être traumatique</a:t>
            </a:r>
          </a:p>
          <a:p>
            <a:endParaRPr lang="fr-CA" sz="2400" dirty="0"/>
          </a:p>
          <a:p>
            <a:r>
              <a:rPr lang="fr-CA" sz="2400" dirty="0"/>
              <a:t>Il s’agit de la </a:t>
            </a:r>
            <a:r>
              <a:rPr lang="fr-CA" sz="2400" b="1" i="1" dirty="0">
                <a:solidFill>
                  <a:srgbClr val="FFFF00"/>
                </a:solidFill>
              </a:rPr>
              <a:t>présence d’air dans la cavité pleurale</a:t>
            </a:r>
            <a:r>
              <a:rPr lang="fr-CA" sz="2400" dirty="0"/>
              <a:t> lors du pneumothorax. Il s’agit de la présence de sang lors d’un hémothorax.</a:t>
            </a:r>
            <a:endParaRPr lang="fr-CA" sz="24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fr-CA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A2E0D3-03C9-DFCC-480F-BB2A1D41C9B9}"/>
              </a:ext>
            </a:extLst>
          </p:cNvPr>
          <p:cNvSpPr txBox="1"/>
          <p:nvPr/>
        </p:nvSpPr>
        <p:spPr>
          <a:xfrm>
            <a:off x="10179424" y="6248399"/>
            <a:ext cx="189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p. 247</a:t>
            </a:r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DA636999-148C-16E8-0004-DF1D604FE7B8}"/>
              </a:ext>
            </a:extLst>
          </p:cNvPr>
          <p:cNvSpPr/>
          <p:nvPr/>
        </p:nvSpPr>
        <p:spPr>
          <a:xfrm>
            <a:off x="9897784" y="290842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3100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32F17-342D-ED0E-6E51-D061E114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Pneumothorax et hémothorax</a:t>
            </a:r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DB287660-5125-BD0C-A95D-02B8F98CC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494651"/>
              </p:ext>
            </p:extLst>
          </p:nvPr>
        </p:nvGraphicFramePr>
        <p:xfrm>
          <a:off x="1134752" y="1689079"/>
          <a:ext cx="9922496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1248">
                  <a:extLst>
                    <a:ext uri="{9D8B030D-6E8A-4147-A177-3AD203B41FA5}">
                      <a16:colId xmlns:a16="http://schemas.microsoft.com/office/drawing/2014/main" val="2235098183"/>
                    </a:ext>
                  </a:extLst>
                </a:gridCol>
                <a:gridCol w="4961248">
                  <a:extLst>
                    <a:ext uri="{9D8B030D-6E8A-4147-A177-3AD203B41FA5}">
                      <a16:colId xmlns:a16="http://schemas.microsoft.com/office/drawing/2014/main" val="2341437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400" dirty="0"/>
                        <a:t>Manifestations cliniques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Soins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7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/>
                        <a:t>Douleur en coup de poignard du côté atteint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/>
                        <a:t>Diminution des mouvements respiratoires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/>
                        <a:t>Toux sèche et douloureuse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/>
                        <a:t>Dyspnée progressive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/>
                        <a:t>Cyanose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Adm. l’oxygène selon l’ordonnance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Encourager la mobilisation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Changer fréquemment de position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Surveiller les tubes de drainage ainsi que le pansement et l’intégrité de la peau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Surveiller les signes vitaux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6074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0A2E0D3-03C9-DFCC-480F-BB2A1D41C9B9}"/>
              </a:ext>
            </a:extLst>
          </p:cNvPr>
          <p:cNvSpPr txBox="1"/>
          <p:nvPr/>
        </p:nvSpPr>
        <p:spPr>
          <a:xfrm>
            <a:off x="10243930" y="62483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p. 247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FA986BF8-3EAE-765F-87AE-3BADE9163EC2}"/>
              </a:ext>
            </a:extLst>
          </p:cNvPr>
          <p:cNvSpPr/>
          <p:nvPr/>
        </p:nvSpPr>
        <p:spPr>
          <a:xfrm>
            <a:off x="3876261" y="4091463"/>
            <a:ext cx="4439478" cy="24914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Il s’agit d’une urgence médicale</a:t>
            </a:r>
          </a:p>
        </p:txBody>
      </p:sp>
      <p:pic>
        <p:nvPicPr>
          <p:cNvPr id="9" name="Image 8" descr="Une image contenant bouteille, capture d’écran&#10;&#10;Description générée automatiquement">
            <a:extLst>
              <a:ext uri="{FF2B5EF4-FFF2-40B4-BE49-F238E27FC236}">
                <a16:creationId xmlns:a16="http://schemas.microsoft.com/office/drawing/2014/main" id="{28C66EA8-9333-A222-BEA5-9BDE4401C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7617" y="432359"/>
            <a:ext cx="9236765" cy="51956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846375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5FFAE-6117-5FE3-771C-0F5E98DA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8324B1-DBD7-1E8A-7E2D-632515535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Faites l’activité 6.5 (Page 249 et 250)</a:t>
            </a:r>
          </a:p>
          <a:p>
            <a:r>
              <a:rPr lang="fr-CA" dirty="0"/>
              <a:t>Faites également </a:t>
            </a:r>
            <a:r>
              <a:rPr lang="fr-CA" i="1" dirty="0"/>
              <a:t>« Histoire de cas 1 à 5 »</a:t>
            </a:r>
          </a:p>
        </p:txBody>
      </p:sp>
    </p:spTree>
    <p:extLst>
      <p:ext uri="{BB962C8B-B14F-4D97-AF65-F5344CB8AC3E}">
        <p14:creationId xmlns:p14="http://schemas.microsoft.com/office/powerpoint/2010/main" val="77124242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4" descr="Une image contenant barrière de corail, Organisme, invertébré, Invertébrés marins&#10;&#10;Description générée automatiquement">
            <a:extLst>
              <a:ext uri="{FF2B5EF4-FFF2-40B4-BE49-F238E27FC236}">
                <a16:creationId xmlns:a16="http://schemas.microsoft.com/office/drawing/2014/main" id="{E412B60A-2B89-BE97-4BA7-5FEDECFE1F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9892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CF818E7-DA95-7EF7-6440-9EB63CD15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700"/>
              <a:t>Les infections virales et bactériennes respiratoires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4C229F-3108-FC22-4F64-1C9D7E503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4777380"/>
            <a:ext cx="8825658" cy="861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chemeClr val="bg2">
                  <a:lumMod val="40000"/>
                  <a:lumOff val="60000"/>
                </a:schemeClr>
              </a:buClr>
            </a:pPr>
            <a:r>
              <a:rPr lang="en-US" b="1" i="1" dirty="0"/>
              <a:t>Page 239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061422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32F17-342D-ED0E-6E51-D061E114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bronchite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BA5BE1-FAF7-647E-505A-6A5FA3ACB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Elle peut être aiguë ou chronique</a:t>
            </a:r>
          </a:p>
          <a:p>
            <a:pPr marL="0" indent="0">
              <a:buNone/>
            </a:pPr>
            <a:endParaRPr lang="fr-CA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A2E0D3-03C9-DFCC-480F-BB2A1D41C9B9}"/>
              </a:ext>
            </a:extLst>
          </p:cNvPr>
          <p:cNvSpPr txBox="1"/>
          <p:nvPr/>
        </p:nvSpPr>
        <p:spPr>
          <a:xfrm>
            <a:off x="10179424" y="6248399"/>
            <a:ext cx="189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p. 239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3251C8A-969B-3EB9-078D-44CF586B3FF3}"/>
              </a:ext>
            </a:extLst>
          </p:cNvPr>
          <p:cNvSpPr/>
          <p:nvPr/>
        </p:nvSpPr>
        <p:spPr>
          <a:xfrm>
            <a:off x="6983896" y="1497496"/>
            <a:ext cx="3869634" cy="1828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La bronchite chronique sera vu plus loin lors des maladies pulmonaires chroniques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A4763496-329B-2C82-23ED-518E95CD8E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1779422"/>
              </p:ext>
            </p:extLst>
          </p:nvPr>
        </p:nvGraphicFramePr>
        <p:xfrm>
          <a:off x="646111" y="3330344"/>
          <a:ext cx="11055559" cy="291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DA636999-148C-16E8-0004-DF1D604FE7B8}"/>
              </a:ext>
            </a:extLst>
          </p:cNvPr>
          <p:cNvSpPr/>
          <p:nvPr/>
        </p:nvSpPr>
        <p:spPr>
          <a:xfrm>
            <a:off x="9897784" y="290842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659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04B1DA-2305-4756-B5A2-F7023E91A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FD04B1DA-2305-4756-B5A2-F7023E91A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028E27-9F5B-471C-8414-4EEB1844F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A4028E27-9F5B-471C-8414-4EEB1844F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9D6584-129C-4103-BAE8-0EF63D4F3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509D6584-129C-4103-BAE8-0EF63D4F3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4B6B92-880D-4D6C-BF1A-55FAF99D60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9E4B6B92-880D-4D6C-BF1A-55FAF99D60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01E81E-9753-4D6A-9CC4-9C36D48B79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graphicEl>
                                              <a:dgm id="{3C01E81E-9753-4D6A-9CC4-9C36D48B79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92E234-05DC-46D7-8997-00964E0FB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graphicEl>
                                              <a:dgm id="{E492E234-05DC-46D7-8997-00964E0FB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14FD02-8E7A-477A-BEA6-5C187174E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graphicEl>
                                              <a:dgm id="{BB14FD02-8E7A-477A-BEA6-5C187174E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880777-E926-46D8-85D1-B79E50B5F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graphicEl>
                                              <a:dgm id="{4D880777-E926-46D8-85D1-B79E50B5F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EE98CF-4351-4D6F-A577-AB6CA20FD4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5EEE98CF-4351-4D6F-A577-AB6CA20FD4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8" grpId="0" uiExpand="1">
        <p:bldSub>
          <a:bldDgm bld="lvlAtOnc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32F17-342D-ED0E-6E51-D061E114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bronchite aiguë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BA5BE1-FAF7-647E-505A-6A5FA3ACB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4992688" cy="4195481"/>
          </a:xfrm>
        </p:spPr>
        <p:txBody>
          <a:bodyPr>
            <a:normAutofit/>
          </a:bodyPr>
          <a:lstStyle/>
          <a:p>
            <a:r>
              <a:rPr lang="fr-CA" sz="2400" dirty="0"/>
              <a:t>Il s’agit d’une</a:t>
            </a:r>
            <a:r>
              <a:rPr lang="fr-CA" sz="2400" b="1" i="1" dirty="0">
                <a:solidFill>
                  <a:srgbClr val="FFFF00"/>
                </a:solidFill>
              </a:rPr>
              <a:t> inflammation </a:t>
            </a:r>
            <a:r>
              <a:rPr lang="fr-CA" sz="2400" dirty="0"/>
              <a:t>saisonnière caractérisée par une </a:t>
            </a:r>
            <a:r>
              <a:rPr lang="fr-CA" sz="2400" b="1" i="1" dirty="0">
                <a:solidFill>
                  <a:srgbClr val="FFFF00"/>
                </a:solidFill>
              </a:rPr>
              <a:t>hypersécrétion</a:t>
            </a:r>
            <a:r>
              <a:rPr lang="fr-CA" sz="2400" dirty="0"/>
              <a:t> et </a:t>
            </a:r>
            <a:r>
              <a:rPr lang="fr-CA" sz="2400" b="1" i="1" dirty="0">
                <a:solidFill>
                  <a:srgbClr val="FFFF00"/>
                </a:solidFill>
              </a:rPr>
              <a:t>accumulation</a:t>
            </a:r>
            <a:r>
              <a:rPr lang="fr-CA" sz="2400" dirty="0"/>
              <a:t> de mucus. </a:t>
            </a:r>
          </a:p>
          <a:p>
            <a:pPr lvl="1"/>
            <a:r>
              <a:rPr lang="fr-CA" sz="2200" dirty="0"/>
              <a:t>Cela obstrue les bronches</a:t>
            </a:r>
          </a:p>
          <a:p>
            <a:pPr marL="0" indent="0">
              <a:buNone/>
            </a:pPr>
            <a:endParaRPr lang="fr-CA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A2E0D3-03C9-DFCC-480F-BB2A1D41C9B9}"/>
              </a:ext>
            </a:extLst>
          </p:cNvPr>
          <p:cNvSpPr txBox="1"/>
          <p:nvPr/>
        </p:nvSpPr>
        <p:spPr>
          <a:xfrm>
            <a:off x="10179424" y="6248399"/>
            <a:ext cx="189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p. 240</a:t>
            </a:r>
          </a:p>
        </p:txBody>
      </p:sp>
      <p:sp>
        <p:nvSpPr>
          <p:cNvPr id="6" name="Étoile : 5 branches 5">
            <a:extLst>
              <a:ext uri="{FF2B5EF4-FFF2-40B4-BE49-F238E27FC236}">
                <a16:creationId xmlns:a16="http://schemas.microsoft.com/office/drawing/2014/main" id="{75412BC7-DA70-947D-FDDA-52624B5557DB}"/>
              </a:ext>
            </a:extLst>
          </p:cNvPr>
          <p:cNvSpPr/>
          <p:nvPr/>
        </p:nvSpPr>
        <p:spPr>
          <a:xfrm>
            <a:off x="9897784" y="240269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3" name="Image 12" descr="Une image contenant capture d’écran, texte, outil&#10;&#10;Description générée automatiquement">
            <a:extLst>
              <a:ext uri="{FF2B5EF4-FFF2-40B4-BE49-F238E27FC236}">
                <a16:creationId xmlns:a16="http://schemas.microsoft.com/office/drawing/2014/main" id="{5921F3BB-1F0A-2D77-DA20-AB9C0B15F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81222" y="2052918"/>
            <a:ext cx="5663077" cy="38051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94234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32F17-342D-ED0E-6E51-D061E114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bronchite aiguë</a:t>
            </a:r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DB287660-5125-BD0C-A95D-02B8F98CC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488942"/>
              </p:ext>
            </p:extLst>
          </p:nvPr>
        </p:nvGraphicFramePr>
        <p:xfrm>
          <a:off x="1134752" y="2026133"/>
          <a:ext cx="9922496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1248">
                  <a:extLst>
                    <a:ext uri="{9D8B030D-6E8A-4147-A177-3AD203B41FA5}">
                      <a16:colId xmlns:a16="http://schemas.microsoft.com/office/drawing/2014/main" val="2235098183"/>
                    </a:ext>
                  </a:extLst>
                </a:gridCol>
                <a:gridCol w="4961248">
                  <a:extLst>
                    <a:ext uri="{9D8B030D-6E8A-4147-A177-3AD203B41FA5}">
                      <a16:colId xmlns:a16="http://schemas.microsoft.com/office/drawing/2014/main" val="2341437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400" dirty="0"/>
                        <a:t>Manifestations cliniques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Soins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7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Hyperthermie et malaises généraux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Toux sèche et irritante au début en quinte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1" i="1" dirty="0">
                          <a:solidFill>
                            <a:schemeClr val="bg1"/>
                          </a:solidFill>
                        </a:rPr>
                        <a:t>Toux grasse par la suite avec expectorations séreuses et par la suite purulentes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>
                          <a:solidFill>
                            <a:schemeClr val="bg1"/>
                          </a:solidFill>
                        </a:rPr>
                        <a:t>Douleur sternale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Favoriser le repos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1" i="1" dirty="0"/>
                        <a:t>Favoriser l’hydratation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1" i="1" dirty="0"/>
                        <a:t>Humidifier l’air ambiant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1" i="1" dirty="0"/>
                        <a:t>Éviter la position couchée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Faire de l’enseignement sur la toux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Position confortable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Adm. : Antibiotiques, antipyrétiques, bronchodilatateur, antiinflammatoires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Consulter en cas de signes de complications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6074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0A2E0D3-03C9-DFCC-480F-BB2A1D41C9B9}"/>
              </a:ext>
            </a:extLst>
          </p:cNvPr>
          <p:cNvSpPr txBox="1"/>
          <p:nvPr/>
        </p:nvSpPr>
        <p:spPr>
          <a:xfrm>
            <a:off x="9515061" y="6248399"/>
            <a:ext cx="255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p. 240 et 241</a:t>
            </a:r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AD98FA48-B867-1207-BB31-97206FC84880}"/>
              </a:ext>
            </a:extLst>
          </p:cNvPr>
          <p:cNvSpPr/>
          <p:nvPr/>
        </p:nvSpPr>
        <p:spPr>
          <a:xfrm>
            <a:off x="9897784" y="240269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EC615362-EED2-B5E9-225B-F845A9532682}"/>
              </a:ext>
            </a:extLst>
          </p:cNvPr>
          <p:cNvSpPr/>
          <p:nvPr/>
        </p:nvSpPr>
        <p:spPr>
          <a:xfrm>
            <a:off x="4121426" y="3992802"/>
            <a:ext cx="4439478" cy="24914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Il ne faut pas éviter la toux. Elle permet d’évacuer les sécrétions</a:t>
            </a:r>
          </a:p>
        </p:txBody>
      </p:sp>
    </p:spTree>
    <p:extLst>
      <p:ext uri="{BB962C8B-B14F-4D97-AF65-F5344CB8AC3E}">
        <p14:creationId xmlns:p14="http://schemas.microsoft.com/office/powerpoint/2010/main" val="1861576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A5FFAE-6117-5FE3-771C-0F5E98DA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8324B1-DBD7-1E8A-7E2D-632515535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Faites l’activité 6.4 (Page 242)</a:t>
            </a:r>
          </a:p>
        </p:txBody>
      </p:sp>
    </p:spTree>
    <p:extLst>
      <p:ext uri="{BB962C8B-B14F-4D97-AF65-F5344CB8AC3E}">
        <p14:creationId xmlns:p14="http://schemas.microsoft.com/office/powerpoint/2010/main" val="118222780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32F17-342D-ED0E-6E51-D061E114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pneumonie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BA5BE1-FAF7-647E-505A-6A5FA3ACB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400" dirty="0"/>
              <a:t>Plusieurs altérations respiratoires peuvent compliquer en pneumonie</a:t>
            </a:r>
          </a:p>
          <a:p>
            <a:endParaRPr lang="fr-CA" sz="2400" dirty="0"/>
          </a:p>
          <a:p>
            <a:r>
              <a:rPr lang="fr-CA" sz="2400" dirty="0"/>
              <a:t>Il s’agit de </a:t>
            </a:r>
            <a:r>
              <a:rPr lang="fr-CA" sz="2400" b="1" i="1" dirty="0">
                <a:solidFill>
                  <a:srgbClr val="FFFF00"/>
                </a:solidFill>
              </a:rPr>
              <a:t>l’inflammation aiguë du poumon </a:t>
            </a:r>
            <a:r>
              <a:rPr lang="fr-CA" sz="2400" dirty="0"/>
              <a:t>causé par une infection</a:t>
            </a:r>
          </a:p>
          <a:p>
            <a:pPr marL="0" indent="0">
              <a:buNone/>
            </a:pPr>
            <a:endParaRPr lang="fr-CA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A2E0D3-03C9-DFCC-480F-BB2A1D41C9B9}"/>
              </a:ext>
            </a:extLst>
          </p:cNvPr>
          <p:cNvSpPr txBox="1"/>
          <p:nvPr/>
        </p:nvSpPr>
        <p:spPr>
          <a:xfrm>
            <a:off x="10179424" y="6248399"/>
            <a:ext cx="189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p. 243</a:t>
            </a:r>
          </a:p>
        </p:txBody>
      </p:sp>
      <p:sp>
        <p:nvSpPr>
          <p:cNvPr id="9" name="Étoile : 5 branches 8">
            <a:extLst>
              <a:ext uri="{FF2B5EF4-FFF2-40B4-BE49-F238E27FC236}">
                <a16:creationId xmlns:a16="http://schemas.microsoft.com/office/drawing/2014/main" id="{DA636999-148C-16E8-0004-DF1D604FE7B8}"/>
              </a:ext>
            </a:extLst>
          </p:cNvPr>
          <p:cNvSpPr/>
          <p:nvPr/>
        </p:nvSpPr>
        <p:spPr>
          <a:xfrm>
            <a:off x="9897784" y="290842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1" name="Image 10" descr="Une image contenant art&#10;&#10;Description générée automatiquement">
            <a:extLst>
              <a:ext uri="{FF2B5EF4-FFF2-40B4-BE49-F238E27FC236}">
                <a16:creationId xmlns:a16="http://schemas.microsoft.com/office/drawing/2014/main" id="{B10C973B-76F3-CE5F-6DC5-20B396ABA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97676" y="1152983"/>
            <a:ext cx="7196647" cy="47972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6126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32F17-342D-ED0E-6E51-D061E114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pneumonie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A2E0D3-03C9-DFCC-480F-BB2A1D41C9B9}"/>
              </a:ext>
            </a:extLst>
          </p:cNvPr>
          <p:cNvSpPr txBox="1"/>
          <p:nvPr/>
        </p:nvSpPr>
        <p:spPr>
          <a:xfrm>
            <a:off x="9515061" y="6248399"/>
            <a:ext cx="255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p. 243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4E286394-4CA4-3050-BDF4-74A28CB588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062239"/>
              </p:ext>
            </p:extLst>
          </p:nvPr>
        </p:nvGraphicFramePr>
        <p:xfrm>
          <a:off x="1103313" y="2052638"/>
          <a:ext cx="894715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7150">
                  <a:extLst>
                    <a:ext uri="{9D8B030D-6E8A-4147-A177-3AD203B41FA5}">
                      <a16:colId xmlns:a16="http://schemas.microsoft.com/office/drawing/2014/main" val="2292203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400" dirty="0"/>
                        <a:t>Facteurs de risques et causes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187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Virus ou bactérie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Champignon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Gaz irritants et exposition à des produits toxiques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Âge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Immunosuppression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Maladie pulmonaires chroniques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Maladies chroniques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Réflexe de toux diminué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Inactivité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8659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609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32F17-342D-ED0E-6E51-D061E114F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 pneumonie</a:t>
            </a:r>
          </a:p>
        </p:txBody>
      </p:sp>
      <p:graphicFrame>
        <p:nvGraphicFramePr>
          <p:cNvPr id="5" name="Tableau 6">
            <a:extLst>
              <a:ext uri="{FF2B5EF4-FFF2-40B4-BE49-F238E27FC236}">
                <a16:creationId xmlns:a16="http://schemas.microsoft.com/office/drawing/2014/main" id="{DB287660-5125-BD0C-A95D-02B8F98CC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5706071"/>
              </p:ext>
            </p:extLst>
          </p:nvPr>
        </p:nvGraphicFramePr>
        <p:xfrm>
          <a:off x="1134752" y="1689079"/>
          <a:ext cx="9922496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1248">
                  <a:extLst>
                    <a:ext uri="{9D8B030D-6E8A-4147-A177-3AD203B41FA5}">
                      <a16:colId xmlns:a16="http://schemas.microsoft.com/office/drawing/2014/main" val="2235098183"/>
                    </a:ext>
                  </a:extLst>
                </a:gridCol>
                <a:gridCol w="4961248">
                  <a:extLst>
                    <a:ext uri="{9D8B030D-6E8A-4147-A177-3AD203B41FA5}">
                      <a16:colId xmlns:a16="http://schemas.microsoft.com/office/drawing/2014/main" val="23414377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CA" sz="2400" dirty="0"/>
                        <a:t>Manifestations cliniques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2400" dirty="0"/>
                        <a:t>Soins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278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1" i="1" dirty="0"/>
                        <a:t>Hyperthermie soudaine </a:t>
                      </a:r>
                      <a:r>
                        <a:rPr lang="fr-CA" sz="2000" dirty="0"/>
                        <a:t>et importante et frissons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Douleur thoracique aiguë </a:t>
                      </a:r>
                      <a:r>
                        <a:rPr lang="fr-CA" sz="2000" b="1" i="1" dirty="0"/>
                        <a:t>(N’est pas une DRS)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>
                          <a:solidFill>
                            <a:schemeClr val="bg1"/>
                          </a:solidFill>
                        </a:rPr>
                        <a:t>Tachypnée, tirage et battements des ailes du nez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>
                          <a:solidFill>
                            <a:schemeClr val="bg1"/>
                          </a:solidFill>
                        </a:rPr>
                        <a:t>Cyanose et fatigue importante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>
                          <a:solidFill>
                            <a:schemeClr val="bg1"/>
                          </a:solidFill>
                        </a:rPr>
                        <a:t>Toux courte, douloureuse et incessante </a:t>
                      </a:r>
                      <a:r>
                        <a:rPr lang="fr-CA" sz="2000" b="1" i="1" dirty="0">
                          <a:solidFill>
                            <a:schemeClr val="bg1"/>
                          </a:solidFill>
                        </a:rPr>
                        <a:t>(Ce n’est pas une quinte de toux)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>
                          <a:solidFill>
                            <a:schemeClr val="bg1"/>
                          </a:solidFill>
                        </a:rPr>
                        <a:t>Expectorations purulentes, rouilles et verdâtres avec des traces de sang</a:t>
                      </a:r>
                      <a:endParaRPr lang="fr-CA" sz="2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Favoriser le repos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/>
                        <a:t>Favoriser l’hydratation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/>
                        <a:t>Diète appropriée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b="0" i="0" dirty="0"/>
                        <a:t>Surveillance de la respiration et de la saturation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Oxygène selon l’ordonnance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Position confortable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Adm. : Antibiotiques, antipyrétiques, bronchodilatateur, antiinflammatoires, analgésiques, bronchodilatateurs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fr-CA" sz="2000" dirty="0"/>
                        <a:t>Noter les expectorations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76074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50A2E0D3-03C9-DFCC-480F-BB2A1D41C9B9}"/>
              </a:ext>
            </a:extLst>
          </p:cNvPr>
          <p:cNvSpPr txBox="1"/>
          <p:nvPr/>
        </p:nvSpPr>
        <p:spPr>
          <a:xfrm>
            <a:off x="10243930" y="62483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Cemeq</a:t>
            </a:r>
            <a:r>
              <a:rPr kumimoji="0" lang="fr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p. 244</a:t>
            </a:r>
          </a:p>
        </p:txBody>
      </p:sp>
      <p:sp>
        <p:nvSpPr>
          <p:cNvPr id="7" name="Étoile : 5 branches 6">
            <a:extLst>
              <a:ext uri="{FF2B5EF4-FFF2-40B4-BE49-F238E27FC236}">
                <a16:creationId xmlns:a16="http://schemas.microsoft.com/office/drawing/2014/main" id="{AD98FA48-B867-1207-BB31-97206FC84880}"/>
              </a:ext>
            </a:extLst>
          </p:cNvPr>
          <p:cNvSpPr/>
          <p:nvPr/>
        </p:nvSpPr>
        <p:spPr>
          <a:xfrm>
            <a:off x="9897784" y="240269"/>
            <a:ext cx="1646515" cy="1400530"/>
          </a:xfrm>
          <a:prstGeom prst="star5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110336D-3D6D-1507-4ECC-5F439A3AF158}"/>
              </a:ext>
            </a:extLst>
          </p:cNvPr>
          <p:cNvSpPr/>
          <p:nvPr/>
        </p:nvSpPr>
        <p:spPr>
          <a:xfrm>
            <a:off x="4121426" y="3992802"/>
            <a:ext cx="4439478" cy="24914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/>
              <a:t>Il faut surveiller la surinfection</a:t>
            </a:r>
          </a:p>
        </p:txBody>
      </p:sp>
    </p:spTree>
    <p:extLst>
      <p:ext uri="{BB962C8B-B14F-4D97-AF65-F5344CB8AC3E}">
        <p14:creationId xmlns:p14="http://schemas.microsoft.com/office/powerpoint/2010/main" val="15747153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633</Words>
  <Application>Microsoft Office PowerPoint</Application>
  <PresentationFormat>Grand écran</PresentationFormat>
  <Paragraphs>129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 3</vt:lpstr>
      <vt:lpstr>Thème Office</vt:lpstr>
      <vt:lpstr>Ion</vt:lpstr>
      <vt:lpstr>Voies respiratoires supérieures</vt:lpstr>
      <vt:lpstr>Les infections virales et bactériennes respiratoires</vt:lpstr>
      <vt:lpstr>La bronchite</vt:lpstr>
      <vt:lpstr>La bronchite aiguë</vt:lpstr>
      <vt:lpstr>La bronchite aiguë</vt:lpstr>
      <vt:lpstr>Exercice</vt:lpstr>
      <vt:lpstr>La pneumonie</vt:lpstr>
      <vt:lpstr>La pneumonie</vt:lpstr>
      <vt:lpstr>La pneumonie</vt:lpstr>
      <vt:lpstr>La pneumonie</vt:lpstr>
      <vt:lpstr>La pleurésie</vt:lpstr>
      <vt:lpstr>La pleurésie</vt:lpstr>
      <vt:lpstr>Pneumothorax et hémothorax</vt:lpstr>
      <vt:lpstr>Pneumothorax et hémothorax</vt:lpstr>
      <vt:lpstr>Exercice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Voies respiratoires supérieures</dc:title>
  <dc:creator>bolduc, Karole-anne</dc:creator>
  <cp:lastModifiedBy>bolduc, Karole-anne</cp:lastModifiedBy>
  <cp:revision>1</cp:revision>
  <dcterms:created xsi:type="dcterms:W3CDTF">2024-04-18T14:31:29Z</dcterms:created>
  <dcterms:modified xsi:type="dcterms:W3CDTF">2024-04-19T14:15:12Z</dcterms:modified>
</cp:coreProperties>
</file>