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2" r:id="rId3"/>
    <p:sldId id="257" r:id="rId4"/>
    <p:sldId id="258" r:id="rId5"/>
    <p:sldId id="259" r:id="rId6"/>
    <p:sldId id="260" r:id="rId7"/>
    <p:sldId id="299" r:id="rId8"/>
    <p:sldId id="261" r:id="rId9"/>
    <p:sldId id="263" r:id="rId10"/>
    <p:sldId id="264" r:id="rId11"/>
    <p:sldId id="265" r:id="rId12"/>
    <p:sldId id="300" r:id="rId13"/>
    <p:sldId id="266" r:id="rId14"/>
    <p:sldId id="267" r:id="rId15"/>
    <p:sldId id="268" r:id="rId16"/>
    <p:sldId id="291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4" autoAdjust="0"/>
    <p:restoredTop sz="94249" autoAdjust="0"/>
  </p:normalViewPr>
  <p:slideViewPr>
    <p:cSldViewPr snapToGrid="0">
      <p:cViewPr>
        <p:scale>
          <a:sx n="50" d="100"/>
          <a:sy n="50" d="100"/>
        </p:scale>
        <p:origin x="696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F85F27-8781-4CA0-9DA1-01D73DAA353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6C2105E-2C24-47A4-B43F-0B9EC5806F4A}">
      <dgm:prSet/>
      <dgm:spPr/>
      <dgm:t>
        <a:bodyPr/>
        <a:lstStyle/>
        <a:p>
          <a:r>
            <a:rPr lang="fr-CA"/>
            <a:t>C’est une substance thérapeutique dont le pouvoir d’action doit:</a:t>
          </a:r>
          <a:endParaRPr lang="en-US"/>
        </a:p>
      </dgm:t>
    </dgm:pt>
    <dgm:pt modelId="{8EAB0A24-2ED3-4CF8-9A47-F55BA28ACA63}" type="parTrans" cxnId="{83BDF7BA-98CC-4392-9EAB-51B124F6A8F0}">
      <dgm:prSet/>
      <dgm:spPr/>
      <dgm:t>
        <a:bodyPr/>
        <a:lstStyle/>
        <a:p>
          <a:endParaRPr lang="en-US"/>
        </a:p>
      </dgm:t>
    </dgm:pt>
    <dgm:pt modelId="{3EFB1702-0718-4E2C-BBDD-171DDA113F8C}" type="sibTrans" cxnId="{83BDF7BA-98CC-4392-9EAB-51B124F6A8F0}">
      <dgm:prSet/>
      <dgm:spPr/>
      <dgm:t>
        <a:bodyPr/>
        <a:lstStyle/>
        <a:p>
          <a:endParaRPr lang="en-US"/>
        </a:p>
      </dgm:t>
    </dgm:pt>
    <dgm:pt modelId="{7B7B6A20-79DE-4BBB-B584-A165F62C497F}">
      <dgm:prSet/>
      <dgm:spPr/>
      <dgm:t>
        <a:bodyPr/>
        <a:lstStyle/>
        <a:p>
          <a:r>
            <a:rPr lang="fr-CA"/>
            <a:t>Permettre d’établir un diagnostic médical;</a:t>
          </a:r>
          <a:endParaRPr lang="en-US"/>
        </a:p>
      </dgm:t>
    </dgm:pt>
    <dgm:pt modelId="{26204808-965D-4323-B6A6-C19F822CA685}" type="parTrans" cxnId="{92B8875C-9A09-472E-8539-4239CE0BA2B6}">
      <dgm:prSet/>
      <dgm:spPr/>
      <dgm:t>
        <a:bodyPr/>
        <a:lstStyle/>
        <a:p>
          <a:endParaRPr lang="en-US"/>
        </a:p>
      </dgm:t>
    </dgm:pt>
    <dgm:pt modelId="{5C0B46FB-94C1-432A-B469-099F5134A196}" type="sibTrans" cxnId="{92B8875C-9A09-472E-8539-4239CE0BA2B6}">
      <dgm:prSet/>
      <dgm:spPr/>
      <dgm:t>
        <a:bodyPr/>
        <a:lstStyle/>
        <a:p>
          <a:endParaRPr lang="en-US"/>
        </a:p>
      </dgm:t>
    </dgm:pt>
    <dgm:pt modelId="{4376D6F7-1B75-468D-ABE2-476C44209BB7}">
      <dgm:prSet/>
      <dgm:spPr/>
      <dgm:t>
        <a:bodyPr/>
        <a:lstStyle/>
        <a:p>
          <a:r>
            <a:rPr lang="fr-CA"/>
            <a:t>Soulager les divers symptômes d’une maladie;</a:t>
          </a:r>
          <a:endParaRPr lang="en-US"/>
        </a:p>
      </dgm:t>
    </dgm:pt>
    <dgm:pt modelId="{C073A189-1F52-49D1-B927-B8AE0A8B4335}" type="parTrans" cxnId="{9909DE2F-50A9-4FAC-8240-2CDA357C1438}">
      <dgm:prSet/>
      <dgm:spPr/>
      <dgm:t>
        <a:bodyPr/>
        <a:lstStyle/>
        <a:p>
          <a:endParaRPr lang="en-US"/>
        </a:p>
      </dgm:t>
    </dgm:pt>
    <dgm:pt modelId="{7839E976-8BFB-4A21-A576-D4481A02949F}" type="sibTrans" cxnId="{9909DE2F-50A9-4FAC-8240-2CDA357C1438}">
      <dgm:prSet/>
      <dgm:spPr/>
      <dgm:t>
        <a:bodyPr/>
        <a:lstStyle/>
        <a:p>
          <a:endParaRPr lang="en-US"/>
        </a:p>
      </dgm:t>
    </dgm:pt>
    <dgm:pt modelId="{48EAB957-6B62-4963-95CD-6F3E87ABDFEB}">
      <dgm:prSet/>
      <dgm:spPr/>
      <dgm:t>
        <a:bodyPr/>
        <a:lstStyle/>
        <a:p>
          <a:r>
            <a:rPr lang="fr-CA"/>
            <a:t>Rétablir, corriger ou modifier les fonctions physiologiques altérées;</a:t>
          </a:r>
          <a:endParaRPr lang="en-US"/>
        </a:p>
      </dgm:t>
    </dgm:pt>
    <dgm:pt modelId="{E517247B-347F-47A4-A45A-0C8600237700}" type="parTrans" cxnId="{1FDDFAB9-AB37-498E-B22D-B7A443B7F616}">
      <dgm:prSet/>
      <dgm:spPr/>
      <dgm:t>
        <a:bodyPr/>
        <a:lstStyle/>
        <a:p>
          <a:endParaRPr lang="en-US"/>
        </a:p>
      </dgm:t>
    </dgm:pt>
    <dgm:pt modelId="{A4CB432E-B7E8-4EEE-9B4A-C98DD0077795}" type="sibTrans" cxnId="{1FDDFAB9-AB37-498E-B22D-B7A443B7F616}">
      <dgm:prSet/>
      <dgm:spPr/>
      <dgm:t>
        <a:bodyPr/>
        <a:lstStyle/>
        <a:p>
          <a:endParaRPr lang="en-US"/>
        </a:p>
      </dgm:t>
    </dgm:pt>
    <dgm:pt modelId="{03BB469E-A3CB-48C4-B6CF-C07B65F4F3D3}">
      <dgm:prSet/>
      <dgm:spPr/>
      <dgm:t>
        <a:bodyPr/>
        <a:lstStyle/>
        <a:p>
          <a:r>
            <a:rPr lang="fr-CA"/>
            <a:t>Protéger les cellules contre l’influence de certains agents chimiques.</a:t>
          </a:r>
          <a:endParaRPr lang="en-US"/>
        </a:p>
      </dgm:t>
    </dgm:pt>
    <dgm:pt modelId="{2E817AF3-7341-4E50-87FE-5033402EDA5B}" type="parTrans" cxnId="{CED01AF0-8B8B-4911-8661-D4524EA5E2EA}">
      <dgm:prSet/>
      <dgm:spPr/>
      <dgm:t>
        <a:bodyPr/>
        <a:lstStyle/>
        <a:p>
          <a:endParaRPr lang="en-US"/>
        </a:p>
      </dgm:t>
    </dgm:pt>
    <dgm:pt modelId="{0784FA5B-860C-4F97-AC28-9864444273C1}" type="sibTrans" cxnId="{CED01AF0-8B8B-4911-8661-D4524EA5E2EA}">
      <dgm:prSet/>
      <dgm:spPr/>
      <dgm:t>
        <a:bodyPr/>
        <a:lstStyle/>
        <a:p>
          <a:endParaRPr lang="en-US"/>
        </a:p>
      </dgm:t>
    </dgm:pt>
    <dgm:pt modelId="{AAF3CDE3-3D74-409D-9375-F9D6A022F593}" type="pres">
      <dgm:prSet presAssocID="{F4F85F27-8781-4CA0-9DA1-01D73DAA3537}" presName="linear" presStyleCnt="0">
        <dgm:presLayoutVars>
          <dgm:animLvl val="lvl"/>
          <dgm:resizeHandles val="exact"/>
        </dgm:presLayoutVars>
      </dgm:prSet>
      <dgm:spPr/>
    </dgm:pt>
    <dgm:pt modelId="{FA1D662B-2AA7-4C6F-8322-13B0199193B4}" type="pres">
      <dgm:prSet presAssocID="{36C2105E-2C24-47A4-B43F-0B9EC5806F4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87212E4-FA4D-4240-8A13-78A0B431BAE5}" type="pres">
      <dgm:prSet presAssocID="{3EFB1702-0718-4E2C-BBDD-171DDA113F8C}" presName="spacer" presStyleCnt="0"/>
      <dgm:spPr/>
    </dgm:pt>
    <dgm:pt modelId="{F7D2BA72-0AC2-4F5A-88BC-4632AE29E051}" type="pres">
      <dgm:prSet presAssocID="{7B7B6A20-79DE-4BBB-B584-A165F62C497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05E50D9-D1BB-4ACB-A63B-BE0F896EB312}" type="pres">
      <dgm:prSet presAssocID="{5C0B46FB-94C1-432A-B469-099F5134A196}" presName="spacer" presStyleCnt="0"/>
      <dgm:spPr/>
    </dgm:pt>
    <dgm:pt modelId="{F2D86065-B512-47EE-B690-DD8752D3B3B7}" type="pres">
      <dgm:prSet presAssocID="{4376D6F7-1B75-468D-ABE2-476C44209BB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6FF388D-D2CE-4D75-8ADA-7E35C74E83EC}" type="pres">
      <dgm:prSet presAssocID="{7839E976-8BFB-4A21-A576-D4481A02949F}" presName="spacer" presStyleCnt="0"/>
      <dgm:spPr/>
    </dgm:pt>
    <dgm:pt modelId="{69AA364A-3EC2-45AE-A922-679878810BD2}" type="pres">
      <dgm:prSet presAssocID="{48EAB957-6B62-4963-95CD-6F3E87ABDFE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F007E47-93D3-43A0-8B22-C6369D84FEFA}" type="pres">
      <dgm:prSet presAssocID="{A4CB432E-B7E8-4EEE-9B4A-C98DD0077795}" presName="spacer" presStyleCnt="0"/>
      <dgm:spPr/>
    </dgm:pt>
    <dgm:pt modelId="{DED66AD7-6CB3-4C8E-AD64-77CF0C6F49CF}" type="pres">
      <dgm:prSet presAssocID="{03BB469E-A3CB-48C4-B6CF-C07B65F4F3D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909DE2F-50A9-4FAC-8240-2CDA357C1438}" srcId="{F4F85F27-8781-4CA0-9DA1-01D73DAA3537}" destId="{4376D6F7-1B75-468D-ABE2-476C44209BB7}" srcOrd="2" destOrd="0" parTransId="{C073A189-1F52-49D1-B927-B8AE0A8B4335}" sibTransId="{7839E976-8BFB-4A21-A576-D4481A02949F}"/>
    <dgm:cxn modelId="{92B8875C-9A09-472E-8539-4239CE0BA2B6}" srcId="{F4F85F27-8781-4CA0-9DA1-01D73DAA3537}" destId="{7B7B6A20-79DE-4BBB-B584-A165F62C497F}" srcOrd="1" destOrd="0" parTransId="{26204808-965D-4323-B6A6-C19F822CA685}" sibTransId="{5C0B46FB-94C1-432A-B469-099F5134A196}"/>
    <dgm:cxn modelId="{76B2A55C-128A-4380-843B-94B93D0D8540}" type="presOf" srcId="{4376D6F7-1B75-468D-ABE2-476C44209BB7}" destId="{F2D86065-B512-47EE-B690-DD8752D3B3B7}" srcOrd="0" destOrd="0" presId="urn:microsoft.com/office/officeart/2005/8/layout/vList2"/>
    <dgm:cxn modelId="{83D28585-372B-4E86-9706-F99D844601B1}" type="presOf" srcId="{36C2105E-2C24-47A4-B43F-0B9EC5806F4A}" destId="{FA1D662B-2AA7-4C6F-8322-13B0199193B4}" srcOrd="0" destOrd="0" presId="urn:microsoft.com/office/officeart/2005/8/layout/vList2"/>
    <dgm:cxn modelId="{1FDDFAB9-AB37-498E-B22D-B7A443B7F616}" srcId="{F4F85F27-8781-4CA0-9DA1-01D73DAA3537}" destId="{48EAB957-6B62-4963-95CD-6F3E87ABDFEB}" srcOrd="3" destOrd="0" parTransId="{E517247B-347F-47A4-A45A-0C8600237700}" sibTransId="{A4CB432E-B7E8-4EEE-9B4A-C98DD0077795}"/>
    <dgm:cxn modelId="{83BDF7BA-98CC-4392-9EAB-51B124F6A8F0}" srcId="{F4F85F27-8781-4CA0-9DA1-01D73DAA3537}" destId="{36C2105E-2C24-47A4-B43F-0B9EC5806F4A}" srcOrd="0" destOrd="0" parTransId="{8EAB0A24-2ED3-4CF8-9A47-F55BA28ACA63}" sibTransId="{3EFB1702-0718-4E2C-BBDD-171DDA113F8C}"/>
    <dgm:cxn modelId="{CD1612CC-DF85-49E7-BD1C-241372A8DBC4}" type="presOf" srcId="{7B7B6A20-79DE-4BBB-B584-A165F62C497F}" destId="{F7D2BA72-0AC2-4F5A-88BC-4632AE29E051}" srcOrd="0" destOrd="0" presId="urn:microsoft.com/office/officeart/2005/8/layout/vList2"/>
    <dgm:cxn modelId="{03F55FEC-F56A-487E-915D-2CB84D3B1F40}" type="presOf" srcId="{F4F85F27-8781-4CA0-9DA1-01D73DAA3537}" destId="{AAF3CDE3-3D74-409D-9375-F9D6A022F593}" srcOrd="0" destOrd="0" presId="urn:microsoft.com/office/officeart/2005/8/layout/vList2"/>
    <dgm:cxn modelId="{CED01AF0-8B8B-4911-8661-D4524EA5E2EA}" srcId="{F4F85F27-8781-4CA0-9DA1-01D73DAA3537}" destId="{03BB469E-A3CB-48C4-B6CF-C07B65F4F3D3}" srcOrd="4" destOrd="0" parTransId="{2E817AF3-7341-4E50-87FE-5033402EDA5B}" sibTransId="{0784FA5B-860C-4F97-AC28-9864444273C1}"/>
    <dgm:cxn modelId="{7BF791F2-3158-4CEB-86AE-98D5B02F27F2}" type="presOf" srcId="{03BB469E-A3CB-48C4-B6CF-C07B65F4F3D3}" destId="{DED66AD7-6CB3-4C8E-AD64-77CF0C6F49CF}" srcOrd="0" destOrd="0" presId="urn:microsoft.com/office/officeart/2005/8/layout/vList2"/>
    <dgm:cxn modelId="{CFB894FA-69CA-4D5D-B38E-F307E43EFB2B}" type="presOf" srcId="{48EAB957-6B62-4963-95CD-6F3E87ABDFEB}" destId="{69AA364A-3EC2-45AE-A922-679878810BD2}" srcOrd="0" destOrd="0" presId="urn:microsoft.com/office/officeart/2005/8/layout/vList2"/>
    <dgm:cxn modelId="{FF62BFEA-CB25-4676-9A5F-9A08DB510B19}" type="presParOf" srcId="{AAF3CDE3-3D74-409D-9375-F9D6A022F593}" destId="{FA1D662B-2AA7-4C6F-8322-13B0199193B4}" srcOrd="0" destOrd="0" presId="urn:microsoft.com/office/officeart/2005/8/layout/vList2"/>
    <dgm:cxn modelId="{ED197861-5D51-4B8D-AC3F-AC435D0D5F76}" type="presParOf" srcId="{AAF3CDE3-3D74-409D-9375-F9D6A022F593}" destId="{587212E4-FA4D-4240-8A13-78A0B431BAE5}" srcOrd="1" destOrd="0" presId="urn:microsoft.com/office/officeart/2005/8/layout/vList2"/>
    <dgm:cxn modelId="{878798F4-FBF2-4F03-A518-0EA1B204CB7B}" type="presParOf" srcId="{AAF3CDE3-3D74-409D-9375-F9D6A022F593}" destId="{F7D2BA72-0AC2-4F5A-88BC-4632AE29E051}" srcOrd="2" destOrd="0" presId="urn:microsoft.com/office/officeart/2005/8/layout/vList2"/>
    <dgm:cxn modelId="{E69A2243-7219-4404-A36E-39C3A2320A66}" type="presParOf" srcId="{AAF3CDE3-3D74-409D-9375-F9D6A022F593}" destId="{105E50D9-D1BB-4ACB-A63B-BE0F896EB312}" srcOrd="3" destOrd="0" presId="urn:microsoft.com/office/officeart/2005/8/layout/vList2"/>
    <dgm:cxn modelId="{6AC5E44F-53E5-48C2-894F-BE118131051B}" type="presParOf" srcId="{AAF3CDE3-3D74-409D-9375-F9D6A022F593}" destId="{F2D86065-B512-47EE-B690-DD8752D3B3B7}" srcOrd="4" destOrd="0" presId="urn:microsoft.com/office/officeart/2005/8/layout/vList2"/>
    <dgm:cxn modelId="{41F755B9-7A7C-40C6-B2FA-240B3044A5F1}" type="presParOf" srcId="{AAF3CDE3-3D74-409D-9375-F9D6A022F593}" destId="{86FF388D-D2CE-4D75-8ADA-7E35C74E83EC}" srcOrd="5" destOrd="0" presId="urn:microsoft.com/office/officeart/2005/8/layout/vList2"/>
    <dgm:cxn modelId="{B2328350-FBDA-4A15-8602-4A31CA2766E1}" type="presParOf" srcId="{AAF3CDE3-3D74-409D-9375-F9D6A022F593}" destId="{69AA364A-3EC2-45AE-A922-679878810BD2}" srcOrd="6" destOrd="0" presId="urn:microsoft.com/office/officeart/2005/8/layout/vList2"/>
    <dgm:cxn modelId="{81A04240-3569-430F-8045-3CB1B117C8B9}" type="presParOf" srcId="{AAF3CDE3-3D74-409D-9375-F9D6A022F593}" destId="{6F007E47-93D3-43A0-8B22-C6369D84FEFA}" srcOrd="7" destOrd="0" presId="urn:microsoft.com/office/officeart/2005/8/layout/vList2"/>
    <dgm:cxn modelId="{CAAE16E5-1C20-40FB-9B38-5B66C031C1B9}" type="presParOf" srcId="{AAF3CDE3-3D74-409D-9375-F9D6A022F593}" destId="{DED66AD7-6CB3-4C8E-AD64-77CF0C6F49C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E95BA60-5827-4C82-BD3E-AE47477A7BF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860B971-4473-4A2B-BA98-88B344A911C3}">
      <dgm:prSet/>
      <dgm:spPr/>
      <dgm:t>
        <a:bodyPr/>
        <a:lstStyle/>
        <a:p>
          <a:r>
            <a:rPr lang="fr-CA"/>
            <a:t>Effet placebo: si une personne croit vraiment qu’un médicament peut lui procurer un bien-être, ce dernier sera d’autant plus efficace</a:t>
          </a:r>
          <a:endParaRPr lang="en-US"/>
        </a:p>
      </dgm:t>
    </dgm:pt>
    <dgm:pt modelId="{7777823B-4C8A-4109-87E9-F42064F4315F}" type="parTrans" cxnId="{D6551C51-BF40-4CF2-AD1D-8F6A13D7E088}">
      <dgm:prSet/>
      <dgm:spPr/>
      <dgm:t>
        <a:bodyPr/>
        <a:lstStyle/>
        <a:p>
          <a:endParaRPr lang="en-US"/>
        </a:p>
      </dgm:t>
    </dgm:pt>
    <dgm:pt modelId="{417B43F9-9EAD-4E01-9199-BD4C3151FCF7}" type="sibTrans" cxnId="{D6551C51-BF40-4CF2-AD1D-8F6A13D7E088}">
      <dgm:prSet/>
      <dgm:spPr/>
      <dgm:t>
        <a:bodyPr/>
        <a:lstStyle/>
        <a:p>
          <a:endParaRPr lang="en-US"/>
        </a:p>
      </dgm:t>
    </dgm:pt>
    <dgm:pt modelId="{E3EBE6E7-4124-4092-AD99-E6B109DD2837}">
      <dgm:prSet/>
      <dgm:spPr/>
      <dgm:t>
        <a:bodyPr/>
        <a:lstStyle/>
        <a:p>
          <a:r>
            <a:rPr lang="fr-CA"/>
            <a:t>À l’inverse, si la personne doute de l’efficacité du médicament, les résultat pourrait être moins significatifs</a:t>
          </a:r>
          <a:endParaRPr lang="en-US"/>
        </a:p>
      </dgm:t>
    </dgm:pt>
    <dgm:pt modelId="{C543488A-4C3F-4F4D-B7EB-93B148E168F9}" type="parTrans" cxnId="{46C3ED0E-8ED4-48C5-9FBA-6AD37B3D895C}">
      <dgm:prSet/>
      <dgm:spPr/>
      <dgm:t>
        <a:bodyPr/>
        <a:lstStyle/>
        <a:p>
          <a:endParaRPr lang="en-US"/>
        </a:p>
      </dgm:t>
    </dgm:pt>
    <dgm:pt modelId="{D898B35D-45B5-4C8F-90EF-9A0488F454B2}" type="sibTrans" cxnId="{46C3ED0E-8ED4-48C5-9FBA-6AD37B3D895C}">
      <dgm:prSet/>
      <dgm:spPr/>
      <dgm:t>
        <a:bodyPr/>
        <a:lstStyle/>
        <a:p>
          <a:endParaRPr lang="en-US"/>
        </a:p>
      </dgm:t>
    </dgm:pt>
    <dgm:pt modelId="{E3B07158-83E3-463D-8A4D-2F93F79BBDAB}" type="pres">
      <dgm:prSet presAssocID="{1E95BA60-5827-4C82-BD3E-AE47477A7B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F29701-25AF-44A9-95D6-16909641834F}" type="pres">
      <dgm:prSet presAssocID="{A860B971-4473-4A2B-BA98-88B344A911C3}" presName="hierRoot1" presStyleCnt="0"/>
      <dgm:spPr/>
    </dgm:pt>
    <dgm:pt modelId="{FD2EEC13-0603-43CA-8198-F926CF266367}" type="pres">
      <dgm:prSet presAssocID="{A860B971-4473-4A2B-BA98-88B344A911C3}" presName="composite" presStyleCnt="0"/>
      <dgm:spPr/>
    </dgm:pt>
    <dgm:pt modelId="{63E2ED21-2916-4C5D-A14B-FDC9CA5BBB26}" type="pres">
      <dgm:prSet presAssocID="{A860B971-4473-4A2B-BA98-88B344A911C3}" presName="background" presStyleLbl="node0" presStyleIdx="0" presStyleCnt="2"/>
      <dgm:spPr/>
    </dgm:pt>
    <dgm:pt modelId="{DDD529C9-9FD1-46A8-9D70-3C4352A12095}" type="pres">
      <dgm:prSet presAssocID="{A860B971-4473-4A2B-BA98-88B344A911C3}" presName="text" presStyleLbl="fgAcc0" presStyleIdx="0" presStyleCnt="2">
        <dgm:presLayoutVars>
          <dgm:chPref val="3"/>
        </dgm:presLayoutVars>
      </dgm:prSet>
      <dgm:spPr/>
    </dgm:pt>
    <dgm:pt modelId="{BB4337E3-AACE-4DC9-8F95-5195198A4C77}" type="pres">
      <dgm:prSet presAssocID="{A860B971-4473-4A2B-BA98-88B344A911C3}" presName="hierChild2" presStyleCnt="0"/>
      <dgm:spPr/>
    </dgm:pt>
    <dgm:pt modelId="{700CA05E-49C5-493E-B958-B8E4A1A036FA}" type="pres">
      <dgm:prSet presAssocID="{E3EBE6E7-4124-4092-AD99-E6B109DD2837}" presName="hierRoot1" presStyleCnt="0"/>
      <dgm:spPr/>
    </dgm:pt>
    <dgm:pt modelId="{9F1BF259-56D2-4593-942B-83B9009A25A1}" type="pres">
      <dgm:prSet presAssocID="{E3EBE6E7-4124-4092-AD99-E6B109DD2837}" presName="composite" presStyleCnt="0"/>
      <dgm:spPr/>
    </dgm:pt>
    <dgm:pt modelId="{A92923BE-FE49-47E9-9B75-8BEFBD15F04C}" type="pres">
      <dgm:prSet presAssocID="{E3EBE6E7-4124-4092-AD99-E6B109DD2837}" presName="background" presStyleLbl="node0" presStyleIdx="1" presStyleCnt="2"/>
      <dgm:spPr/>
    </dgm:pt>
    <dgm:pt modelId="{9B7B09E9-90BB-45AD-BB5A-58D2B526F4BB}" type="pres">
      <dgm:prSet presAssocID="{E3EBE6E7-4124-4092-AD99-E6B109DD2837}" presName="text" presStyleLbl="fgAcc0" presStyleIdx="1" presStyleCnt="2">
        <dgm:presLayoutVars>
          <dgm:chPref val="3"/>
        </dgm:presLayoutVars>
      </dgm:prSet>
      <dgm:spPr/>
    </dgm:pt>
    <dgm:pt modelId="{D42E41BB-072D-419A-9755-1363B48B4187}" type="pres">
      <dgm:prSet presAssocID="{E3EBE6E7-4124-4092-AD99-E6B109DD2837}" presName="hierChild2" presStyleCnt="0"/>
      <dgm:spPr/>
    </dgm:pt>
  </dgm:ptLst>
  <dgm:cxnLst>
    <dgm:cxn modelId="{4F6B0B0D-4B9F-4D23-A0EC-7A4D9E683309}" type="presOf" srcId="{A860B971-4473-4A2B-BA98-88B344A911C3}" destId="{DDD529C9-9FD1-46A8-9D70-3C4352A12095}" srcOrd="0" destOrd="0" presId="urn:microsoft.com/office/officeart/2005/8/layout/hierarchy1"/>
    <dgm:cxn modelId="{46C3ED0E-8ED4-48C5-9FBA-6AD37B3D895C}" srcId="{1E95BA60-5827-4C82-BD3E-AE47477A7BF9}" destId="{E3EBE6E7-4124-4092-AD99-E6B109DD2837}" srcOrd="1" destOrd="0" parTransId="{C543488A-4C3F-4F4D-B7EB-93B148E168F9}" sibTransId="{D898B35D-45B5-4C8F-90EF-9A0488F454B2}"/>
    <dgm:cxn modelId="{D6551C51-BF40-4CF2-AD1D-8F6A13D7E088}" srcId="{1E95BA60-5827-4C82-BD3E-AE47477A7BF9}" destId="{A860B971-4473-4A2B-BA98-88B344A911C3}" srcOrd="0" destOrd="0" parTransId="{7777823B-4C8A-4109-87E9-F42064F4315F}" sibTransId="{417B43F9-9EAD-4E01-9199-BD4C3151FCF7}"/>
    <dgm:cxn modelId="{5033D2A4-C817-4A4D-83CA-DB36C59835CF}" type="presOf" srcId="{1E95BA60-5827-4C82-BD3E-AE47477A7BF9}" destId="{E3B07158-83E3-463D-8A4D-2F93F79BBDAB}" srcOrd="0" destOrd="0" presId="urn:microsoft.com/office/officeart/2005/8/layout/hierarchy1"/>
    <dgm:cxn modelId="{7BE2E4F6-A241-4291-AC04-C53DC81483C0}" type="presOf" srcId="{E3EBE6E7-4124-4092-AD99-E6B109DD2837}" destId="{9B7B09E9-90BB-45AD-BB5A-58D2B526F4BB}" srcOrd="0" destOrd="0" presId="urn:microsoft.com/office/officeart/2005/8/layout/hierarchy1"/>
    <dgm:cxn modelId="{50211521-1AD4-4B8A-8C63-A560A90DE573}" type="presParOf" srcId="{E3B07158-83E3-463D-8A4D-2F93F79BBDAB}" destId="{5AF29701-25AF-44A9-95D6-16909641834F}" srcOrd="0" destOrd="0" presId="urn:microsoft.com/office/officeart/2005/8/layout/hierarchy1"/>
    <dgm:cxn modelId="{22A3E9E4-D31A-4DCE-90D0-60355DBD7B79}" type="presParOf" srcId="{5AF29701-25AF-44A9-95D6-16909641834F}" destId="{FD2EEC13-0603-43CA-8198-F926CF266367}" srcOrd="0" destOrd="0" presId="urn:microsoft.com/office/officeart/2005/8/layout/hierarchy1"/>
    <dgm:cxn modelId="{0203096A-6C54-499A-8CAE-0A057EDA3E80}" type="presParOf" srcId="{FD2EEC13-0603-43CA-8198-F926CF266367}" destId="{63E2ED21-2916-4C5D-A14B-FDC9CA5BBB26}" srcOrd="0" destOrd="0" presId="urn:microsoft.com/office/officeart/2005/8/layout/hierarchy1"/>
    <dgm:cxn modelId="{F3BD974F-7BBD-4215-8E04-DE3340B6363D}" type="presParOf" srcId="{FD2EEC13-0603-43CA-8198-F926CF266367}" destId="{DDD529C9-9FD1-46A8-9D70-3C4352A12095}" srcOrd="1" destOrd="0" presId="urn:microsoft.com/office/officeart/2005/8/layout/hierarchy1"/>
    <dgm:cxn modelId="{89169962-B7B7-4723-9A81-913D7452D23C}" type="presParOf" srcId="{5AF29701-25AF-44A9-95D6-16909641834F}" destId="{BB4337E3-AACE-4DC9-8F95-5195198A4C77}" srcOrd="1" destOrd="0" presId="urn:microsoft.com/office/officeart/2005/8/layout/hierarchy1"/>
    <dgm:cxn modelId="{14BF0525-1485-465B-BD04-08E6ABBE2E09}" type="presParOf" srcId="{E3B07158-83E3-463D-8A4D-2F93F79BBDAB}" destId="{700CA05E-49C5-493E-B958-B8E4A1A036FA}" srcOrd="1" destOrd="0" presId="urn:microsoft.com/office/officeart/2005/8/layout/hierarchy1"/>
    <dgm:cxn modelId="{DB35E72F-963B-4677-B3B9-B696A74D991E}" type="presParOf" srcId="{700CA05E-49C5-493E-B958-B8E4A1A036FA}" destId="{9F1BF259-56D2-4593-942B-83B9009A25A1}" srcOrd="0" destOrd="0" presId="urn:microsoft.com/office/officeart/2005/8/layout/hierarchy1"/>
    <dgm:cxn modelId="{7309CD4B-9DB8-45BE-8A66-DFFAF88F74D8}" type="presParOf" srcId="{9F1BF259-56D2-4593-942B-83B9009A25A1}" destId="{A92923BE-FE49-47E9-9B75-8BEFBD15F04C}" srcOrd="0" destOrd="0" presId="urn:microsoft.com/office/officeart/2005/8/layout/hierarchy1"/>
    <dgm:cxn modelId="{9236D7FD-C139-4CBE-9D58-4A7DA47A1F47}" type="presParOf" srcId="{9F1BF259-56D2-4593-942B-83B9009A25A1}" destId="{9B7B09E9-90BB-45AD-BB5A-58D2B526F4BB}" srcOrd="1" destOrd="0" presId="urn:microsoft.com/office/officeart/2005/8/layout/hierarchy1"/>
    <dgm:cxn modelId="{4C6ED2A6-6614-4A0F-82EE-8BED8A9CFBDD}" type="presParOf" srcId="{700CA05E-49C5-493E-B958-B8E4A1A036FA}" destId="{D42E41BB-072D-419A-9755-1363B48B41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62F6170-ECCC-442C-8ED4-C1C75E11798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EE5C62F-64F4-48C3-81A3-F81C31C6B5FA}">
      <dgm:prSet/>
      <dgm:spPr/>
      <dgm:t>
        <a:bodyPr/>
        <a:lstStyle/>
        <a:p>
          <a:r>
            <a:rPr lang="fr-CA"/>
            <a:t>Nature du médicament (acide; absorbé dans l’estomac, basique; absorbé dans l’intestin grêle)</a:t>
          </a:r>
          <a:endParaRPr lang="en-US"/>
        </a:p>
      </dgm:t>
    </dgm:pt>
    <dgm:pt modelId="{529B66C1-4BED-45D5-9600-5C79836335CD}" type="parTrans" cxnId="{7A218BAA-AD2F-489F-A262-CA08833A6A98}">
      <dgm:prSet/>
      <dgm:spPr/>
      <dgm:t>
        <a:bodyPr/>
        <a:lstStyle/>
        <a:p>
          <a:endParaRPr lang="en-US"/>
        </a:p>
      </dgm:t>
    </dgm:pt>
    <dgm:pt modelId="{B6C0C195-3583-4924-AFE7-68E1CCCD32BB}" type="sibTrans" cxnId="{7A218BAA-AD2F-489F-A262-CA08833A6A98}">
      <dgm:prSet/>
      <dgm:spPr/>
      <dgm:t>
        <a:bodyPr/>
        <a:lstStyle/>
        <a:p>
          <a:endParaRPr lang="en-US"/>
        </a:p>
      </dgm:t>
    </dgm:pt>
    <dgm:pt modelId="{F9F944A4-84CA-4F89-B33E-CE6C3448953C}">
      <dgm:prSet/>
      <dgm:spPr/>
      <dgm:t>
        <a:bodyPr/>
        <a:lstStyle/>
        <a:p>
          <a:r>
            <a:rPr lang="fr-CA"/>
            <a:t>Forme(solides ou liquides)</a:t>
          </a:r>
          <a:endParaRPr lang="en-US"/>
        </a:p>
      </dgm:t>
    </dgm:pt>
    <dgm:pt modelId="{2255DB8D-8CDB-4D4B-88B5-A319AF02CFEA}" type="parTrans" cxnId="{1CE90558-AAEA-4241-A44E-248FCB88832C}">
      <dgm:prSet/>
      <dgm:spPr/>
      <dgm:t>
        <a:bodyPr/>
        <a:lstStyle/>
        <a:p>
          <a:endParaRPr lang="en-US"/>
        </a:p>
      </dgm:t>
    </dgm:pt>
    <dgm:pt modelId="{277AAC28-9957-4A37-95D0-281DA82C85BF}" type="sibTrans" cxnId="{1CE90558-AAEA-4241-A44E-248FCB88832C}">
      <dgm:prSet/>
      <dgm:spPr/>
      <dgm:t>
        <a:bodyPr/>
        <a:lstStyle/>
        <a:p>
          <a:endParaRPr lang="en-US"/>
        </a:p>
      </dgm:t>
    </dgm:pt>
    <dgm:pt modelId="{90D05E51-38BA-4733-B569-25A16D38B22D}">
      <dgm:prSet/>
      <dgm:spPr/>
      <dgm:t>
        <a:bodyPr/>
        <a:lstStyle/>
        <a:p>
          <a:r>
            <a:rPr lang="fr-CA"/>
            <a:t>Voie d’administration</a:t>
          </a:r>
          <a:endParaRPr lang="en-US"/>
        </a:p>
      </dgm:t>
    </dgm:pt>
    <dgm:pt modelId="{47F0A7FA-4F97-4961-8EA6-549E65D956E1}" type="parTrans" cxnId="{B797C675-C619-4677-9868-D7CCFC1095D2}">
      <dgm:prSet/>
      <dgm:spPr/>
      <dgm:t>
        <a:bodyPr/>
        <a:lstStyle/>
        <a:p>
          <a:endParaRPr lang="en-US"/>
        </a:p>
      </dgm:t>
    </dgm:pt>
    <dgm:pt modelId="{3AAD40F9-B276-41E9-A5CD-9EE786CCADDC}" type="sibTrans" cxnId="{B797C675-C619-4677-9868-D7CCFC1095D2}">
      <dgm:prSet/>
      <dgm:spPr/>
      <dgm:t>
        <a:bodyPr/>
        <a:lstStyle/>
        <a:p>
          <a:endParaRPr lang="en-US"/>
        </a:p>
      </dgm:t>
    </dgm:pt>
    <dgm:pt modelId="{6B35EF00-CCA9-45B3-B59D-5A1C2A3EFB81}">
      <dgm:prSet/>
      <dgm:spPr/>
      <dgm:t>
        <a:bodyPr/>
        <a:lstStyle/>
        <a:p>
          <a:r>
            <a:rPr lang="fr-CA"/>
            <a:t>Concentration </a:t>
          </a:r>
          <a:endParaRPr lang="en-US"/>
        </a:p>
      </dgm:t>
    </dgm:pt>
    <dgm:pt modelId="{61500EAD-B250-4F74-A669-E77D1723E0FE}" type="parTrans" cxnId="{65116564-C8F3-4525-95CE-03427B77E911}">
      <dgm:prSet/>
      <dgm:spPr/>
      <dgm:t>
        <a:bodyPr/>
        <a:lstStyle/>
        <a:p>
          <a:endParaRPr lang="en-US"/>
        </a:p>
      </dgm:t>
    </dgm:pt>
    <dgm:pt modelId="{61D8CB99-C5ED-425F-A8A2-428C159E3D1B}" type="sibTrans" cxnId="{65116564-C8F3-4525-95CE-03427B77E911}">
      <dgm:prSet/>
      <dgm:spPr/>
      <dgm:t>
        <a:bodyPr/>
        <a:lstStyle/>
        <a:p>
          <a:endParaRPr lang="en-US"/>
        </a:p>
      </dgm:t>
    </dgm:pt>
    <dgm:pt modelId="{0C151C20-C4ED-4BD1-9F6B-50D3CFEED95D}">
      <dgm:prSet/>
      <dgm:spPr/>
      <dgm:t>
        <a:bodyPr/>
        <a:lstStyle/>
        <a:p>
          <a:r>
            <a:rPr lang="fr-CA"/>
            <a:t>Incompatibilité (certains médicaments ne peuvent être administrés ensemble)</a:t>
          </a:r>
          <a:endParaRPr lang="en-US"/>
        </a:p>
      </dgm:t>
    </dgm:pt>
    <dgm:pt modelId="{71BE1ECF-EE40-470C-A2B2-D4D7F87881F8}" type="parTrans" cxnId="{78B24DD7-4F0C-447B-9060-20D0387BC1F3}">
      <dgm:prSet/>
      <dgm:spPr/>
      <dgm:t>
        <a:bodyPr/>
        <a:lstStyle/>
        <a:p>
          <a:endParaRPr lang="en-US"/>
        </a:p>
      </dgm:t>
    </dgm:pt>
    <dgm:pt modelId="{C007B4F5-442C-4743-A979-72670D9BE707}" type="sibTrans" cxnId="{78B24DD7-4F0C-447B-9060-20D0387BC1F3}">
      <dgm:prSet/>
      <dgm:spPr/>
      <dgm:t>
        <a:bodyPr/>
        <a:lstStyle/>
        <a:p>
          <a:endParaRPr lang="en-US"/>
        </a:p>
      </dgm:t>
    </dgm:pt>
    <dgm:pt modelId="{78290E00-D0D5-4F82-A4EF-054096533608}">
      <dgm:prSet/>
      <dgm:spPr/>
      <dgm:t>
        <a:bodyPr/>
        <a:lstStyle/>
        <a:p>
          <a:r>
            <a:rPr lang="fr-CA"/>
            <a:t>Accumulation (si élimination lente)</a:t>
          </a:r>
          <a:endParaRPr lang="en-US"/>
        </a:p>
      </dgm:t>
    </dgm:pt>
    <dgm:pt modelId="{8527069F-F461-40A5-980B-8DC3F4DFB1E0}" type="parTrans" cxnId="{0A30C931-A34B-4F78-BD7F-0BA9AADDCCC3}">
      <dgm:prSet/>
      <dgm:spPr/>
      <dgm:t>
        <a:bodyPr/>
        <a:lstStyle/>
        <a:p>
          <a:endParaRPr lang="en-US"/>
        </a:p>
      </dgm:t>
    </dgm:pt>
    <dgm:pt modelId="{ABE38253-767E-4FFE-B1C0-F2FD40DC5881}" type="sibTrans" cxnId="{0A30C931-A34B-4F78-BD7F-0BA9AADDCCC3}">
      <dgm:prSet/>
      <dgm:spPr/>
      <dgm:t>
        <a:bodyPr/>
        <a:lstStyle/>
        <a:p>
          <a:endParaRPr lang="en-US"/>
        </a:p>
      </dgm:t>
    </dgm:pt>
    <dgm:pt modelId="{1B2FBEC6-15B0-4B44-9955-9C303A99D11E}">
      <dgm:prSet/>
      <dgm:spPr/>
      <dgm:t>
        <a:bodyPr/>
        <a:lstStyle/>
        <a:p>
          <a:r>
            <a:rPr lang="fr-CA"/>
            <a:t>Interaction (synergie ou potentialisation vs antagoniste)</a:t>
          </a:r>
          <a:endParaRPr lang="en-US"/>
        </a:p>
      </dgm:t>
    </dgm:pt>
    <dgm:pt modelId="{A9E33EA8-6682-4C38-BF0A-A1880A716209}" type="parTrans" cxnId="{5980B98B-CE0B-453B-BE6F-14F1FDE676CF}">
      <dgm:prSet/>
      <dgm:spPr/>
      <dgm:t>
        <a:bodyPr/>
        <a:lstStyle/>
        <a:p>
          <a:endParaRPr lang="en-US"/>
        </a:p>
      </dgm:t>
    </dgm:pt>
    <dgm:pt modelId="{2B753012-3D78-4FC4-82C1-DCE26E167F6F}" type="sibTrans" cxnId="{5980B98B-CE0B-453B-BE6F-14F1FDE676CF}">
      <dgm:prSet/>
      <dgm:spPr/>
      <dgm:t>
        <a:bodyPr/>
        <a:lstStyle/>
        <a:p>
          <a:endParaRPr lang="en-US"/>
        </a:p>
      </dgm:t>
    </dgm:pt>
    <dgm:pt modelId="{B81CED3E-37D8-44B5-8363-1DCB5387E931}" type="pres">
      <dgm:prSet presAssocID="{B62F6170-ECCC-442C-8ED4-C1C75E117985}" presName="diagram" presStyleCnt="0">
        <dgm:presLayoutVars>
          <dgm:dir/>
          <dgm:resizeHandles val="exact"/>
        </dgm:presLayoutVars>
      </dgm:prSet>
      <dgm:spPr/>
    </dgm:pt>
    <dgm:pt modelId="{DD2D3B34-7FFA-46E8-B4D2-2E0C05906C91}" type="pres">
      <dgm:prSet presAssocID="{AEE5C62F-64F4-48C3-81A3-F81C31C6B5FA}" presName="node" presStyleLbl="node1" presStyleIdx="0" presStyleCnt="7">
        <dgm:presLayoutVars>
          <dgm:bulletEnabled val="1"/>
        </dgm:presLayoutVars>
      </dgm:prSet>
      <dgm:spPr/>
    </dgm:pt>
    <dgm:pt modelId="{BA15BEF3-B9FE-4BAE-AE91-3A612A44C606}" type="pres">
      <dgm:prSet presAssocID="{B6C0C195-3583-4924-AFE7-68E1CCCD32BB}" presName="sibTrans" presStyleCnt="0"/>
      <dgm:spPr/>
    </dgm:pt>
    <dgm:pt modelId="{5081500E-6548-4C0A-B32C-92BA4D343CB4}" type="pres">
      <dgm:prSet presAssocID="{F9F944A4-84CA-4F89-B33E-CE6C3448953C}" presName="node" presStyleLbl="node1" presStyleIdx="1" presStyleCnt="7">
        <dgm:presLayoutVars>
          <dgm:bulletEnabled val="1"/>
        </dgm:presLayoutVars>
      </dgm:prSet>
      <dgm:spPr/>
    </dgm:pt>
    <dgm:pt modelId="{14AE1CE5-F7B4-4CFD-924B-BDF190A751A5}" type="pres">
      <dgm:prSet presAssocID="{277AAC28-9957-4A37-95D0-281DA82C85BF}" presName="sibTrans" presStyleCnt="0"/>
      <dgm:spPr/>
    </dgm:pt>
    <dgm:pt modelId="{E4BED21E-6290-43D2-9B28-5B4C1880E8BA}" type="pres">
      <dgm:prSet presAssocID="{90D05E51-38BA-4733-B569-25A16D38B22D}" presName="node" presStyleLbl="node1" presStyleIdx="2" presStyleCnt="7">
        <dgm:presLayoutVars>
          <dgm:bulletEnabled val="1"/>
        </dgm:presLayoutVars>
      </dgm:prSet>
      <dgm:spPr/>
    </dgm:pt>
    <dgm:pt modelId="{58D27730-F90E-4706-BD7A-A2C3B5967D57}" type="pres">
      <dgm:prSet presAssocID="{3AAD40F9-B276-41E9-A5CD-9EE786CCADDC}" presName="sibTrans" presStyleCnt="0"/>
      <dgm:spPr/>
    </dgm:pt>
    <dgm:pt modelId="{36C69798-B868-4599-9C2F-69EA2800BC38}" type="pres">
      <dgm:prSet presAssocID="{6B35EF00-CCA9-45B3-B59D-5A1C2A3EFB81}" presName="node" presStyleLbl="node1" presStyleIdx="3" presStyleCnt="7">
        <dgm:presLayoutVars>
          <dgm:bulletEnabled val="1"/>
        </dgm:presLayoutVars>
      </dgm:prSet>
      <dgm:spPr/>
    </dgm:pt>
    <dgm:pt modelId="{A2FE6C4A-514D-4D5E-8C52-B383793CE5CA}" type="pres">
      <dgm:prSet presAssocID="{61D8CB99-C5ED-425F-A8A2-428C159E3D1B}" presName="sibTrans" presStyleCnt="0"/>
      <dgm:spPr/>
    </dgm:pt>
    <dgm:pt modelId="{DFA1299F-B87F-4EA5-8BB6-C74181CB2C4F}" type="pres">
      <dgm:prSet presAssocID="{0C151C20-C4ED-4BD1-9F6B-50D3CFEED95D}" presName="node" presStyleLbl="node1" presStyleIdx="4" presStyleCnt="7">
        <dgm:presLayoutVars>
          <dgm:bulletEnabled val="1"/>
        </dgm:presLayoutVars>
      </dgm:prSet>
      <dgm:spPr/>
    </dgm:pt>
    <dgm:pt modelId="{8AA90686-259E-4C61-9875-D6EEACEF1ECB}" type="pres">
      <dgm:prSet presAssocID="{C007B4F5-442C-4743-A979-72670D9BE707}" presName="sibTrans" presStyleCnt="0"/>
      <dgm:spPr/>
    </dgm:pt>
    <dgm:pt modelId="{FB376F0F-FD8A-44BB-967F-E62EDCC71BCD}" type="pres">
      <dgm:prSet presAssocID="{78290E00-D0D5-4F82-A4EF-054096533608}" presName="node" presStyleLbl="node1" presStyleIdx="5" presStyleCnt="7">
        <dgm:presLayoutVars>
          <dgm:bulletEnabled val="1"/>
        </dgm:presLayoutVars>
      </dgm:prSet>
      <dgm:spPr/>
    </dgm:pt>
    <dgm:pt modelId="{65A5186F-91D1-42F0-B627-1FDA2B37C461}" type="pres">
      <dgm:prSet presAssocID="{ABE38253-767E-4FFE-B1C0-F2FD40DC5881}" presName="sibTrans" presStyleCnt="0"/>
      <dgm:spPr/>
    </dgm:pt>
    <dgm:pt modelId="{8C981CE4-D0EC-4518-9957-93EFEED85546}" type="pres">
      <dgm:prSet presAssocID="{1B2FBEC6-15B0-4B44-9955-9C303A99D11E}" presName="node" presStyleLbl="node1" presStyleIdx="6" presStyleCnt="7">
        <dgm:presLayoutVars>
          <dgm:bulletEnabled val="1"/>
        </dgm:presLayoutVars>
      </dgm:prSet>
      <dgm:spPr/>
    </dgm:pt>
  </dgm:ptLst>
  <dgm:cxnLst>
    <dgm:cxn modelId="{B2A38B09-DE79-48BD-801F-797EBAEFA415}" type="presOf" srcId="{0C151C20-C4ED-4BD1-9F6B-50D3CFEED95D}" destId="{DFA1299F-B87F-4EA5-8BB6-C74181CB2C4F}" srcOrd="0" destOrd="0" presId="urn:microsoft.com/office/officeart/2005/8/layout/default"/>
    <dgm:cxn modelId="{2068ED09-BCCA-427A-9609-8DABAFFE41C4}" type="presOf" srcId="{F9F944A4-84CA-4F89-B33E-CE6C3448953C}" destId="{5081500E-6548-4C0A-B32C-92BA4D343CB4}" srcOrd="0" destOrd="0" presId="urn:microsoft.com/office/officeart/2005/8/layout/default"/>
    <dgm:cxn modelId="{6C9BBD0F-A08A-42BF-AB69-D5665816AEA7}" type="presOf" srcId="{78290E00-D0D5-4F82-A4EF-054096533608}" destId="{FB376F0F-FD8A-44BB-967F-E62EDCC71BCD}" srcOrd="0" destOrd="0" presId="urn:microsoft.com/office/officeart/2005/8/layout/default"/>
    <dgm:cxn modelId="{0A30C931-A34B-4F78-BD7F-0BA9AADDCCC3}" srcId="{B62F6170-ECCC-442C-8ED4-C1C75E117985}" destId="{78290E00-D0D5-4F82-A4EF-054096533608}" srcOrd="5" destOrd="0" parTransId="{8527069F-F461-40A5-980B-8DC3F4DFB1E0}" sibTransId="{ABE38253-767E-4FFE-B1C0-F2FD40DC5881}"/>
    <dgm:cxn modelId="{DACB0234-BCEE-483B-A219-BBE155D62DB6}" type="presOf" srcId="{1B2FBEC6-15B0-4B44-9955-9C303A99D11E}" destId="{8C981CE4-D0EC-4518-9957-93EFEED85546}" srcOrd="0" destOrd="0" presId="urn:microsoft.com/office/officeart/2005/8/layout/default"/>
    <dgm:cxn modelId="{65116564-C8F3-4525-95CE-03427B77E911}" srcId="{B62F6170-ECCC-442C-8ED4-C1C75E117985}" destId="{6B35EF00-CCA9-45B3-B59D-5A1C2A3EFB81}" srcOrd="3" destOrd="0" parTransId="{61500EAD-B250-4F74-A669-E77D1723E0FE}" sibTransId="{61D8CB99-C5ED-425F-A8A2-428C159E3D1B}"/>
    <dgm:cxn modelId="{1195FC4E-58A9-49BA-ACF2-0506D1B6DADA}" type="presOf" srcId="{90D05E51-38BA-4733-B569-25A16D38B22D}" destId="{E4BED21E-6290-43D2-9B28-5B4C1880E8BA}" srcOrd="0" destOrd="0" presId="urn:microsoft.com/office/officeart/2005/8/layout/default"/>
    <dgm:cxn modelId="{B797C675-C619-4677-9868-D7CCFC1095D2}" srcId="{B62F6170-ECCC-442C-8ED4-C1C75E117985}" destId="{90D05E51-38BA-4733-B569-25A16D38B22D}" srcOrd="2" destOrd="0" parTransId="{47F0A7FA-4F97-4961-8EA6-549E65D956E1}" sibTransId="{3AAD40F9-B276-41E9-A5CD-9EE786CCADDC}"/>
    <dgm:cxn modelId="{1CE90558-AAEA-4241-A44E-248FCB88832C}" srcId="{B62F6170-ECCC-442C-8ED4-C1C75E117985}" destId="{F9F944A4-84CA-4F89-B33E-CE6C3448953C}" srcOrd="1" destOrd="0" parTransId="{2255DB8D-8CDB-4D4B-88B5-A319AF02CFEA}" sibTransId="{277AAC28-9957-4A37-95D0-281DA82C85BF}"/>
    <dgm:cxn modelId="{5EBC3B5A-75C7-4432-9664-EA6D68B5C71D}" type="presOf" srcId="{6B35EF00-CCA9-45B3-B59D-5A1C2A3EFB81}" destId="{36C69798-B868-4599-9C2F-69EA2800BC38}" srcOrd="0" destOrd="0" presId="urn:microsoft.com/office/officeart/2005/8/layout/default"/>
    <dgm:cxn modelId="{5980B98B-CE0B-453B-BE6F-14F1FDE676CF}" srcId="{B62F6170-ECCC-442C-8ED4-C1C75E117985}" destId="{1B2FBEC6-15B0-4B44-9955-9C303A99D11E}" srcOrd="6" destOrd="0" parTransId="{A9E33EA8-6682-4C38-BF0A-A1880A716209}" sibTransId="{2B753012-3D78-4FC4-82C1-DCE26E167F6F}"/>
    <dgm:cxn modelId="{15B64F92-F795-4EB4-9B90-81AB38BDBB62}" type="presOf" srcId="{B62F6170-ECCC-442C-8ED4-C1C75E117985}" destId="{B81CED3E-37D8-44B5-8363-1DCB5387E931}" srcOrd="0" destOrd="0" presId="urn:microsoft.com/office/officeart/2005/8/layout/default"/>
    <dgm:cxn modelId="{87FCC998-0E96-4BA2-8664-D4A21DA07F4E}" type="presOf" srcId="{AEE5C62F-64F4-48C3-81A3-F81C31C6B5FA}" destId="{DD2D3B34-7FFA-46E8-B4D2-2E0C05906C91}" srcOrd="0" destOrd="0" presId="urn:microsoft.com/office/officeart/2005/8/layout/default"/>
    <dgm:cxn modelId="{7A218BAA-AD2F-489F-A262-CA08833A6A98}" srcId="{B62F6170-ECCC-442C-8ED4-C1C75E117985}" destId="{AEE5C62F-64F4-48C3-81A3-F81C31C6B5FA}" srcOrd="0" destOrd="0" parTransId="{529B66C1-4BED-45D5-9600-5C79836335CD}" sibTransId="{B6C0C195-3583-4924-AFE7-68E1CCCD32BB}"/>
    <dgm:cxn modelId="{78B24DD7-4F0C-447B-9060-20D0387BC1F3}" srcId="{B62F6170-ECCC-442C-8ED4-C1C75E117985}" destId="{0C151C20-C4ED-4BD1-9F6B-50D3CFEED95D}" srcOrd="4" destOrd="0" parTransId="{71BE1ECF-EE40-470C-A2B2-D4D7F87881F8}" sibTransId="{C007B4F5-442C-4743-A979-72670D9BE707}"/>
    <dgm:cxn modelId="{BF939917-AD81-49A1-9C44-0989154479AA}" type="presParOf" srcId="{B81CED3E-37D8-44B5-8363-1DCB5387E931}" destId="{DD2D3B34-7FFA-46E8-B4D2-2E0C05906C91}" srcOrd="0" destOrd="0" presId="urn:microsoft.com/office/officeart/2005/8/layout/default"/>
    <dgm:cxn modelId="{8B147F71-BF4A-41F8-94E5-0481B645F739}" type="presParOf" srcId="{B81CED3E-37D8-44B5-8363-1DCB5387E931}" destId="{BA15BEF3-B9FE-4BAE-AE91-3A612A44C606}" srcOrd="1" destOrd="0" presId="urn:microsoft.com/office/officeart/2005/8/layout/default"/>
    <dgm:cxn modelId="{2E7EC036-950E-4FF7-B110-3B12D47E0C8A}" type="presParOf" srcId="{B81CED3E-37D8-44B5-8363-1DCB5387E931}" destId="{5081500E-6548-4C0A-B32C-92BA4D343CB4}" srcOrd="2" destOrd="0" presId="urn:microsoft.com/office/officeart/2005/8/layout/default"/>
    <dgm:cxn modelId="{95A82EFA-C281-4CEB-B19E-0028B6D975D8}" type="presParOf" srcId="{B81CED3E-37D8-44B5-8363-1DCB5387E931}" destId="{14AE1CE5-F7B4-4CFD-924B-BDF190A751A5}" srcOrd="3" destOrd="0" presId="urn:microsoft.com/office/officeart/2005/8/layout/default"/>
    <dgm:cxn modelId="{16EDDF53-8A8B-493C-812D-60495DDCA89B}" type="presParOf" srcId="{B81CED3E-37D8-44B5-8363-1DCB5387E931}" destId="{E4BED21E-6290-43D2-9B28-5B4C1880E8BA}" srcOrd="4" destOrd="0" presId="urn:microsoft.com/office/officeart/2005/8/layout/default"/>
    <dgm:cxn modelId="{53531FA8-9B0E-45A4-9EE0-BE4DEB0CAAD6}" type="presParOf" srcId="{B81CED3E-37D8-44B5-8363-1DCB5387E931}" destId="{58D27730-F90E-4706-BD7A-A2C3B5967D57}" srcOrd="5" destOrd="0" presId="urn:microsoft.com/office/officeart/2005/8/layout/default"/>
    <dgm:cxn modelId="{D5D866D9-CCF6-4A4D-9232-ED557E00D8BF}" type="presParOf" srcId="{B81CED3E-37D8-44B5-8363-1DCB5387E931}" destId="{36C69798-B868-4599-9C2F-69EA2800BC38}" srcOrd="6" destOrd="0" presId="urn:microsoft.com/office/officeart/2005/8/layout/default"/>
    <dgm:cxn modelId="{8546B3CF-3343-49D1-8F4F-36B436CE13F6}" type="presParOf" srcId="{B81CED3E-37D8-44B5-8363-1DCB5387E931}" destId="{A2FE6C4A-514D-4D5E-8C52-B383793CE5CA}" srcOrd="7" destOrd="0" presId="urn:microsoft.com/office/officeart/2005/8/layout/default"/>
    <dgm:cxn modelId="{BD82BA49-0248-4EAF-960F-DC57C0180664}" type="presParOf" srcId="{B81CED3E-37D8-44B5-8363-1DCB5387E931}" destId="{DFA1299F-B87F-4EA5-8BB6-C74181CB2C4F}" srcOrd="8" destOrd="0" presId="urn:microsoft.com/office/officeart/2005/8/layout/default"/>
    <dgm:cxn modelId="{2AC76316-6348-40F8-9DB7-F138C776E8C5}" type="presParOf" srcId="{B81CED3E-37D8-44B5-8363-1DCB5387E931}" destId="{8AA90686-259E-4C61-9875-D6EEACEF1ECB}" srcOrd="9" destOrd="0" presId="urn:microsoft.com/office/officeart/2005/8/layout/default"/>
    <dgm:cxn modelId="{5FD99064-0AC8-41A2-B81B-B6201D30CB21}" type="presParOf" srcId="{B81CED3E-37D8-44B5-8363-1DCB5387E931}" destId="{FB376F0F-FD8A-44BB-967F-E62EDCC71BCD}" srcOrd="10" destOrd="0" presId="urn:microsoft.com/office/officeart/2005/8/layout/default"/>
    <dgm:cxn modelId="{BC174333-06C2-4DCD-AC9F-1801B901DF13}" type="presParOf" srcId="{B81CED3E-37D8-44B5-8363-1DCB5387E931}" destId="{65A5186F-91D1-42F0-B627-1FDA2B37C461}" srcOrd="11" destOrd="0" presId="urn:microsoft.com/office/officeart/2005/8/layout/default"/>
    <dgm:cxn modelId="{33F4C3AC-6D89-435B-9E0D-9EC2A0B96CEB}" type="presParOf" srcId="{B81CED3E-37D8-44B5-8363-1DCB5387E931}" destId="{8C981CE4-D0EC-4518-9957-93EFEED8554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9989B5-C69D-47CB-A075-7BFE2C39348F}" type="doc">
      <dgm:prSet loTypeId="urn:microsoft.com/office/officeart/2005/8/layout/hierarchy3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AFD7E0-75B4-410F-A1AD-78FBCCCF2325}">
      <dgm:prSet custT="1"/>
      <dgm:spPr/>
      <dgm:t>
        <a:bodyPr/>
        <a:lstStyle/>
        <a:p>
          <a:r>
            <a:rPr lang="fr-CA" sz="2400" dirty="0"/>
            <a:t>Origine </a:t>
          </a:r>
          <a:r>
            <a:rPr lang="fr-CA" sz="2400" i="1" u="sng" dirty="0"/>
            <a:t>naturelle</a:t>
          </a:r>
          <a:r>
            <a:rPr lang="fr-CA" sz="2400" dirty="0"/>
            <a:t> et provenir de différentes sources (végétale ex: la lavande, animale ex: insuline, minéral ex: huile minérale ou microbiologique ex: les champignons sont à l’origine des antibiotiques)</a:t>
          </a:r>
          <a:endParaRPr lang="en-US" sz="2400" dirty="0"/>
        </a:p>
      </dgm:t>
    </dgm:pt>
    <dgm:pt modelId="{176608B0-CF2D-4CEA-AD6C-AF0499AAE083}" type="parTrans" cxnId="{7175F159-0FA4-4E01-95BA-37166C13DDFF}">
      <dgm:prSet/>
      <dgm:spPr/>
      <dgm:t>
        <a:bodyPr/>
        <a:lstStyle/>
        <a:p>
          <a:endParaRPr lang="en-US" sz="4800"/>
        </a:p>
      </dgm:t>
    </dgm:pt>
    <dgm:pt modelId="{B2A09F47-2FA7-4922-B485-1E630356BA96}" type="sibTrans" cxnId="{7175F159-0FA4-4E01-95BA-37166C13DDFF}">
      <dgm:prSet/>
      <dgm:spPr/>
      <dgm:t>
        <a:bodyPr/>
        <a:lstStyle/>
        <a:p>
          <a:endParaRPr lang="en-US" sz="4800"/>
        </a:p>
      </dgm:t>
    </dgm:pt>
    <dgm:pt modelId="{4640E5E3-25D7-4795-9ADE-7210A4BC564D}">
      <dgm:prSet custT="1"/>
      <dgm:spPr/>
      <dgm:t>
        <a:bodyPr/>
        <a:lstStyle/>
        <a:p>
          <a:r>
            <a:rPr lang="fr-CA" sz="2400" dirty="0"/>
            <a:t>Origine </a:t>
          </a:r>
          <a:r>
            <a:rPr lang="fr-CA" sz="2400" i="1" u="sng" dirty="0"/>
            <a:t>artificielle</a:t>
          </a:r>
          <a:r>
            <a:rPr lang="fr-CA" sz="2400" dirty="0"/>
            <a:t>: synthétique=</a:t>
          </a:r>
        </a:p>
        <a:p>
          <a:r>
            <a:rPr lang="fr-CA" sz="2400" dirty="0"/>
            <a:t>exclusivement fabriqué en laboratoire</a:t>
          </a:r>
          <a:endParaRPr lang="en-US" sz="2400" dirty="0"/>
        </a:p>
      </dgm:t>
    </dgm:pt>
    <dgm:pt modelId="{BDFD4F61-8556-435D-B310-B08294F80FFA}" type="parTrans" cxnId="{12DFBF6B-FA48-40FF-95DF-8F15384C18B6}">
      <dgm:prSet/>
      <dgm:spPr/>
      <dgm:t>
        <a:bodyPr/>
        <a:lstStyle/>
        <a:p>
          <a:endParaRPr lang="en-US" sz="4800"/>
        </a:p>
      </dgm:t>
    </dgm:pt>
    <dgm:pt modelId="{8FEC62C6-F8C8-467E-A2EE-97E7C10EDA6A}" type="sibTrans" cxnId="{12DFBF6B-FA48-40FF-95DF-8F15384C18B6}">
      <dgm:prSet/>
      <dgm:spPr/>
      <dgm:t>
        <a:bodyPr/>
        <a:lstStyle/>
        <a:p>
          <a:endParaRPr lang="en-US" sz="4800"/>
        </a:p>
      </dgm:t>
    </dgm:pt>
    <dgm:pt modelId="{4A80BC89-1C88-40F7-AA70-ED912F746C27}">
      <dgm:prSet custT="1"/>
      <dgm:spPr/>
      <dgm:t>
        <a:bodyPr/>
        <a:lstStyle/>
        <a:p>
          <a:r>
            <a:rPr lang="fr-CA" sz="2400" dirty="0"/>
            <a:t>semi-synthétique=contient des molécules naturelles déjà existantes ou modifiés</a:t>
          </a:r>
          <a:endParaRPr lang="en-US" sz="2400" dirty="0"/>
        </a:p>
      </dgm:t>
    </dgm:pt>
    <dgm:pt modelId="{D1F3BD20-AFBE-4013-9757-2A327729D761}" type="parTrans" cxnId="{3C5033BC-8126-469E-A221-5EA699C8F409}">
      <dgm:prSet/>
      <dgm:spPr/>
      <dgm:t>
        <a:bodyPr/>
        <a:lstStyle/>
        <a:p>
          <a:endParaRPr lang="en-US" sz="4800"/>
        </a:p>
      </dgm:t>
    </dgm:pt>
    <dgm:pt modelId="{204E6435-BE8D-46C5-A5BC-C1AE1A1C8446}" type="sibTrans" cxnId="{3C5033BC-8126-469E-A221-5EA699C8F409}">
      <dgm:prSet/>
      <dgm:spPr/>
      <dgm:t>
        <a:bodyPr/>
        <a:lstStyle/>
        <a:p>
          <a:endParaRPr lang="en-US" sz="4800"/>
        </a:p>
      </dgm:t>
    </dgm:pt>
    <dgm:pt modelId="{1E9C5D56-4C7A-48D5-8929-AD1E91CE2FEC}" type="pres">
      <dgm:prSet presAssocID="{019989B5-C69D-47CB-A075-7BFE2C39348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6D26A9-D89B-47A2-BBF1-6B22967BAF97}" type="pres">
      <dgm:prSet presAssocID="{77AFD7E0-75B4-410F-A1AD-78FBCCCF2325}" presName="root" presStyleCnt="0"/>
      <dgm:spPr/>
    </dgm:pt>
    <dgm:pt modelId="{926BD64C-E8C1-4D08-8F94-BEC53FF99CF8}" type="pres">
      <dgm:prSet presAssocID="{77AFD7E0-75B4-410F-A1AD-78FBCCCF2325}" presName="rootComposite" presStyleCnt="0"/>
      <dgm:spPr/>
    </dgm:pt>
    <dgm:pt modelId="{7B9D3D6B-ABF5-4CA5-9D6C-EB71AC9AAD4F}" type="pres">
      <dgm:prSet presAssocID="{77AFD7E0-75B4-410F-A1AD-78FBCCCF2325}" presName="rootText" presStyleLbl="node1" presStyleIdx="0" presStyleCnt="3" custScaleX="135804" custScaleY="507664"/>
      <dgm:spPr/>
    </dgm:pt>
    <dgm:pt modelId="{EA81F60A-689E-4370-A204-4843D6959965}" type="pres">
      <dgm:prSet presAssocID="{77AFD7E0-75B4-410F-A1AD-78FBCCCF2325}" presName="rootConnector" presStyleLbl="node1" presStyleIdx="0" presStyleCnt="3"/>
      <dgm:spPr/>
    </dgm:pt>
    <dgm:pt modelId="{B182E09E-1093-4823-860F-F9B2E3016912}" type="pres">
      <dgm:prSet presAssocID="{77AFD7E0-75B4-410F-A1AD-78FBCCCF2325}" presName="childShape" presStyleCnt="0"/>
      <dgm:spPr/>
    </dgm:pt>
    <dgm:pt modelId="{F64DDBE4-A12D-474C-8D13-4D1976D1182B}" type="pres">
      <dgm:prSet presAssocID="{4640E5E3-25D7-4795-9ADE-7210A4BC564D}" presName="root" presStyleCnt="0"/>
      <dgm:spPr/>
    </dgm:pt>
    <dgm:pt modelId="{88029124-1731-4810-B328-96EA0172E745}" type="pres">
      <dgm:prSet presAssocID="{4640E5E3-25D7-4795-9ADE-7210A4BC564D}" presName="rootComposite" presStyleCnt="0"/>
      <dgm:spPr/>
    </dgm:pt>
    <dgm:pt modelId="{60A51EC2-0DC3-4747-83E8-8228E9971335}" type="pres">
      <dgm:prSet presAssocID="{4640E5E3-25D7-4795-9ADE-7210A4BC564D}" presName="rootText" presStyleLbl="node1" presStyleIdx="1" presStyleCnt="3" custScaleX="123688" custScaleY="259203"/>
      <dgm:spPr/>
    </dgm:pt>
    <dgm:pt modelId="{1912F5C1-8701-4750-8423-0ADB18365431}" type="pres">
      <dgm:prSet presAssocID="{4640E5E3-25D7-4795-9ADE-7210A4BC564D}" presName="rootConnector" presStyleLbl="node1" presStyleIdx="1" presStyleCnt="3"/>
      <dgm:spPr/>
    </dgm:pt>
    <dgm:pt modelId="{A9AB78FF-73FC-4BEE-92C4-FCD89A0DE2A3}" type="pres">
      <dgm:prSet presAssocID="{4640E5E3-25D7-4795-9ADE-7210A4BC564D}" presName="childShape" presStyleCnt="0"/>
      <dgm:spPr/>
    </dgm:pt>
    <dgm:pt modelId="{B8286CB4-A6FF-4974-986E-C0A2B8DF080F}" type="pres">
      <dgm:prSet presAssocID="{4A80BC89-1C88-40F7-AA70-ED912F746C27}" presName="root" presStyleCnt="0"/>
      <dgm:spPr/>
    </dgm:pt>
    <dgm:pt modelId="{5800249E-D820-4898-82C2-0E3194A820B0}" type="pres">
      <dgm:prSet presAssocID="{4A80BC89-1C88-40F7-AA70-ED912F746C27}" presName="rootComposite" presStyleCnt="0"/>
      <dgm:spPr/>
    </dgm:pt>
    <dgm:pt modelId="{A847E625-3117-4ED8-9F7E-A38CD8961176}" type="pres">
      <dgm:prSet presAssocID="{4A80BC89-1C88-40F7-AA70-ED912F746C27}" presName="rootText" presStyleLbl="node1" presStyleIdx="2" presStyleCnt="3" custScaleX="123586" custScaleY="250751"/>
      <dgm:spPr/>
    </dgm:pt>
    <dgm:pt modelId="{AC17442F-1DDF-4F43-ABD0-E8B9D8C4DBB2}" type="pres">
      <dgm:prSet presAssocID="{4A80BC89-1C88-40F7-AA70-ED912F746C27}" presName="rootConnector" presStyleLbl="node1" presStyleIdx="2" presStyleCnt="3"/>
      <dgm:spPr/>
    </dgm:pt>
    <dgm:pt modelId="{6BA92F2D-70CE-4B3D-B042-394EEFD1BC98}" type="pres">
      <dgm:prSet presAssocID="{4A80BC89-1C88-40F7-AA70-ED912F746C27}" presName="childShape" presStyleCnt="0"/>
      <dgm:spPr/>
    </dgm:pt>
  </dgm:ptLst>
  <dgm:cxnLst>
    <dgm:cxn modelId="{6F6DF005-2FB2-48E0-835E-7800621053FB}" type="presOf" srcId="{77AFD7E0-75B4-410F-A1AD-78FBCCCF2325}" destId="{EA81F60A-689E-4370-A204-4843D6959965}" srcOrd="1" destOrd="0" presId="urn:microsoft.com/office/officeart/2005/8/layout/hierarchy3"/>
    <dgm:cxn modelId="{16ED7E12-34C6-46D5-894B-736CD1C0A417}" type="presOf" srcId="{4640E5E3-25D7-4795-9ADE-7210A4BC564D}" destId="{1912F5C1-8701-4750-8423-0ADB18365431}" srcOrd="1" destOrd="0" presId="urn:microsoft.com/office/officeart/2005/8/layout/hierarchy3"/>
    <dgm:cxn modelId="{29DA582A-80EE-49DB-9C04-80CBCA060F2F}" type="presOf" srcId="{019989B5-C69D-47CB-A075-7BFE2C39348F}" destId="{1E9C5D56-4C7A-48D5-8929-AD1E91CE2FEC}" srcOrd="0" destOrd="0" presId="urn:microsoft.com/office/officeart/2005/8/layout/hierarchy3"/>
    <dgm:cxn modelId="{F8553D3D-EBC2-4785-BA96-7FD9E79A88AD}" type="presOf" srcId="{4640E5E3-25D7-4795-9ADE-7210A4BC564D}" destId="{60A51EC2-0DC3-4747-83E8-8228E9971335}" srcOrd="0" destOrd="0" presId="urn:microsoft.com/office/officeart/2005/8/layout/hierarchy3"/>
    <dgm:cxn modelId="{12DFBF6B-FA48-40FF-95DF-8F15384C18B6}" srcId="{019989B5-C69D-47CB-A075-7BFE2C39348F}" destId="{4640E5E3-25D7-4795-9ADE-7210A4BC564D}" srcOrd="1" destOrd="0" parTransId="{BDFD4F61-8556-435D-B310-B08294F80FFA}" sibTransId="{8FEC62C6-F8C8-467E-A2EE-97E7C10EDA6A}"/>
    <dgm:cxn modelId="{33A8E36C-E7A0-4182-BF59-279DF3A18A60}" type="presOf" srcId="{77AFD7E0-75B4-410F-A1AD-78FBCCCF2325}" destId="{7B9D3D6B-ABF5-4CA5-9D6C-EB71AC9AAD4F}" srcOrd="0" destOrd="0" presId="urn:microsoft.com/office/officeart/2005/8/layout/hierarchy3"/>
    <dgm:cxn modelId="{7175F159-0FA4-4E01-95BA-37166C13DDFF}" srcId="{019989B5-C69D-47CB-A075-7BFE2C39348F}" destId="{77AFD7E0-75B4-410F-A1AD-78FBCCCF2325}" srcOrd="0" destOrd="0" parTransId="{176608B0-CF2D-4CEA-AD6C-AF0499AAE083}" sibTransId="{B2A09F47-2FA7-4922-B485-1E630356BA96}"/>
    <dgm:cxn modelId="{394B995A-5894-489C-858D-E2037E69F79F}" type="presOf" srcId="{4A80BC89-1C88-40F7-AA70-ED912F746C27}" destId="{A847E625-3117-4ED8-9F7E-A38CD8961176}" srcOrd="0" destOrd="0" presId="urn:microsoft.com/office/officeart/2005/8/layout/hierarchy3"/>
    <dgm:cxn modelId="{3C5033BC-8126-469E-A221-5EA699C8F409}" srcId="{019989B5-C69D-47CB-A075-7BFE2C39348F}" destId="{4A80BC89-1C88-40F7-AA70-ED912F746C27}" srcOrd="2" destOrd="0" parTransId="{D1F3BD20-AFBE-4013-9757-2A327729D761}" sibTransId="{204E6435-BE8D-46C5-A5BC-C1AE1A1C8446}"/>
    <dgm:cxn modelId="{7629A7ED-A674-4C43-A442-8F8F4439CAFA}" type="presOf" srcId="{4A80BC89-1C88-40F7-AA70-ED912F746C27}" destId="{AC17442F-1DDF-4F43-ABD0-E8B9D8C4DBB2}" srcOrd="1" destOrd="0" presId="urn:microsoft.com/office/officeart/2005/8/layout/hierarchy3"/>
    <dgm:cxn modelId="{FBAED3EF-42F7-4F35-8F15-3B348536D1C1}" type="presParOf" srcId="{1E9C5D56-4C7A-48D5-8929-AD1E91CE2FEC}" destId="{836D26A9-D89B-47A2-BBF1-6B22967BAF97}" srcOrd="0" destOrd="0" presId="urn:microsoft.com/office/officeart/2005/8/layout/hierarchy3"/>
    <dgm:cxn modelId="{B72334A1-2542-440B-BCB1-25B2EC332C0E}" type="presParOf" srcId="{836D26A9-D89B-47A2-BBF1-6B22967BAF97}" destId="{926BD64C-E8C1-4D08-8F94-BEC53FF99CF8}" srcOrd="0" destOrd="0" presId="urn:microsoft.com/office/officeart/2005/8/layout/hierarchy3"/>
    <dgm:cxn modelId="{42887B1A-B286-4E07-8DC2-CB58E272EC28}" type="presParOf" srcId="{926BD64C-E8C1-4D08-8F94-BEC53FF99CF8}" destId="{7B9D3D6B-ABF5-4CA5-9D6C-EB71AC9AAD4F}" srcOrd="0" destOrd="0" presId="urn:microsoft.com/office/officeart/2005/8/layout/hierarchy3"/>
    <dgm:cxn modelId="{70F0230F-BCDB-4C73-9F87-4B813F5381A6}" type="presParOf" srcId="{926BD64C-E8C1-4D08-8F94-BEC53FF99CF8}" destId="{EA81F60A-689E-4370-A204-4843D6959965}" srcOrd="1" destOrd="0" presId="urn:microsoft.com/office/officeart/2005/8/layout/hierarchy3"/>
    <dgm:cxn modelId="{10E16B77-27A9-425F-89AA-9BD7C57E84F1}" type="presParOf" srcId="{836D26A9-D89B-47A2-BBF1-6B22967BAF97}" destId="{B182E09E-1093-4823-860F-F9B2E3016912}" srcOrd="1" destOrd="0" presId="urn:microsoft.com/office/officeart/2005/8/layout/hierarchy3"/>
    <dgm:cxn modelId="{18B8B113-4AE5-4479-BD22-0B5F3E7FC225}" type="presParOf" srcId="{1E9C5D56-4C7A-48D5-8929-AD1E91CE2FEC}" destId="{F64DDBE4-A12D-474C-8D13-4D1976D1182B}" srcOrd="1" destOrd="0" presId="urn:microsoft.com/office/officeart/2005/8/layout/hierarchy3"/>
    <dgm:cxn modelId="{74B0855C-2EA3-4455-9F2F-20270D652FDA}" type="presParOf" srcId="{F64DDBE4-A12D-474C-8D13-4D1976D1182B}" destId="{88029124-1731-4810-B328-96EA0172E745}" srcOrd="0" destOrd="0" presId="urn:microsoft.com/office/officeart/2005/8/layout/hierarchy3"/>
    <dgm:cxn modelId="{328569B9-D4AD-4168-B850-5B492B49787A}" type="presParOf" srcId="{88029124-1731-4810-B328-96EA0172E745}" destId="{60A51EC2-0DC3-4747-83E8-8228E9971335}" srcOrd="0" destOrd="0" presId="urn:microsoft.com/office/officeart/2005/8/layout/hierarchy3"/>
    <dgm:cxn modelId="{81F58DA1-BDE6-4FCB-A35F-774902DF9E60}" type="presParOf" srcId="{88029124-1731-4810-B328-96EA0172E745}" destId="{1912F5C1-8701-4750-8423-0ADB18365431}" srcOrd="1" destOrd="0" presId="urn:microsoft.com/office/officeart/2005/8/layout/hierarchy3"/>
    <dgm:cxn modelId="{09C7C1AE-CC4E-4438-8B39-01FD4E19349A}" type="presParOf" srcId="{F64DDBE4-A12D-474C-8D13-4D1976D1182B}" destId="{A9AB78FF-73FC-4BEE-92C4-FCD89A0DE2A3}" srcOrd="1" destOrd="0" presId="urn:microsoft.com/office/officeart/2005/8/layout/hierarchy3"/>
    <dgm:cxn modelId="{E801237F-D49F-4584-952B-02408D08833D}" type="presParOf" srcId="{1E9C5D56-4C7A-48D5-8929-AD1E91CE2FEC}" destId="{B8286CB4-A6FF-4974-986E-C0A2B8DF080F}" srcOrd="2" destOrd="0" presId="urn:microsoft.com/office/officeart/2005/8/layout/hierarchy3"/>
    <dgm:cxn modelId="{D4EF4236-CDF8-4F0E-A051-D7A5625E3F9F}" type="presParOf" srcId="{B8286CB4-A6FF-4974-986E-C0A2B8DF080F}" destId="{5800249E-D820-4898-82C2-0E3194A820B0}" srcOrd="0" destOrd="0" presId="urn:microsoft.com/office/officeart/2005/8/layout/hierarchy3"/>
    <dgm:cxn modelId="{97FE0EBE-F943-4915-BF99-0BA9F02019BD}" type="presParOf" srcId="{5800249E-D820-4898-82C2-0E3194A820B0}" destId="{A847E625-3117-4ED8-9F7E-A38CD8961176}" srcOrd="0" destOrd="0" presId="urn:microsoft.com/office/officeart/2005/8/layout/hierarchy3"/>
    <dgm:cxn modelId="{EAC66382-0E48-40C4-949D-3200C7B0E14E}" type="presParOf" srcId="{5800249E-D820-4898-82C2-0E3194A820B0}" destId="{AC17442F-1DDF-4F43-ABD0-E8B9D8C4DBB2}" srcOrd="1" destOrd="0" presId="urn:microsoft.com/office/officeart/2005/8/layout/hierarchy3"/>
    <dgm:cxn modelId="{1A0ECA30-A929-4E57-AE0F-E6698DDC2DD5}" type="presParOf" srcId="{B8286CB4-A6FF-4974-986E-C0A2B8DF080F}" destId="{6BA92F2D-70CE-4B3D-B042-394EEFD1BC9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8A82C4-79DE-4F90-AE2B-D1E98E7B3C5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B41CD51-8DAC-4063-A56B-F275477213CF}">
      <dgm:prSet/>
      <dgm:spPr/>
      <dgm:t>
        <a:bodyPr/>
        <a:lstStyle/>
        <a:p>
          <a:pPr algn="ctr"/>
          <a:r>
            <a:rPr lang="fr-CA" dirty="0"/>
            <a:t>Effectuer </a:t>
          </a:r>
        </a:p>
        <a:p>
          <a:pPr algn="ctr"/>
          <a:r>
            <a:rPr lang="fr-CA" dirty="0"/>
            <a:t>le test C2.3</a:t>
          </a:r>
          <a:endParaRPr lang="en-US" dirty="0"/>
        </a:p>
      </dgm:t>
    </dgm:pt>
    <dgm:pt modelId="{7C364413-5435-43E9-AF13-36F1132C54A0}" type="parTrans" cxnId="{97C939A9-2B09-445D-A4BA-A6F1AC09AC0E}">
      <dgm:prSet/>
      <dgm:spPr/>
      <dgm:t>
        <a:bodyPr/>
        <a:lstStyle/>
        <a:p>
          <a:endParaRPr lang="en-US"/>
        </a:p>
      </dgm:t>
    </dgm:pt>
    <dgm:pt modelId="{4A246CCA-BD5B-414C-962C-2ACEAB6BDE68}" type="sibTrans" cxnId="{97C939A9-2B09-445D-A4BA-A6F1AC09AC0E}">
      <dgm:prSet/>
      <dgm:spPr/>
      <dgm:t>
        <a:bodyPr/>
        <a:lstStyle/>
        <a:p>
          <a:endParaRPr lang="en-US"/>
        </a:p>
      </dgm:t>
    </dgm:pt>
    <dgm:pt modelId="{57F8A71E-B339-49AF-8CDF-89DC0D540A44}">
      <dgm:prSet/>
      <dgm:spPr/>
      <dgm:t>
        <a:bodyPr/>
        <a:lstStyle/>
        <a:p>
          <a:endParaRPr lang="en-US" dirty="0"/>
        </a:p>
      </dgm:t>
    </dgm:pt>
    <dgm:pt modelId="{FC1BB3E8-5DCB-49D3-8E8F-1532B0300392}" type="parTrans" cxnId="{0DC6EE73-65F4-4E40-83BA-963FCE55A5CC}">
      <dgm:prSet/>
      <dgm:spPr/>
      <dgm:t>
        <a:bodyPr/>
        <a:lstStyle/>
        <a:p>
          <a:endParaRPr lang="en-US"/>
        </a:p>
      </dgm:t>
    </dgm:pt>
    <dgm:pt modelId="{EA55CA44-8223-44DA-BFBB-0A1B99810A7B}" type="sibTrans" cxnId="{0DC6EE73-65F4-4E40-83BA-963FCE55A5CC}">
      <dgm:prSet/>
      <dgm:spPr/>
      <dgm:t>
        <a:bodyPr/>
        <a:lstStyle/>
        <a:p>
          <a:endParaRPr lang="en-US"/>
        </a:p>
      </dgm:t>
    </dgm:pt>
    <dgm:pt modelId="{BA2A2B51-AB47-4515-B6E6-43AE2EC03506}" type="pres">
      <dgm:prSet presAssocID="{988A82C4-79DE-4F90-AE2B-D1E98E7B3C50}" presName="linear" presStyleCnt="0">
        <dgm:presLayoutVars>
          <dgm:animLvl val="lvl"/>
          <dgm:resizeHandles val="exact"/>
        </dgm:presLayoutVars>
      </dgm:prSet>
      <dgm:spPr/>
    </dgm:pt>
    <dgm:pt modelId="{E044EC32-2EA8-4C36-A813-047DF61479CD}" type="pres">
      <dgm:prSet presAssocID="{8B41CD51-8DAC-4063-A56B-F275477213C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8747A31-E1F2-4F92-8477-72CE643A0BDD}" type="pres">
      <dgm:prSet presAssocID="{4A246CCA-BD5B-414C-962C-2ACEAB6BDE68}" presName="spacer" presStyleCnt="0"/>
      <dgm:spPr/>
    </dgm:pt>
    <dgm:pt modelId="{1A4E8EAA-5B1D-4BA8-B580-94FFD8F04A4F}" type="pres">
      <dgm:prSet presAssocID="{57F8A71E-B339-49AF-8CDF-89DC0D540A4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F726323-BE95-4FA7-B471-D826C96AAB29}" type="presOf" srcId="{57F8A71E-B339-49AF-8CDF-89DC0D540A44}" destId="{1A4E8EAA-5B1D-4BA8-B580-94FFD8F04A4F}" srcOrd="0" destOrd="0" presId="urn:microsoft.com/office/officeart/2005/8/layout/vList2"/>
    <dgm:cxn modelId="{0DC6EE73-65F4-4E40-83BA-963FCE55A5CC}" srcId="{988A82C4-79DE-4F90-AE2B-D1E98E7B3C50}" destId="{57F8A71E-B339-49AF-8CDF-89DC0D540A44}" srcOrd="1" destOrd="0" parTransId="{FC1BB3E8-5DCB-49D3-8E8F-1532B0300392}" sibTransId="{EA55CA44-8223-44DA-BFBB-0A1B99810A7B}"/>
    <dgm:cxn modelId="{FA34DA7D-FDDE-4B71-A2D4-598392A5C790}" type="presOf" srcId="{988A82C4-79DE-4F90-AE2B-D1E98E7B3C50}" destId="{BA2A2B51-AB47-4515-B6E6-43AE2EC03506}" srcOrd="0" destOrd="0" presId="urn:microsoft.com/office/officeart/2005/8/layout/vList2"/>
    <dgm:cxn modelId="{347DF17E-0B7C-40DF-9440-2EBE02324C7F}" type="presOf" srcId="{8B41CD51-8DAC-4063-A56B-F275477213CF}" destId="{E044EC32-2EA8-4C36-A813-047DF61479CD}" srcOrd="0" destOrd="0" presId="urn:microsoft.com/office/officeart/2005/8/layout/vList2"/>
    <dgm:cxn modelId="{97C939A9-2B09-445D-A4BA-A6F1AC09AC0E}" srcId="{988A82C4-79DE-4F90-AE2B-D1E98E7B3C50}" destId="{8B41CD51-8DAC-4063-A56B-F275477213CF}" srcOrd="0" destOrd="0" parTransId="{7C364413-5435-43E9-AF13-36F1132C54A0}" sibTransId="{4A246CCA-BD5B-414C-962C-2ACEAB6BDE68}"/>
    <dgm:cxn modelId="{CBB5EE6F-9F1E-4B2E-A202-01E582275671}" type="presParOf" srcId="{BA2A2B51-AB47-4515-B6E6-43AE2EC03506}" destId="{E044EC32-2EA8-4C36-A813-047DF61479CD}" srcOrd="0" destOrd="0" presId="urn:microsoft.com/office/officeart/2005/8/layout/vList2"/>
    <dgm:cxn modelId="{43E9AD19-5011-4133-8FED-D6BBDA08B140}" type="presParOf" srcId="{BA2A2B51-AB47-4515-B6E6-43AE2EC03506}" destId="{D8747A31-E1F2-4F92-8477-72CE643A0BDD}" srcOrd="1" destOrd="0" presId="urn:microsoft.com/office/officeart/2005/8/layout/vList2"/>
    <dgm:cxn modelId="{69CC1F3E-2548-41AF-9A4A-75650C8B829E}" type="presParOf" srcId="{BA2A2B51-AB47-4515-B6E6-43AE2EC03506}" destId="{1A4E8EAA-5B1D-4BA8-B580-94FFD8F04A4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92EF3-9BB1-42A8-A924-937FA109EE46}" type="doc">
      <dgm:prSet loTypeId="urn:microsoft.com/office/officeart/2005/8/layout/hierarchy3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CD25EA6-5059-4DCC-8D2F-56DDF8E44667}">
      <dgm:prSet/>
      <dgm:spPr/>
      <dgm:t>
        <a:bodyPr/>
        <a:lstStyle/>
        <a:p>
          <a:r>
            <a:rPr lang="fr-CA"/>
            <a:t>À partir des informations contenues dans le cémeq, remplissez les espaces vides</a:t>
          </a:r>
          <a:endParaRPr lang="en-US"/>
        </a:p>
      </dgm:t>
    </dgm:pt>
    <dgm:pt modelId="{BA633395-D5A9-4A71-AFC8-35CF112FE75C}" type="parTrans" cxnId="{63D430D9-58F3-44C3-8CD3-2DF27A8A99EC}">
      <dgm:prSet/>
      <dgm:spPr/>
      <dgm:t>
        <a:bodyPr/>
        <a:lstStyle/>
        <a:p>
          <a:endParaRPr lang="en-US"/>
        </a:p>
      </dgm:t>
    </dgm:pt>
    <dgm:pt modelId="{D876F3AD-0DAA-464F-8DE3-01FC48E7FFDE}" type="sibTrans" cxnId="{63D430D9-58F3-44C3-8CD3-2DF27A8A99EC}">
      <dgm:prSet/>
      <dgm:spPr/>
      <dgm:t>
        <a:bodyPr/>
        <a:lstStyle/>
        <a:p>
          <a:endParaRPr lang="en-US"/>
        </a:p>
      </dgm:t>
    </dgm:pt>
    <dgm:pt modelId="{A0644C1A-A5A0-43C8-BF02-B9E4CAD28CCE}">
      <dgm:prSet/>
      <dgm:spPr/>
      <dgm:t>
        <a:bodyPr/>
        <a:lstStyle/>
        <a:p>
          <a:r>
            <a:rPr lang="en-US" dirty="0" err="1"/>
            <a:t>Suivre</a:t>
          </a:r>
          <a:r>
            <a:rPr lang="en-US" dirty="0"/>
            <a:t> les instructions du C2.4</a:t>
          </a:r>
        </a:p>
      </dgm:t>
    </dgm:pt>
    <dgm:pt modelId="{49A524A5-C3CE-4125-99DC-8EC540952BCB}" type="parTrans" cxnId="{42AE9588-A9E8-46AA-854B-E2C930CED5DA}">
      <dgm:prSet/>
      <dgm:spPr/>
      <dgm:t>
        <a:bodyPr/>
        <a:lstStyle/>
        <a:p>
          <a:endParaRPr lang="en-US"/>
        </a:p>
      </dgm:t>
    </dgm:pt>
    <dgm:pt modelId="{62479ED3-A06B-4112-AD38-FD413A6A369E}" type="sibTrans" cxnId="{42AE9588-A9E8-46AA-854B-E2C930CED5DA}">
      <dgm:prSet/>
      <dgm:spPr/>
      <dgm:t>
        <a:bodyPr/>
        <a:lstStyle/>
        <a:p>
          <a:endParaRPr lang="en-US"/>
        </a:p>
      </dgm:t>
    </dgm:pt>
    <dgm:pt modelId="{07BBBE4B-05DB-4445-AA3E-B778633631DA}">
      <dgm:prSet/>
      <dgm:spPr/>
      <dgm:t>
        <a:bodyPr/>
        <a:lstStyle/>
        <a:p>
          <a:endParaRPr lang="en-US" dirty="0"/>
        </a:p>
      </dgm:t>
    </dgm:pt>
    <dgm:pt modelId="{F92BC711-2C7E-4BAA-B144-ADC4FD22AE2E}" type="parTrans" cxnId="{18405239-D38F-4E35-9C69-2F85EADBBE4C}">
      <dgm:prSet/>
      <dgm:spPr/>
      <dgm:t>
        <a:bodyPr/>
        <a:lstStyle/>
        <a:p>
          <a:endParaRPr lang="en-US"/>
        </a:p>
      </dgm:t>
    </dgm:pt>
    <dgm:pt modelId="{3E13AFDD-EAB5-4A07-97E5-5EEF108656BB}" type="sibTrans" cxnId="{18405239-D38F-4E35-9C69-2F85EADBBE4C}">
      <dgm:prSet/>
      <dgm:spPr/>
      <dgm:t>
        <a:bodyPr/>
        <a:lstStyle/>
        <a:p>
          <a:endParaRPr lang="en-US"/>
        </a:p>
      </dgm:t>
    </dgm:pt>
    <dgm:pt modelId="{3D7BB3D8-67E6-40E7-88FE-A71260679877}" type="pres">
      <dgm:prSet presAssocID="{CCE92EF3-9BB1-42A8-A924-937FA109EE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505F162-A5E2-45C5-8F9A-719EA62C135B}" type="pres">
      <dgm:prSet presAssocID="{BCD25EA6-5059-4DCC-8D2F-56DDF8E44667}" presName="root" presStyleCnt="0"/>
      <dgm:spPr/>
    </dgm:pt>
    <dgm:pt modelId="{FE9A3A27-B50A-409C-A9D2-1535FBB59161}" type="pres">
      <dgm:prSet presAssocID="{BCD25EA6-5059-4DCC-8D2F-56DDF8E44667}" presName="rootComposite" presStyleCnt="0"/>
      <dgm:spPr/>
    </dgm:pt>
    <dgm:pt modelId="{0ADF8E2A-F913-43DA-9E29-E0DA7C84544A}" type="pres">
      <dgm:prSet presAssocID="{BCD25EA6-5059-4DCC-8D2F-56DDF8E44667}" presName="rootText" presStyleLbl="node1" presStyleIdx="0" presStyleCnt="3"/>
      <dgm:spPr/>
    </dgm:pt>
    <dgm:pt modelId="{82B779C6-25F1-4F18-B755-D67D52D67B24}" type="pres">
      <dgm:prSet presAssocID="{BCD25EA6-5059-4DCC-8D2F-56DDF8E44667}" presName="rootConnector" presStyleLbl="node1" presStyleIdx="0" presStyleCnt="3"/>
      <dgm:spPr/>
    </dgm:pt>
    <dgm:pt modelId="{22CF5BEF-EE58-4F3F-A1B8-788F63C1887B}" type="pres">
      <dgm:prSet presAssocID="{BCD25EA6-5059-4DCC-8D2F-56DDF8E44667}" presName="childShape" presStyleCnt="0"/>
      <dgm:spPr/>
    </dgm:pt>
    <dgm:pt modelId="{6909EC03-595F-4DBA-8DA8-A9FBD5E0DCAF}" type="pres">
      <dgm:prSet presAssocID="{A0644C1A-A5A0-43C8-BF02-B9E4CAD28CCE}" presName="root" presStyleCnt="0"/>
      <dgm:spPr/>
    </dgm:pt>
    <dgm:pt modelId="{6E5C3A4A-6103-472C-AEA0-3760E12EA6B7}" type="pres">
      <dgm:prSet presAssocID="{A0644C1A-A5A0-43C8-BF02-B9E4CAD28CCE}" presName="rootComposite" presStyleCnt="0"/>
      <dgm:spPr/>
    </dgm:pt>
    <dgm:pt modelId="{B77536F9-9AF3-4D81-9B0C-D4C6ED49FB84}" type="pres">
      <dgm:prSet presAssocID="{A0644C1A-A5A0-43C8-BF02-B9E4CAD28CCE}" presName="rootText" presStyleLbl="node1" presStyleIdx="1" presStyleCnt="3"/>
      <dgm:spPr/>
    </dgm:pt>
    <dgm:pt modelId="{DCAC12F4-1C3B-4D60-B1DA-9936D8D9280A}" type="pres">
      <dgm:prSet presAssocID="{A0644C1A-A5A0-43C8-BF02-B9E4CAD28CCE}" presName="rootConnector" presStyleLbl="node1" presStyleIdx="1" presStyleCnt="3"/>
      <dgm:spPr/>
    </dgm:pt>
    <dgm:pt modelId="{0BE8BEB8-9287-468E-AFBF-8EF7853E3EB1}" type="pres">
      <dgm:prSet presAssocID="{A0644C1A-A5A0-43C8-BF02-B9E4CAD28CCE}" presName="childShape" presStyleCnt="0"/>
      <dgm:spPr/>
    </dgm:pt>
    <dgm:pt modelId="{AD0DF9B0-C15E-4FEF-9377-8D5CBEAE4ED1}" type="pres">
      <dgm:prSet presAssocID="{07BBBE4B-05DB-4445-AA3E-B778633631DA}" presName="root" presStyleCnt="0"/>
      <dgm:spPr/>
    </dgm:pt>
    <dgm:pt modelId="{3ED99D19-8B04-4AC7-929B-1D32DB8057A0}" type="pres">
      <dgm:prSet presAssocID="{07BBBE4B-05DB-4445-AA3E-B778633631DA}" presName="rootComposite" presStyleCnt="0"/>
      <dgm:spPr/>
    </dgm:pt>
    <dgm:pt modelId="{57BB9353-7C3E-4B9E-9EC9-04E595279FF8}" type="pres">
      <dgm:prSet presAssocID="{07BBBE4B-05DB-4445-AA3E-B778633631DA}" presName="rootText" presStyleLbl="node1" presStyleIdx="2" presStyleCnt="3"/>
      <dgm:spPr/>
    </dgm:pt>
    <dgm:pt modelId="{30601199-EEC3-4496-8D62-F35EBF9D0126}" type="pres">
      <dgm:prSet presAssocID="{07BBBE4B-05DB-4445-AA3E-B778633631DA}" presName="rootConnector" presStyleLbl="node1" presStyleIdx="2" presStyleCnt="3"/>
      <dgm:spPr/>
    </dgm:pt>
    <dgm:pt modelId="{460C772C-73F7-4839-8F31-EACD029FDFDA}" type="pres">
      <dgm:prSet presAssocID="{07BBBE4B-05DB-4445-AA3E-B778633631DA}" presName="childShape" presStyleCnt="0"/>
      <dgm:spPr/>
    </dgm:pt>
  </dgm:ptLst>
  <dgm:cxnLst>
    <dgm:cxn modelId="{15E05712-949F-4EBE-A22D-0EB080B6D57C}" type="presOf" srcId="{CCE92EF3-9BB1-42A8-A924-937FA109EE46}" destId="{3D7BB3D8-67E6-40E7-88FE-A71260679877}" srcOrd="0" destOrd="0" presId="urn:microsoft.com/office/officeart/2005/8/layout/hierarchy3"/>
    <dgm:cxn modelId="{61212B13-DE33-40B5-9408-7B715DB33BF4}" type="presOf" srcId="{07BBBE4B-05DB-4445-AA3E-B778633631DA}" destId="{57BB9353-7C3E-4B9E-9EC9-04E595279FF8}" srcOrd="0" destOrd="0" presId="urn:microsoft.com/office/officeart/2005/8/layout/hierarchy3"/>
    <dgm:cxn modelId="{7848301D-B772-4755-9FA4-5A4788EF1653}" type="presOf" srcId="{BCD25EA6-5059-4DCC-8D2F-56DDF8E44667}" destId="{82B779C6-25F1-4F18-B755-D67D52D67B24}" srcOrd="1" destOrd="0" presId="urn:microsoft.com/office/officeart/2005/8/layout/hierarchy3"/>
    <dgm:cxn modelId="{67BC0235-DF95-4294-871F-0D3E5548677B}" type="presOf" srcId="{BCD25EA6-5059-4DCC-8D2F-56DDF8E44667}" destId="{0ADF8E2A-F913-43DA-9E29-E0DA7C84544A}" srcOrd="0" destOrd="0" presId="urn:microsoft.com/office/officeart/2005/8/layout/hierarchy3"/>
    <dgm:cxn modelId="{18405239-D38F-4E35-9C69-2F85EADBBE4C}" srcId="{CCE92EF3-9BB1-42A8-A924-937FA109EE46}" destId="{07BBBE4B-05DB-4445-AA3E-B778633631DA}" srcOrd="2" destOrd="0" parTransId="{F92BC711-2C7E-4BAA-B144-ADC4FD22AE2E}" sibTransId="{3E13AFDD-EAB5-4A07-97E5-5EEF108656BB}"/>
    <dgm:cxn modelId="{42AE9588-A9E8-46AA-854B-E2C930CED5DA}" srcId="{CCE92EF3-9BB1-42A8-A924-937FA109EE46}" destId="{A0644C1A-A5A0-43C8-BF02-B9E4CAD28CCE}" srcOrd="1" destOrd="0" parTransId="{49A524A5-C3CE-4125-99DC-8EC540952BCB}" sibTransId="{62479ED3-A06B-4112-AD38-FD413A6A369E}"/>
    <dgm:cxn modelId="{41013599-4F39-493B-BD4A-60CAA00BA52E}" type="presOf" srcId="{A0644C1A-A5A0-43C8-BF02-B9E4CAD28CCE}" destId="{DCAC12F4-1C3B-4D60-B1DA-9936D8D9280A}" srcOrd="1" destOrd="0" presId="urn:microsoft.com/office/officeart/2005/8/layout/hierarchy3"/>
    <dgm:cxn modelId="{63D430D9-58F3-44C3-8CD3-2DF27A8A99EC}" srcId="{CCE92EF3-9BB1-42A8-A924-937FA109EE46}" destId="{BCD25EA6-5059-4DCC-8D2F-56DDF8E44667}" srcOrd="0" destOrd="0" parTransId="{BA633395-D5A9-4A71-AFC8-35CF112FE75C}" sibTransId="{D876F3AD-0DAA-464F-8DE3-01FC48E7FFDE}"/>
    <dgm:cxn modelId="{289FB3E4-CD7B-4D2E-AD16-87F6F14E3BEE}" type="presOf" srcId="{A0644C1A-A5A0-43C8-BF02-B9E4CAD28CCE}" destId="{B77536F9-9AF3-4D81-9B0C-D4C6ED49FB84}" srcOrd="0" destOrd="0" presId="urn:microsoft.com/office/officeart/2005/8/layout/hierarchy3"/>
    <dgm:cxn modelId="{332C5CFD-8CD8-49D9-9639-8E8D9F37E765}" type="presOf" srcId="{07BBBE4B-05DB-4445-AA3E-B778633631DA}" destId="{30601199-EEC3-4496-8D62-F35EBF9D0126}" srcOrd="1" destOrd="0" presId="urn:microsoft.com/office/officeart/2005/8/layout/hierarchy3"/>
    <dgm:cxn modelId="{1AF4C65F-1E02-470A-A6AE-AC942BEAEC7B}" type="presParOf" srcId="{3D7BB3D8-67E6-40E7-88FE-A71260679877}" destId="{8505F162-A5E2-45C5-8F9A-719EA62C135B}" srcOrd="0" destOrd="0" presId="urn:microsoft.com/office/officeart/2005/8/layout/hierarchy3"/>
    <dgm:cxn modelId="{3AFAFD54-9B48-49C4-BF59-934A6630C275}" type="presParOf" srcId="{8505F162-A5E2-45C5-8F9A-719EA62C135B}" destId="{FE9A3A27-B50A-409C-A9D2-1535FBB59161}" srcOrd="0" destOrd="0" presId="urn:microsoft.com/office/officeart/2005/8/layout/hierarchy3"/>
    <dgm:cxn modelId="{527A2153-2D4D-4F5A-B371-4F1BEE5FAFA1}" type="presParOf" srcId="{FE9A3A27-B50A-409C-A9D2-1535FBB59161}" destId="{0ADF8E2A-F913-43DA-9E29-E0DA7C84544A}" srcOrd="0" destOrd="0" presId="urn:microsoft.com/office/officeart/2005/8/layout/hierarchy3"/>
    <dgm:cxn modelId="{9522021B-9F0F-403E-9154-A22002D91974}" type="presParOf" srcId="{FE9A3A27-B50A-409C-A9D2-1535FBB59161}" destId="{82B779C6-25F1-4F18-B755-D67D52D67B24}" srcOrd="1" destOrd="0" presId="urn:microsoft.com/office/officeart/2005/8/layout/hierarchy3"/>
    <dgm:cxn modelId="{4613999F-7197-44D3-B20F-1522C73BFA9A}" type="presParOf" srcId="{8505F162-A5E2-45C5-8F9A-719EA62C135B}" destId="{22CF5BEF-EE58-4F3F-A1B8-788F63C1887B}" srcOrd="1" destOrd="0" presId="urn:microsoft.com/office/officeart/2005/8/layout/hierarchy3"/>
    <dgm:cxn modelId="{44E9F90B-B5BC-4F59-94D9-7BA8125AE0A4}" type="presParOf" srcId="{3D7BB3D8-67E6-40E7-88FE-A71260679877}" destId="{6909EC03-595F-4DBA-8DA8-A9FBD5E0DCAF}" srcOrd="1" destOrd="0" presId="urn:microsoft.com/office/officeart/2005/8/layout/hierarchy3"/>
    <dgm:cxn modelId="{384FFF4A-F257-4D00-B0DB-1B78A7E3C62B}" type="presParOf" srcId="{6909EC03-595F-4DBA-8DA8-A9FBD5E0DCAF}" destId="{6E5C3A4A-6103-472C-AEA0-3760E12EA6B7}" srcOrd="0" destOrd="0" presId="urn:microsoft.com/office/officeart/2005/8/layout/hierarchy3"/>
    <dgm:cxn modelId="{C985F093-E2B3-44FE-B1AA-F76CAEBB9CA2}" type="presParOf" srcId="{6E5C3A4A-6103-472C-AEA0-3760E12EA6B7}" destId="{B77536F9-9AF3-4D81-9B0C-D4C6ED49FB84}" srcOrd="0" destOrd="0" presId="urn:microsoft.com/office/officeart/2005/8/layout/hierarchy3"/>
    <dgm:cxn modelId="{8C875824-93D6-4245-ACBF-6C187CD08082}" type="presParOf" srcId="{6E5C3A4A-6103-472C-AEA0-3760E12EA6B7}" destId="{DCAC12F4-1C3B-4D60-B1DA-9936D8D9280A}" srcOrd="1" destOrd="0" presId="urn:microsoft.com/office/officeart/2005/8/layout/hierarchy3"/>
    <dgm:cxn modelId="{DA75D592-D089-4C78-80F5-446C3F399243}" type="presParOf" srcId="{6909EC03-595F-4DBA-8DA8-A9FBD5E0DCAF}" destId="{0BE8BEB8-9287-468E-AFBF-8EF7853E3EB1}" srcOrd="1" destOrd="0" presId="urn:microsoft.com/office/officeart/2005/8/layout/hierarchy3"/>
    <dgm:cxn modelId="{CEC2EED3-0497-4599-8E16-0779C81C1FDA}" type="presParOf" srcId="{3D7BB3D8-67E6-40E7-88FE-A71260679877}" destId="{AD0DF9B0-C15E-4FEF-9377-8D5CBEAE4ED1}" srcOrd="2" destOrd="0" presId="urn:microsoft.com/office/officeart/2005/8/layout/hierarchy3"/>
    <dgm:cxn modelId="{6EAB51E9-2A2D-45F6-B39F-289154885F17}" type="presParOf" srcId="{AD0DF9B0-C15E-4FEF-9377-8D5CBEAE4ED1}" destId="{3ED99D19-8B04-4AC7-929B-1D32DB8057A0}" srcOrd="0" destOrd="0" presId="urn:microsoft.com/office/officeart/2005/8/layout/hierarchy3"/>
    <dgm:cxn modelId="{E2166F63-51E8-45ED-A992-689B37EDE8D3}" type="presParOf" srcId="{3ED99D19-8B04-4AC7-929B-1D32DB8057A0}" destId="{57BB9353-7C3E-4B9E-9EC9-04E595279FF8}" srcOrd="0" destOrd="0" presId="urn:microsoft.com/office/officeart/2005/8/layout/hierarchy3"/>
    <dgm:cxn modelId="{1C5DF551-F451-4BE8-A52A-C1AA48BE7DC1}" type="presParOf" srcId="{3ED99D19-8B04-4AC7-929B-1D32DB8057A0}" destId="{30601199-EEC3-4496-8D62-F35EBF9D0126}" srcOrd="1" destOrd="0" presId="urn:microsoft.com/office/officeart/2005/8/layout/hierarchy3"/>
    <dgm:cxn modelId="{ACC805D5-82F4-4A9F-AD84-B33B448A2657}" type="presParOf" srcId="{AD0DF9B0-C15E-4FEF-9377-8D5CBEAE4ED1}" destId="{460C772C-73F7-4839-8F31-EACD029FDFD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814D4F-B64C-4286-B39C-523894B05EAA}" type="doc">
      <dgm:prSet loTypeId="urn:microsoft.com/office/officeart/2005/8/layout/chart3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342CF3-5693-4012-AD32-729862EBAF86}">
      <dgm:prSet custT="1"/>
      <dgm:spPr/>
      <dgm:t>
        <a:bodyPr/>
        <a:lstStyle/>
        <a:p>
          <a:r>
            <a:rPr lang="fr-CA" sz="2400" dirty="0"/>
            <a:t>C’est le </a:t>
          </a:r>
          <a:r>
            <a:rPr lang="fr-CA" sz="2400" i="1" u="sng" dirty="0"/>
            <a:t>temps requis </a:t>
          </a:r>
          <a:r>
            <a:rPr lang="fr-CA" sz="2400" dirty="0"/>
            <a:t>pour que le corps </a:t>
          </a:r>
          <a:r>
            <a:rPr lang="fr-CA" sz="2400" i="1" dirty="0"/>
            <a:t>élimine la moitié</a:t>
          </a:r>
          <a:r>
            <a:rPr lang="fr-CA" sz="2400" dirty="0"/>
            <a:t> de la dose de médicament, diminuant ainsi sa concentration sérique, c’est-à-dire la quantité de médicament en circulation dans le plasma sanguin (exclut les médicaments topiques)</a:t>
          </a:r>
          <a:endParaRPr lang="en-US" sz="2400" dirty="0"/>
        </a:p>
      </dgm:t>
    </dgm:pt>
    <dgm:pt modelId="{FA61802C-7B20-4775-86FB-37FE9194AAF0}" type="parTrans" cxnId="{CC5D2738-5CA3-45D5-9C71-AB2E87F0EA02}">
      <dgm:prSet/>
      <dgm:spPr/>
      <dgm:t>
        <a:bodyPr/>
        <a:lstStyle/>
        <a:p>
          <a:endParaRPr lang="en-US"/>
        </a:p>
      </dgm:t>
    </dgm:pt>
    <dgm:pt modelId="{DDB427F5-0BC6-4409-A5BC-B07B51772CB8}" type="sibTrans" cxnId="{CC5D2738-5CA3-45D5-9C71-AB2E87F0EA02}">
      <dgm:prSet/>
      <dgm:spPr/>
      <dgm:t>
        <a:bodyPr/>
        <a:lstStyle/>
        <a:p>
          <a:endParaRPr lang="en-US"/>
        </a:p>
      </dgm:t>
    </dgm:pt>
    <dgm:pt modelId="{5EE831E5-A066-4F99-8D67-D2EF7380098A}">
      <dgm:prSet custT="1"/>
      <dgm:spPr/>
      <dgm:t>
        <a:bodyPr/>
        <a:lstStyle/>
        <a:p>
          <a:r>
            <a:rPr lang="fr-CA" sz="2400" dirty="0"/>
            <a:t>Le médecin prescrit généralement une dose au moment </a:t>
          </a:r>
          <a:r>
            <a:rPr lang="fr-CA" sz="2400" i="1" dirty="0"/>
            <a:t>où la dose précédente atteint sa demi-vie, </a:t>
          </a:r>
          <a:r>
            <a:rPr lang="fr-CA" sz="2400" dirty="0"/>
            <a:t>ce qui </a:t>
          </a:r>
          <a:r>
            <a:rPr lang="fr-CA" sz="2400" i="1" u="sng" dirty="0"/>
            <a:t>permet de maintenir un taux sérique constant</a:t>
          </a:r>
          <a:endParaRPr lang="en-US" sz="2400" dirty="0"/>
        </a:p>
      </dgm:t>
    </dgm:pt>
    <dgm:pt modelId="{03FAE877-AC44-4F37-ACD3-9910A04F025E}" type="parTrans" cxnId="{CFD9CA93-A4A1-4494-A01F-8D7F59403BF0}">
      <dgm:prSet/>
      <dgm:spPr/>
      <dgm:t>
        <a:bodyPr/>
        <a:lstStyle/>
        <a:p>
          <a:endParaRPr lang="en-US"/>
        </a:p>
      </dgm:t>
    </dgm:pt>
    <dgm:pt modelId="{B258522B-7CD7-427D-9AFD-779CC6F51673}" type="sibTrans" cxnId="{CFD9CA93-A4A1-4494-A01F-8D7F59403BF0}">
      <dgm:prSet/>
      <dgm:spPr/>
      <dgm:t>
        <a:bodyPr/>
        <a:lstStyle/>
        <a:p>
          <a:endParaRPr lang="en-US"/>
        </a:p>
      </dgm:t>
    </dgm:pt>
    <dgm:pt modelId="{41D10523-9DD2-4D9D-BAD5-7BDE343B7A8A}" type="pres">
      <dgm:prSet presAssocID="{36814D4F-B64C-4286-B39C-523894B05EAA}" presName="compositeShape" presStyleCnt="0">
        <dgm:presLayoutVars>
          <dgm:chMax val="7"/>
          <dgm:dir/>
          <dgm:resizeHandles val="exact"/>
        </dgm:presLayoutVars>
      </dgm:prSet>
      <dgm:spPr/>
    </dgm:pt>
    <dgm:pt modelId="{77D60001-EC74-4D5E-A7EC-166C99C842DC}" type="pres">
      <dgm:prSet presAssocID="{36814D4F-B64C-4286-B39C-523894B05EAA}" presName="wedge1" presStyleLbl="node1" presStyleIdx="0" presStyleCnt="2" custScaleX="159784" custScaleY="125659"/>
      <dgm:spPr/>
    </dgm:pt>
    <dgm:pt modelId="{DEA50395-EC3C-45E9-8C29-B4E33843A4B0}" type="pres">
      <dgm:prSet presAssocID="{36814D4F-B64C-4286-B39C-523894B05EAA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34A9BC80-DE24-44D0-8059-1AD4E4578C5A}" type="pres">
      <dgm:prSet presAssocID="{36814D4F-B64C-4286-B39C-523894B05EAA}" presName="wedge2" presStyleLbl="node1" presStyleIdx="1" presStyleCnt="2" custScaleX="133078" custScaleY="118417"/>
      <dgm:spPr/>
    </dgm:pt>
    <dgm:pt modelId="{4FB265FD-291C-4675-AD60-3F343D6FE828}" type="pres">
      <dgm:prSet presAssocID="{36814D4F-B64C-4286-B39C-523894B05EAA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CC5D2738-5CA3-45D5-9C71-AB2E87F0EA02}" srcId="{36814D4F-B64C-4286-B39C-523894B05EAA}" destId="{F0342CF3-5693-4012-AD32-729862EBAF86}" srcOrd="0" destOrd="0" parTransId="{FA61802C-7B20-4775-86FB-37FE9194AAF0}" sibTransId="{DDB427F5-0BC6-4409-A5BC-B07B51772CB8}"/>
    <dgm:cxn modelId="{72AFB155-32E0-45BE-92D7-628CCD13C405}" type="presOf" srcId="{F0342CF3-5693-4012-AD32-729862EBAF86}" destId="{DEA50395-EC3C-45E9-8C29-B4E33843A4B0}" srcOrd="1" destOrd="0" presId="urn:microsoft.com/office/officeart/2005/8/layout/chart3"/>
    <dgm:cxn modelId="{5188AA56-F744-47F6-B46E-3B0FE7CCBE8F}" type="presOf" srcId="{36814D4F-B64C-4286-B39C-523894B05EAA}" destId="{41D10523-9DD2-4D9D-BAD5-7BDE343B7A8A}" srcOrd="0" destOrd="0" presId="urn:microsoft.com/office/officeart/2005/8/layout/chart3"/>
    <dgm:cxn modelId="{CFD9CA93-A4A1-4494-A01F-8D7F59403BF0}" srcId="{36814D4F-B64C-4286-B39C-523894B05EAA}" destId="{5EE831E5-A066-4F99-8D67-D2EF7380098A}" srcOrd="1" destOrd="0" parTransId="{03FAE877-AC44-4F37-ACD3-9910A04F025E}" sibTransId="{B258522B-7CD7-427D-9AFD-779CC6F51673}"/>
    <dgm:cxn modelId="{A2FF04C1-1D31-4FFA-9F74-B7703DDB57B7}" type="presOf" srcId="{5EE831E5-A066-4F99-8D67-D2EF7380098A}" destId="{34A9BC80-DE24-44D0-8059-1AD4E4578C5A}" srcOrd="0" destOrd="0" presId="urn:microsoft.com/office/officeart/2005/8/layout/chart3"/>
    <dgm:cxn modelId="{BCC2DDE2-B9B6-4CD6-81A2-81DA1B818CB3}" type="presOf" srcId="{F0342CF3-5693-4012-AD32-729862EBAF86}" destId="{77D60001-EC74-4D5E-A7EC-166C99C842DC}" srcOrd="0" destOrd="0" presId="urn:microsoft.com/office/officeart/2005/8/layout/chart3"/>
    <dgm:cxn modelId="{F90CEFFA-8706-4433-A82D-BE9137369A8F}" type="presOf" srcId="{5EE831E5-A066-4F99-8D67-D2EF7380098A}" destId="{4FB265FD-291C-4675-AD60-3F343D6FE828}" srcOrd="1" destOrd="0" presId="urn:microsoft.com/office/officeart/2005/8/layout/chart3"/>
    <dgm:cxn modelId="{6EF86E01-D4A4-46EF-9BC3-8D0E26259274}" type="presParOf" srcId="{41D10523-9DD2-4D9D-BAD5-7BDE343B7A8A}" destId="{77D60001-EC74-4D5E-A7EC-166C99C842DC}" srcOrd="0" destOrd="0" presId="urn:microsoft.com/office/officeart/2005/8/layout/chart3"/>
    <dgm:cxn modelId="{18B7448B-4D54-4A06-8DE3-D7F2BF972E0D}" type="presParOf" srcId="{41D10523-9DD2-4D9D-BAD5-7BDE343B7A8A}" destId="{DEA50395-EC3C-45E9-8C29-B4E33843A4B0}" srcOrd="1" destOrd="0" presId="urn:microsoft.com/office/officeart/2005/8/layout/chart3"/>
    <dgm:cxn modelId="{A987994F-FFE4-4877-83FA-1C2823189FFA}" type="presParOf" srcId="{41D10523-9DD2-4D9D-BAD5-7BDE343B7A8A}" destId="{34A9BC80-DE24-44D0-8059-1AD4E4578C5A}" srcOrd="2" destOrd="0" presId="urn:microsoft.com/office/officeart/2005/8/layout/chart3"/>
    <dgm:cxn modelId="{90DF1CF4-F847-4BDA-8556-8D03AEA68D24}" type="presParOf" srcId="{41D10523-9DD2-4D9D-BAD5-7BDE343B7A8A}" destId="{4FB265FD-291C-4675-AD60-3F343D6FE828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35CC4A-47C5-44AD-915B-4D2C04DC2A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30CD207-8601-4703-B702-937EF2515093}">
      <dgm:prSet/>
      <dgm:spPr/>
      <dgm:t>
        <a:bodyPr/>
        <a:lstStyle/>
        <a:p>
          <a:r>
            <a:rPr lang="fr-CA"/>
            <a:t>Effets thérapeutiques ou </a:t>
          </a:r>
          <a:r>
            <a:rPr lang="fr-CA" i="1" u="sng"/>
            <a:t>recherchés</a:t>
          </a:r>
          <a:endParaRPr lang="en-US"/>
        </a:p>
      </dgm:t>
    </dgm:pt>
    <dgm:pt modelId="{7234738F-982F-4C6E-9C22-E1FA3753BFBD}" type="parTrans" cxnId="{D56FCEBE-1367-436F-973E-2F81A81F61CC}">
      <dgm:prSet/>
      <dgm:spPr/>
      <dgm:t>
        <a:bodyPr/>
        <a:lstStyle/>
        <a:p>
          <a:endParaRPr lang="en-US"/>
        </a:p>
      </dgm:t>
    </dgm:pt>
    <dgm:pt modelId="{D8B79344-A44B-4B0B-9E0A-EDE453888656}" type="sibTrans" cxnId="{D56FCEBE-1367-436F-973E-2F81A81F61CC}">
      <dgm:prSet/>
      <dgm:spPr/>
      <dgm:t>
        <a:bodyPr/>
        <a:lstStyle/>
        <a:p>
          <a:endParaRPr lang="en-US"/>
        </a:p>
      </dgm:t>
    </dgm:pt>
    <dgm:pt modelId="{CF6759DD-6151-4CEA-979D-5736944AD468}">
      <dgm:prSet/>
      <dgm:spPr/>
      <dgm:t>
        <a:bodyPr/>
        <a:lstStyle/>
        <a:p>
          <a:r>
            <a:rPr lang="fr-CA"/>
            <a:t>Effets </a:t>
          </a:r>
          <a:r>
            <a:rPr lang="fr-CA" i="1" u="sng"/>
            <a:t>secondaires</a:t>
          </a:r>
          <a:r>
            <a:rPr lang="fr-CA"/>
            <a:t> ou indésirables</a:t>
          </a:r>
          <a:endParaRPr lang="en-US"/>
        </a:p>
      </dgm:t>
    </dgm:pt>
    <dgm:pt modelId="{2F3EF060-C4F8-4AE0-B0F8-C75BBD9E1080}" type="parTrans" cxnId="{F2983EFB-BD33-4039-8B63-5B2710E7CC70}">
      <dgm:prSet/>
      <dgm:spPr/>
      <dgm:t>
        <a:bodyPr/>
        <a:lstStyle/>
        <a:p>
          <a:endParaRPr lang="en-US"/>
        </a:p>
      </dgm:t>
    </dgm:pt>
    <dgm:pt modelId="{80AFD8EF-3995-4C99-BE68-CADD6CD38A63}" type="sibTrans" cxnId="{F2983EFB-BD33-4039-8B63-5B2710E7CC70}">
      <dgm:prSet/>
      <dgm:spPr/>
      <dgm:t>
        <a:bodyPr/>
        <a:lstStyle/>
        <a:p>
          <a:endParaRPr lang="en-US"/>
        </a:p>
      </dgm:t>
    </dgm:pt>
    <dgm:pt modelId="{3DDA77F1-BC2B-425D-93EB-7A896DFBA7FE}">
      <dgm:prSet/>
      <dgm:spPr/>
      <dgm:t>
        <a:bodyPr/>
        <a:lstStyle/>
        <a:p>
          <a:r>
            <a:rPr lang="fr-CA"/>
            <a:t>Effets </a:t>
          </a:r>
          <a:r>
            <a:rPr lang="fr-CA" i="1" u="sng"/>
            <a:t>toxiques</a:t>
          </a:r>
          <a:endParaRPr lang="en-US"/>
        </a:p>
      </dgm:t>
    </dgm:pt>
    <dgm:pt modelId="{41649F28-9051-442D-98B9-905FCBAFCE8A}" type="parTrans" cxnId="{63821E23-E7BD-4C22-B64B-30AB84DA1C5C}">
      <dgm:prSet/>
      <dgm:spPr/>
      <dgm:t>
        <a:bodyPr/>
        <a:lstStyle/>
        <a:p>
          <a:endParaRPr lang="en-US"/>
        </a:p>
      </dgm:t>
    </dgm:pt>
    <dgm:pt modelId="{6D62F07D-1386-4555-908F-C9D9B2301103}" type="sibTrans" cxnId="{63821E23-E7BD-4C22-B64B-30AB84DA1C5C}">
      <dgm:prSet/>
      <dgm:spPr/>
      <dgm:t>
        <a:bodyPr/>
        <a:lstStyle/>
        <a:p>
          <a:endParaRPr lang="en-US"/>
        </a:p>
      </dgm:t>
    </dgm:pt>
    <dgm:pt modelId="{919D5E2E-2324-4148-BE65-8C07E0DA5504}">
      <dgm:prSet/>
      <dgm:spPr/>
      <dgm:t>
        <a:bodyPr/>
        <a:lstStyle/>
        <a:p>
          <a:r>
            <a:rPr lang="fr-CA"/>
            <a:t>Réaction </a:t>
          </a:r>
          <a:r>
            <a:rPr lang="fr-CA" i="1" u="sng"/>
            <a:t>allergique</a:t>
          </a:r>
          <a:r>
            <a:rPr lang="fr-CA"/>
            <a:t>, d’</a:t>
          </a:r>
          <a:r>
            <a:rPr lang="fr-CA" i="1" u="sng"/>
            <a:t>hypersensibilité</a:t>
          </a:r>
          <a:r>
            <a:rPr lang="fr-CA"/>
            <a:t> et d’</a:t>
          </a:r>
          <a:r>
            <a:rPr lang="fr-CA" i="1" u="sng"/>
            <a:t>intolérance</a:t>
          </a:r>
          <a:endParaRPr lang="en-US"/>
        </a:p>
      </dgm:t>
    </dgm:pt>
    <dgm:pt modelId="{1352333D-0889-47A0-9C89-ABA3382DABED}" type="parTrans" cxnId="{CB9F1C1A-F4DE-4850-B763-85A91238338C}">
      <dgm:prSet/>
      <dgm:spPr/>
      <dgm:t>
        <a:bodyPr/>
        <a:lstStyle/>
        <a:p>
          <a:endParaRPr lang="en-US"/>
        </a:p>
      </dgm:t>
    </dgm:pt>
    <dgm:pt modelId="{162AAAF4-F89A-487B-A8C9-C0226B77C675}" type="sibTrans" cxnId="{CB9F1C1A-F4DE-4850-B763-85A91238338C}">
      <dgm:prSet/>
      <dgm:spPr/>
      <dgm:t>
        <a:bodyPr/>
        <a:lstStyle/>
        <a:p>
          <a:endParaRPr lang="en-US"/>
        </a:p>
      </dgm:t>
    </dgm:pt>
    <dgm:pt modelId="{0909220D-60B7-438E-B858-6A9B4DC0FC01}" type="pres">
      <dgm:prSet presAssocID="{4135CC4A-47C5-44AD-915B-4D2C04DC2ACE}" presName="root" presStyleCnt="0">
        <dgm:presLayoutVars>
          <dgm:dir/>
          <dgm:resizeHandles val="exact"/>
        </dgm:presLayoutVars>
      </dgm:prSet>
      <dgm:spPr/>
    </dgm:pt>
    <dgm:pt modelId="{2BA87834-F985-4E57-B73F-D3CEE4CC1624}" type="pres">
      <dgm:prSet presAssocID="{530CD207-8601-4703-B702-937EF2515093}" presName="compNode" presStyleCnt="0"/>
      <dgm:spPr/>
    </dgm:pt>
    <dgm:pt modelId="{0C7FA1D4-41B2-47EC-922A-632768495F60}" type="pres">
      <dgm:prSet presAssocID="{530CD207-8601-4703-B702-937EF2515093}" presName="bgRect" presStyleLbl="bgShp" presStyleIdx="0" presStyleCnt="4"/>
      <dgm:spPr/>
    </dgm:pt>
    <dgm:pt modelId="{1032C032-F38F-4D74-9077-748011251490}" type="pres">
      <dgm:prSet presAssocID="{530CD207-8601-4703-B702-937EF251509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édecine"/>
        </a:ext>
      </dgm:extLst>
    </dgm:pt>
    <dgm:pt modelId="{5EF8C7A9-F9F0-48ED-BA46-73BDC8FDD937}" type="pres">
      <dgm:prSet presAssocID="{530CD207-8601-4703-B702-937EF2515093}" presName="spaceRect" presStyleCnt="0"/>
      <dgm:spPr/>
    </dgm:pt>
    <dgm:pt modelId="{F41F3479-49BF-4935-8ADC-70795254D3F0}" type="pres">
      <dgm:prSet presAssocID="{530CD207-8601-4703-B702-937EF2515093}" presName="parTx" presStyleLbl="revTx" presStyleIdx="0" presStyleCnt="4">
        <dgm:presLayoutVars>
          <dgm:chMax val="0"/>
          <dgm:chPref val="0"/>
        </dgm:presLayoutVars>
      </dgm:prSet>
      <dgm:spPr/>
    </dgm:pt>
    <dgm:pt modelId="{377A3FA6-9200-4B10-8030-E236BEC70493}" type="pres">
      <dgm:prSet presAssocID="{D8B79344-A44B-4B0B-9E0A-EDE453888656}" presName="sibTrans" presStyleCnt="0"/>
      <dgm:spPr/>
    </dgm:pt>
    <dgm:pt modelId="{B8949661-7B05-48E9-AC5F-5CD792458DD5}" type="pres">
      <dgm:prSet presAssocID="{CF6759DD-6151-4CEA-979D-5736944AD468}" presName="compNode" presStyleCnt="0"/>
      <dgm:spPr/>
    </dgm:pt>
    <dgm:pt modelId="{67903F00-E677-4C06-A356-1DF92D109011}" type="pres">
      <dgm:prSet presAssocID="{CF6759DD-6151-4CEA-979D-5736944AD468}" presName="bgRect" presStyleLbl="bgShp" presStyleIdx="1" presStyleCnt="4"/>
      <dgm:spPr/>
    </dgm:pt>
    <dgm:pt modelId="{6E58B73C-3A36-4ACE-8014-D0CF2DD4A5DA}" type="pres">
      <dgm:prSet presAssocID="{CF6759DD-6151-4CEA-979D-5736944AD46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7E25BD90-DB5C-4429-9593-7F119B3B6806}" type="pres">
      <dgm:prSet presAssocID="{CF6759DD-6151-4CEA-979D-5736944AD468}" presName="spaceRect" presStyleCnt="0"/>
      <dgm:spPr/>
    </dgm:pt>
    <dgm:pt modelId="{848FD80D-DEBF-42B4-A671-0F19DD4A36F6}" type="pres">
      <dgm:prSet presAssocID="{CF6759DD-6151-4CEA-979D-5736944AD468}" presName="parTx" presStyleLbl="revTx" presStyleIdx="1" presStyleCnt="4">
        <dgm:presLayoutVars>
          <dgm:chMax val="0"/>
          <dgm:chPref val="0"/>
        </dgm:presLayoutVars>
      </dgm:prSet>
      <dgm:spPr/>
    </dgm:pt>
    <dgm:pt modelId="{2F3992FB-39B4-4F09-86B0-58D092609505}" type="pres">
      <dgm:prSet presAssocID="{80AFD8EF-3995-4C99-BE68-CADD6CD38A63}" presName="sibTrans" presStyleCnt="0"/>
      <dgm:spPr/>
    </dgm:pt>
    <dgm:pt modelId="{00194DDA-27DE-495E-BC78-65F1FF0C4536}" type="pres">
      <dgm:prSet presAssocID="{3DDA77F1-BC2B-425D-93EB-7A896DFBA7FE}" presName="compNode" presStyleCnt="0"/>
      <dgm:spPr/>
    </dgm:pt>
    <dgm:pt modelId="{CDF70293-B6D8-4C2F-BC05-5EAD96BF4FE1}" type="pres">
      <dgm:prSet presAssocID="{3DDA77F1-BC2B-425D-93EB-7A896DFBA7FE}" presName="bgRect" presStyleLbl="bgShp" presStyleIdx="2" presStyleCnt="4"/>
      <dgm:spPr/>
    </dgm:pt>
    <dgm:pt modelId="{08C3215A-029A-4A3E-88B9-FF0990C80E61}" type="pres">
      <dgm:prSet presAssocID="{3DDA77F1-BC2B-425D-93EB-7A896DFBA7F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f"/>
        </a:ext>
      </dgm:extLst>
    </dgm:pt>
    <dgm:pt modelId="{1743FFA4-3979-4D68-B687-C1EF87A3C026}" type="pres">
      <dgm:prSet presAssocID="{3DDA77F1-BC2B-425D-93EB-7A896DFBA7FE}" presName="spaceRect" presStyleCnt="0"/>
      <dgm:spPr/>
    </dgm:pt>
    <dgm:pt modelId="{14C02584-3DDD-4602-8E55-330435BDECA7}" type="pres">
      <dgm:prSet presAssocID="{3DDA77F1-BC2B-425D-93EB-7A896DFBA7FE}" presName="parTx" presStyleLbl="revTx" presStyleIdx="2" presStyleCnt="4">
        <dgm:presLayoutVars>
          <dgm:chMax val="0"/>
          <dgm:chPref val="0"/>
        </dgm:presLayoutVars>
      </dgm:prSet>
      <dgm:spPr/>
    </dgm:pt>
    <dgm:pt modelId="{F057088C-D712-4ACB-BFD3-167029E19BAA}" type="pres">
      <dgm:prSet presAssocID="{6D62F07D-1386-4555-908F-C9D9B2301103}" presName="sibTrans" presStyleCnt="0"/>
      <dgm:spPr/>
    </dgm:pt>
    <dgm:pt modelId="{67AC2C86-555F-466B-BB3B-CEE2B5BBE01C}" type="pres">
      <dgm:prSet presAssocID="{919D5E2E-2324-4148-BE65-8C07E0DA5504}" presName="compNode" presStyleCnt="0"/>
      <dgm:spPr/>
    </dgm:pt>
    <dgm:pt modelId="{85BA2B22-4E16-4FF4-B5C7-C89AB92EF15D}" type="pres">
      <dgm:prSet presAssocID="{919D5E2E-2324-4148-BE65-8C07E0DA5504}" presName="bgRect" presStyleLbl="bgShp" presStyleIdx="3" presStyleCnt="4"/>
      <dgm:spPr/>
    </dgm:pt>
    <dgm:pt modelId="{E252B96E-5939-45A9-9833-BEE463C1298D}" type="pres">
      <dgm:prSet presAssocID="{919D5E2E-2324-4148-BE65-8C07E0DA550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C44EC32F-37BC-4FD3-83D5-BEA4534078A0}" type="pres">
      <dgm:prSet presAssocID="{919D5E2E-2324-4148-BE65-8C07E0DA5504}" presName="spaceRect" presStyleCnt="0"/>
      <dgm:spPr/>
    </dgm:pt>
    <dgm:pt modelId="{CA55ADF9-462F-4950-A15D-AEBA0D932DC2}" type="pres">
      <dgm:prSet presAssocID="{919D5E2E-2324-4148-BE65-8C07E0DA550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4731900-AF75-4E3E-ADEA-6A9D207A93EC}" type="presOf" srcId="{4135CC4A-47C5-44AD-915B-4D2C04DC2ACE}" destId="{0909220D-60B7-438E-B858-6A9B4DC0FC01}" srcOrd="0" destOrd="0" presId="urn:microsoft.com/office/officeart/2018/2/layout/IconVerticalSolidList"/>
    <dgm:cxn modelId="{CB9F1C1A-F4DE-4850-B763-85A91238338C}" srcId="{4135CC4A-47C5-44AD-915B-4D2C04DC2ACE}" destId="{919D5E2E-2324-4148-BE65-8C07E0DA5504}" srcOrd="3" destOrd="0" parTransId="{1352333D-0889-47A0-9C89-ABA3382DABED}" sibTransId="{162AAAF4-F89A-487B-A8C9-C0226B77C675}"/>
    <dgm:cxn modelId="{63821E23-E7BD-4C22-B64B-30AB84DA1C5C}" srcId="{4135CC4A-47C5-44AD-915B-4D2C04DC2ACE}" destId="{3DDA77F1-BC2B-425D-93EB-7A896DFBA7FE}" srcOrd="2" destOrd="0" parTransId="{41649F28-9051-442D-98B9-905FCBAFCE8A}" sibTransId="{6D62F07D-1386-4555-908F-C9D9B2301103}"/>
    <dgm:cxn modelId="{13A3EB9D-3FFB-440D-A855-F06993FE9966}" type="presOf" srcId="{919D5E2E-2324-4148-BE65-8C07E0DA5504}" destId="{CA55ADF9-462F-4950-A15D-AEBA0D932DC2}" srcOrd="0" destOrd="0" presId="urn:microsoft.com/office/officeart/2018/2/layout/IconVerticalSolidList"/>
    <dgm:cxn modelId="{7338B0BC-7410-4523-BF59-DD9EEFFA42B5}" type="presOf" srcId="{CF6759DD-6151-4CEA-979D-5736944AD468}" destId="{848FD80D-DEBF-42B4-A671-0F19DD4A36F6}" srcOrd="0" destOrd="0" presId="urn:microsoft.com/office/officeart/2018/2/layout/IconVerticalSolidList"/>
    <dgm:cxn modelId="{D56FCEBE-1367-436F-973E-2F81A81F61CC}" srcId="{4135CC4A-47C5-44AD-915B-4D2C04DC2ACE}" destId="{530CD207-8601-4703-B702-937EF2515093}" srcOrd="0" destOrd="0" parTransId="{7234738F-982F-4C6E-9C22-E1FA3753BFBD}" sibTransId="{D8B79344-A44B-4B0B-9E0A-EDE453888656}"/>
    <dgm:cxn modelId="{CBCF95DA-F379-4AC0-BEA4-1483A073A3EF}" type="presOf" srcId="{530CD207-8601-4703-B702-937EF2515093}" destId="{F41F3479-49BF-4935-8ADC-70795254D3F0}" srcOrd="0" destOrd="0" presId="urn:microsoft.com/office/officeart/2018/2/layout/IconVerticalSolidList"/>
    <dgm:cxn modelId="{1E945DEE-3384-4680-B06A-DC2BC5485241}" type="presOf" srcId="{3DDA77F1-BC2B-425D-93EB-7A896DFBA7FE}" destId="{14C02584-3DDD-4602-8E55-330435BDECA7}" srcOrd="0" destOrd="0" presId="urn:microsoft.com/office/officeart/2018/2/layout/IconVerticalSolidList"/>
    <dgm:cxn modelId="{F2983EFB-BD33-4039-8B63-5B2710E7CC70}" srcId="{4135CC4A-47C5-44AD-915B-4D2C04DC2ACE}" destId="{CF6759DD-6151-4CEA-979D-5736944AD468}" srcOrd="1" destOrd="0" parTransId="{2F3EF060-C4F8-4AE0-B0F8-C75BBD9E1080}" sibTransId="{80AFD8EF-3995-4C99-BE68-CADD6CD38A63}"/>
    <dgm:cxn modelId="{21EF397B-73F3-4A97-BA0D-4A06A1EAD619}" type="presParOf" srcId="{0909220D-60B7-438E-B858-6A9B4DC0FC01}" destId="{2BA87834-F985-4E57-B73F-D3CEE4CC1624}" srcOrd="0" destOrd="0" presId="urn:microsoft.com/office/officeart/2018/2/layout/IconVerticalSolidList"/>
    <dgm:cxn modelId="{5078F478-B45D-4E9A-B875-0ACE008ABE34}" type="presParOf" srcId="{2BA87834-F985-4E57-B73F-D3CEE4CC1624}" destId="{0C7FA1D4-41B2-47EC-922A-632768495F60}" srcOrd="0" destOrd="0" presId="urn:microsoft.com/office/officeart/2018/2/layout/IconVerticalSolidList"/>
    <dgm:cxn modelId="{3C7DD78C-C138-4725-9384-321475720894}" type="presParOf" srcId="{2BA87834-F985-4E57-B73F-D3CEE4CC1624}" destId="{1032C032-F38F-4D74-9077-748011251490}" srcOrd="1" destOrd="0" presId="urn:microsoft.com/office/officeart/2018/2/layout/IconVerticalSolidList"/>
    <dgm:cxn modelId="{45B7A60C-4352-426B-AC08-D444B4B70F8B}" type="presParOf" srcId="{2BA87834-F985-4E57-B73F-D3CEE4CC1624}" destId="{5EF8C7A9-F9F0-48ED-BA46-73BDC8FDD937}" srcOrd="2" destOrd="0" presId="urn:microsoft.com/office/officeart/2018/2/layout/IconVerticalSolidList"/>
    <dgm:cxn modelId="{1DCC85DA-2E1E-4F76-9D60-3EE444FBE96B}" type="presParOf" srcId="{2BA87834-F985-4E57-B73F-D3CEE4CC1624}" destId="{F41F3479-49BF-4935-8ADC-70795254D3F0}" srcOrd="3" destOrd="0" presId="urn:microsoft.com/office/officeart/2018/2/layout/IconVerticalSolidList"/>
    <dgm:cxn modelId="{B6D2ACE0-932A-4C1D-AEF2-8DDB5DB671A7}" type="presParOf" srcId="{0909220D-60B7-438E-B858-6A9B4DC0FC01}" destId="{377A3FA6-9200-4B10-8030-E236BEC70493}" srcOrd="1" destOrd="0" presId="urn:microsoft.com/office/officeart/2018/2/layout/IconVerticalSolidList"/>
    <dgm:cxn modelId="{F55C1B95-96E5-4157-8F83-301FAD17C593}" type="presParOf" srcId="{0909220D-60B7-438E-B858-6A9B4DC0FC01}" destId="{B8949661-7B05-48E9-AC5F-5CD792458DD5}" srcOrd="2" destOrd="0" presId="urn:microsoft.com/office/officeart/2018/2/layout/IconVerticalSolidList"/>
    <dgm:cxn modelId="{054AD302-3C83-476E-AE20-C2EE7E5844CB}" type="presParOf" srcId="{B8949661-7B05-48E9-AC5F-5CD792458DD5}" destId="{67903F00-E677-4C06-A356-1DF92D109011}" srcOrd="0" destOrd="0" presId="urn:microsoft.com/office/officeart/2018/2/layout/IconVerticalSolidList"/>
    <dgm:cxn modelId="{D8BB4F74-5BB1-4574-AA37-DA40FFE6AC29}" type="presParOf" srcId="{B8949661-7B05-48E9-AC5F-5CD792458DD5}" destId="{6E58B73C-3A36-4ACE-8014-D0CF2DD4A5DA}" srcOrd="1" destOrd="0" presId="urn:microsoft.com/office/officeart/2018/2/layout/IconVerticalSolidList"/>
    <dgm:cxn modelId="{40289BF3-E711-4D64-A756-D55A35227618}" type="presParOf" srcId="{B8949661-7B05-48E9-AC5F-5CD792458DD5}" destId="{7E25BD90-DB5C-4429-9593-7F119B3B6806}" srcOrd="2" destOrd="0" presId="urn:microsoft.com/office/officeart/2018/2/layout/IconVerticalSolidList"/>
    <dgm:cxn modelId="{19E1E647-1C16-4086-9940-0C219D2CD321}" type="presParOf" srcId="{B8949661-7B05-48E9-AC5F-5CD792458DD5}" destId="{848FD80D-DEBF-42B4-A671-0F19DD4A36F6}" srcOrd="3" destOrd="0" presId="urn:microsoft.com/office/officeart/2018/2/layout/IconVerticalSolidList"/>
    <dgm:cxn modelId="{8F720918-8E81-4C10-B201-D65D3C919576}" type="presParOf" srcId="{0909220D-60B7-438E-B858-6A9B4DC0FC01}" destId="{2F3992FB-39B4-4F09-86B0-58D092609505}" srcOrd="3" destOrd="0" presId="urn:microsoft.com/office/officeart/2018/2/layout/IconVerticalSolidList"/>
    <dgm:cxn modelId="{B1FB9882-718D-44AA-BB9A-5AC2FAEFE624}" type="presParOf" srcId="{0909220D-60B7-438E-B858-6A9B4DC0FC01}" destId="{00194DDA-27DE-495E-BC78-65F1FF0C4536}" srcOrd="4" destOrd="0" presId="urn:microsoft.com/office/officeart/2018/2/layout/IconVerticalSolidList"/>
    <dgm:cxn modelId="{03584F49-F3F8-41EE-99CB-33FE4101895B}" type="presParOf" srcId="{00194DDA-27DE-495E-BC78-65F1FF0C4536}" destId="{CDF70293-B6D8-4C2F-BC05-5EAD96BF4FE1}" srcOrd="0" destOrd="0" presId="urn:microsoft.com/office/officeart/2018/2/layout/IconVerticalSolidList"/>
    <dgm:cxn modelId="{882FA779-2480-4CCD-8486-ADD876046E09}" type="presParOf" srcId="{00194DDA-27DE-495E-BC78-65F1FF0C4536}" destId="{08C3215A-029A-4A3E-88B9-FF0990C80E61}" srcOrd="1" destOrd="0" presId="urn:microsoft.com/office/officeart/2018/2/layout/IconVerticalSolidList"/>
    <dgm:cxn modelId="{B351199E-772E-4812-B90D-27E00972BCE6}" type="presParOf" srcId="{00194DDA-27DE-495E-BC78-65F1FF0C4536}" destId="{1743FFA4-3979-4D68-B687-C1EF87A3C026}" srcOrd="2" destOrd="0" presId="urn:microsoft.com/office/officeart/2018/2/layout/IconVerticalSolidList"/>
    <dgm:cxn modelId="{B6A18ACA-EFF7-48D8-A9B0-A8147759C6F4}" type="presParOf" srcId="{00194DDA-27DE-495E-BC78-65F1FF0C4536}" destId="{14C02584-3DDD-4602-8E55-330435BDECA7}" srcOrd="3" destOrd="0" presId="urn:microsoft.com/office/officeart/2018/2/layout/IconVerticalSolidList"/>
    <dgm:cxn modelId="{0E7A36E5-D425-44FC-AAC9-8C787E5E2F8F}" type="presParOf" srcId="{0909220D-60B7-438E-B858-6A9B4DC0FC01}" destId="{F057088C-D712-4ACB-BFD3-167029E19BAA}" srcOrd="5" destOrd="0" presId="urn:microsoft.com/office/officeart/2018/2/layout/IconVerticalSolidList"/>
    <dgm:cxn modelId="{4663D98C-7D1B-4DB4-8D5D-53B925BC9155}" type="presParOf" srcId="{0909220D-60B7-438E-B858-6A9B4DC0FC01}" destId="{67AC2C86-555F-466B-BB3B-CEE2B5BBE01C}" srcOrd="6" destOrd="0" presId="urn:microsoft.com/office/officeart/2018/2/layout/IconVerticalSolidList"/>
    <dgm:cxn modelId="{0AD23552-569D-4EE4-A93C-156DFAF21EA2}" type="presParOf" srcId="{67AC2C86-555F-466B-BB3B-CEE2B5BBE01C}" destId="{85BA2B22-4E16-4FF4-B5C7-C89AB92EF15D}" srcOrd="0" destOrd="0" presId="urn:microsoft.com/office/officeart/2018/2/layout/IconVerticalSolidList"/>
    <dgm:cxn modelId="{1614BCC3-156C-47CE-9FF5-426315E4BAAF}" type="presParOf" srcId="{67AC2C86-555F-466B-BB3B-CEE2B5BBE01C}" destId="{E252B96E-5939-45A9-9833-BEE463C1298D}" srcOrd="1" destOrd="0" presId="urn:microsoft.com/office/officeart/2018/2/layout/IconVerticalSolidList"/>
    <dgm:cxn modelId="{DCC11D4F-E8F0-44B6-AF3A-69A709346618}" type="presParOf" srcId="{67AC2C86-555F-466B-BB3B-CEE2B5BBE01C}" destId="{C44EC32F-37BC-4FD3-83D5-BEA4534078A0}" srcOrd="2" destOrd="0" presId="urn:microsoft.com/office/officeart/2018/2/layout/IconVerticalSolidList"/>
    <dgm:cxn modelId="{8512671B-D67D-487B-A3EF-8AC546FAFB4E}" type="presParOf" srcId="{67AC2C86-555F-466B-BB3B-CEE2B5BBE01C}" destId="{CA55ADF9-462F-4950-A15D-AEBA0D932D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7AD4EF-3335-4697-AE87-65065F68A565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7C06A8FE-9281-4299-BC76-CA22E7153F99}">
      <dgm:prSet/>
      <dgm:spPr/>
      <dgm:t>
        <a:bodyPr/>
        <a:lstStyle/>
        <a:p>
          <a:r>
            <a:rPr lang="fr-CA"/>
            <a:t>C’est la raison pour laquelle on utilise un médicament</a:t>
          </a:r>
          <a:endParaRPr lang="en-US"/>
        </a:p>
      </dgm:t>
    </dgm:pt>
    <dgm:pt modelId="{125C86FA-36B3-47BD-B8D5-074489B55153}" type="parTrans" cxnId="{D7865F98-CD24-4902-8DD7-E71A4CE747E4}">
      <dgm:prSet/>
      <dgm:spPr/>
      <dgm:t>
        <a:bodyPr/>
        <a:lstStyle/>
        <a:p>
          <a:endParaRPr lang="en-US"/>
        </a:p>
      </dgm:t>
    </dgm:pt>
    <dgm:pt modelId="{01B335B5-9214-44E9-B355-042BCD5FA03C}" type="sibTrans" cxnId="{D7865F98-CD24-4902-8DD7-E71A4CE747E4}">
      <dgm:prSet/>
      <dgm:spPr/>
      <dgm:t>
        <a:bodyPr/>
        <a:lstStyle/>
        <a:p>
          <a:endParaRPr lang="en-US"/>
        </a:p>
      </dgm:t>
    </dgm:pt>
    <dgm:pt modelId="{C43D8DDC-FD46-416B-AF97-5CFFB04F5E4B}">
      <dgm:prSet/>
      <dgm:spPr/>
      <dgm:t>
        <a:bodyPr/>
        <a:lstStyle/>
        <a:p>
          <a:r>
            <a:rPr lang="fr-CA"/>
            <a:t>Deux aspects sont à considérer:</a:t>
          </a:r>
          <a:endParaRPr lang="en-US"/>
        </a:p>
      </dgm:t>
    </dgm:pt>
    <dgm:pt modelId="{921C7C0F-B324-4743-A703-44332399A526}" type="parTrans" cxnId="{FE168741-EA6C-4071-843B-E5BE88802B72}">
      <dgm:prSet/>
      <dgm:spPr/>
      <dgm:t>
        <a:bodyPr/>
        <a:lstStyle/>
        <a:p>
          <a:endParaRPr lang="en-US"/>
        </a:p>
      </dgm:t>
    </dgm:pt>
    <dgm:pt modelId="{A2BB1D38-1F6D-404D-9FD9-7E051EDD8B7C}" type="sibTrans" cxnId="{FE168741-EA6C-4071-843B-E5BE88802B72}">
      <dgm:prSet/>
      <dgm:spPr/>
      <dgm:t>
        <a:bodyPr/>
        <a:lstStyle/>
        <a:p>
          <a:endParaRPr lang="en-US"/>
        </a:p>
      </dgm:t>
    </dgm:pt>
    <dgm:pt modelId="{4CD1C80D-77B4-48E2-9873-A2BDCEAB934D}">
      <dgm:prSet/>
      <dgm:spPr/>
      <dgm:t>
        <a:bodyPr/>
        <a:lstStyle/>
        <a:p>
          <a:r>
            <a:rPr lang="fr-CA"/>
            <a:t>Son </a:t>
          </a:r>
          <a:r>
            <a:rPr lang="fr-CA" b="1" i="1" u="sng"/>
            <a:t>rôle</a:t>
          </a:r>
          <a:r>
            <a:rPr lang="fr-CA"/>
            <a:t> contre la maladie;</a:t>
          </a:r>
          <a:endParaRPr lang="en-US"/>
        </a:p>
      </dgm:t>
    </dgm:pt>
    <dgm:pt modelId="{6F6B734B-4B31-49FB-A08A-9D1D4CEEF71E}" type="parTrans" cxnId="{6CE4730F-7568-464D-B4C7-3ADF2B434564}">
      <dgm:prSet/>
      <dgm:spPr/>
      <dgm:t>
        <a:bodyPr/>
        <a:lstStyle/>
        <a:p>
          <a:endParaRPr lang="en-US"/>
        </a:p>
      </dgm:t>
    </dgm:pt>
    <dgm:pt modelId="{771A4BC7-C45E-4D13-B907-4FBBF5125F7F}" type="sibTrans" cxnId="{6CE4730F-7568-464D-B4C7-3ADF2B434564}">
      <dgm:prSet/>
      <dgm:spPr/>
      <dgm:t>
        <a:bodyPr/>
        <a:lstStyle/>
        <a:p>
          <a:endParaRPr lang="en-US"/>
        </a:p>
      </dgm:t>
    </dgm:pt>
    <dgm:pt modelId="{724F514A-DEA2-4826-9DFD-57D57C1FEAE9}">
      <dgm:prSet/>
      <dgm:spPr/>
      <dgm:t>
        <a:bodyPr/>
        <a:lstStyle/>
        <a:p>
          <a:r>
            <a:rPr lang="fr-CA"/>
            <a:t>Son </a:t>
          </a:r>
          <a:r>
            <a:rPr lang="fr-CA" b="1" i="1" u="sng"/>
            <a:t>lieu d’action</a:t>
          </a:r>
          <a:endParaRPr lang="en-US"/>
        </a:p>
      </dgm:t>
    </dgm:pt>
    <dgm:pt modelId="{4CDBB36E-920D-4A08-A7E5-E1B946DD9D87}" type="parTrans" cxnId="{E31DA727-BA92-4780-A4B0-A5B94629AB23}">
      <dgm:prSet/>
      <dgm:spPr/>
      <dgm:t>
        <a:bodyPr/>
        <a:lstStyle/>
        <a:p>
          <a:endParaRPr lang="en-US"/>
        </a:p>
      </dgm:t>
    </dgm:pt>
    <dgm:pt modelId="{36B09CE4-E124-42A1-BC17-CD1B3977D29B}" type="sibTrans" cxnId="{E31DA727-BA92-4780-A4B0-A5B94629AB23}">
      <dgm:prSet/>
      <dgm:spPr/>
      <dgm:t>
        <a:bodyPr/>
        <a:lstStyle/>
        <a:p>
          <a:endParaRPr lang="en-US"/>
        </a:p>
      </dgm:t>
    </dgm:pt>
    <dgm:pt modelId="{858620BE-B050-4F64-8AAB-17BDDC84CEBE}" type="pres">
      <dgm:prSet presAssocID="{7B7AD4EF-3335-4697-AE87-65065F68A565}" presName="vert0" presStyleCnt="0">
        <dgm:presLayoutVars>
          <dgm:dir/>
          <dgm:animOne val="branch"/>
          <dgm:animLvl val="lvl"/>
        </dgm:presLayoutVars>
      </dgm:prSet>
      <dgm:spPr/>
    </dgm:pt>
    <dgm:pt modelId="{F277B611-6B42-4FFF-96E4-1A4EB4A0A625}" type="pres">
      <dgm:prSet presAssocID="{7C06A8FE-9281-4299-BC76-CA22E7153F99}" presName="thickLine" presStyleLbl="alignNode1" presStyleIdx="0" presStyleCnt="4"/>
      <dgm:spPr/>
    </dgm:pt>
    <dgm:pt modelId="{983CDE33-286F-4843-B90B-7EE0771E6647}" type="pres">
      <dgm:prSet presAssocID="{7C06A8FE-9281-4299-BC76-CA22E7153F99}" presName="horz1" presStyleCnt="0"/>
      <dgm:spPr/>
    </dgm:pt>
    <dgm:pt modelId="{6F34E14D-6F83-42DC-8AC5-86B691029620}" type="pres">
      <dgm:prSet presAssocID="{7C06A8FE-9281-4299-BC76-CA22E7153F99}" presName="tx1" presStyleLbl="revTx" presStyleIdx="0" presStyleCnt="4"/>
      <dgm:spPr/>
    </dgm:pt>
    <dgm:pt modelId="{115689D9-4999-4C9C-84EA-BFE2E9EA3B77}" type="pres">
      <dgm:prSet presAssocID="{7C06A8FE-9281-4299-BC76-CA22E7153F99}" presName="vert1" presStyleCnt="0"/>
      <dgm:spPr/>
    </dgm:pt>
    <dgm:pt modelId="{7999449F-B0D2-43CC-946C-038D84C623BA}" type="pres">
      <dgm:prSet presAssocID="{C43D8DDC-FD46-416B-AF97-5CFFB04F5E4B}" presName="thickLine" presStyleLbl="alignNode1" presStyleIdx="1" presStyleCnt="4"/>
      <dgm:spPr/>
    </dgm:pt>
    <dgm:pt modelId="{D8294034-776A-491F-BF36-2E85D35F176F}" type="pres">
      <dgm:prSet presAssocID="{C43D8DDC-FD46-416B-AF97-5CFFB04F5E4B}" presName="horz1" presStyleCnt="0"/>
      <dgm:spPr/>
    </dgm:pt>
    <dgm:pt modelId="{52CFEF50-DF43-4120-BC21-37A77F6DA389}" type="pres">
      <dgm:prSet presAssocID="{C43D8DDC-FD46-416B-AF97-5CFFB04F5E4B}" presName="tx1" presStyleLbl="revTx" presStyleIdx="1" presStyleCnt="4"/>
      <dgm:spPr/>
    </dgm:pt>
    <dgm:pt modelId="{EFCD868D-783D-4EB1-A320-C076834C7D9E}" type="pres">
      <dgm:prSet presAssocID="{C43D8DDC-FD46-416B-AF97-5CFFB04F5E4B}" presName="vert1" presStyleCnt="0"/>
      <dgm:spPr/>
    </dgm:pt>
    <dgm:pt modelId="{C126E792-9FB9-4AAD-9733-3302F17FE045}" type="pres">
      <dgm:prSet presAssocID="{4CD1C80D-77B4-48E2-9873-A2BDCEAB934D}" presName="thickLine" presStyleLbl="alignNode1" presStyleIdx="2" presStyleCnt="4"/>
      <dgm:spPr/>
    </dgm:pt>
    <dgm:pt modelId="{0452D1C0-5A43-4D63-9F1A-32C08BBC42A3}" type="pres">
      <dgm:prSet presAssocID="{4CD1C80D-77B4-48E2-9873-A2BDCEAB934D}" presName="horz1" presStyleCnt="0"/>
      <dgm:spPr/>
    </dgm:pt>
    <dgm:pt modelId="{ADA3BAD7-03A9-4E2E-AF69-EA772ED0E5E7}" type="pres">
      <dgm:prSet presAssocID="{4CD1C80D-77B4-48E2-9873-A2BDCEAB934D}" presName="tx1" presStyleLbl="revTx" presStyleIdx="2" presStyleCnt="4"/>
      <dgm:spPr/>
    </dgm:pt>
    <dgm:pt modelId="{76C14F6C-2AB0-4A74-A630-73CCEBDAB3F3}" type="pres">
      <dgm:prSet presAssocID="{4CD1C80D-77B4-48E2-9873-A2BDCEAB934D}" presName="vert1" presStyleCnt="0"/>
      <dgm:spPr/>
    </dgm:pt>
    <dgm:pt modelId="{0841A164-E604-4690-B028-DDD3B9DBAD39}" type="pres">
      <dgm:prSet presAssocID="{724F514A-DEA2-4826-9DFD-57D57C1FEAE9}" presName="thickLine" presStyleLbl="alignNode1" presStyleIdx="3" presStyleCnt="4"/>
      <dgm:spPr/>
    </dgm:pt>
    <dgm:pt modelId="{BB35CE60-DA93-406A-B51A-D25366B9305F}" type="pres">
      <dgm:prSet presAssocID="{724F514A-DEA2-4826-9DFD-57D57C1FEAE9}" presName="horz1" presStyleCnt="0"/>
      <dgm:spPr/>
    </dgm:pt>
    <dgm:pt modelId="{E101746B-12BE-47AC-9437-E107F7508830}" type="pres">
      <dgm:prSet presAssocID="{724F514A-DEA2-4826-9DFD-57D57C1FEAE9}" presName="tx1" presStyleLbl="revTx" presStyleIdx="3" presStyleCnt="4"/>
      <dgm:spPr/>
    </dgm:pt>
    <dgm:pt modelId="{E7ED0F5B-8552-461C-8C21-BD141420EB40}" type="pres">
      <dgm:prSet presAssocID="{724F514A-DEA2-4826-9DFD-57D57C1FEAE9}" presName="vert1" presStyleCnt="0"/>
      <dgm:spPr/>
    </dgm:pt>
  </dgm:ptLst>
  <dgm:cxnLst>
    <dgm:cxn modelId="{20FE1800-6E87-41BF-BBF1-FC05DEB14FAE}" type="presOf" srcId="{7B7AD4EF-3335-4697-AE87-65065F68A565}" destId="{858620BE-B050-4F64-8AAB-17BDDC84CEBE}" srcOrd="0" destOrd="0" presId="urn:microsoft.com/office/officeart/2008/layout/LinedList"/>
    <dgm:cxn modelId="{6CE4730F-7568-464D-B4C7-3ADF2B434564}" srcId="{7B7AD4EF-3335-4697-AE87-65065F68A565}" destId="{4CD1C80D-77B4-48E2-9873-A2BDCEAB934D}" srcOrd="2" destOrd="0" parTransId="{6F6B734B-4B31-49FB-A08A-9D1D4CEEF71E}" sibTransId="{771A4BC7-C45E-4D13-B907-4FBBF5125F7F}"/>
    <dgm:cxn modelId="{E31DA727-BA92-4780-A4B0-A5B94629AB23}" srcId="{7B7AD4EF-3335-4697-AE87-65065F68A565}" destId="{724F514A-DEA2-4826-9DFD-57D57C1FEAE9}" srcOrd="3" destOrd="0" parTransId="{4CDBB36E-920D-4A08-A7E5-E1B946DD9D87}" sibTransId="{36B09CE4-E124-42A1-BC17-CD1B3977D29B}"/>
    <dgm:cxn modelId="{9CDB482A-5F70-4CEE-99FE-3FC45DE54EF8}" type="presOf" srcId="{4CD1C80D-77B4-48E2-9873-A2BDCEAB934D}" destId="{ADA3BAD7-03A9-4E2E-AF69-EA772ED0E5E7}" srcOrd="0" destOrd="0" presId="urn:microsoft.com/office/officeart/2008/layout/LinedList"/>
    <dgm:cxn modelId="{3E7C102D-94C0-4DED-8F17-9EF8866D415C}" type="presOf" srcId="{724F514A-DEA2-4826-9DFD-57D57C1FEAE9}" destId="{E101746B-12BE-47AC-9437-E107F7508830}" srcOrd="0" destOrd="0" presId="urn:microsoft.com/office/officeart/2008/layout/LinedList"/>
    <dgm:cxn modelId="{FE168741-EA6C-4071-843B-E5BE88802B72}" srcId="{7B7AD4EF-3335-4697-AE87-65065F68A565}" destId="{C43D8DDC-FD46-416B-AF97-5CFFB04F5E4B}" srcOrd="1" destOrd="0" parTransId="{921C7C0F-B324-4743-A703-44332399A526}" sibTransId="{A2BB1D38-1F6D-404D-9FD9-7E051EDD8B7C}"/>
    <dgm:cxn modelId="{1FD4DF8E-01BC-4967-95CE-DCFDB88AB225}" type="presOf" srcId="{7C06A8FE-9281-4299-BC76-CA22E7153F99}" destId="{6F34E14D-6F83-42DC-8AC5-86B691029620}" srcOrd="0" destOrd="0" presId="urn:microsoft.com/office/officeart/2008/layout/LinedList"/>
    <dgm:cxn modelId="{D7865F98-CD24-4902-8DD7-E71A4CE747E4}" srcId="{7B7AD4EF-3335-4697-AE87-65065F68A565}" destId="{7C06A8FE-9281-4299-BC76-CA22E7153F99}" srcOrd="0" destOrd="0" parTransId="{125C86FA-36B3-47BD-B8D5-074489B55153}" sibTransId="{01B335B5-9214-44E9-B355-042BCD5FA03C}"/>
    <dgm:cxn modelId="{3332FFF1-F134-4B15-A839-D2B34316BE27}" type="presOf" srcId="{C43D8DDC-FD46-416B-AF97-5CFFB04F5E4B}" destId="{52CFEF50-DF43-4120-BC21-37A77F6DA389}" srcOrd="0" destOrd="0" presId="urn:microsoft.com/office/officeart/2008/layout/LinedList"/>
    <dgm:cxn modelId="{4EB77F08-43F6-4FAA-8FC4-DA95D9DF7F62}" type="presParOf" srcId="{858620BE-B050-4F64-8AAB-17BDDC84CEBE}" destId="{F277B611-6B42-4FFF-96E4-1A4EB4A0A625}" srcOrd="0" destOrd="0" presId="urn:microsoft.com/office/officeart/2008/layout/LinedList"/>
    <dgm:cxn modelId="{42CE5A45-970F-413C-8885-C61108600EF7}" type="presParOf" srcId="{858620BE-B050-4F64-8AAB-17BDDC84CEBE}" destId="{983CDE33-286F-4843-B90B-7EE0771E6647}" srcOrd="1" destOrd="0" presId="urn:microsoft.com/office/officeart/2008/layout/LinedList"/>
    <dgm:cxn modelId="{488146D1-13CA-4D81-8687-7EA8F23841A3}" type="presParOf" srcId="{983CDE33-286F-4843-B90B-7EE0771E6647}" destId="{6F34E14D-6F83-42DC-8AC5-86B691029620}" srcOrd="0" destOrd="0" presId="urn:microsoft.com/office/officeart/2008/layout/LinedList"/>
    <dgm:cxn modelId="{90B406BD-74C7-4A60-BAFD-2DD7BEA67123}" type="presParOf" srcId="{983CDE33-286F-4843-B90B-7EE0771E6647}" destId="{115689D9-4999-4C9C-84EA-BFE2E9EA3B77}" srcOrd="1" destOrd="0" presId="urn:microsoft.com/office/officeart/2008/layout/LinedList"/>
    <dgm:cxn modelId="{45203AC2-C0A6-4BDF-8DA8-5A08F9BF7CDD}" type="presParOf" srcId="{858620BE-B050-4F64-8AAB-17BDDC84CEBE}" destId="{7999449F-B0D2-43CC-946C-038D84C623BA}" srcOrd="2" destOrd="0" presId="urn:microsoft.com/office/officeart/2008/layout/LinedList"/>
    <dgm:cxn modelId="{33DD2378-063A-4FCE-8D7F-B0B3938F43FD}" type="presParOf" srcId="{858620BE-B050-4F64-8AAB-17BDDC84CEBE}" destId="{D8294034-776A-491F-BF36-2E85D35F176F}" srcOrd="3" destOrd="0" presId="urn:microsoft.com/office/officeart/2008/layout/LinedList"/>
    <dgm:cxn modelId="{AF7741D9-1949-4C00-AC04-692C1FDD7573}" type="presParOf" srcId="{D8294034-776A-491F-BF36-2E85D35F176F}" destId="{52CFEF50-DF43-4120-BC21-37A77F6DA389}" srcOrd="0" destOrd="0" presId="urn:microsoft.com/office/officeart/2008/layout/LinedList"/>
    <dgm:cxn modelId="{7710E558-ED1F-4F28-BEA0-E8DD315FB5EA}" type="presParOf" srcId="{D8294034-776A-491F-BF36-2E85D35F176F}" destId="{EFCD868D-783D-4EB1-A320-C076834C7D9E}" srcOrd="1" destOrd="0" presId="urn:microsoft.com/office/officeart/2008/layout/LinedList"/>
    <dgm:cxn modelId="{E06C4CF5-4891-47B5-8B88-428EDBA7E603}" type="presParOf" srcId="{858620BE-B050-4F64-8AAB-17BDDC84CEBE}" destId="{C126E792-9FB9-4AAD-9733-3302F17FE045}" srcOrd="4" destOrd="0" presId="urn:microsoft.com/office/officeart/2008/layout/LinedList"/>
    <dgm:cxn modelId="{C9ED7668-B197-4F40-A555-DFA69C1B7DBF}" type="presParOf" srcId="{858620BE-B050-4F64-8AAB-17BDDC84CEBE}" destId="{0452D1C0-5A43-4D63-9F1A-32C08BBC42A3}" srcOrd="5" destOrd="0" presId="urn:microsoft.com/office/officeart/2008/layout/LinedList"/>
    <dgm:cxn modelId="{BF94FE07-2522-441E-BB7C-1B1E391B3257}" type="presParOf" srcId="{0452D1C0-5A43-4D63-9F1A-32C08BBC42A3}" destId="{ADA3BAD7-03A9-4E2E-AF69-EA772ED0E5E7}" srcOrd="0" destOrd="0" presId="urn:microsoft.com/office/officeart/2008/layout/LinedList"/>
    <dgm:cxn modelId="{764EDF9A-DC31-4E56-B94C-36ECD7844283}" type="presParOf" srcId="{0452D1C0-5A43-4D63-9F1A-32C08BBC42A3}" destId="{76C14F6C-2AB0-4A74-A630-73CCEBDAB3F3}" srcOrd="1" destOrd="0" presId="urn:microsoft.com/office/officeart/2008/layout/LinedList"/>
    <dgm:cxn modelId="{359E1883-C521-4D23-A7DD-600AA68A56DA}" type="presParOf" srcId="{858620BE-B050-4F64-8AAB-17BDDC84CEBE}" destId="{0841A164-E604-4690-B028-DDD3B9DBAD39}" srcOrd="6" destOrd="0" presId="urn:microsoft.com/office/officeart/2008/layout/LinedList"/>
    <dgm:cxn modelId="{180DB7E0-BD7F-4EAA-9CC2-F63C846DF9BF}" type="presParOf" srcId="{858620BE-B050-4F64-8AAB-17BDDC84CEBE}" destId="{BB35CE60-DA93-406A-B51A-D25366B9305F}" srcOrd="7" destOrd="0" presId="urn:microsoft.com/office/officeart/2008/layout/LinedList"/>
    <dgm:cxn modelId="{B4CCA99E-607A-4034-9598-65F38746C809}" type="presParOf" srcId="{BB35CE60-DA93-406A-B51A-D25366B9305F}" destId="{E101746B-12BE-47AC-9437-E107F7508830}" srcOrd="0" destOrd="0" presId="urn:microsoft.com/office/officeart/2008/layout/LinedList"/>
    <dgm:cxn modelId="{817D6AC8-13EF-4C89-86F1-1310F0F041E6}" type="presParOf" srcId="{BB35CE60-DA93-406A-B51A-D25366B9305F}" destId="{E7ED0F5B-8552-461C-8C21-BD141420EB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C659A2-9C2F-47FF-8C41-19F85EDDCE46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5E3D56C-F25C-4E61-A62F-59636AA485D9}">
      <dgm:prSet/>
      <dgm:spPr/>
      <dgm:t>
        <a:bodyPr/>
        <a:lstStyle/>
        <a:p>
          <a:r>
            <a:rPr lang="fr-CA"/>
            <a:t>Ce sont les effets ressentis à la suite de l’utilisation d’un médicament et </a:t>
          </a:r>
          <a:r>
            <a:rPr lang="fr-CA" i="1" u="sng"/>
            <a:t>qui sont différents</a:t>
          </a:r>
          <a:r>
            <a:rPr lang="fr-CA"/>
            <a:t> de la raison pour laquelle il a été prescrit</a:t>
          </a:r>
          <a:endParaRPr lang="en-US"/>
        </a:p>
      </dgm:t>
    </dgm:pt>
    <dgm:pt modelId="{8C9CDC40-1088-4ADA-BABA-273FEF0594D4}" type="parTrans" cxnId="{A9AE297E-E208-4AE6-8BA2-C5803787D2D8}">
      <dgm:prSet/>
      <dgm:spPr/>
      <dgm:t>
        <a:bodyPr/>
        <a:lstStyle/>
        <a:p>
          <a:endParaRPr lang="en-US"/>
        </a:p>
      </dgm:t>
    </dgm:pt>
    <dgm:pt modelId="{A5ACCA21-FB67-4046-95CD-C7F1F1A86B13}" type="sibTrans" cxnId="{A9AE297E-E208-4AE6-8BA2-C5803787D2D8}">
      <dgm:prSet/>
      <dgm:spPr/>
      <dgm:t>
        <a:bodyPr/>
        <a:lstStyle/>
        <a:p>
          <a:endParaRPr lang="en-US"/>
        </a:p>
      </dgm:t>
    </dgm:pt>
    <dgm:pt modelId="{2A2A14EB-674C-499A-A615-D85020528B8C}">
      <dgm:prSet/>
      <dgm:spPr/>
      <dgm:t>
        <a:bodyPr/>
        <a:lstStyle/>
        <a:p>
          <a:r>
            <a:rPr lang="fr-CA"/>
            <a:t>Dans certains cas, les effets secondaires </a:t>
          </a:r>
          <a:r>
            <a:rPr lang="fr-CA" i="1"/>
            <a:t>peuvent être bénéfiques</a:t>
          </a:r>
          <a:r>
            <a:rPr lang="fr-CA"/>
            <a:t>, mais ils sont habituellement désagréables et parfois même nuisibles</a:t>
          </a:r>
          <a:endParaRPr lang="en-US"/>
        </a:p>
      </dgm:t>
    </dgm:pt>
    <dgm:pt modelId="{A592029D-D87D-44BF-B49F-5E69A8DEF96F}" type="parTrans" cxnId="{94B678E7-3475-4CF8-BA2D-94E6A704C97B}">
      <dgm:prSet/>
      <dgm:spPr/>
      <dgm:t>
        <a:bodyPr/>
        <a:lstStyle/>
        <a:p>
          <a:endParaRPr lang="en-US"/>
        </a:p>
      </dgm:t>
    </dgm:pt>
    <dgm:pt modelId="{1A98725A-237F-47DA-9D8E-800A7F157F80}" type="sibTrans" cxnId="{94B678E7-3475-4CF8-BA2D-94E6A704C97B}">
      <dgm:prSet/>
      <dgm:spPr/>
      <dgm:t>
        <a:bodyPr/>
        <a:lstStyle/>
        <a:p>
          <a:endParaRPr lang="en-US"/>
        </a:p>
      </dgm:t>
    </dgm:pt>
    <dgm:pt modelId="{944AE446-72C8-4E8D-920B-8D5578157324}">
      <dgm:prSet/>
      <dgm:spPr/>
      <dgm:t>
        <a:bodyPr/>
        <a:lstStyle/>
        <a:p>
          <a:r>
            <a:rPr lang="fr-CA"/>
            <a:t>Ils sont </a:t>
          </a:r>
          <a:r>
            <a:rPr lang="fr-CA" i="1"/>
            <a:t>quasi inévitables</a:t>
          </a:r>
          <a:r>
            <a:rPr lang="fr-CA"/>
            <a:t>, leur gravité et leur fréquence d’apparition pouvant différer d’une personne à l’autre</a:t>
          </a:r>
          <a:endParaRPr lang="en-US"/>
        </a:p>
      </dgm:t>
    </dgm:pt>
    <dgm:pt modelId="{6CDDA02C-B271-4997-897A-953573FC6C4A}" type="parTrans" cxnId="{E610F323-945C-4EC2-A91E-0752A7B96C39}">
      <dgm:prSet/>
      <dgm:spPr/>
      <dgm:t>
        <a:bodyPr/>
        <a:lstStyle/>
        <a:p>
          <a:endParaRPr lang="en-US"/>
        </a:p>
      </dgm:t>
    </dgm:pt>
    <dgm:pt modelId="{29006044-C65A-4CC0-B064-81E116A0447A}" type="sibTrans" cxnId="{E610F323-945C-4EC2-A91E-0752A7B96C39}">
      <dgm:prSet/>
      <dgm:spPr/>
      <dgm:t>
        <a:bodyPr/>
        <a:lstStyle/>
        <a:p>
          <a:endParaRPr lang="en-US"/>
        </a:p>
      </dgm:t>
    </dgm:pt>
    <dgm:pt modelId="{BE1A6BE8-74B1-445A-BCA7-4E395C26765D}" type="pres">
      <dgm:prSet presAssocID="{4CC659A2-9C2F-47FF-8C41-19F85EDDCE46}" presName="Name0" presStyleCnt="0">
        <dgm:presLayoutVars>
          <dgm:dir/>
          <dgm:animLvl val="lvl"/>
          <dgm:resizeHandles val="exact"/>
        </dgm:presLayoutVars>
      </dgm:prSet>
      <dgm:spPr/>
    </dgm:pt>
    <dgm:pt modelId="{4221C722-F85B-47C6-B906-6C68FEC31F7C}" type="pres">
      <dgm:prSet presAssocID="{944AE446-72C8-4E8D-920B-8D5578157324}" presName="boxAndChildren" presStyleCnt="0"/>
      <dgm:spPr/>
    </dgm:pt>
    <dgm:pt modelId="{5E465297-FF95-42EB-9D29-9E127173009D}" type="pres">
      <dgm:prSet presAssocID="{944AE446-72C8-4E8D-920B-8D5578157324}" presName="parentTextBox" presStyleLbl="node1" presStyleIdx="0" presStyleCnt="3"/>
      <dgm:spPr/>
    </dgm:pt>
    <dgm:pt modelId="{5D587371-3919-44AF-BE32-3C2C9CAB9FB6}" type="pres">
      <dgm:prSet presAssocID="{1A98725A-237F-47DA-9D8E-800A7F157F80}" presName="sp" presStyleCnt="0"/>
      <dgm:spPr/>
    </dgm:pt>
    <dgm:pt modelId="{D17EAF06-624B-4849-9D04-4F1DAD04AF5B}" type="pres">
      <dgm:prSet presAssocID="{2A2A14EB-674C-499A-A615-D85020528B8C}" presName="arrowAndChildren" presStyleCnt="0"/>
      <dgm:spPr/>
    </dgm:pt>
    <dgm:pt modelId="{1895C641-BB83-41D8-A956-9920EDE4A16B}" type="pres">
      <dgm:prSet presAssocID="{2A2A14EB-674C-499A-A615-D85020528B8C}" presName="parentTextArrow" presStyleLbl="node1" presStyleIdx="1" presStyleCnt="3"/>
      <dgm:spPr/>
    </dgm:pt>
    <dgm:pt modelId="{B7EAF618-4CEC-44B0-AA5A-A36F477D359E}" type="pres">
      <dgm:prSet presAssocID="{A5ACCA21-FB67-4046-95CD-C7F1F1A86B13}" presName="sp" presStyleCnt="0"/>
      <dgm:spPr/>
    </dgm:pt>
    <dgm:pt modelId="{DDB19055-A907-4B6C-8B56-EBA17369FB6F}" type="pres">
      <dgm:prSet presAssocID="{C5E3D56C-F25C-4E61-A62F-59636AA485D9}" presName="arrowAndChildren" presStyleCnt="0"/>
      <dgm:spPr/>
    </dgm:pt>
    <dgm:pt modelId="{71CA52E2-E96B-4014-A75A-A57A2F94C208}" type="pres">
      <dgm:prSet presAssocID="{C5E3D56C-F25C-4E61-A62F-59636AA485D9}" presName="parentTextArrow" presStyleLbl="node1" presStyleIdx="2" presStyleCnt="3"/>
      <dgm:spPr/>
    </dgm:pt>
  </dgm:ptLst>
  <dgm:cxnLst>
    <dgm:cxn modelId="{9092A513-A3FC-44B1-ABEA-DE7A55C902BD}" type="presOf" srcId="{4CC659A2-9C2F-47FF-8C41-19F85EDDCE46}" destId="{BE1A6BE8-74B1-445A-BCA7-4E395C26765D}" srcOrd="0" destOrd="0" presId="urn:microsoft.com/office/officeart/2005/8/layout/process4"/>
    <dgm:cxn modelId="{E610F323-945C-4EC2-A91E-0752A7B96C39}" srcId="{4CC659A2-9C2F-47FF-8C41-19F85EDDCE46}" destId="{944AE446-72C8-4E8D-920B-8D5578157324}" srcOrd="2" destOrd="0" parTransId="{6CDDA02C-B271-4997-897A-953573FC6C4A}" sibTransId="{29006044-C65A-4CC0-B064-81E116A0447A}"/>
    <dgm:cxn modelId="{A9AE297E-E208-4AE6-8BA2-C5803787D2D8}" srcId="{4CC659A2-9C2F-47FF-8C41-19F85EDDCE46}" destId="{C5E3D56C-F25C-4E61-A62F-59636AA485D9}" srcOrd="0" destOrd="0" parTransId="{8C9CDC40-1088-4ADA-BABA-273FEF0594D4}" sibTransId="{A5ACCA21-FB67-4046-95CD-C7F1F1A86B13}"/>
    <dgm:cxn modelId="{4FCDF7A2-AE3C-4C29-9DB7-978274BC169D}" type="presOf" srcId="{C5E3D56C-F25C-4E61-A62F-59636AA485D9}" destId="{71CA52E2-E96B-4014-A75A-A57A2F94C208}" srcOrd="0" destOrd="0" presId="urn:microsoft.com/office/officeart/2005/8/layout/process4"/>
    <dgm:cxn modelId="{131599AE-91B1-43CB-AB05-4C65A66CF28F}" type="presOf" srcId="{2A2A14EB-674C-499A-A615-D85020528B8C}" destId="{1895C641-BB83-41D8-A956-9920EDE4A16B}" srcOrd="0" destOrd="0" presId="urn:microsoft.com/office/officeart/2005/8/layout/process4"/>
    <dgm:cxn modelId="{00FB40D7-C83B-4EE4-90A3-98FA78A8D952}" type="presOf" srcId="{944AE446-72C8-4E8D-920B-8D5578157324}" destId="{5E465297-FF95-42EB-9D29-9E127173009D}" srcOrd="0" destOrd="0" presId="urn:microsoft.com/office/officeart/2005/8/layout/process4"/>
    <dgm:cxn modelId="{94B678E7-3475-4CF8-BA2D-94E6A704C97B}" srcId="{4CC659A2-9C2F-47FF-8C41-19F85EDDCE46}" destId="{2A2A14EB-674C-499A-A615-D85020528B8C}" srcOrd="1" destOrd="0" parTransId="{A592029D-D87D-44BF-B49F-5E69A8DEF96F}" sibTransId="{1A98725A-237F-47DA-9D8E-800A7F157F80}"/>
    <dgm:cxn modelId="{34AF91CB-C620-4B60-B790-93AA25F50900}" type="presParOf" srcId="{BE1A6BE8-74B1-445A-BCA7-4E395C26765D}" destId="{4221C722-F85B-47C6-B906-6C68FEC31F7C}" srcOrd="0" destOrd="0" presId="urn:microsoft.com/office/officeart/2005/8/layout/process4"/>
    <dgm:cxn modelId="{E0144C02-A063-4949-90BB-02E99C5F5795}" type="presParOf" srcId="{4221C722-F85B-47C6-B906-6C68FEC31F7C}" destId="{5E465297-FF95-42EB-9D29-9E127173009D}" srcOrd="0" destOrd="0" presId="urn:microsoft.com/office/officeart/2005/8/layout/process4"/>
    <dgm:cxn modelId="{FA741A1D-5B41-44A3-B829-F728ACAE21C6}" type="presParOf" srcId="{BE1A6BE8-74B1-445A-BCA7-4E395C26765D}" destId="{5D587371-3919-44AF-BE32-3C2C9CAB9FB6}" srcOrd="1" destOrd="0" presId="urn:microsoft.com/office/officeart/2005/8/layout/process4"/>
    <dgm:cxn modelId="{522A63C4-4027-4F18-BB79-D1CDB5B7039E}" type="presParOf" srcId="{BE1A6BE8-74B1-445A-BCA7-4E395C26765D}" destId="{D17EAF06-624B-4849-9D04-4F1DAD04AF5B}" srcOrd="2" destOrd="0" presId="urn:microsoft.com/office/officeart/2005/8/layout/process4"/>
    <dgm:cxn modelId="{0EF84A5F-68A9-4197-983E-5B17E2E79D6C}" type="presParOf" srcId="{D17EAF06-624B-4849-9D04-4F1DAD04AF5B}" destId="{1895C641-BB83-41D8-A956-9920EDE4A16B}" srcOrd="0" destOrd="0" presId="urn:microsoft.com/office/officeart/2005/8/layout/process4"/>
    <dgm:cxn modelId="{0AF5CC8B-7373-4F86-AE7F-977B13481948}" type="presParOf" srcId="{BE1A6BE8-74B1-445A-BCA7-4E395C26765D}" destId="{B7EAF618-4CEC-44B0-AA5A-A36F477D359E}" srcOrd="3" destOrd="0" presId="urn:microsoft.com/office/officeart/2005/8/layout/process4"/>
    <dgm:cxn modelId="{AC7B4964-5E6A-486C-855D-02727AD99B09}" type="presParOf" srcId="{BE1A6BE8-74B1-445A-BCA7-4E395C26765D}" destId="{DDB19055-A907-4B6C-8B56-EBA17369FB6F}" srcOrd="4" destOrd="0" presId="urn:microsoft.com/office/officeart/2005/8/layout/process4"/>
    <dgm:cxn modelId="{C62C0138-D429-400F-9BF4-FF641A66999B}" type="presParOf" srcId="{DDB19055-A907-4B6C-8B56-EBA17369FB6F}" destId="{71CA52E2-E96B-4014-A75A-A57A2F94C20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11C32E-F609-4746-8055-0B623120B891}" type="doc">
      <dgm:prSet loTypeId="urn:microsoft.com/office/officeart/2005/8/layout/cycle1" loCatId="cycle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5F74C43-84A1-4E1F-BA0F-D20A3B7E3E66}">
      <dgm:prSet/>
      <dgm:spPr/>
      <dgm:t>
        <a:bodyPr/>
        <a:lstStyle/>
        <a:p>
          <a:r>
            <a:rPr lang="fr-CA"/>
            <a:t>Structure génétique</a:t>
          </a:r>
          <a:endParaRPr lang="en-US"/>
        </a:p>
      </dgm:t>
    </dgm:pt>
    <dgm:pt modelId="{DDC21349-3496-42CA-92B7-D5E7F364954A}" type="parTrans" cxnId="{6266CDF7-3A84-44ED-8277-6B81B6DD3C61}">
      <dgm:prSet/>
      <dgm:spPr/>
      <dgm:t>
        <a:bodyPr/>
        <a:lstStyle/>
        <a:p>
          <a:endParaRPr lang="en-US"/>
        </a:p>
      </dgm:t>
    </dgm:pt>
    <dgm:pt modelId="{0AA7C44D-4B2C-4088-B1DA-E412E0BF3D16}" type="sibTrans" cxnId="{6266CDF7-3A84-44ED-8277-6B81B6DD3C61}">
      <dgm:prSet/>
      <dgm:spPr/>
      <dgm:t>
        <a:bodyPr/>
        <a:lstStyle/>
        <a:p>
          <a:endParaRPr lang="en-US"/>
        </a:p>
      </dgm:t>
    </dgm:pt>
    <dgm:pt modelId="{2C592C80-1423-484A-B090-821C943794A6}">
      <dgm:prSet/>
      <dgm:spPr/>
      <dgm:t>
        <a:bodyPr/>
        <a:lstStyle/>
        <a:p>
          <a:r>
            <a:rPr lang="fr-CA"/>
            <a:t>Sexe</a:t>
          </a:r>
          <a:endParaRPr lang="en-US"/>
        </a:p>
      </dgm:t>
    </dgm:pt>
    <dgm:pt modelId="{2C9965F4-9702-4E8E-A37F-2D56FE12DDC6}" type="parTrans" cxnId="{B4E4492B-B76E-426E-AE86-FBC337A8263C}">
      <dgm:prSet/>
      <dgm:spPr/>
      <dgm:t>
        <a:bodyPr/>
        <a:lstStyle/>
        <a:p>
          <a:endParaRPr lang="en-US"/>
        </a:p>
      </dgm:t>
    </dgm:pt>
    <dgm:pt modelId="{80DAD082-B9DC-4334-9A39-755798936940}" type="sibTrans" cxnId="{B4E4492B-B76E-426E-AE86-FBC337A8263C}">
      <dgm:prSet/>
      <dgm:spPr/>
      <dgm:t>
        <a:bodyPr/>
        <a:lstStyle/>
        <a:p>
          <a:endParaRPr lang="en-US"/>
        </a:p>
      </dgm:t>
    </dgm:pt>
    <dgm:pt modelId="{4CA8C7F1-3C07-4F05-83ED-53E46250F72E}">
      <dgm:prSet/>
      <dgm:spPr/>
      <dgm:t>
        <a:bodyPr/>
        <a:lstStyle/>
        <a:p>
          <a:r>
            <a:rPr lang="fr-CA"/>
            <a:t>Âge</a:t>
          </a:r>
          <a:endParaRPr lang="en-US"/>
        </a:p>
      </dgm:t>
    </dgm:pt>
    <dgm:pt modelId="{BF32954F-DAC5-48EF-9F75-C5CBF776934C}" type="parTrans" cxnId="{DC9D4CCD-8B9B-4A83-891C-0DE8A5938B0F}">
      <dgm:prSet/>
      <dgm:spPr/>
      <dgm:t>
        <a:bodyPr/>
        <a:lstStyle/>
        <a:p>
          <a:endParaRPr lang="en-US"/>
        </a:p>
      </dgm:t>
    </dgm:pt>
    <dgm:pt modelId="{6CBDBEB8-E7EF-4B04-A796-FCD044552C6E}" type="sibTrans" cxnId="{DC9D4CCD-8B9B-4A83-891C-0DE8A5938B0F}">
      <dgm:prSet/>
      <dgm:spPr/>
      <dgm:t>
        <a:bodyPr/>
        <a:lstStyle/>
        <a:p>
          <a:endParaRPr lang="en-US"/>
        </a:p>
      </dgm:t>
    </dgm:pt>
    <dgm:pt modelId="{060BE90C-AF62-4BF5-9839-7B57CA74F55D}">
      <dgm:prSet/>
      <dgm:spPr/>
      <dgm:t>
        <a:bodyPr/>
        <a:lstStyle/>
        <a:p>
          <a:r>
            <a:rPr lang="fr-CA"/>
            <a:t>État nutritionnel</a:t>
          </a:r>
          <a:endParaRPr lang="en-US"/>
        </a:p>
      </dgm:t>
    </dgm:pt>
    <dgm:pt modelId="{B2686113-5D2B-4F7C-88AD-08055072CEBB}" type="parTrans" cxnId="{186C7375-99B8-4311-88F1-94B48D8F2DD0}">
      <dgm:prSet/>
      <dgm:spPr/>
      <dgm:t>
        <a:bodyPr/>
        <a:lstStyle/>
        <a:p>
          <a:endParaRPr lang="en-US"/>
        </a:p>
      </dgm:t>
    </dgm:pt>
    <dgm:pt modelId="{15228170-4758-47E0-815F-48D66170440A}" type="sibTrans" cxnId="{186C7375-99B8-4311-88F1-94B48D8F2DD0}">
      <dgm:prSet/>
      <dgm:spPr/>
      <dgm:t>
        <a:bodyPr/>
        <a:lstStyle/>
        <a:p>
          <a:endParaRPr lang="en-US"/>
        </a:p>
      </dgm:t>
    </dgm:pt>
    <dgm:pt modelId="{CAF24E63-D959-48E1-8812-4D25DFA82DBF}">
      <dgm:prSet/>
      <dgm:spPr/>
      <dgm:t>
        <a:bodyPr/>
        <a:lstStyle/>
        <a:p>
          <a:r>
            <a:rPr lang="fr-CA"/>
            <a:t>Masse et taille</a:t>
          </a:r>
          <a:endParaRPr lang="en-US"/>
        </a:p>
      </dgm:t>
    </dgm:pt>
    <dgm:pt modelId="{7DBCB277-E2D6-4907-BDE5-DC8C0E896868}" type="parTrans" cxnId="{0DFAEB66-9CE3-4D4D-A267-DB8BA7733D8E}">
      <dgm:prSet/>
      <dgm:spPr/>
      <dgm:t>
        <a:bodyPr/>
        <a:lstStyle/>
        <a:p>
          <a:endParaRPr lang="en-US"/>
        </a:p>
      </dgm:t>
    </dgm:pt>
    <dgm:pt modelId="{60CE6F3A-45DB-4E03-A0AD-E62ABEB5E6AD}" type="sibTrans" cxnId="{0DFAEB66-9CE3-4D4D-A267-DB8BA7733D8E}">
      <dgm:prSet/>
      <dgm:spPr/>
      <dgm:t>
        <a:bodyPr/>
        <a:lstStyle/>
        <a:p>
          <a:endParaRPr lang="en-US"/>
        </a:p>
      </dgm:t>
    </dgm:pt>
    <dgm:pt modelId="{1511B892-3448-430F-BBD0-CD991AB41575}">
      <dgm:prSet/>
      <dgm:spPr/>
      <dgm:t>
        <a:bodyPr/>
        <a:lstStyle/>
        <a:p>
          <a:r>
            <a:rPr lang="fr-CA"/>
            <a:t>Certains états pathologiques</a:t>
          </a:r>
          <a:endParaRPr lang="en-US"/>
        </a:p>
      </dgm:t>
    </dgm:pt>
    <dgm:pt modelId="{CE3CBB2D-A37A-4C79-B865-491571336B88}" type="parTrans" cxnId="{D33ED7A2-27B7-4022-8B25-DBE6C298EB96}">
      <dgm:prSet/>
      <dgm:spPr/>
      <dgm:t>
        <a:bodyPr/>
        <a:lstStyle/>
        <a:p>
          <a:endParaRPr lang="en-US"/>
        </a:p>
      </dgm:t>
    </dgm:pt>
    <dgm:pt modelId="{6C48CBBA-AEFE-46EA-B408-57D402EC0656}" type="sibTrans" cxnId="{D33ED7A2-27B7-4022-8B25-DBE6C298EB96}">
      <dgm:prSet/>
      <dgm:spPr/>
      <dgm:t>
        <a:bodyPr/>
        <a:lstStyle/>
        <a:p>
          <a:endParaRPr lang="en-US"/>
        </a:p>
      </dgm:t>
    </dgm:pt>
    <dgm:pt modelId="{EB5A89AC-98DB-44D6-A36D-57962131D742}">
      <dgm:prSet/>
      <dgm:spPr/>
      <dgm:t>
        <a:bodyPr/>
        <a:lstStyle/>
        <a:p>
          <a:r>
            <a:rPr lang="fr-CA"/>
            <a:t>Grossesse</a:t>
          </a:r>
          <a:endParaRPr lang="en-US"/>
        </a:p>
      </dgm:t>
    </dgm:pt>
    <dgm:pt modelId="{FA6B013C-1561-4324-9F51-4C086041F453}" type="parTrans" cxnId="{F69ECD35-55F0-4571-AA65-6738894F86DB}">
      <dgm:prSet/>
      <dgm:spPr/>
      <dgm:t>
        <a:bodyPr/>
        <a:lstStyle/>
        <a:p>
          <a:endParaRPr lang="en-US"/>
        </a:p>
      </dgm:t>
    </dgm:pt>
    <dgm:pt modelId="{CF32037A-80D5-47C8-957F-AEC9D7BA8776}" type="sibTrans" cxnId="{F69ECD35-55F0-4571-AA65-6738894F86DB}">
      <dgm:prSet/>
      <dgm:spPr/>
      <dgm:t>
        <a:bodyPr/>
        <a:lstStyle/>
        <a:p>
          <a:endParaRPr lang="en-US"/>
        </a:p>
      </dgm:t>
    </dgm:pt>
    <dgm:pt modelId="{4296F760-EB05-47E7-9214-091189FB808A}">
      <dgm:prSet/>
      <dgm:spPr/>
      <dgm:t>
        <a:bodyPr/>
        <a:lstStyle/>
        <a:p>
          <a:r>
            <a:rPr lang="fr-CA"/>
            <a:t>Allaitement</a:t>
          </a:r>
          <a:endParaRPr lang="en-US"/>
        </a:p>
      </dgm:t>
    </dgm:pt>
    <dgm:pt modelId="{4D0749AA-32EB-4B6A-B521-197FFAC5D036}" type="parTrans" cxnId="{1D1C5C39-0BD2-4C5C-9F30-3407DAB1130D}">
      <dgm:prSet/>
      <dgm:spPr/>
      <dgm:t>
        <a:bodyPr/>
        <a:lstStyle/>
        <a:p>
          <a:endParaRPr lang="en-US"/>
        </a:p>
      </dgm:t>
    </dgm:pt>
    <dgm:pt modelId="{EC2E61FD-22D8-4B7C-B895-5EDB7689C9B9}" type="sibTrans" cxnId="{1D1C5C39-0BD2-4C5C-9F30-3407DAB1130D}">
      <dgm:prSet/>
      <dgm:spPr/>
      <dgm:t>
        <a:bodyPr/>
        <a:lstStyle/>
        <a:p>
          <a:endParaRPr lang="en-US"/>
        </a:p>
      </dgm:t>
    </dgm:pt>
    <dgm:pt modelId="{6A992851-D62C-434F-8281-4263708F3338}">
      <dgm:prSet/>
      <dgm:spPr/>
      <dgm:t>
        <a:bodyPr/>
        <a:lstStyle/>
        <a:p>
          <a:r>
            <a:rPr lang="fr-CA"/>
            <a:t>Rythme biologique</a:t>
          </a:r>
          <a:endParaRPr lang="en-US"/>
        </a:p>
      </dgm:t>
    </dgm:pt>
    <dgm:pt modelId="{E1AE0C99-4334-4CE9-9C1C-BC3198FA11D7}" type="parTrans" cxnId="{20D5C7EF-E7F6-4FA8-B632-E570B7BCB745}">
      <dgm:prSet/>
      <dgm:spPr/>
      <dgm:t>
        <a:bodyPr/>
        <a:lstStyle/>
        <a:p>
          <a:endParaRPr lang="en-US"/>
        </a:p>
      </dgm:t>
    </dgm:pt>
    <dgm:pt modelId="{AB2BA6D3-7D16-4E36-AB24-03B227BB43BF}" type="sibTrans" cxnId="{20D5C7EF-E7F6-4FA8-B632-E570B7BCB745}">
      <dgm:prSet/>
      <dgm:spPr/>
      <dgm:t>
        <a:bodyPr/>
        <a:lstStyle/>
        <a:p>
          <a:endParaRPr lang="en-US"/>
        </a:p>
      </dgm:t>
    </dgm:pt>
    <dgm:pt modelId="{5DC1CEB8-FCF4-4DCC-88C3-4BBC3E4D3752}">
      <dgm:prSet/>
      <dgm:spPr/>
      <dgm:t>
        <a:bodyPr/>
        <a:lstStyle/>
        <a:p>
          <a:r>
            <a:rPr lang="fr-CA"/>
            <a:t>Activité physique</a:t>
          </a:r>
          <a:endParaRPr lang="en-US"/>
        </a:p>
      </dgm:t>
    </dgm:pt>
    <dgm:pt modelId="{81689244-D99B-4635-8F0F-F85354A448CF}" type="parTrans" cxnId="{D9151A02-2023-45E6-A184-F72076CE410B}">
      <dgm:prSet/>
      <dgm:spPr/>
      <dgm:t>
        <a:bodyPr/>
        <a:lstStyle/>
        <a:p>
          <a:endParaRPr lang="en-US"/>
        </a:p>
      </dgm:t>
    </dgm:pt>
    <dgm:pt modelId="{78ADC096-25E1-433F-B469-C8075CCB1C38}" type="sibTrans" cxnId="{D9151A02-2023-45E6-A184-F72076CE410B}">
      <dgm:prSet/>
      <dgm:spPr/>
      <dgm:t>
        <a:bodyPr/>
        <a:lstStyle/>
        <a:p>
          <a:endParaRPr lang="en-US"/>
        </a:p>
      </dgm:t>
    </dgm:pt>
    <dgm:pt modelId="{3732B1F0-60DA-4CFA-ADC2-9FDD0A7354E5}" type="pres">
      <dgm:prSet presAssocID="{7411C32E-F609-4746-8055-0B623120B891}" presName="cycle" presStyleCnt="0">
        <dgm:presLayoutVars>
          <dgm:dir/>
          <dgm:resizeHandles val="exact"/>
        </dgm:presLayoutVars>
      </dgm:prSet>
      <dgm:spPr/>
    </dgm:pt>
    <dgm:pt modelId="{066AC39B-DB85-48C7-B497-2FA9B331147B}" type="pres">
      <dgm:prSet presAssocID="{05F74C43-84A1-4E1F-BA0F-D20A3B7E3E66}" presName="dummy" presStyleCnt="0"/>
      <dgm:spPr/>
    </dgm:pt>
    <dgm:pt modelId="{E06A6498-7D2D-447C-B353-26EB713BFAB1}" type="pres">
      <dgm:prSet presAssocID="{05F74C43-84A1-4E1F-BA0F-D20A3B7E3E66}" presName="node" presStyleLbl="revTx" presStyleIdx="0" presStyleCnt="10">
        <dgm:presLayoutVars>
          <dgm:bulletEnabled val="1"/>
        </dgm:presLayoutVars>
      </dgm:prSet>
      <dgm:spPr/>
    </dgm:pt>
    <dgm:pt modelId="{D7DADC12-3C8E-41A1-9B0C-2C1C551F65CE}" type="pres">
      <dgm:prSet presAssocID="{0AA7C44D-4B2C-4088-B1DA-E412E0BF3D16}" presName="sibTrans" presStyleLbl="node1" presStyleIdx="0" presStyleCnt="10"/>
      <dgm:spPr/>
    </dgm:pt>
    <dgm:pt modelId="{4AE91A04-1237-4747-9DC5-29B5B2F2830A}" type="pres">
      <dgm:prSet presAssocID="{2C592C80-1423-484A-B090-821C943794A6}" presName="dummy" presStyleCnt="0"/>
      <dgm:spPr/>
    </dgm:pt>
    <dgm:pt modelId="{A0E37DD2-2197-4F4A-AA35-859BEA7BD117}" type="pres">
      <dgm:prSet presAssocID="{2C592C80-1423-484A-B090-821C943794A6}" presName="node" presStyleLbl="revTx" presStyleIdx="1" presStyleCnt="10">
        <dgm:presLayoutVars>
          <dgm:bulletEnabled val="1"/>
        </dgm:presLayoutVars>
      </dgm:prSet>
      <dgm:spPr/>
    </dgm:pt>
    <dgm:pt modelId="{A424C3FC-B0CF-445D-A5FF-7B69F4CF9AF6}" type="pres">
      <dgm:prSet presAssocID="{80DAD082-B9DC-4334-9A39-755798936940}" presName="sibTrans" presStyleLbl="node1" presStyleIdx="1" presStyleCnt="10"/>
      <dgm:spPr/>
    </dgm:pt>
    <dgm:pt modelId="{7E21F732-B1CB-4499-9BE7-D9C87BEE2D1F}" type="pres">
      <dgm:prSet presAssocID="{4CA8C7F1-3C07-4F05-83ED-53E46250F72E}" presName="dummy" presStyleCnt="0"/>
      <dgm:spPr/>
    </dgm:pt>
    <dgm:pt modelId="{A896F4E5-6B69-4B40-873A-C5F62B32E441}" type="pres">
      <dgm:prSet presAssocID="{4CA8C7F1-3C07-4F05-83ED-53E46250F72E}" presName="node" presStyleLbl="revTx" presStyleIdx="2" presStyleCnt="10">
        <dgm:presLayoutVars>
          <dgm:bulletEnabled val="1"/>
        </dgm:presLayoutVars>
      </dgm:prSet>
      <dgm:spPr/>
    </dgm:pt>
    <dgm:pt modelId="{8AA63C36-06A9-4C83-AF19-C10432EB8606}" type="pres">
      <dgm:prSet presAssocID="{6CBDBEB8-E7EF-4B04-A796-FCD044552C6E}" presName="sibTrans" presStyleLbl="node1" presStyleIdx="2" presStyleCnt="10"/>
      <dgm:spPr/>
    </dgm:pt>
    <dgm:pt modelId="{DB0AC80A-BAAF-48B7-BA65-AC3EDFE1222E}" type="pres">
      <dgm:prSet presAssocID="{060BE90C-AF62-4BF5-9839-7B57CA74F55D}" presName="dummy" presStyleCnt="0"/>
      <dgm:spPr/>
    </dgm:pt>
    <dgm:pt modelId="{52104A73-ED9E-43DF-8AA6-A0A0E6A660F7}" type="pres">
      <dgm:prSet presAssocID="{060BE90C-AF62-4BF5-9839-7B57CA74F55D}" presName="node" presStyleLbl="revTx" presStyleIdx="3" presStyleCnt="10">
        <dgm:presLayoutVars>
          <dgm:bulletEnabled val="1"/>
        </dgm:presLayoutVars>
      </dgm:prSet>
      <dgm:spPr/>
    </dgm:pt>
    <dgm:pt modelId="{C9CF8368-9043-46A5-B6B2-8449B8D1211B}" type="pres">
      <dgm:prSet presAssocID="{15228170-4758-47E0-815F-48D66170440A}" presName="sibTrans" presStyleLbl="node1" presStyleIdx="3" presStyleCnt="10"/>
      <dgm:spPr/>
    </dgm:pt>
    <dgm:pt modelId="{DDAC847C-D015-4A06-87EA-081DC621428A}" type="pres">
      <dgm:prSet presAssocID="{CAF24E63-D959-48E1-8812-4D25DFA82DBF}" presName="dummy" presStyleCnt="0"/>
      <dgm:spPr/>
    </dgm:pt>
    <dgm:pt modelId="{F2EE576A-2A0B-4F43-A334-81764CAFEB19}" type="pres">
      <dgm:prSet presAssocID="{CAF24E63-D959-48E1-8812-4D25DFA82DBF}" presName="node" presStyleLbl="revTx" presStyleIdx="4" presStyleCnt="10">
        <dgm:presLayoutVars>
          <dgm:bulletEnabled val="1"/>
        </dgm:presLayoutVars>
      </dgm:prSet>
      <dgm:spPr/>
    </dgm:pt>
    <dgm:pt modelId="{24ACAD0A-2CE9-4C6A-BBC4-9C03A45AF039}" type="pres">
      <dgm:prSet presAssocID="{60CE6F3A-45DB-4E03-A0AD-E62ABEB5E6AD}" presName="sibTrans" presStyleLbl="node1" presStyleIdx="4" presStyleCnt="10"/>
      <dgm:spPr/>
    </dgm:pt>
    <dgm:pt modelId="{260F7AB9-BBA5-467D-A53B-2A0C5DE60067}" type="pres">
      <dgm:prSet presAssocID="{1511B892-3448-430F-BBD0-CD991AB41575}" presName="dummy" presStyleCnt="0"/>
      <dgm:spPr/>
    </dgm:pt>
    <dgm:pt modelId="{337FF7EB-D684-49DE-AD6B-283197B40DE9}" type="pres">
      <dgm:prSet presAssocID="{1511B892-3448-430F-BBD0-CD991AB41575}" presName="node" presStyleLbl="revTx" presStyleIdx="5" presStyleCnt="10">
        <dgm:presLayoutVars>
          <dgm:bulletEnabled val="1"/>
        </dgm:presLayoutVars>
      </dgm:prSet>
      <dgm:spPr/>
    </dgm:pt>
    <dgm:pt modelId="{4F6A76AF-E59A-446D-A34D-15ED25D0A85C}" type="pres">
      <dgm:prSet presAssocID="{6C48CBBA-AEFE-46EA-B408-57D402EC0656}" presName="sibTrans" presStyleLbl="node1" presStyleIdx="5" presStyleCnt="10"/>
      <dgm:spPr/>
    </dgm:pt>
    <dgm:pt modelId="{B8466100-6A5D-4572-9081-1C0FC6F1F18F}" type="pres">
      <dgm:prSet presAssocID="{EB5A89AC-98DB-44D6-A36D-57962131D742}" presName="dummy" presStyleCnt="0"/>
      <dgm:spPr/>
    </dgm:pt>
    <dgm:pt modelId="{E2AF43D6-1057-4989-BC1E-D601D993C164}" type="pres">
      <dgm:prSet presAssocID="{EB5A89AC-98DB-44D6-A36D-57962131D742}" presName="node" presStyleLbl="revTx" presStyleIdx="6" presStyleCnt="10">
        <dgm:presLayoutVars>
          <dgm:bulletEnabled val="1"/>
        </dgm:presLayoutVars>
      </dgm:prSet>
      <dgm:spPr/>
    </dgm:pt>
    <dgm:pt modelId="{B0E4CBA4-978B-4987-88D6-8B2B7D1EFA08}" type="pres">
      <dgm:prSet presAssocID="{CF32037A-80D5-47C8-957F-AEC9D7BA8776}" presName="sibTrans" presStyleLbl="node1" presStyleIdx="6" presStyleCnt="10"/>
      <dgm:spPr/>
    </dgm:pt>
    <dgm:pt modelId="{A62BB34C-5CC3-459C-9DDD-B02B4A1707B2}" type="pres">
      <dgm:prSet presAssocID="{4296F760-EB05-47E7-9214-091189FB808A}" presName="dummy" presStyleCnt="0"/>
      <dgm:spPr/>
    </dgm:pt>
    <dgm:pt modelId="{13107DED-CA26-4161-AA1A-7219344366F2}" type="pres">
      <dgm:prSet presAssocID="{4296F760-EB05-47E7-9214-091189FB808A}" presName="node" presStyleLbl="revTx" presStyleIdx="7" presStyleCnt="10">
        <dgm:presLayoutVars>
          <dgm:bulletEnabled val="1"/>
        </dgm:presLayoutVars>
      </dgm:prSet>
      <dgm:spPr/>
    </dgm:pt>
    <dgm:pt modelId="{1009274E-B352-4C6B-8C5A-FF553A269EB0}" type="pres">
      <dgm:prSet presAssocID="{EC2E61FD-22D8-4B7C-B895-5EDB7689C9B9}" presName="sibTrans" presStyleLbl="node1" presStyleIdx="7" presStyleCnt="10"/>
      <dgm:spPr/>
    </dgm:pt>
    <dgm:pt modelId="{47B4C5C4-D291-4F28-9FEF-08F8AE91FAF0}" type="pres">
      <dgm:prSet presAssocID="{6A992851-D62C-434F-8281-4263708F3338}" presName="dummy" presStyleCnt="0"/>
      <dgm:spPr/>
    </dgm:pt>
    <dgm:pt modelId="{C3A1F47F-7485-4AF6-A1C9-F8F224B255B8}" type="pres">
      <dgm:prSet presAssocID="{6A992851-D62C-434F-8281-4263708F3338}" presName="node" presStyleLbl="revTx" presStyleIdx="8" presStyleCnt="10">
        <dgm:presLayoutVars>
          <dgm:bulletEnabled val="1"/>
        </dgm:presLayoutVars>
      </dgm:prSet>
      <dgm:spPr/>
    </dgm:pt>
    <dgm:pt modelId="{A714F8C1-C6D5-4B30-859A-051F4A9DD5D1}" type="pres">
      <dgm:prSet presAssocID="{AB2BA6D3-7D16-4E36-AB24-03B227BB43BF}" presName="sibTrans" presStyleLbl="node1" presStyleIdx="8" presStyleCnt="10"/>
      <dgm:spPr/>
    </dgm:pt>
    <dgm:pt modelId="{54AD987E-E547-4E81-8045-16E7455A2B54}" type="pres">
      <dgm:prSet presAssocID="{5DC1CEB8-FCF4-4DCC-88C3-4BBC3E4D3752}" presName="dummy" presStyleCnt="0"/>
      <dgm:spPr/>
    </dgm:pt>
    <dgm:pt modelId="{E0E525D1-4B9B-463B-9898-3C95F58E69A2}" type="pres">
      <dgm:prSet presAssocID="{5DC1CEB8-FCF4-4DCC-88C3-4BBC3E4D3752}" presName="node" presStyleLbl="revTx" presStyleIdx="9" presStyleCnt="10">
        <dgm:presLayoutVars>
          <dgm:bulletEnabled val="1"/>
        </dgm:presLayoutVars>
      </dgm:prSet>
      <dgm:spPr/>
    </dgm:pt>
    <dgm:pt modelId="{8D190592-6010-4482-99BD-01A25485D561}" type="pres">
      <dgm:prSet presAssocID="{78ADC096-25E1-433F-B469-C8075CCB1C38}" presName="sibTrans" presStyleLbl="node1" presStyleIdx="9" presStyleCnt="10"/>
      <dgm:spPr/>
    </dgm:pt>
  </dgm:ptLst>
  <dgm:cxnLst>
    <dgm:cxn modelId="{D9151A02-2023-45E6-A184-F72076CE410B}" srcId="{7411C32E-F609-4746-8055-0B623120B891}" destId="{5DC1CEB8-FCF4-4DCC-88C3-4BBC3E4D3752}" srcOrd="9" destOrd="0" parTransId="{81689244-D99B-4635-8F0F-F85354A448CF}" sibTransId="{78ADC096-25E1-433F-B469-C8075CCB1C38}"/>
    <dgm:cxn modelId="{E5FD270C-E190-400C-ACB8-E1996D834BBA}" type="presOf" srcId="{05F74C43-84A1-4E1F-BA0F-D20A3B7E3E66}" destId="{E06A6498-7D2D-447C-B353-26EB713BFAB1}" srcOrd="0" destOrd="0" presId="urn:microsoft.com/office/officeart/2005/8/layout/cycle1"/>
    <dgm:cxn modelId="{867A540E-0B78-445D-88B1-ED9E2ED70475}" type="presOf" srcId="{CAF24E63-D959-48E1-8812-4D25DFA82DBF}" destId="{F2EE576A-2A0B-4F43-A334-81764CAFEB19}" srcOrd="0" destOrd="0" presId="urn:microsoft.com/office/officeart/2005/8/layout/cycle1"/>
    <dgm:cxn modelId="{8BC99B23-FA9B-4158-B3A5-069B1BC7113F}" type="presOf" srcId="{60CE6F3A-45DB-4E03-A0AD-E62ABEB5E6AD}" destId="{24ACAD0A-2CE9-4C6A-BBC4-9C03A45AF039}" srcOrd="0" destOrd="0" presId="urn:microsoft.com/office/officeart/2005/8/layout/cycle1"/>
    <dgm:cxn modelId="{B4E4492B-B76E-426E-AE86-FBC337A8263C}" srcId="{7411C32E-F609-4746-8055-0B623120B891}" destId="{2C592C80-1423-484A-B090-821C943794A6}" srcOrd="1" destOrd="0" parTransId="{2C9965F4-9702-4E8E-A37F-2D56FE12DDC6}" sibTransId="{80DAD082-B9DC-4334-9A39-755798936940}"/>
    <dgm:cxn modelId="{894CE42D-1C04-4223-A842-1753A19FA687}" type="presOf" srcId="{4CA8C7F1-3C07-4F05-83ED-53E46250F72E}" destId="{A896F4E5-6B69-4B40-873A-C5F62B32E441}" srcOrd="0" destOrd="0" presId="urn:microsoft.com/office/officeart/2005/8/layout/cycle1"/>
    <dgm:cxn modelId="{F69ECD35-55F0-4571-AA65-6738894F86DB}" srcId="{7411C32E-F609-4746-8055-0B623120B891}" destId="{EB5A89AC-98DB-44D6-A36D-57962131D742}" srcOrd="6" destOrd="0" parTransId="{FA6B013C-1561-4324-9F51-4C086041F453}" sibTransId="{CF32037A-80D5-47C8-957F-AEC9D7BA8776}"/>
    <dgm:cxn modelId="{1D1C5C39-0BD2-4C5C-9F30-3407DAB1130D}" srcId="{7411C32E-F609-4746-8055-0B623120B891}" destId="{4296F760-EB05-47E7-9214-091189FB808A}" srcOrd="7" destOrd="0" parTransId="{4D0749AA-32EB-4B6A-B521-197FFAC5D036}" sibTransId="{EC2E61FD-22D8-4B7C-B895-5EDB7689C9B9}"/>
    <dgm:cxn modelId="{34EF0B43-3148-4C5D-8045-6FA428C13C22}" type="presOf" srcId="{4296F760-EB05-47E7-9214-091189FB808A}" destId="{13107DED-CA26-4161-AA1A-7219344366F2}" srcOrd="0" destOrd="0" presId="urn:microsoft.com/office/officeart/2005/8/layout/cycle1"/>
    <dgm:cxn modelId="{1BE27E66-303B-49D7-AB6F-33D7C2911C82}" type="presOf" srcId="{6C48CBBA-AEFE-46EA-B408-57D402EC0656}" destId="{4F6A76AF-E59A-446D-A34D-15ED25D0A85C}" srcOrd="0" destOrd="0" presId="urn:microsoft.com/office/officeart/2005/8/layout/cycle1"/>
    <dgm:cxn modelId="{0DFAEB66-9CE3-4D4D-A267-DB8BA7733D8E}" srcId="{7411C32E-F609-4746-8055-0B623120B891}" destId="{CAF24E63-D959-48E1-8812-4D25DFA82DBF}" srcOrd="4" destOrd="0" parTransId="{7DBCB277-E2D6-4907-BDE5-DC8C0E896868}" sibTransId="{60CE6F3A-45DB-4E03-A0AD-E62ABEB5E6AD}"/>
    <dgm:cxn modelId="{186C7375-99B8-4311-88F1-94B48D8F2DD0}" srcId="{7411C32E-F609-4746-8055-0B623120B891}" destId="{060BE90C-AF62-4BF5-9839-7B57CA74F55D}" srcOrd="3" destOrd="0" parTransId="{B2686113-5D2B-4F7C-88AD-08055072CEBB}" sibTransId="{15228170-4758-47E0-815F-48D66170440A}"/>
    <dgm:cxn modelId="{EEE5357B-5C86-4384-B42A-466AA58F72D7}" type="presOf" srcId="{6A992851-D62C-434F-8281-4263708F3338}" destId="{C3A1F47F-7485-4AF6-A1C9-F8F224B255B8}" srcOrd="0" destOrd="0" presId="urn:microsoft.com/office/officeart/2005/8/layout/cycle1"/>
    <dgm:cxn modelId="{0E31E590-BCD7-494F-A606-314DE480E0F8}" type="presOf" srcId="{CF32037A-80D5-47C8-957F-AEC9D7BA8776}" destId="{B0E4CBA4-978B-4987-88D6-8B2B7D1EFA08}" srcOrd="0" destOrd="0" presId="urn:microsoft.com/office/officeart/2005/8/layout/cycle1"/>
    <dgm:cxn modelId="{4F76F397-099D-4574-8A8C-C70557E57F8D}" type="presOf" srcId="{6CBDBEB8-E7EF-4B04-A796-FCD044552C6E}" destId="{8AA63C36-06A9-4C83-AF19-C10432EB8606}" srcOrd="0" destOrd="0" presId="urn:microsoft.com/office/officeart/2005/8/layout/cycle1"/>
    <dgm:cxn modelId="{E07A8BA2-3888-4EE4-AB86-3E1E1E74B4B6}" type="presOf" srcId="{0AA7C44D-4B2C-4088-B1DA-E412E0BF3D16}" destId="{D7DADC12-3C8E-41A1-9B0C-2C1C551F65CE}" srcOrd="0" destOrd="0" presId="urn:microsoft.com/office/officeart/2005/8/layout/cycle1"/>
    <dgm:cxn modelId="{D33ED7A2-27B7-4022-8B25-DBE6C298EB96}" srcId="{7411C32E-F609-4746-8055-0B623120B891}" destId="{1511B892-3448-430F-BBD0-CD991AB41575}" srcOrd="5" destOrd="0" parTransId="{CE3CBB2D-A37A-4C79-B865-491571336B88}" sibTransId="{6C48CBBA-AEFE-46EA-B408-57D402EC0656}"/>
    <dgm:cxn modelId="{170B4AA3-ECF4-4070-B522-A0446E4C41DC}" type="presOf" srcId="{7411C32E-F609-4746-8055-0B623120B891}" destId="{3732B1F0-60DA-4CFA-ADC2-9FDD0A7354E5}" srcOrd="0" destOrd="0" presId="urn:microsoft.com/office/officeart/2005/8/layout/cycle1"/>
    <dgm:cxn modelId="{C67FEBAC-4DA1-4485-8A37-AF2289CF5A2B}" type="presOf" srcId="{5DC1CEB8-FCF4-4DCC-88C3-4BBC3E4D3752}" destId="{E0E525D1-4B9B-463B-9898-3C95F58E69A2}" srcOrd="0" destOrd="0" presId="urn:microsoft.com/office/officeart/2005/8/layout/cycle1"/>
    <dgm:cxn modelId="{D57FCAAD-476D-42C6-8CF8-F68555C81F5E}" type="presOf" srcId="{15228170-4758-47E0-815F-48D66170440A}" destId="{C9CF8368-9043-46A5-B6B2-8449B8D1211B}" srcOrd="0" destOrd="0" presId="urn:microsoft.com/office/officeart/2005/8/layout/cycle1"/>
    <dgm:cxn modelId="{352A92C1-7B43-4362-A2C6-90876EECC335}" type="presOf" srcId="{80DAD082-B9DC-4334-9A39-755798936940}" destId="{A424C3FC-B0CF-445D-A5FF-7B69F4CF9AF6}" srcOrd="0" destOrd="0" presId="urn:microsoft.com/office/officeart/2005/8/layout/cycle1"/>
    <dgm:cxn modelId="{95A31EC2-BD18-4433-83EF-EB9D7755D1DC}" type="presOf" srcId="{1511B892-3448-430F-BBD0-CD991AB41575}" destId="{337FF7EB-D684-49DE-AD6B-283197B40DE9}" srcOrd="0" destOrd="0" presId="urn:microsoft.com/office/officeart/2005/8/layout/cycle1"/>
    <dgm:cxn modelId="{ED034DC4-E489-4853-AC29-8562194192B9}" type="presOf" srcId="{AB2BA6D3-7D16-4E36-AB24-03B227BB43BF}" destId="{A714F8C1-C6D5-4B30-859A-051F4A9DD5D1}" srcOrd="0" destOrd="0" presId="urn:microsoft.com/office/officeart/2005/8/layout/cycle1"/>
    <dgm:cxn modelId="{058F4FC5-0B06-4394-B631-F726E222C73A}" type="presOf" srcId="{78ADC096-25E1-433F-B469-C8075CCB1C38}" destId="{8D190592-6010-4482-99BD-01A25485D561}" srcOrd="0" destOrd="0" presId="urn:microsoft.com/office/officeart/2005/8/layout/cycle1"/>
    <dgm:cxn modelId="{7DA95AC7-E5BA-4A32-886C-45D387E7F405}" type="presOf" srcId="{EC2E61FD-22D8-4B7C-B895-5EDB7689C9B9}" destId="{1009274E-B352-4C6B-8C5A-FF553A269EB0}" srcOrd="0" destOrd="0" presId="urn:microsoft.com/office/officeart/2005/8/layout/cycle1"/>
    <dgm:cxn modelId="{E317B1C8-9F69-4167-B4FF-F7A54BCEF40D}" type="presOf" srcId="{060BE90C-AF62-4BF5-9839-7B57CA74F55D}" destId="{52104A73-ED9E-43DF-8AA6-A0A0E6A660F7}" srcOrd="0" destOrd="0" presId="urn:microsoft.com/office/officeart/2005/8/layout/cycle1"/>
    <dgm:cxn modelId="{A5CDCECA-3692-4931-B565-702B833965B7}" type="presOf" srcId="{EB5A89AC-98DB-44D6-A36D-57962131D742}" destId="{E2AF43D6-1057-4989-BC1E-D601D993C164}" srcOrd="0" destOrd="0" presId="urn:microsoft.com/office/officeart/2005/8/layout/cycle1"/>
    <dgm:cxn modelId="{DC9D4CCD-8B9B-4A83-891C-0DE8A5938B0F}" srcId="{7411C32E-F609-4746-8055-0B623120B891}" destId="{4CA8C7F1-3C07-4F05-83ED-53E46250F72E}" srcOrd="2" destOrd="0" parTransId="{BF32954F-DAC5-48EF-9F75-C5CBF776934C}" sibTransId="{6CBDBEB8-E7EF-4B04-A796-FCD044552C6E}"/>
    <dgm:cxn modelId="{20D5C7EF-E7F6-4FA8-B632-E570B7BCB745}" srcId="{7411C32E-F609-4746-8055-0B623120B891}" destId="{6A992851-D62C-434F-8281-4263708F3338}" srcOrd="8" destOrd="0" parTransId="{E1AE0C99-4334-4CE9-9C1C-BC3198FA11D7}" sibTransId="{AB2BA6D3-7D16-4E36-AB24-03B227BB43BF}"/>
    <dgm:cxn modelId="{6266CDF7-3A84-44ED-8277-6B81B6DD3C61}" srcId="{7411C32E-F609-4746-8055-0B623120B891}" destId="{05F74C43-84A1-4E1F-BA0F-D20A3B7E3E66}" srcOrd="0" destOrd="0" parTransId="{DDC21349-3496-42CA-92B7-D5E7F364954A}" sibTransId="{0AA7C44D-4B2C-4088-B1DA-E412E0BF3D16}"/>
    <dgm:cxn modelId="{C00251F9-F1A5-44DD-B0EC-48B41FEB3F2C}" type="presOf" srcId="{2C592C80-1423-484A-B090-821C943794A6}" destId="{A0E37DD2-2197-4F4A-AA35-859BEA7BD117}" srcOrd="0" destOrd="0" presId="urn:microsoft.com/office/officeart/2005/8/layout/cycle1"/>
    <dgm:cxn modelId="{96B16AD3-9EF0-4473-B3F6-DE5CB87AF8B4}" type="presParOf" srcId="{3732B1F0-60DA-4CFA-ADC2-9FDD0A7354E5}" destId="{066AC39B-DB85-48C7-B497-2FA9B331147B}" srcOrd="0" destOrd="0" presId="urn:microsoft.com/office/officeart/2005/8/layout/cycle1"/>
    <dgm:cxn modelId="{0A3E1F65-4007-4BFA-BDCA-4CBB29287B79}" type="presParOf" srcId="{3732B1F0-60DA-4CFA-ADC2-9FDD0A7354E5}" destId="{E06A6498-7D2D-447C-B353-26EB713BFAB1}" srcOrd="1" destOrd="0" presId="urn:microsoft.com/office/officeart/2005/8/layout/cycle1"/>
    <dgm:cxn modelId="{A3CBA407-DB58-4DC1-99D2-640520FADE96}" type="presParOf" srcId="{3732B1F0-60DA-4CFA-ADC2-9FDD0A7354E5}" destId="{D7DADC12-3C8E-41A1-9B0C-2C1C551F65CE}" srcOrd="2" destOrd="0" presId="urn:microsoft.com/office/officeart/2005/8/layout/cycle1"/>
    <dgm:cxn modelId="{810A24C5-0669-4C14-B319-974304846556}" type="presParOf" srcId="{3732B1F0-60DA-4CFA-ADC2-9FDD0A7354E5}" destId="{4AE91A04-1237-4747-9DC5-29B5B2F2830A}" srcOrd="3" destOrd="0" presId="urn:microsoft.com/office/officeart/2005/8/layout/cycle1"/>
    <dgm:cxn modelId="{8785396E-B2D2-4EBF-AD22-BC859A512CFC}" type="presParOf" srcId="{3732B1F0-60DA-4CFA-ADC2-9FDD0A7354E5}" destId="{A0E37DD2-2197-4F4A-AA35-859BEA7BD117}" srcOrd="4" destOrd="0" presId="urn:microsoft.com/office/officeart/2005/8/layout/cycle1"/>
    <dgm:cxn modelId="{B31EE35A-0D48-449B-A76A-4E5B5A62EBA7}" type="presParOf" srcId="{3732B1F0-60DA-4CFA-ADC2-9FDD0A7354E5}" destId="{A424C3FC-B0CF-445D-A5FF-7B69F4CF9AF6}" srcOrd="5" destOrd="0" presId="urn:microsoft.com/office/officeart/2005/8/layout/cycle1"/>
    <dgm:cxn modelId="{D3ED9DFF-F110-496E-9F31-099B5A678FB9}" type="presParOf" srcId="{3732B1F0-60DA-4CFA-ADC2-9FDD0A7354E5}" destId="{7E21F732-B1CB-4499-9BE7-D9C87BEE2D1F}" srcOrd="6" destOrd="0" presId="urn:microsoft.com/office/officeart/2005/8/layout/cycle1"/>
    <dgm:cxn modelId="{D31A0A49-70F6-4525-8C72-8798984E5110}" type="presParOf" srcId="{3732B1F0-60DA-4CFA-ADC2-9FDD0A7354E5}" destId="{A896F4E5-6B69-4B40-873A-C5F62B32E441}" srcOrd="7" destOrd="0" presId="urn:microsoft.com/office/officeart/2005/8/layout/cycle1"/>
    <dgm:cxn modelId="{4C1427A6-2A18-47DF-B96B-F60CFDB303E6}" type="presParOf" srcId="{3732B1F0-60DA-4CFA-ADC2-9FDD0A7354E5}" destId="{8AA63C36-06A9-4C83-AF19-C10432EB8606}" srcOrd="8" destOrd="0" presId="urn:microsoft.com/office/officeart/2005/8/layout/cycle1"/>
    <dgm:cxn modelId="{02335471-82DB-4638-A801-E742B3CD8CBB}" type="presParOf" srcId="{3732B1F0-60DA-4CFA-ADC2-9FDD0A7354E5}" destId="{DB0AC80A-BAAF-48B7-BA65-AC3EDFE1222E}" srcOrd="9" destOrd="0" presId="urn:microsoft.com/office/officeart/2005/8/layout/cycle1"/>
    <dgm:cxn modelId="{298839A6-62F9-430F-A8A2-268E25D2DB25}" type="presParOf" srcId="{3732B1F0-60DA-4CFA-ADC2-9FDD0A7354E5}" destId="{52104A73-ED9E-43DF-8AA6-A0A0E6A660F7}" srcOrd="10" destOrd="0" presId="urn:microsoft.com/office/officeart/2005/8/layout/cycle1"/>
    <dgm:cxn modelId="{F092F989-33EA-4FCB-877B-DC98F592B7F7}" type="presParOf" srcId="{3732B1F0-60DA-4CFA-ADC2-9FDD0A7354E5}" destId="{C9CF8368-9043-46A5-B6B2-8449B8D1211B}" srcOrd="11" destOrd="0" presId="urn:microsoft.com/office/officeart/2005/8/layout/cycle1"/>
    <dgm:cxn modelId="{4C695E71-1D5D-4368-BDDD-20373F66E31E}" type="presParOf" srcId="{3732B1F0-60DA-4CFA-ADC2-9FDD0A7354E5}" destId="{DDAC847C-D015-4A06-87EA-081DC621428A}" srcOrd="12" destOrd="0" presId="urn:microsoft.com/office/officeart/2005/8/layout/cycle1"/>
    <dgm:cxn modelId="{CB3F4605-B70F-4F59-8C9D-039DBE1C6519}" type="presParOf" srcId="{3732B1F0-60DA-4CFA-ADC2-9FDD0A7354E5}" destId="{F2EE576A-2A0B-4F43-A334-81764CAFEB19}" srcOrd="13" destOrd="0" presId="urn:microsoft.com/office/officeart/2005/8/layout/cycle1"/>
    <dgm:cxn modelId="{2A2274FA-37D5-4674-9F7D-8BEC0A3C8840}" type="presParOf" srcId="{3732B1F0-60DA-4CFA-ADC2-9FDD0A7354E5}" destId="{24ACAD0A-2CE9-4C6A-BBC4-9C03A45AF039}" srcOrd="14" destOrd="0" presId="urn:microsoft.com/office/officeart/2005/8/layout/cycle1"/>
    <dgm:cxn modelId="{7609748E-32F2-4E9B-8FD9-CEE3590890BB}" type="presParOf" srcId="{3732B1F0-60DA-4CFA-ADC2-9FDD0A7354E5}" destId="{260F7AB9-BBA5-467D-A53B-2A0C5DE60067}" srcOrd="15" destOrd="0" presId="urn:microsoft.com/office/officeart/2005/8/layout/cycle1"/>
    <dgm:cxn modelId="{AAB636CA-4636-45DC-A206-C0F9DA3BBDCF}" type="presParOf" srcId="{3732B1F0-60DA-4CFA-ADC2-9FDD0A7354E5}" destId="{337FF7EB-D684-49DE-AD6B-283197B40DE9}" srcOrd="16" destOrd="0" presId="urn:microsoft.com/office/officeart/2005/8/layout/cycle1"/>
    <dgm:cxn modelId="{50F7505E-632D-449B-A84E-035B709232F6}" type="presParOf" srcId="{3732B1F0-60DA-4CFA-ADC2-9FDD0A7354E5}" destId="{4F6A76AF-E59A-446D-A34D-15ED25D0A85C}" srcOrd="17" destOrd="0" presId="urn:microsoft.com/office/officeart/2005/8/layout/cycle1"/>
    <dgm:cxn modelId="{FD6D961C-4FD8-4FBB-8C5B-6D8761E98C06}" type="presParOf" srcId="{3732B1F0-60DA-4CFA-ADC2-9FDD0A7354E5}" destId="{B8466100-6A5D-4572-9081-1C0FC6F1F18F}" srcOrd="18" destOrd="0" presId="urn:microsoft.com/office/officeart/2005/8/layout/cycle1"/>
    <dgm:cxn modelId="{0B050A7D-0F7D-4032-9680-1D351AB3FCF9}" type="presParOf" srcId="{3732B1F0-60DA-4CFA-ADC2-9FDD0A7354E5}" destId="{E2AF43D6-1057-4989-BC1E-D601D993C164}" srcOrd="19" destOrd="0" presId="urn:microsoft.com/office/officeart/2005/8/layout/cycle1"/>
    <dgm:cxn modelId="{79201A90-E287-4DE2-9809-75B8BCBD6D86}" type="presParOf" srcId="{3732B1F0-60DA-4CFA-ADC2-9FDD0A7354E5}" destId="{B0E4CBA4-978B-4987-88D6-8B2B7D1EFA08}" srcOrd="20" destOrd="0" presId="urn:microsoft.com/office/officeart/2005/8/layout/cycle1"/>
    <dgm:cxn modelId="{CA43FF93-6A64-423C-8635-43E7BB0EBB86}" type="presParOf" srcId="{3732B1F0-60DA-4CFA-ADC2-9FDD0A7354E5}" destId="{A62BB34C-5CC3-459C-9DDD-B02B4A1707B2}" srcOrd="21" destOrd="0" presId="urn:microsoft.com/office/officeart/2005/8/layout/cycle1"/>
    <dgm:cxn modelId="{5199B285-AF91-443D-A991-B1127890BBB2}" type="presParOf" srcId="{3732B1F0-60DA-4CFA-ADC2-9FDD0A7354E5}" destId="{13107DED-CA26-4161-AA1A-7219344366F2}" srcOrd="22" destOrd="0" presId="urn:microsoft.com/office/officeart/2005/8/layout/cycle1"/>
    <dgm:cxn modelId="{004ED86E-4423-44E2-8896-823F5C34D85E}" type="presParOf" srcId="{3732B1F0-60DA-4CFA-ADC2-9FDD0A7354E5}" destId="{1009274E-B352-4C6B-8C5A-FF553A269EB0}" srcOrd="23" destOrd="0" presId="urn:microsoft.com/office/officeart/2005/8/layout/cycle1"/>
    <dgm:cxn modelId="{4D618206-D321-45C8-839A-9F6330058A72}" type="presParOf" srcId="{3732B1F0-60DA-4CFA-ADC2-9FDD0A7354E5}" destId="{47B4C5C4-D291-4F28-9FEF-08F8AE91FAF0}" srcOrd="24" destOrd="0" presId="urn:microsoft.com/office/officeart/2005/8/layout/cycle1"/>
    <dgm:cxn modelId="{8CC307FF-8F5D-4A69-89CA-29F16DD45BC4}" type="presParOf" srcId="{3732B1F0-60DA-4CFA-ADC2-9FDD0A7354E5}" destId="{C3A1F47F-7485-4AF6-A1C9-F8F224B255B8}" srcOrd="25" destOrd="0" presId="urn:microsoft.com/office/officeart/2005/8/layout/cycle1"/>
    <dgm:cxn modelId="{1BE6C432-58E0-45BC-80C1-ED57BF414D41}" type="presParOf" srcId="{3732B1F0-60DA-4CFA-ADC2-9FDD0A7354E5}" destId="{A714F8C1-C6D5-4B30-859A-051F4A9DD5D1}" srcOrd="26" destOrd="0" presId="urn:microsoft.com/office/officeart/2005/8/layout/cycle1"/>
    <dgm:cxn modelId="{77B64F51-7A7C-42F9-BCFF-414F335176F8}" type="presParOf" srcId="{3732B1F0-60DA-4CFA-ADC2-9FDD0A7354E5}" destId="{54AD987E-E547-4E81-8045-16E7455A2B54}" srcOrd="27" destOrd="0" presId="urn:microsoft.com/office/officeart/2005/8/layout/cycle1"/>
    <dgm:cxn modelId="{CD51E52E-3A39-4190-B402-0D24B553731E}" type="presParOf" srcId="{3732B1F0-60DA-4CFA-ADC2-9FDD0A7354E5}" destId="{E0E525D1-4B9B-463B-9898-3C95F58E69A2}" srcOrd="28" destOrd="0" presId="urn:microsoft.com/office/officeart/2005/8/layout/cycle1"/>
    <dgm:cxn modelId="{553CBF35-5AB3-4406-8E9A-3E1E4BD4C5C3}" type="presParOf" srcId="{3732B1F0-60DA-4CFA-ADC2-9FDD0A7354E5}" destId="{8D190592-6010-4482-99BD-01A25485D561}" srcOrd="29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D662B-2AA7-4C6F-8322-13B0199193B4}">
      <dsp:nvSpPr>
        <dsp:cNvPr id="0" name=""/>
        <dsp:cNvSpPr/>
      </dsp:nvSpPr>
      <dsp:spPr>
        <a:xfrm>
          <a:off x="0" y="95533"/>
          <a:ext cx="6891187" cy="7945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/>
            <a:t>C’est une substance thérapeutique dont le pouvoir d’action doit:</a:t>
          </a:r>
          <a:endParaRPr lang="en-US" sz="2000" kern="1200"/>
        </a:p>
      </dsp:txBody>
      <dsp:txXfrm>
        <a:off x="38784" y="134317"/>
        <a:ext cx="6813619" cy="716935"/>
      </dsp:txXfrm>
    </dsp:sp>
    <dsp:sp modelId="{F7D2BA72-0AC2-4F5A-88BC-4632AE29E051}">
      <dsp:nvSpPr>
        <dsp:cNvPr id="0" name=""/>
        <dsp:cNvSpPr/>
      </dsp:nvSpPr>
      <dsp:spPr>
        <a:xfrm>
          <a:off x="0" y="947636"/>
          <a:ext cx="6891187" cy="794503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/>
            <a:t>Permettre d’établir un diagnostic médical;</a:t>
          </a:r>
          <a:endParaRPr lang="en-US" sz="2000" kern="1200"/>
        </a:p>
      </dsp:txBody>
      <dsp:txXfrm>
        <a:off x="38784" y="986420"/>
        <a:ext cx="6813619" cy="716935"/>
      </dsp:txXfrm>
    </dsp:sp>
    <dsp:sp modelId="{F2D86065-B512-47EE-B690-DD8752D3B3B7}">
      <dsp:nvSpPr>
        <dsp:cNvPr id="0" name=""/>
        <dsp:cNvSpPr/>
      </dsp:nvSpPr>
      <dsp:spPr>
        <a:xfrm>
          <a:off x="0" y="1799739"/>
          <a:ext cx="6891187" cy="794503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/>
            <a:t>Soulager les divers symptômes d’une maladie;</a:t>
          </a:r>
          <a:endParaRPr lang="en-US" sz="2000" kern="1200"/>
        </a:p>
      </dsp:txBody>
      <dsp:txXfrm>
        <a:off x="38784" y="1838523"/>
        <a:ext cx="6813619" cy="716935"/>
      </dsp:txXfrm>
    </dsp:sp>
    <dsp:sp modelId="{69AA364A-3EC2-45AE-A922-679878810BD2}">
      <dsp:nvSpPr>
        <dsp:cNvPr id="0" name=""/>
        <dsp:cNvSpPr/>
      </dsp:nvSpPr>
      <dsp:spPr>
        <a:xfrm>
          <a:off x="0" y="2651842"/>
          <a:ext cx="6891187" cy="794503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/>
            <a:t>Rétablir, corriger ou modifier les fonctions physiologiques altérées;</a:t>
          </a:r>
          <a:endParaRPr lang="en-US" sz="2000" kern="1200"/>
        </a:p>
      </dsp:txBody>
      <dsp:txXfrm>
        <a:off x="38784" y="2690626"/>
        <a:ext cx="6813619" cy="716935"/>
      </dsp:txXfrm>
    </dsp:sp>
    <dsp:sp modelId="{DED66AD7-6CB3-4C8E-AD64-77CF0C6F49CF}">
      <dsp:nvSpPr>
        <dsp:cNvPr id="0" name=""/>
        <dsp:cNvSpPr/>
      </dsp:nvSpPr>
      <dsp:spPr>
        <a:xfrm>
          <a:off x="0" y="3503945"/>
          <a:ext cx="6891187" cy="79450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/>
            <a:t>Protéger les cellules contre l’influence de certains agents chimiques.</a:t>
          </a:r>
          <a:endParaRPr lang="en-US" sz="2000" kern="1200"/>
        </a:p>
      </dsp:txBody>
      <dsp:txXfrm>
        <a:off x="38784" y="3542729"/>
        <a:ext cx="6813619" cy="7169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2ED21-2916-4C5D-A14B-FDC9CA5BBB26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529C9-9FD1-46A8-9D70-3C4352A12095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/>
            <a:t>Effet placebo: si une personne croit vraiment qu’un médicament peut lui procurer un bien-être, ce dernier sera d’autant plus efficace</a:t>
          </a:r>
          <a:endParaRPr lang="en-US" sz="2800" kern="1200"/>
        </a:p>
      </dsp:txBody>
      <dsp:txXfrm>
        <a:off x="696297" y="538547"/>
        <a:ext cx="4171627" cy="2590157"/>
      </dsp:txXfrm>
    </dsp:sp>
    <dsp:sp modelId="{A92923BE-FE49-47E9-9B75-8BEFBD15F04C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B09E9-90BB-45AD-BB5A-58D2B526F4BB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/>
            <a:t>À l’inverse, si la personne doute de l’efficacité du médicament, les résultat pourrait être moins significatifs</a:t>
          </a:r>
          <a:endParaRPr lang="en-US" sz="2800" kern="1200"/>
        </a:p>
      </dsp:txBody>
      <dsp:txXfrm>
        <a:off x="5991936" y="538547"/>
        <a:ext cx="4171627" cy="25901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D3B34-7FFA-46E8-B4D2-2E0C05906C91}">
      <dsp:nvSpPr>
        <dsp:cNvPr id="0" name=""/>
        <dsp:cNvSpPr/>
      </dsp:nvSpPr>
      <dsp:spPr>
        <a:xfrm>
          <a:off x="0" y="423443"/>
          <a:ext cx="2055788" cy="1233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Nature du médicament (acide; absorbé dans l’estomac, basique; absorbé dans l’intestin grêle)</a:t>
          </a:r>
          <a:endParaRPr lang="en-US" sz="1500" kern="1200"/>
        </a:p>
      </dsp:txBody>
      <dsp:txXfrm>
        <a:off x="0" y="423443"/>
        <a:ext cx="2055788" cy="1233473"/>
      </dsp:txXfrm>
    </dsp:sp>
    <dsp:sp modelId="{5081500E-6548-4C0A-B32C-92BA4D343CB4}">
      <dsp:nvSpPr>
        <dsp:cNvPr id="0" name=""/>
        <dsp:cNvSpPr/>
      </dsp:nvSpPr>
      <dsp:spPr>
        <a:xfrm>
          <a:off x="2261367" y="423443"/>
          <a:ext cx="2055788" cy="12334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Forme(solides ou liquides)</a:t>
          </a:r>
          <a:endParaRPr lang="en-US" sz="1500" kern="1200"/>
        </a:p>
      </dsp:txBody>
      <dsp:txXfrm>
        <a:off x="2261367" y="423443"/>
        <a:ext cx="2055788" cy="1233473"/>
      </dsp:txXfrm>
    </dsp:sp>
    <dsp:sp modelId="{E4BED21E-6290-43D2-9B28-5B4C1880E8BA}">
      <dsp:nvSpPr>
        <dsp:cNvPr id="0" name=""/>
        <dsp:cNvSpPr/>
      </dsp:nvSpPr>
      <dsp:spPr>
        <a:xfrm>
          <a:off x="4522734" y="423443"/>
          <a:ext cx="2055788" cy="12334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Voie d’administration</a:t>
          </a:r>
          <a:endParaRPr lang="en-US" sz="1500" kern="1200"/>
        </a:p>
      </dsp:txBody>
      <dsp:txXfrm>
        <a:off x="4522734" y="423443"/>
        <a:ext cx="2055788" cy="1233473"/>
      </dsp:txXfrm>
    </dsp:sp>
    <dsp:sp modelId="{36C69798-B868-4599-9C2F-69EA2800BC38}">
      <dsp:nvSpPr>
        <dsp:cNvPr id="0" name=""/>
        <dsp:cNvSpPr/>
      </dsp:nvSpPr>
      <dsp:spPr>
        <a:xfrm>
          <a:off x="0" y="1862494"/>
          <a:ext cx="2055788" cy="12334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Concentration </a:t>
          </a:r>
          <a:endParaRPr lang="en-US" sz="1500" kern="1200"/>
        </a:p>
      </dsp:txBody>
      <dsp:txXfrm>
        <a:off x="0" y="1862494"/>
        <a:ext cx="2055788" cy="1233473"/>
      </dsp:txXfrm>
    </dsp:sp>
    <dsp:sp modelId="{DFA1299F-B87F-4EA5-8BB6-C74181CB2C4F}">
      <dsp:nvSpPr>
        <dsp:cNvPr id="0" name=""/>
        <dsp:cNvSpPr/>
      </dsp:nvSpPr>
      <dsp:spPr>
        <a:xfrm>
          <a:off x="2261367" y="1862494"/>
          <a:ext cx="2055788" cy="12334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Incompatibilité (certains médicaments ne peuvent être administrés ensemble)</a:t>
          </a:r>
          <a:endParaRPr lang="en-US" sz="1500" kern="1200"/>
        </a:p>
      </dsp:txBody>
      <dsp:txXfrm>
        <a:off x="2261367" y="1862494"/>
        <a:ext cx="2055788" cy="1233473"/>
      </dsp:txXfrm>
    </dsp:sp>
    <dsp:sp modelId="{FB376F0F-FD8A-44BB-967F-E62EDCC71BCD}">
      <dsp:nvSpPr>
        <dsp:cNvPr id="0" name=""/>
        <dsp:cNvSpPr/>
      </dsp:nvSpPr>
      <dsp:spPr>
        <a:xfrm>
          <a:off x="4522734" y="1862494"/>
          <a:ext cx="2055788" cy="1233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Accumulation (si élimination lente)</a:t>
          </a:r>
          <a:endParaRPr lang="en-US" sz="1500" kern="1200"/>
        </a:p>
      </dsp:txBody>
      <dsp:txXfrm>
        <a:off x="4522734" y="1862494"/>
        <a:ext cx="2055788" cy="1233473"/>
      </dsp:txXfrm>
    </dsp:sp>
    <dsp:sp modelId="{8C981CE4-D0EC-4518-9957-93EFEED85546}">
      <dsp:nvSpPr>
        <dsp:cNvPr id="0" name=""/>
        <dsp:cNvSpPr/>
      </dsp:nvSpPr>
      <dsp:spPr>
        <a:xfrm>
          <a:off x="2261367" y="3301546"/>
          <a:ext cx="2055788" cy="12334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Interaction (synergie ou potentialisation vs antagoniste)</a:t>
          </a:r>
          <a:endParaRPr lang="en-US" sz="1500" kern="1200"/>
        </a:p>
      </dsp:txBody>
      <dsp:txXfrm>
        <a:off x="2261367" y="3301546"/>
        <a:ext cx="2055788" cy="1233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D3D6B-ABF5-4CA5-9D6C-EB71AC9AAD4F}">
      <dsp:nvSpPr>
        <dsp:cNvPr id="0" name=""/>
        <dsp:cNvSpPr/>
      </dsp:nvSpPr>
      <dsp:spPr>
        <a:xfrm>
          <a:off x="7699" y="2523"/>
          <a:ext cx="2549329" cy="4764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Origine </a:t>
          </a:r>
          <a:r>
            <a:rPr lang="fr-CA" sz="2400" i="1" u="sng" kern="1200" dirty="0"/>
            <a:t>naturelle</a:t>
          </a:r>
          <a:r>
            <a:rPr lang="fr-CA" sz="2400" kern="1200" dirty="0"/>
            <a:t> et provenir de différentes sources (végétale ex: la lavande, animale ex: insuline, minéral ex: huile minérale ou microbiologique ex: les champignons sont à l’origine des antibiotiques)</a:t>
          </a:r>
          <a:endParaRPr lang="en-US" sz="2400" kern="1200" dirty="0"/>
        </a:p>
      </dsp:txBody>
      <dsp:txXfrm>
        <a:off x="82366" y="77190"/>
        <a:ext cx="2399995" cy="4615632"/>
      </dsp:txXfrm>
    </dsp:sp>
    <dsp:sp modelId="{60A51EC2-0DC3-4747-83E8-8228E9971335}">
      <dsp:nvSpPr>
        <dsp:cNvPr id="0" name=""/>
        <dsp:cNvSpPr/>
      </dsp:nvSpPr>
      <dsp:spPr>
        <a:xfrm>
          <a:off x="3026332" y="2523"/>
          <a:ext cx="2321886" cy="2432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Origine </a:t>
          </a:r>
          <a:r>
            <a:rPr lang="fr-CA" sz="2400" i="1" u="sng" kern="1200" dirty="0"/>
            <a:t>artificielle</a:t>
          </a:r>
          <a:r>
            <a:rPr lang="fr-CA" sz="2400" kern="1200" dirty="0"/>
            <a:t>: synthétique=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exclusivement fabriqué en laboratoire</a:t>
          </a:r>
          <a:endParaRPr lang="en-US" sz="2400" kern="1200" dirty="0"/>
        </a:p>
      </dsp:txBody>
      <dsp:txXfrm>
        <a:off x="3094338" y="70529"/>
        <a:ext cx="2185874" cy="2296883"/>
      </dsp:txXfrm>
    </dsp:sp>
    <dsp:sp modelId="{A847E625-3117-4ED8-9F7E-A38CD8961176}">
      <dsp:nvSpPr>
        <dsp:cNvPr id="0" name=""/>
        <dsp:cNvSpPr/>
      </dsp:nvSpPr>
      <dsp:spPr>
        <a:xfrm>
          <a:off x="5817522" y="2523"/>
          <a:ext cx="2319972" cy="2353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semi-synthétique=contient des molécules naturelles déjà existantes ou modifiés</a:t>
          </a:r>
          <a:endParaRPr lang="en-US" sz="2400" kern="1200" dirty="0"/>
        </a:p>
      </dsp:txBody>
      <dsp:txXfrm>
        <a:off x="5885472" y="70473"/>
        <a:ext cx="2184072" cy="2217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4EC32-2EA8-4C36-A813-047DF61479CD}">
      <dsp:nvSpPr>
        <dsp:cNvPr id="0" name=""/>
        <dsp:cNvSpPr/>
      </dsp:nvSpPr>
      <dsp:spPr>
        <a:xfrm>
          <a:off x="0" y="43969"/>
          <a:ext cx="6666833" cy="26009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700" kern="1200" dirty="0"/>
            <a:t>Effectuer </a:t>
          </a:r>
        </a:p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700" kern="1200" dirty="0"/>
            <a:t>le test C2.3</a:t>
          </a:r>
          <a:endParaRPr lang="en-US" sz="5700" kern="1200" dirty="0"/>
        </a:p>
      </dsp:txBody>
      <dsp:txXfrm>
        <a:off x="126966" y="170935"/>
        <a:ext cx="6412901" cy="2346978"/>
      </dsp:txXfrm>
    </dsp:sp>
    <dsp:sp modelId="{1A4E8EAA-5B1D-4BA8-B580-94FFD8F04A4F}">
      <dsp:nvSpPr>
        <dsp:cNvPr id="0" name=""/>
        <dsp:cNvSpPr/>
      </dsp:nvSpPr>
      <dsp:spPr>
        <a:xfrm>
          <a:off x="0" y="2809040"/>
          <a:ext cx="6666833" cy="260091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 dirty="0"/>
        </a:p>
      </dsp:txBody>
      <dsp:txXfrm>
        <a:off x="126966" y="2936006"/>
        <a:ext cx="6412901" cy="2346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F8E2A-F913-43DA-9E29-E0DA7C84544A}">
      <dsp:nvSpPr>
        <dsp:cNvPr id="0" name=""/>
        <dsp:cNvSpPr/>
      </dsp:nvSpPr>
      <dsp:spPr>
        <a:xfrm>
          <a:off x="1195" y="1825741"/>
          <a:ext cx="2796969" cy="1398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/>
            <a:t>À partir des informations contenues dans le cémeq, remplissez les espaces vides</a:t>
          </a:r>
          <a:endParaRPr lang="en-US" sz="2000" kern="1200"/>
        </a:p>
      </dsp:txBody>
      <dsp:txXfrm>
        <a:off x="42155" y="1866701"/>
        <a:ext cx="2715049" cy="1316564"/>
      </dsp:txXfrm>
    </dsp:sp>
    <dsp:sp modelId="{B77536F9-9AF3-4D81-9B0C-D4C6ED49FB84}">
      <dsp:nvSpPr>
        <dsp:cNvPr id="0" name=""/>
        <dsp:cNvSpPr/>
      </dsp:nvSpPr>
      <dsp:spPr>
        <a:xfrm>
          <a:off x="3497407" y="1825741"/>
          <a:ext cx="2796969" cy="1398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Suivre</a:t>
          </a:r>
          <a:r>
            <a:rPr lang="en-US" sz="2000" kern="1200" dirty="0"/>
            <a:t> les instructions du C2.4</a:t>
          </a:r>
        </a:p>
      </dsp:txBody>
      <dsp:txXfrm>
        <a:off x="3538367" y="1866701"/>
        <a:ext cx="2715049" cy="1316564"/>
      </dsp:txXfrm>
    </dsp:sp>
    <dsp:sp modelId="{57BB9353-7C3E-4B9E-9EC9-04E595279FF8}">
      <dsp:nvSpPr>
        <dsp:cNvPr id="0" name=""/>
        <dsp:cNvSpPr/>
      </dsp:nvSpPr>
      <dsp:spPr>
        <a:xfrm>
          <a:off x="6993619" y="1825741"/>
          <a:ext cx="2796969" cy="1398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7034579" y="1866701"/>
        <a:ext cx="2715049" cy="13165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60001-EC74-4D5E-A7EC-166C99C842DC}">
      <dsp:nvSpPr>
        <dsp:cNvPr id="0" name=""/>
        <dsp:cNvSpPr/>
      </dsp:nvSpPr>
      <dsp:spPr>
        <a:xfrm>
          <a:off x="823216" y="-160624"/>
          <a:ext cx="7763928" cy="6105790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C’est le </a:t>
          </a:r>
          <a:r>
            <a:rPr lang="fr-CA" sz="2400" i="1" u="sng" kern="1200" dirty="0"/>
            <a:t>temps requis </a:t>
          </a:r>
          <a:r>
            <a:rPr lang="fr-CA" sz="2400" kern="1200" dirty="0"/>
            <a:t>pour que le corps </a:t>
          </a:r>
          <a:r>
            <a:rPr lang="fr-CA" sz="2400" i="1" kern="1200" dirty="0"/>
            <a:t>élimine la moitié</a:t>
          </a:r>
          <a:r>
            <a:rPr lang="fr-CA" sz="2400" kern="1200" dirty="0"/>
            <a:t> de la dose de médicament, diminuant ainsi sa concentration sérique, c’est-à-dire la quantité de médicament en circulation dans le plasma sanguin (exclut les médicaments topiques)</a:t>
          </a:r>
          <a:endParaRPr lang="en-US" sz="2400" kern="1200" dirty="0"/>
        </a:p>
      </dsp:txBody>
      <dsp:txXfrm>
        <a:off x="4705180" y="747975"/>
        <a:ext cx="2726617" cy="4288590"/>
      </dsp:txXfrm>
    </dsp:sp>
    <dsp:sp modelId="{34A9BC80-DE24-44D0-8059-1AD4E4578C5A}">
      <dsp:nvSpPr>
        <dsp:cNvPr id="0" name=""/>
        <dsp:cNvSpPr/>
      </dsp:nvSpPr>
      <dsp:spPr>
        <a:xfrm>
          <a:off x="1356349" y="15320"/>
          <a:ext cx="6466280" cy="57539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Le médecin prescrit généralement une dose au moment </a:t>
          </a:r>
          <a:r>
            <a:rPr lang="fr-CA" sz="2400" i="1" kern="1200" dirty="0"/>
            <a:t>où la dose précédente atteint sa demi-vie, </a:t>
          </a:r>
          <a:r>
            <a:rPr lang="fr-CA" sz="2400" kern="1200" dirty="0"/>
            <a:t>ce qui </a:t>
          </a:r>
          <a:r>
            <a:rPr lang="fr-CA" sz="2400" i="1" u="sng" kern="1200" dirty="0"/>
            <a:t>permet de maintenir un taux sérique constant</a:t>
          </a:r>
          <a:endParaRPr lang="en-US" sz="2400" kern="1200" dirty="0"/>
        </a:p>
      </dsp:txBody>
      <dsp:txXfrm>
        <a:off x="2280103" y="871556"/>
        <a:ext cx="2270896" cy="40414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FA1D4-41B2-47EC-922A-632768495F60}">
      <dsp:nvSpPr>
        <dsp:cNvPr id="0" name=""/>
        <dsp:cNvSpPr/>
      </dsp:nvSpPr>
      <dsp:spPr>
        <a:xfrm>
          <a:off x="0" y="2447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2C032-F38F-4D74-9077-748011251490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F3479-49BF-4935-8ADC-70795254D3F0}">
      <dsp:nvSpPr>
        <dsp:cNvPr id="0" name=""/>
        <dsp:cNvSpPr/>
      </dsp:nvSpPr>
      <dsp:spPr>
        <a:xfrm>
          <a:off x="1432649" y="2447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/>
            <a:t>Effets thérapeutiques ou </a:t>
          </a:r>
          <a:r>
            <a:rPr lang="fr-CA" sz="2200" i="1" u="sng" kern="1200"/>
            <a:t>recherchés</a:t>
          </a:r>
          <a:endParaRPr lang="en-US" sz="2200" kern="1200"/>
        </a:p>
      </dsp:txBody>
      <dsp:txXfrm>
        <a:off x="1432649" y="2447"/>
        <a:ext cx="5156041" cy="1240389"/>
      </dsp:txXfrm>
    </dsp:sp>
    <dsp:sp modelId="{67903F00-E677-4C06-A356-1DF92D109011}">
      <dsp:nvSpPr>
        <dsp:cNvPr id="0" name=""/>
        <dsp:cNvSpPr/>
      </dsp:nvSpPr>
      <dsp:spPr>
        <a:xfrm>
          <a:off x="0" y="1552933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8B73C-3A36-4ACE-8014-D0CF2DD4A5DA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FD80D-DEBF-42B4-A671-0F19DD4A36F6}">
      <dsp:nvSpPr>
        <dsp:cNvPr id="0" name=""/>
        <dsp:cNvSpPr/>
      </dsp:nvSpPr>
      <dsp:spPr>
        <a:xfrm>
          <a:off x="1432649" y="1552933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/>
            <a:t>Effets </a:t>
          </a:r>
          <a:r>
            <a:rPr lang="fr-CA" sz="2200" i="1" u="sng" kern="1200"/>
            <a:t>secondaires</a:t>
          </a:r>
          <a:r>
            <a:rPr lang="fr-CA" sz="2200" kern="1200"/>
            <a:t> ou indésirables</a:t>
          </a:r>
          <a:endParaRPr lang="en-US" sz="2200" kern="1200"/>
        </a:p>
      </dsp:txBody>
      <dsp:txXfrm>
        <a:off x="1432649" y="1552933"/>
        <a:ext cx="5156041" cy="1240389"/>
      </dsp:txXfrm>
    </dsp:sp>
    <dsp:sp modelId="{CDF70293-B6D8-4C2F-BC05-5EAD96BF4FE1}">
      <dsp:nvSpPr>
        <dsp:cNvPr id="0" name=""/>
        <dsp:cNvSpPr/>
      </dsp:nvSpPr>
      <dsp:spPr>
        <a:xfrm>
          <a:off x="0" y="3103420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3215A-029A-4A3E-88B9-FF0990C80E61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02584-3DDD-4602-8E55-330435BDECA7}">
      <dsp:nvSpPr>
        <dsp:cNvPr id="0" name=""/>
        <dsp:cNvSpPr/>
      </dsp:nvSpPr>
      <dsp:spPr>
        <a:xfrm>
          <a:off x="1432649" y="3103420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/>
            <a:t>Effets </a:t>
          </a:r>
          <a:r>
            <a:rPr lang="fr-CA" sz="2200" i="1" u="sng" kern="1200"/>
            <a:t>toxiques</a:t>
          </a:r>
          <a:endParaRPr lang="en-US" sz="2200" kern="1200"/>
        </a:p>
      </dsp:txBody>
      <dsp:txXfrm>
        <a:off x="1432649" y="3103420"/>
        <a:ext cx="5156041" cy="1240389"/>
      </dsp:txXfrm>
    </dsp:sp>
    <dsp:sp modelId="{85BA2B22-4E16-4FF4-B5C7-C89AB92EF15D}">
      <dsp:nvSpPr>
        <dsp:cNvPr id="0" name=""/>
        <dsp:cNvSpPr/>
      </dsp:nvSpPr>
      <dsp:spPr>
        <a:xfrm>
          <a:off x="0" y="4653906"/>
          <a:ext cx="6588691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2B96E-5939-45A9-9833-BEE463C1298D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5ADF9-462F-4950-A15D-AEBA0D932DC2}">
      <dsp:nvSpPr>
        <dsp:cNvPr id="0" name=""/>
        <dsp:cNvSpPr/>
      </dsp:nvSpPr>
      <dsp:spPr>
        <a:xfrm>
          <a:off x="1432649" y="4653906"/>
          <a:ext cx="5156041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/>
            <a:t>Réaction </a:t>
          </a:r>
          <a:r>
            <a:rPr lang="fr-CA" sz="2200" i="1" u="sng" kern="1200"/>
            <a:t>allergique</a:t>
          </a:r>
          <a:r>
            <a:rPr lang="fr-CA" sz="2200" kern="1200"/>
            <a:t>, d’</a:t>
          </a:r>
          <a:r>
            <a:rPr lang="fr-CA" sz="2200" i="1" u="sng" kern="1200"/>
            <a:t>hypersensibilité</a:t>
          </a:r>
          <a:r>
            <a:rPr lang="fr-CA" sz="2200" kern="1200"/>
            <a:t> et d’</a:t>
          </a:r>
          <a:r>
            <a:rPr lang="fr-CA" sz="2200" i="1" u="sng" kern="1200"/>
            <a:t>intolérance</a:t>
          </a:r>
          <a:endParaRPr lang="en-US" sz="2200" kern="1200"/>
        </a:p>
      </dsp:txBody>
      <dsp:txXfrm>
        <a:off x="1432649" y="4653906"/>
        <a:ext cx="5156041" cy="12403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7B611-6B42-4FFF-96E4-1A4EB4A0A625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4E14D-6F83-42DC-8AC5-86B691029620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800" kern="1200"/>
            <a:t>C’est la raison pour laquelle on utilise un médicament</a:t>
          </a:r>
          <a:endParaRPr lang="en-US" sz="3800" kern="1200"/>
        </a:p>
      </dsp:txBody>
      <dsp:txXfrm>
        <a:off x="0" y="0"/>
        <a:ext cx="6900512" cy="1384035"/>
      </dsp:txXfrm>
    </dsp:sp>
    <dsp:sp modelId="{7999449F-B0D2-43CC-946C-038D84C623BA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FEF50-DF43-4120-BC21-37A77F6DA389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800" kern="1200"/>
            <a:t>Deux aspects sont à considérer:</a:t>
          </a:r>
          <a:endParaRPr lang="en-US" sz="3800" kern="1200"/>
        </a:p>
      </dsp:txBody>
      <dsp:txXfrm>
        <a:off x="0" y="1384035"/>
        <a:ext cx="6900512" cy="1384035"/>
      </dsp:txXfrm>
    </dsp:sp>
    <dsp:sp modelId="{C126E792-9FB9-4AAD-9733-3302F17FE04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3BAD7-03A9-4E2E-AF69-EA772ED0E5E7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800" kern="1200"/>
            <a:t>Son </a:t>
          </a:r>
          <a:r>
            <a:rPr lang="fr-CA" sz="3800" b="1" i="1" u="sng" kern="1200"/>
            <a:t>rôle</a:t>
          </a:r>
          <a:r>
            <a:rPr lang="fr-CA" sz="3800" kern="1200"/>
            <a:t> contre la maladie;</a:t>
          </a:r>
          <a:endParaRPr lang="en-US" sz="3800" kern="1200"/>
        </a:p>
      </dsp:txBody>
      <dsp:txXfrm>
        <a:off x="0" y="2768070"/>
        <a:ext cx="6900512" cy="1384035"/>
      </dsp:txXfrm>
    </dsp:sp>
    <dsp:sp modelId="{0841A164-E604-4690-B028-DDD3B9DBAD39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1746B-12BE-47AC-9437-E107F7508830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800" kern="1200"/>
            <a:t>Son </a:t>
          </a:r>
          <a:r>
            <a:rPr lang="fr-CA" sz="3800" b="1" i="1" u="sng" kern="1200"/>
            <a:t>lieu d’action</a:t>
          </a:r>
          <a:endParaRPr lang="en-US" sz="3800" kern="1200"/>
        </a:p>
      </dsp:txBody>
      <dsp:txXfrm>
        <a:off x="0" y="4152105"/>
        <a:ext cx="6900512" cy="13840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65297-FF95-42EB-9D29-9E127173009D}">
      <dsp:nvSpPr>
        <dsp:cNvPr id="0" name=""/>
        <dsp:cNvSpPr/>
      </dsp:nvSpPr>
      <dsp:spPr>
        <a:xfrm>
          <a:off x="0" y="3275482"/>
          <a:ext cx="5393361" cy="10750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/>
            <a:t>Ils sont </a:t>
          </a:r>
          <a:r>
            <a:rPr lang="fr-CA" sz="1900" i="1" kern="1200"/>
            <a:t>quasi inévitables</a:t>
          </a:r>
          <a:r>
            <a:rPr lang="fr-CA" sz="1900" kern="1200"/>
            <a:t>, leur gravité et leur fréquence d’apparition pouvant différer d’une personne à l’autre</a:t>
          </a:r>
          <a:endParaRPr lang="en-US" sz="1900" kern="1200"/>
        </a:p>
      </dsp:txBody>
      <dsp:txXfrm>
        <a:off x="0" y="3275482"/>
        <a:ext cx="5393361" cy="1075086"/>
      </dsp:txXfrm>
    </dsp:sp>
    <dsp:sp modelId="{1895C641-BB83-41D8-A956-9920EDE4A16B}">
      <dsp:nvSpPr>
        <dsp:cNvPr id="0" name=""/>
        <dsp:cNvSpPr/>
      </dsp:nvSpPr>
      <dsp:spPr>
        <a:xfrm rot="10800000">
          <a:off x="0" y="1638125"/>
          <a:ext cx="5393361" cy="1653482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/>
            <a:t>Dans certains cas, les effets secondaires </a:t>
          </a:r>
          <a:r>
            <a:rPr lang="fr-CA" sz="1900" i="1" kern="1200"/>
            <a:t>peuvent être bénéfiques</a:t>
          </a:r>
          <a:r>
            <a:rPr lang="fr-CA" sz="1900" kern="1200"/>
            <a:t>, mais ils sont habituellement désagréables et parfois même nuisibles</a:t>
          </a:r>
          <a:endParaRPr lang="en-US" sz="1900" kern="1200"/>
        </a:p>
      </dsp:txBody>
      <dsp:txXfrm rot="10800000">
        <a:off x="0" y="1638125"/>
        <a:ext cx="5393361" cy="1074383"/>
      </dsp:txXfrm>
    </dsp:sp>
    <dsp:sp modelId="{71CA52E2-E96B-4014-A75A-A57A2F94C208}">
      <dsp:nvSpPr>
        <dsp:cNvPr id="0" name=""/>
        <dsp:cNvSpPr/>
      </dsp:nvSpPr>
      <dsp:spPr>
        <a:xfrm rot="10800000">
          <a:off x="0" y="769"/>
          <a:ext cx="5393361" cy="1653482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/>
            <a:t>Ce sont les effets ressentis à la suite de l’utilisation d’un médicament et </a:t>
          </a:r>
          <a:r>
            <a:rPr lang="fr-CA" sz="1900" i="1" u="sng" kern="1200"/>
            <a:t>qui sont différents</a:t>
          </a:r>
          <a:r>
            <a:rPr lang="fr-CA" sz="1900" kern="1200"/>
            <a:t> de la raison pour laquelle il a été prescrit</a:t>
          </a:r>
          <a:endParaRPr lang="en-US" sz="1900" kern="1200"/>
        </a:p>
      </dsp:txBody>
      <dsp:txXfrm rot="10800000">
        <a:off x="0" y="769"/>
        <a:ext cx="5393361" cy="10743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A6498-7D2D-447C-B353-26EB713BFAB1}">
      <dsp:nvSpPr>
        <dsp:cNvPr id="0" name=""/>
        <dsp:cNvSpPr/>
      </dsp:nvSpPr>
      <dsp:spPr>
        <a:xfrm>
          <a:off x="4999970" y="2294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Structure génétique</a:t>
          </a:r>
          <a:endParaRPr lang="en-US" sz="900" kern="1200"/>
        </a:p>
      </dsp:txBody>
      <dsp:txXfrm>
        <a:off x="4999970" y="2294"/>
        <a:ext cx="720262" cy="720262"/>
      </dsp:txXfrm>
    </dsp:sp>
    <dsp:sp modelId="{D7DADC12-3C8E-41A1-9B0C-2C1C551F65CE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18669053"/>
            <a:gd name="adj4" fmla="val 17783523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E37DD2-2197-4F4A-AA35-859BEA7BD117}">
      <dsp:nvSpPr>
        <dsp:cNvPr id="0" name=""/>
        <dsp:cNvSpPr/>
      </dsp:nvSpPr>
      <dsp:spPr>
        <a:xfrm>
          <a:off x="6328928" y="967838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Sexe</a:t>
          </a:r>
          <a:endParaRPr lang="en-US" sz="900" kern="1200"/>
        </a:p>
      </dsp:txBody>
      <dsp:txXfrm>
        <a:off x="6328928" y="967838"/>
        <a:ext cx="720262" cy="720262"/>
      </dsp:txXfrm>
    </dsp:sp>
    <dsp:sp modelId="{A424C3FC-B0CF-445D-A5FF-7B69F4CF9AF6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20981374"/>
            <a:gd name="adj4" fmla="val 19986552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96F4E5-6B69-4B40-873A-C5F62B32E441}">
      <dsp:nvSpPr>
        <dsp:cNvPr id="0" name=""/>
        <dsp:cNvSpPr/>
      </dsp:nvSpPr>
      <dsp:spPr>
        <a:xfrm>
          <a:off x="6836545" y="2530122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Âge</a:t>
          </a:r>
          <a:endParaRPr lang="en-US" sz="900" kern="1200"/>
        </a:p>
      </dsp:txBody>
      <dsp:txXfrm>
        <a:off x="6836545" y="2530122"/>
        <a:ext cx="720262" cy="720262"/>
      </dsp:txXfrm>
    </dsp:sp>
    <dsp:sp modelId="{8AA63C36-06A9-4C83-AF19-C10432EB8606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1462053"/>
            <a:gd name="adj4" fmla="val 467230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104A73-ED9E-43DF-8AA6-A0A0E6A660F7}">
      <dsp:nvSpPr>
        <dsp:cNvPr id="0" name=""/>
        <dsp:cNvSpPr/>
      </dsp:nvSpPr>
      <dsp:spPr>
        <a:xfrm>
          <a:off x="6328928" y="4092406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État nutritionnel</a:t>
          </a:r>
          <a:endParaRPr lang="en-US" sz="900" kern="1200"/>
        </a:p>
      </dsp:txBody>
      <dsp:txXfrm>
        <a:off x="6328928" y="4092406"/>
        <a:ext cx="720262" cy="720262"/>
      </dsp:txXfrm>
    </dsp:sp>
    <dsp:sp modelId="{C9CF8368-9043-46A5-B6B2-8449B8D1211B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3665082"/>
            <a:gd name="adj4" fmla="val 2779552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EE576A-2A0B-4F43-A334-81764CAFEB19}">
      <dsp:nvSpPr>
        <dsp:cNvPr id="0" name=""/>
        <dsp:cNvSpPr/>
      </dsp:nvSpPr>
      <dsp:spPr>
        <a:xfrm>
          <a:off x="4999970" y="5057951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Masse et taille</a:t>
          </a:r>
          <a:endParaRPr lang="en-US" sz="900" kern="1200"/>
        </a:p>
      </dsp:txBody>
      <dsp:txXfrm>
        <a:off x="4999970" y="5057951"/>
        <a:ext cx="720262" cy="720262"/>
      </dsp:txXfrm>
    </dsp:sp>
    <dsp:sp modelId="{24ACAD0A-2CE9-4C6A-BBC4-9C03A45AF039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5848169"/>
            <a:gd name="adj4" fmla="val 4800436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7FF7EB-D684-49DE-AD6B-283197B40DE9}">
      <dsp:nvSpPr>
        <dsp:cNvPr id="0" name=""/>
        <dsp:cNvSpPr/>
      </dsp:nvSpPr>
      <dsp:spPr>
        <a:xfrm>
          <a:off x="3357288" y="5057951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Certains états pathologiques</a:t>
          </a:r>
          <a:endParaRPr lang="en-US" sz="900" kern="1200"/>
        </a:p>
      </dsp:txBody>
      <dsp:txXfrm>
        <a:off x="3357288" y="5057951"/>
        <a:ext cx="720262" cy="720262"/>
      </dsp:txXfrm>
    </dsp:sp>
    <dsp:sp modelId="{4F6A76AF-E59A-446D-A34D-15ED25D0A85C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7869053"/>
            <a:gd name="adj4" fmla="val 6983523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43D6-1057-4989-BC1E-D601D993C164}">
      <dsp:nvSpPr>
        <dsp:cNvPr id="0" name=""/>
        <dsp:cNvSpPr/>
      </dsp:nvSpPr>
      <dsp:spPr>
        <a:xfrm>
          <a:off x="2028329" y="4092406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Grossesse</a:t>
          </a:r>
          <a:endParaRPr lang="en-US" sz="900" kern="1200"/>
        </a:p>
      </dsp:txBody>
      <dsp:txXfrm>
        <a:off x="2028329" y="4092406"/>
        <a:ext cx="720262" cy="720262"/>
      </dsp:txXfrm>
    </dsp:sp>
    <dsp:sp modelId="{B0E4CBA4-978B-4987-88D6-8B2B7D1EFA08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10181374"/>
            <a:gd name="adj4" fmla="val 9186552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107DED-CA26-4161-AA1A-7219344366F2}">
      <dsp:nvSpPr>
        <dsp:cNvPr id="0" name=""/>
        <dsp:cNvSpPr/>
      </dsp:nvSpPr>
      <dsp:spPr>
        <a:xfrm>
          <a:off x="1520713" y="2530122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Allaitement</a:t>
          </a:r>
          <a:endParaRPr lang="en-US" sz="900" kern="1200"/>
        </a:p>
      </dsp:txBody>
      <dsp:txXfrm>
        <a:off x="1520713" y="2530122"/>
        <a:ext cx="720262" cy="720262"/>
      </dsp:txXfrm>
    </dsp:sp>
    <dsp:sp modelId="{1009274E-B352-4C6B-8C5A-FF553A269EB0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12262053"/>
            <a:gd name="adj4" fmla="val 11267230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A1F47F-7485-4AF6-A1C9-F8F224B255B8}">
      <dsp:nvSpPr>
        <dsp:cNvPr id="0" name=""/>
        <dsp:cNvSpPr/>
      </dsp:nvSpPr>
      <dsp:spPr>
        <a:xfrm>
          <a:off x="2028329" y="967838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Rythme biologique</a:t>
          </a:r>
          <a:endParaRPr lang="en-US" sz="900" kern="1200"/>
        </a:p>
      </dsp:txBody>
      <dsp:txXfrm>
        <a:off x="2028329" y="967838"/>
        <a:ext cx="720262" cy="720262"/>
      </dsp:txXfrm>
    </dsp:sp>
    <dsp:sp modelId="{A714F8C1-C6D5-4B30-859A-051F4A9DD5D1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14465082"/>
            <a:gd name="adj4" fmla="val 13579552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E525D1-4B9B-463B-9898-3C95F58E69A2}">
      <dsp:nvSpPr>
        <dsp:cNvPr id="0" name=""/>
        <dsp:cNvSpPr/>
      </dsp:nvSpPr>
      <dsp:spPr>
        <a:xfrm>
          <a:off x="3357288" y="2294"/>
          <a:ext cx="720262" cy="720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Activité physique</a:t>
          </a:r>
          <a:endParaRPr lang="en-US" sz="900" kern="1200"/>
        </a:p>
      </dsp:txBody>
      <dsp:txXfrm>
        <a:off x="3357288" y="2294"/>
        <a:ext cx="720262" cy="720262"/>
      </dsp:txXfrm>
    </dsp:sp>
    <dsp:sp modelId="{8D190592-6010-4482-99BD-01A25485D561}">
      <dsp:nvSpPr>
        <dsp:cNvPr id="0" name=""/>
        <dsp:cNvSpPr/>
      </dsp:nvSpPr>
      <dsp:spPr>
        <a:xfrm>
          <a:off x="1728688" y="80182"/>
          <a:ext cx="5620143" cy="5620143"/>
        </a:xfrm>
        <a:prstGeom prst="circularArrow">
          <a:avLst>
            <a:gd name="adj1" fmla="val 2499"/>
            <a:gd name="adj2" fmla="val 151395"/>
            <a:gd name="adj3" fmla="val 16648169"/>
            <a:gd name="adj4" fmla="val 15600436"/>
            <a:gd name="adj5" fmla="val 29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5659A35A-B45A-471D-8798-A1F6346609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CDBCFF-DB1C-4148-AE10-0009F0ABF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36712C-0B62-45A9-8FCF-53357E591E08}" type="datetime1">
              <a:rPr lang="fr-FR" smtClean="0"/>
              <a:t>17/06/2024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624F19-BD09-4F8A-BEC3-5B4EC46FBB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6897F4-4C0C-4FAD-84FC-2E65224389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D4D6EF6-E2EF-452B-A550-B4BEBF67A7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4847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08866-673B-45FC-92FD-4CF821A9867E}" type="datetime1">
              <a:rPr lang="fr-FR" smtClean="0"/>
              <a:pPr/>
              <a:t>17/06/2024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853816F-A1CF-4485-B308-1B9F14B36EAD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853816F-A1CF-4485-B308-1B9F14B36EA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00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853816F-A1CF-4485-B308-1B9F14B36EAD}" type="slidenum">
              <a:rPr lang="fr-FR" noProof="0" smtClean="0"/>
              <a:t>17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9370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C2BAB0-2FF6-4651-B854-E3F39FFEEE8E}" type="datetime1">
              <a:rPr lang="fr-FR" noProof="0" smtClean="0"/>
              <a:t>17/06/2024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89C277-FF11-4B6C-9EFD-18E8E7CD42DB}" type="datetime1">
              <a:rPr lang="fr-FR" noProof="0" smtClean="0"/>
              <a:t>17/06/2024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312553-B8E6-4E48-897C-F8B189D3C0B6}" type="datetime1">
              <a:rPr lang="fr-FR" noProof="0" smtClean="0"/>
              <a:t>17/06/2024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E1B2D1-CB92-45A3-AE99-FD370F53AC2B}" type="datetime1">
              <a:rPr lang="fr-FR" noProof="0" smtClean="0"/>
              <a:t>17/06/2024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23264B-6822-473B-A6B8-74671AE8C777}" type="datetime1">
              <a:rPr lang="fr-FR" noProof="0" smtClean="0"/>
              <a:t>17/06/2024</a:t>
            </a:fld>
            <a:endParaRPr lang="fr-FR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C1B90C-C7B5-4836-8CD9-6A770BAB1464}" type="datetime1">
              <a:rPr lang="fr-FR" noProof="0" smtClean="0"/>
              <a:t>17/06/2024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72DB83-68BE-40DB-A64F-BC25643D6E56}" type="datetime1">
              <a:rPr lang="fr-FR" noProof="0" smtClean="0"/>
              <a:t>17/06/2024</a:t>
            </a:fld>
            <a:endParaRPr lang="fr-FR" noProof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4E29CD-1063-449F-948E-A9C09508E8FD}" type="datetime1">
              <a:rPr lang="fr-FR" noProof="0" smtClean="0"/>
              <a:t>17/06/2024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BF0BF6-FF51-4F3B-8B55-F4C190CB2DAA}" type="datetime1">
              <a:rPr lang="fr-FR" noProof="0" smtClean="0"/>
              <a:t>17/06/2024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66515C8-7402-4BA0-8AAC-AAC0E36A3322}" type="datetime1">
              <a:rPr lang="fr-FR" noProof="0" smtClean="0"/>
              <a:t>17/06/2024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CEC5C30-0B3A-4B13-ADDD-7C63C8AA921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 rtlCol="0">
            <a:normAutofit/>
          </a:bodyPr>
          <a:lstStyle/>
          <a:p>
            <a:pPr rtl="0"/>
            <a:r>
              <a:rPr lang="fr-FR" sz="6600" dirty="0">
                <a:solidFill>
                  <a:schemeClr val="bg1"/>
                </a:solidFill>
                <a:latin typeface="Rockwell" panose="02060603020205020403" pitchFamily="18" charset="0"/>
              </a:rPr>
              <a:t>Les médicaments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52245" y="3278339"/>
            <a:ext cx="5061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us-titr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1882"/>
            <a:ext cx="9144000" cy="1655762"/>
          </a:xfrm>
        </p:spPr>
        <p:txBody>
          <a:bodyPr rtlCol="0">
            <a:normAutofit/>
          </a:bodyPr>
          <a:lstStyle/>
          <a:p>
            <a:pPr rtl="0"/>
            <a:r>
              <a:rPr lang="fr-FR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Compétence 9</a:t>
            </a:r>
          </a:p>
        </p:txBody>
      </p:sp>
      <p:pic>
        <p:nvPicPr>
          <p:cNvPr id="15" name="Graphique 14">
            <a:extLst>
              <a:ext uri="{FF2B5EF4-FFF2-40B4-BE49-F238E27FC236}">
                <a16:creationId xmlns:a16="http://schemas.microsoft.com/office/drawing/2014/main" id="{2A123BD8-A09C-49C0-98E8-54B55610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CB00449-E308-4DF3-9CFD-9A7D30B67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6A56DF0C-1331-406E-AEE6-06E0E59F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88D22565-F42F-439B-A6A4-CF161165E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9" name="Graphisme 8">
            <a:extLst>
              <a:ext uri="{FF2B5EF4-FFF2-40B4-BE49-F238E27FC236}">
                <a16:creationId xmlns:a16="http://schemas.microsoft.com/office/drawing/2014/main" id="{B46E3E84-D1E6-4422-AA93-3EE98A821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19" name="Graphique 18">
            <a:extLst>
              <a:ext uri="{FF2B5EF4-FFF2-40B4-BE49-F238E27FC236}">
                <a16:creationId xmlns:a16="http://schemas.microsoft.com/office/drawing/2014/main" id="{39130E3C-1E93-4315-AE76-13C55147D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FFEC1660-205F-490E-800A-0D57D250B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6" name="Rectangle 17415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A970E1-AA83-A9D5-2ADD-6EEF0114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A"/>
              <a:t>L’absorption</a:t>
            </a:r>
          </a:p>
        </p:txBody>
      </p:sp>
      <p:sp>
        <p:nvSpPr>
          <p:cNvPr id="17418" name="Freeform: Shape 17417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11" name="Espace réservé du contenu 2">
            <a:extLst>
              <a:ext uri="{FF2B5EF4-FFF2-40B4-BE49-F238E27FC236}">
                <a16:creationId xmlns:a16="http://schemas.microsoft.com/office/drawing/2014/main" id="{14325895-2654-0E05-6D95-9D80B1E3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 dirty="0"/>
              <a:t>La plupart des médicaments doivent pénétrer dans la </a:t>
            </a:r>
            <a:r>
              <a:rPr lang="fr-CA" altLang="fr-FR" i="1" dirty="0">
                <a:solidFill>
                  <a:srgbClr val="FF0000"/>
                </a:solidFill>
              </a:rPr>
              <a:t>circulation</a:t>
            </a:r>
            <a:r>
              <a:rPr lang="fr-CA" altLang="fr-FR" dirty="0"/>
              <a:t> générale afin d’exercer leurs effets thérapeutiques (à l’exception des formes topiques qui ont un effet local seulement)</a:t>
            </a:r>
          </a:p>
        </p:txBody>
      </p:sp>
      <p:sp>
        <p:nvSpPr>
          <p:cNvPr id="17420" name="Oval 17419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22" name="Block Arc 17421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424" name="Freeform: Shape 17423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426" name="Straight Connector 17425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8" name="Freeform: Shape 17427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430" name="Arc 17429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32" name="Freeform: Shape 17431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Espace réservé du contenu 3" descr="CCI00006.bmp">
            <a:extLst>
              <a:ext uri="{FF2B5EF4-FFF2-40B4-BE49-F238E27FC236}">
                <a16:creationId xmlns:a16="http://schemas.microsoft.com/office/drawing/2014/main" id="{165A5F21-52FB-1DE4-80A4-FD7C943DB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764" r="10275" b="13190"/>
          <a:stretch>
            <a:fillRect/>
          </a:stretch>
        </p:blipFill>
        <p:spPr>
          <a:xfrm>
            <a:off x="2576514" y="23814"/>
            <a:ext cx="8207375" cy="6834187"/>
          </a:xfr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096538B-3C05-933B-27C5-9189455EB955}"/>
              </a:ext>
            </a:extLst>
          </p:cNvPr>
          <p:cNvCxnSpPr/>
          <p:nvPr/>
        </p:nvCxnSpPr>
        <p:spPr>
          <a:xfrm flipV="1">
            <a:off x="2895600" y="4946650"/>
            <a:ext cx="1189038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949D0C4-81DC-6E5E-C302-09292B42F79E}"/>
              </a:ext>
            </a:extLst>
          </p:cNvPr>
          <p:cNvCxnSpPr/>
          <p:nvPr/>
        </p:nvCxnSpPr>
        <p:spPr>
          <a:xfrm flipV="1">
            <a:off x="4462464" y="5562600"/>
            <a:ext cx="1189037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1F3BB29-4F74-F1FC-F0A0-31CCA5707FE0}"/>
              </a:ext>
            </a:extLst>
          </p:cNvPr>
          <p:cNvCxnSpPr/>
          <p:nvPr/>
        </p:nvCxnSpPr>
        <p:spPr>
          <a:xfrm flipV="1">
            <a:off x="2895600" y="6202363"/>
            <a:ext cx="1189038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6540BE0-D211-950D-F6E9-01CD42EDB72B}"/>
              </a:ext>
            </a:extLst>
          </p:cNvPr>
          <p:cNvCxnSpPr/>
          <p:nvPr/>
        </p:nvCxnSpPr>
        <p:spPr>
          <a:xfrm flipV="1">
            <a:off x="4343400" y="6851650"/>
            <a:ext cx="1189038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73CE3A3-4F62-75D1-32D7-29D39E09B51D}"/>
              </a:ext>
            </a:extLst>
          </p:cNvPr>
          <p:cNvCxnSpPr/>
          <p:nvPr/>
        </p:nvCxnSpPr>
        <p:spPr>
          <a:xfrm flipV="1">
            <a:off x="7446963" y="4949825"/>
            <a:ext cx="1187450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867B6A1-D875-772A-9963-44538E0BFB11}"/>
              </a:ext>
            </a:extLst>
          </p:cNvPr>
          <p:cNvCxnSpPr/>
          <p:nvPr/>
        </p:nvCxnSpPr>
        <p:spPr>
          <a:xfrm flipV="1">
            <a:off x="6934200" y="5791200"/>
            <a:ext cx="1189038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26A5043-959A-7D2C-0826-B8A94EA599EC}"/>
              </a:ext>
            </a:extLst>
          </p:cNvPr>
          <p:cNvCxnSpPr/>
          <p:nvPr/>
        </p:nvCxnSpPr>
        <p:spPr>
          <a:xfrm>
            <a:off x="7523164" y="6007101"/>
            <a:ext cx="1081087" cy="3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58E93EB-4441-0274-388E-AB1C5319C7EB}"/>
              </a:ext>
            </a:extLst>
          </p:cNvPr>
          <p:cNvCxnSpPr/>
          <p:nvPr/>
        </p:nvCxnSpPr>
        <p:spPr>
          <a:xfrm flipV="1">
            <a:off x="7970838" y="6446839"/>
            <a:ext cx="31115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D0E163F-E497-C858-FEAC-35377F174B1E}"/>
              </a:ext>
            </a:extLst>
          </p:cNvPr>
          <p:cNvCxnSpPr/>
          <p:nvPr/>
        </p:nvCxnSpPr>
        <p:spPr>
          <a:xfrm>
            <a:off x="3193143" y="1567543"/>
            <a:ext cx="100148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2EF4AAA3-EFD2-7F08-5666-48610EAAE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176984"/>
            <a:ext cx="1024217" cy="3048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8CD53E-0B01-D36D-AD62-03D7D8BA0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919" y="2747483"/>
            <a:ext cx="1024217" cy="3048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B6E0266-05FE-CA4C-D71D-D6C77CAC9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2921586"/>
            <a:ext cx="1024217" cy="304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A7BC42-9BC9-4A09-9F65-5A5434B0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879" y="1537060"/>
            <a:ext cx="1024217" cy="304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6D9446B-AC19-D31B-5DDC-FBDF7417F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770" y="1716959"/>
            <a:ext cx="1024217" cy="3048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5F15358-96EC-0CC2-4CED-258CDA40A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579" y="2119230"/>
            <a:ext cx="1024217" cy="304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385207-64B0-B8F5-A2B5-CB177521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878" y="2951761"/>
            <a:ext cx="1024217" cy="3048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0673C1-5EEE-30B6-D089-2BDE1EA3A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742" y="3375623"/>
            <a:ext cx="1024217" cy="30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A85F5F-0FEF-A4A5-69E9-9C1AAE49F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fr-CA" sz="4100" dirty="0">
                <a:solidFill>
                  <a:srgbClr val="FFFFFF"/>
                </a:solidFill>
              </a:rPr>
              <a:t>L’infirmière auxiliaire ne peut pas administrer de médicaments par </a:t>
            </a:r>
            <a:r>
              <a:rPr lang="fr-CA" sz="4100" dirty="0">
                <a:solidFill>
                  <a:srgbClr val="FF0000"/>
                </a:solidFill>
              </a:rPr>
              <a:t>voie intraveineuse</a:t>
            </a:r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E885FF-483F-9741-B4C4-B0E4C6527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r>
              <a:rPr lang="fr-CA" sz="2000"/>
              <a:t>Voie entérale</a:t>
            </a:r>
          </a:p>
          <a:p>
            <a:pPr marL="0" indent="0">
              <a:buNone/>
            </a:pPr>
            <a:endParaRPr lang="fr-CA" sz="2000"/>
          </a:p>
          <a:p>
            <a:pPr>
              <a:buFont typeface="Wingdings" panose="05000000000000000000" pitchFamily="2" charset="2"/>
              <a:buChar char="Ø"/>
            </a:pPr>
            <a:r>
              <a:rPr lang="fr-CA" sz="2000"/>
              <a:t>Tube digestif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258D6A-D2C8-D0F8-0383-D603D4581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r>
              <a:rPr lang="fr-CA" sz="2000" dirty="0"/>
              <a:t>Voie parentérale</a:t>
            </a:r>
          </a:p>
          <a:p>
            <a:pPr marL="0" indent="0">
              <a:buNone/>
            </a:pPr>
            <a:endParaRPr lang="fr-CA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Sous-cutanée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Intramusculaire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rgbClr val="FF0000"/>
                </a:solidFill>
              </a:rPr>
              <a:t>Intraveineuse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Intradermique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2000" dirty="0"/>
              <a:t>Cutanée</a:t>
            </a:r>
          </a:p>
          <a:p>
            <a:endParaRPr lang="fr-CA" sz="2000" dirty="0"/>
          </a:p>
          <a:p>
            <a:pPr>
              <a:buFont typeface="Wingdings" panose="05000000000000000000" pitchFamily="2" charset="2"/>
              <a:buChar char="Ø"/>
            </a:pP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415464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78" name="Rectangle 19477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480" name="Freeform: Shape 19479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460" name="Image 3" descr="CCI00007.bmp">
            <a:extLst>
              <a:ext uri="{FF2B5EF4-FFF2-40B4-BE49-F238E27FC236}">
                <a16:creationId xmlns:a16="http://schemas.microsoft.com/office/drawing/2014/main" id="{F70F424C-B9EA-2012-BC32-1EAEEFA08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0" t="23882" r="11369" b="62785"/>
          <a:stretch>
            <a:fillRect/>
          </a:stretch>
        </p:blipFill>
        <p:spPr bwMode="auto">
          <a:xfrm>
            <a:off x="5017491" y="2488355"/>
            <a:ext cx="6626087" cy="192236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2" name="Arc 19481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70D757B-20FF-2AFE-9FB8-D1913C4B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/>
              <a:t>Distribution et diffusion</a:t>
            </a:r>
            <a:endParaRPr lang="fr-FR"/>
          </a:p>
        </p:txBody>
      </p:sp>
      <p:sp>
        <p:nvSpPr>
          <p:cNvPr id="19459" name="Espace réservé du contenu 2">
            <a:extLst>
              <a:ext uri="{FF2B5EF4-FFF2-40B4-BE49-F238E27FC236}">
                <a16:creationId xmlns:a16="http://schemas.microsoft.com/office/drawing/2014/main" id="{4A53A7EC-43D6-265B-4635-F260A0BA0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3763849" cy="4192520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 dirty="0"/>
              <a:t>Un médicament peut être distribué sous une forme libre pour rejoindre l’organe cible et faire son action, ou se lier à des protéines pour se rendre à l’organe cible</a:t>
            </a:r>
            <a:endParaRPr lang="fr-FR" altLang="fr-FR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0D1EBC-EE84-9E21-95D0-FB80A2B9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CA">
                <a:solidFill>
                  <a:schemeClr val="tx1">
                    <a:lumMod val="95000"/>
                    <a:lumOff val="5000"/>
                  </a:schemeClr>
                </a:solidFill>
              </a:rPr>
              <a:t>Suite… </a:t>
            </a:r>
            <a:endParaRPr lang="fr-F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4A4E4D-90F8-9C97-27A6-4342C2B4D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38" y="1041905"/>
            <a:ext cx="5532013" cy="505097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 masse musculaire étant </a:t>
            </a: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↓ chez les </a:t>
            </a:r>
            <a:r>
              <a:rPr lang="fr-CA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personnes âgées</a:t>
            </a: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, et n’étant pas très importante chez les </a:t>
            </a:r>
            <a:r>
              <a:rPr lang="fr-CA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enfants</a:t>
            </a: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 et les </a:t>
            </a:r>
            <a:r>
              <a:rPr lang="fr-CA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gens de petites tailles</a:t>
            </a: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, </a:t>
            </a:r>
            <a:r>
              <a:rPr lang="fr-CA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le médicament qui est moins bien distribué s’accumule plus facilement dans les tissus</a:t>
            </a: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. Ce qui explique que les </a:t>
            </a:r>
            <a:r>
              <a:rPr lang="fr-CA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dosages doivent être différents</a:t>
            </a: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 pour limiter les effets secondaires ou les réactions de toxicité </a:t>
            </a:r>
          </a:p>
          <a:p>
            <a:pPr eaLnBrk="1" hangingPunct="1">
              <a:defRPr/>
            </a:pP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Vous devrez donc </a:t>
            </a:r>
            <a:r>
              <a:rPr lang="fr-CA" sz="2400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bien reconnaître</a:t>
            </a: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 les </a:t>
            </a:r>
            <a:r>
              <a:rPr lang="fr-CA" sz="2400" i="1" dirty="0">
                <a:solidFill>
                  <a:srgbClr val="FF0000"/>
                </a:solidFill>
                <a:latin typeface="+mj-lt"/>
                <a:cs typeface="Arial"/>
              </a:rPr>
              <a:t>effets secondaires </a:t>
            </a:r>
            <a:r>
              <a:rPr lang="fr-CA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indésirables</a:t>
            </a:r>
            <a:r>
              <a:rPr lang="fr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/>
              </a:rPr>
              <a:t> afin de reconnaître les signes d’une intoxication médicamenteuse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3" name="Rectangle 21512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515" name="Freeform: Shape 21514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508" name="Image 3" descr="CCI00008.bmp">
            <a:extLst>
              <a:ext uri="{FF2B5EF4-FFF2-40B4-BE49-F238E27FC236}">
                <a16:creationId xmlns:a16="http://schemas.microsoft.com/office/drawing/2014/main" id="{E1E1F3F1-19C4-19AF-CD1E-26A77DF19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5771" r="9824" b="72935"/>
          <a:stretch>
            <a:fillRect/>
          </a:stretch>
        </p:blipFill>
        <p:spPr bwMode="auto">
          <a:xfrm>
            <a:off x="3467101" y="3760224"/>
            <a:ext cx="7491185" cy="262025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Arc 21516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C6C362-6FF5-ED6A-7B80-83ABE854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dirty="0"/>
              <a:t>Métabolisme et excrétion</a:t>
            </a:r>
            <a:endParaRPr lang="fr-FR" dirty="0"/>
          </a:p>
        </p:txBody>
      </p:sp>
      <p:sp>
        <p:nvSpPr>
          <p:cNvPr id="21507" name="Espace réservé du contenu 2">
            <a:extLst>
              <a:ext uri="{FF2B5EF4-FFF2-40B4-BE49-F238E27FC236}">
                <a16:creationId xmlns:a16="http://schemas.microsoft.com/office/drawing/2014/main" id="{24E14CCC-8F74-12D3-8A71-244E81D20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/>
              <a:t>Le métabolisme est la modification que subit le médicament dans l’organisme</a:t>
            </a:r>
          </a:p>
          <a:p>
            <a:pPr eaLnBrk="1" hangingPunct="1"/>
            <a:r>
              <a:rPr lang="fr-CA" altLang="fr-FR"/>
              <a:t>L’excrétion est la façon d’éliminer le médicament</a:t>
            </a:r>
            <a:endParaRPr lang="fr-FR" altLang="fr-FR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8" name="Rectangle 22537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02B2A6-0E35-208F-2D6A-F8017292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86184"/>
            <a:ext cx="5721484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dirty="0"/>
              <a:t>Exercice </a:t>
            </a:r>
            <a:endParaRPr lang="fr-FR" dirty="0"/>
          </a:p>
        </p:txBody>
      </p:sp>
      <p:pic>
        <p:nvPicPr>
          <p:cNvPr id="22534" name="Picture 22533">
            <a:extLst>
              <a:ext uri="{FF2B5EF4-FFF2-40B4-BE49-F238E27FC236}">
                <a16:creationId xmlns:a16="http://schemas.microsoft.com/office/drawing/2014/main" id="{C662F63A-6650-1059-B8B9-D56F801BF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90" r="9940" b="2"/>
          <a:stretch/>
        </p:blipFill>
        <p:spPr>
          <a:xfrm>
            <a:off x="838200" y="643467"/>
            <a:ext cx="4261337" cy="553349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2540" name="Arc 22539">
            <a:extLst>
              <a:ext uri="{FF2B5EF4-FFF2-40B4-BE49-F238E27FC236}">
                <a16:creationId xmlns:a16="http://schemas.microsoft.com/office/drawing/2014/main" id="{4B56CC07-3AFD-4C79-AFB2-0428FBBD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943208">
            <a:off x="-619225" y="5190398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533" name="Espace réservé du contenu 2">
            <a:extLst>
              <a:ext uri="{FF2B5EF4-FFF2-40B4-BE49-F238E27FC236}">
                <a16:creationId xmlns:a16="http://schemas.microsoft.com/office/drawing/2014/main" id="{9C8FDBD1-991D-19FD-D326-F51E0B56EF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437562"/>
              </p:ext>
            </p:extLst>
          </p:nvPr>
        </p:nvGraphicFramePr>
        <p:xfrm>
          <a:off x="2152357" y="486185"/>
          <a:ext cx="9791784" cy="5049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3" name="Rectangle 2459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87920C-9E0F-D52C-7969-7065BEFF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dirty="0"/>
              <a:t>Demi-vie </a:t>
            </a:r>
            <a:br>
              <a:rPr lang="fr-CA" dirty="0"/>
            </a:br>
            <a:r>
              <a:rPr lang="fr-CA" dirty="0"/>
              <a:t>p.30</a:t>
            </a:r>
            <a:endParaRPr lang="fr-FR" dirty="0"/>
          </a:p>
        </p:txBody>
      </p:sp>
      <p:sp>
        <p:nvSpPr>
          <p:cNvPr id="2459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9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581" name="Espace réservé du contenu 2">
            <a:extLst>
              <a:ext uri="{FF2B5EF4-FFF2-40B4-BE49-F238E27FC236}">
                <a16:creationId xmlns:a16="http://schemas.microsoft.com/office/drawing/2014/main" id="{1BE1B249-E6AA-BCE6-FF85-165D8CDDAA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919115"/>
              </p:ext>
            </p:extLst>
          </p:nvPr>
        </p:nvGraphicFramePr>
        <p:xfrm>
          <a:off x="838200" y="531124"/>
          <a:ext cx="9410361" cy="5784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B9B89-55C7-DFE7-49C6-CBCBE589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CA" dirty="0"/>
              <a:t>Suite… </a:t>
            </a:r>
            <a:endParaRPr lang="fr-FR" dirty="0"/>
          </a:p>
        </p:txBody>
      </p:sp>
      <p:pic>
        <p:nvPicPr>
          <p:cNvPr id="25603" name="Espace réservé du contenu 3" descr="CCI00008.bmp">
            <a:extLst>
              <a:ext uri="{FF2B5EF4-FFF2-40B4-BE49-F238E27FC236}">
                <a16:creationId xmlns:a16="http://schemas.microsoft.com/office/drawing/2014/main" id="{9D32A264-5EB8-CB35-C542-20F171C57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53992" r="10597" b="6207"/>
          <a:stretch>
            <a:fillRect/>
          </a:stretch>
        </p:blipFill>
        <p:spPr>
          <a:xfrm>
            <a:off x="2562226" y="1219200"/>
            <a:ext cx="8105775" cy="5181600"/>
          </a:xfr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20F36B3-A8C7-DAB5-ECBA-151EF2A6309F}"/>
              </a:ext>
            </a:extLst>
          </p:cNvPr>
          <p:cNvCxnSpPr/>
          <p:nvPr/>
        </p:nvCxnSpPr>
        <p:spPr>
          <a:xfrm flipV="1">
            <a:off x="2971800" y="3581400"/>
            <a:ext cx="1189038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2" name="Rectangle 26631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4" name="Freeform: Shape 26633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2E2892-60FE-3DAC-3963-3EC6D12B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dirty="0"/>
              <a:t>Suite… </a:t>
            </a:r>
            <a:endParaRPr lang="fr-FR" dirty="0"/>
          </a:p>
        </p:txBody>
      </p:sp>
      <p:sp>
        <p:nvSpPr>
          <p:cNvPr id="26636" name="Arc 2663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27" name="Espace réservé du contenu 2">
            <a:extLst>
              <a:ext uri="{FF2B5EF4-FFF2-40B4-BE49-F238E27FC236}">
                <a16:creationId xmlns:a16="http://schemas.microsoft.com/office/drawing/2014/main" id="{C984E748-E4A1-8B20-4332-2939A7BE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 dirty="0"/>
              <a:t>Il est donc important de respecter les </a:t>
            </a:r>
            <a:r>
              <a:rPr lang="fr-CA" altLang="fr-FR" i="1" u="sng" dirty="0"/>
              <a:t>doses prescrites</a:t>
            </a:r>
            <a:r>
              <a:rPr lang="fr-CA" altLang="fr-FR" dirty="0"/>
              <a:t> et les </a:t>
            </a:r>
            <a:r>
              <a:rPr lang="fr-CA" altLang="fr-FR" i="1" u="sng" dirty="0"/>
              <a:t>intervalles d’administration</a:t>
            </a:r>
            <a:r>
              <a:rPr lang="fr-CA" altLang="fr-FR" dirty="0"/>
              <a:t>. Cette régularité permettra à la personne: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dirty="0"/>
              <a:t>De profiter d’une </a:t>
            </a:r>
            <a:r>
              <a:rPr lang="fr-CA" altLang="fr-FR" i="1" dirty="0"/>
              <a:t>concentration sérique constante</a:t>
            </a:r>
            <a:r>
              <a:rPr lang="fr-CA" altLang="fr-FR" dirty="0"/>
              <a:t>, ce qui optimise l’effet thérapeutique;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dirty="0"/>
              <a:t>D’éviter les risques associés à une accumulation toxique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fr-CA" altLang="fr-FR" i="1" dirty="0"/>
              <a:t>Certains médicaments d’usage chimique, par exemple les antidépresseurs, ont un pic d’action après quelques semaines d’utilisation.</a:t>
            </a:r>
            <a:endParaRPr lang="fr-FR" altLang="fr-FR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B7154D-B421-7D1D-5BF7-09CB6F6BC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VISIONNEZ LA VIDÉO C2.2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lap, Film, Couper, Vidéo, Production">
            <a:extLst>
              <a:ext uri="{FF2B5EF4-FFF2-40B4-BE49-F238E27FC236}">
                <a16:creationId xmlns:a16="http://schemas.microsoft.com/office/drawing/2014/main" id="{38FA66DA-B5CA-EF04-7331-13197E4778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7319" y="643466"/>
            <a:ext cx="5220693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47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1" name="Rectangle 27656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FA955A-1210-74A1-6A25-F4C6E154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sz="4800"/>
              <a:t>Effets des médicaments sur l’organisme p.31</a:t>
            </a:r>
            <a:endParaRPr lang="fr-FR" sz="4800"/>
          </a:p>
        </p:txBody>
      </p:sp>
      <p:graphicFrame>
        <p:nvGraphicFramePr>
          <p:cNvPr id="27662" name="Espace réservé du contenu 2">
            <a:extLst>
              <a:ext uri="{FF2B5EF4-FFF2-40B4-BE49-F238E27FC236}">
                <a16:creationId xmlns:a16="http://schemas.microsoft.com/office/drawing/2014/main" id="{5CB33D77-3DFC-E09E-7143-2275DDB64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9481121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81" name="Rectangle 2868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FA6D0CC-C041-52DD-DD3F-24B86837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CA" sz="5400"/>
              <a:t>Effets recherchés</a:t>
            </a:r>
            <a:endParaRPr lang="fr-FR" sz="5400"/>
          </a:p>
        </p:txBody>
      </p:sp>
      <p:sp>
        <p:nvSpPr>
          <p:cNvPr id="2868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677" name="Espace réservé du contenu 2">
            <a:extLst>
              <a:ext uri="{FF2B5EF4-FFF2-40B4-BE49-F238E27FC236}">
                <a16:creationId xmlns:a16="http://schemas.microsoft.com/office/drawing/2014/main" id="{E442B3E3-EE11-E046-387A-86B79AA2C1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79518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4" name="Rectangle 29703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06" name="Oval 2970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0E01BF-22DC-28F7-1DFF-69B9856F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>
                <a:solidFill>
                  <a:srgbClr val="FFFFFF"/>
                </a:solidFill>
              </a:rPr>
              <a:t>Suite… 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29708" name="Arc 29707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10" name="Oval 29709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99" name="Espace réservé du contenu 2">
            <a:extLst>
              <a:ext uri="{FF2B5EF4-FFF2-40B4-BE49-F238E27FC236}">
                <a16:creationId xmlns:a16="http://schemas.microsoft.com/office/drawing/2014/main" id="{DD69A6D7-B82D-BBDD-7E06-014B9A696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 sz="2400"/>
              <a:t>Relativement à son </a:t>
            </a:r>
            <a:r>
              <a:rPr lang="fr-CA" altLang="fr-FR" sz="2400" b="1" i="1" u="sng"/>
              <a:t>rôle</a:t>
            </a:r>
            <a:r>
              <a:rPr lang="fr-CA" altLang="fr-FR" sz="2400"/>
              <a:t>, un médicament aura un effet: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400" i="1"/>
              <a:t>Préventif</a:t>
            </a:r>
            <a:r>
              <a:rPr lang="fr-CA" altLang="fr-FR" sz="2400"/>
              <a:t>, lorsque son administration empêche l’apparition de la maladie;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400" i="1"/>
              <a:t>Curatif</a:t>
            </a:r>
            <a:r>
              <a:rPr lang="fr-CA" altLang="fr-FR" sz="2400"/>
              <a:t>, s’il permet la guérison de la maladie;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400" i="1"/>
              <a:t>Symptomatique ou Palliatif</a:t>
            </a:r>
            <a:r>
              <a:rPr lang="fr-CA" altLang="fr-FR" sz="2400"/>
              <a:t>, lorsqu’il </a:t>
            </a:r>
            <a:r>
              <a:rPr lang="fr-CA" altLang="fr-FR" sz="2400">
                <a:cs typeface="Arial" panose="020B0604020202020204" pitchFamily="34" charset="0"/>
              </a:rPr>
              <a:t>↓ ou empêche les symptômes de se manifester sans nécessairement traiter la maladie</a:t>
            </a:r>
            <a:endParaRPr lang="fr-FR" altLang="fr-FR" sz="24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30" name="Rectangle 30729">
            <a:extLst>
              <a:ext uri="{FF2B5EF4-FFF2-40B4-BE49-F238E27FC236}">
                <a16:creationId xmlns:a16="http://schemas.microsoft.com/office/drawing/2014/main" id="{CB6E2F43-29E9-49D9-91FC-E5FEFAAA7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27" name="Graphic 30726" descr="Contour de robot">
            <a:extLst>
              <a:ext uri="{FF2B5EF4-FFF2-40B4-BE49-F238E27FC236}">
                <a16:creationId xmlns:a16="http://schemas.microsoft.com/office/drawing/2014/main" id="{ABE9CA57-32E6-76D4-35FD-7F7424721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6516" y="1792518"/>
            <a:ext cx="5065483" cy="5065483"/>
          </a:xfrm>
          <a:custGeom>
            <a:avLst/>
            <a:gdLst/>
            <a:ahLst/>
            <a:cxnLst/>
            <a:rect l="l" t="t" r="r" b="b"/>
            <a:pathLst>
              <a:path w="5580942" h="5519103">
                <a:moveTo>
                  <a:pt x="169765" y="0"/>
                </a:moveTo>
                <a:lnTo>
                  <a:pt x="5580942" y="0"/>
                </a:lnTo>
                <a:lnTo>
                  <a:pt x="5580942" y="5519103"/>
                </a:lnTo>
                <a:lnTo>
                  <a:pt x="9100" y="5519103"/>
                </a:lnTo>
                <a:lnTo>
                  <a:pt x="0" y="5474029"/>
                </a:lnTo>
                <a:lnTo>
                  <a:pt x="0" y="169765"/>
                </a:lnTo>
                <a:cubicBezTo>
                  <a:pt x="0" y="76006"/>
                  <a:pt x="76006" y="0"/>
                  <a:pt x="169765" y="0"/>
                </a:cubicBezTo>
                <a:close/>
              </a:path>
            </a:pathLst>
          </a:custGeom>
        </p:spPr>
      </p:pic>
      <p:sp>
        <p:nvSpPr>
          <p:cNvPr id="30732" name="Arc 30731">
            <a:extLst>
              <a:ext uri="{FF2B5EF4-FFF2-40B4-BE49-F238E27FC236}">
                <a16:creationId xmlns:a16="http://schemas.microsoft.com/office/drawing/2014/main" id="{3BA62E19-CD42-4C09-B825-844B4943D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7212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FA6237-298F-B6C1-DD49-548181DF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dirty="0"/>
              <a:t>Suite… </a:t>
            </a:r>
            <a:endParaRPr lang="fr-FR" dirty="0"/>
          </a:p>
        </p:txBody>
      </p:sp>
      <p:sp>
        <p:nvSpPr>
          <p:cNvPr id="30723" name="Espace réservé du contenu 2">
            <a:extLst>
              <a:ext uri="{FF2B5EF4-FFF2-40B4-BE49-F238E27FC236}">
                <a16:creationId xmlns:a16="http://schemas.microsoft.com/office/drawing/2014/main" id="{70835F6A-C3B7-EEC8-FEAE-BA7FD59A8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 sz="2600"/>
              <a:t>Relativement à son </a:t>
            </a:r>
            <a:r>
              <a:rPr lang="fr-CA" altLang="fr-FR" sz="2600" b="1" i="1" u="sng"/>
              <a:t>lieu d’action</a:t>
            </a:r>
            <a:r>
              <a:rPr lang="fr-CA" altLang="fr-FR" sz="2600"/>
              <a:t>, un médicament peut avoir un effet: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600" i="1"/>
              <a:t>Local</a:t>
            </a:r>
            <a:r>
              <a:rPr lang="fr-CA" altLang="fr-FR" sz="2600"/>
              <a:t>, lorsqu’il agit au site d’administration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600" i="1"/>
              <a:t>Systémique</a:t>
            </a:r>
            <a:r>
              <a:rPr lang="fr-CA" altLang="fr-FR" sz="2600"/>
              <a:t>, lorsqu’il agit à un endroit précis de l’organisme en circulant dans le sang par l’intermédiaire de n’importe quelle voie d’administration utilisée</a:t>
            </a:r>
            <a:endParaRPr lang="fr-FR" altLang="fr-FR" sz="2600"/>
          </a:p>
        </p:txBody>
      </p:sp>
      <p:sp>
        <p:nvSpPr>
          <p:cNvPr id="30734" name="Oval 30733">
            <a:extLst>
              <a:ext uri="{FF2B5EF4-FFF2-40B4-BE49-F238E27FC236}">
                <a16:creationId xmlns:a16="http://schemas.microsoft.com/office/drawing/2014/main" id="{8E63CC27-1C86-4653-8866-79C24C5C5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5924" y="1656147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54" name="Rectangle 31753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5316E18-830B-621E-173B-966B9D5B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dirty="0"/>
              <a:t>Effets secondaires p.31</a:t>
            </a:r>
            <a:endParaRPr lang="fr-FR" dirty="0"/>
          </a:p>
        </p:txBody>
      </p:sp>
      <p:pic>
        <p:nvPicPr>
          <p:cNvPr id="31750" name="Picture 31749">
            <a:extLst>
              <a:ext uri="{FF2B5EF4-FFF2-40B4-BE49-F238E27FC236}">
                <a16:creationId xmlns:a16="http://schemas.microsoft.com/office/drawing/2014/main" id="{40FB313C-2A22-5FBE-3500-493E3BB79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77" r="14074" b="1"/>
          <a:stretch/>
        </p:blipFill>
        <p:spPr>
          <a:xfrm>
            <a:off x="7158569" y="1333968"/>
            <a:ext cx="4190064" cy="4190064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1756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58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1749" name="Espace réservé du contenu 2">
            <a:extLst>
              <a:ext uri="{FF2B5EF4-FFF2-40B4-BE49-F238E27FC236}">
                <a16:creationId xmlns:a16="http://schemas.microsoft.com/office/drawing/2014/main" id="{A9B11DEB-BA72-2AE8-4E30-487F4B2BC7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275108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6" name="Rectangle 32775">
            <a:extLst>
              <a:ext uri="{FF2B5EF4-FFF2-40B4-BE49-F238E27FC236}">
                <a16:creationId xmlns:a16="http://schemas.microsoft.com/office/drawing/2014/main" id="{89950FC9-96F8-481E-B2FF-741D34A8F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8" name="Freeform: Shape 32777">
            <a:extLst>
              <a:ext uri="{FF2B5EF4-FFF2-40B4-BE49-F238E27FC236}">
                <a16:creationId xmlns:a16="http://schemas.microsoft.com/office/drawing/2014/main" id="{2B2B4586-EC5C-4ED3-82D8-63143F7C7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2012" y="0"/>
            <a:ext cx="6829989" cy="6858000"/>
          </a:xfrm>
          <a:custGeom>
            <a:avLst/>
            <a:gdLst>
              <a:gd name="connsiteX0" fmla="*/ 0 w 6829989"/>
              <a:gd name="connsiteY0" fmla="*/ 0 h 6858000"/>
              <a:gd name="connsiteX1" fmla="*/ 6829989 w 6829989"/>
              <a:gd name="connsiteY1" fmla="*/ 0 h 6858000"/>
              <a:gd name="connsiteX2" fmla="*/ 6829989 w 6829989"/>
              <a:gd name="connsiteY2" fmla="*/ 6858000 h 6858000"/>
              <a:gd name="connsiteX3" fmla="*/ 1 w 6829989"/>
              <a:gd name="connsiteY3" fmla="*/ 6858000 h 6858000"/>
              <a:gd name="connsiteX4" fmla="*/ 4006 w 6829989"/>
              <a:gd name="connsiteY4" fmla="*/ 6854853 h 6858000"/>
              <a:gd name="connsiteX5" fmla="*/ 1619628 w 6829989"/>
              <a:gd name="connsiteY5" fmla="*/ 3429000 h 6858000"/>
              <a:gd name="connsiteX6" fmla="*/ 4006 w 6829989"/>
              <a:gd name="connsiteY6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9989" h="6858000">
                <a:moveTo>
                  <a:pt x="0" y="0"/>
                </a:moveTo>
                <a:lnTo>
                  <a:pt x="6829989" y="0"/>
                </a:lnTo>
                <a:lnTo>
                  <a:pt x="6829989" y="6858000"/>
                </a:lnTo>
                <a:lnTo>
                  <a:pt x="1" y="6858000"/>
                </a:lnTo>
                <a:lnTo>
                  <a:pt x="4006" y="6854853"/>
                </a:lnTo>
                <a:cubicBezTo>
                  <a:pt x="990707" y="6040555"/>
                  <a:pt x="1619628" y="4808224"/>
                  <a:pt x="1619628" y="3429000"/>
                </a:cubicBezTo>
                <a:cubicBezTo>
                  <a:pt x="1619628" y="2049777"/>
                  <a:pt x="990707" y="817446"/>
                  <a:pt x="4006" y="314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780" name="Freeform: Shape 32779">
            <a:extLst>
              <a:ext uri="{FF2B5EF4-FFF2-40B4-BE49-F238E27FC236}">
                <a16:creationId xmlns:a16="http://schemas.microsoft.com/office/drawing/2014/main" id="{FBD18CC4-F639-47CF-96DD-9BA6031B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F45586-5EEF-541A-EB82-A953791B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500" y="1091821"/>
            <a:ext cx="3366816" cy="4674358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CA" sz="6600" dirty="0">
                <a:solidFill>
                  <a:schemeClr val="bg1"/>
                </a:solidFill>
              </a:rPr>
              <a:t>Effets toxiques p.32</a:t>
            </a:r>
            <a:endParaRPr lang="fr-FR" sz="6600" dirty="0">
              <a:solidFill>
                <a:schemeClr val="bg1"/>
              </a:solidFill>
            </a:endParaRPr>
          </a:p>
        </p:txBody>
      </p:sp>
      <p:sp>
        <p:nvSpPr>
          <p:cNvPr id="32771" name="Espace réservé du contenu 2">
            <a:extLst>
              <a:ext uri="{FF2B5EF4-FFF2-40B4-BE49-F238E27FC236}">
                <a16:creationId xmlns:a16="http://schemas.microsoft.com/office/drawing/2014/main" id="{C95F8D46-0B1F-8433-32A8-BFDD360B8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812800"/>
            <a:ext cx="5435049" cy="5123543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fr-CA" alt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Certains effets toxiques peuvent se manifester après une </a:t>
            </a:r>
            <a:r>
              <a:rPr lang="fr-CA" altLang="fr-FR" sz="2400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consommation prolongée</a:t>
            </a:r>
            <a:r>
              <a:rPr lang="fr-CA" alt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ou accidentelle de </a:t>
            </a:r>
            <a:r>
              <a:rPr lang="fr-CA" altLang="fr-FR" sz="2400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doses élevées </a:t>
            </a:r>
            <a:r>
              <a:rPr lang="fr-CA" alt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 une administration prolongée d’un médicament, alors que ce dernier s’accumule dans le sang à cause </a:t>
            </a:r>
            <a:r>
              <a:rPr lang="fr-CA" altLang="fr-FR" sz="2400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d’un trouble métabolique</a:t>
            </a:r>
            <a:r>
              <a:rPr lang="fr-CA" alt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ou d’un </a:t>
            </a:r>
            <a:r>
              <a:rPr lang="fr-CA" altLang="fr-FR" sz="2400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défaut d’excrétion</a:t>
            </a:r>
          </a:p>
          <a:p>
            <a:pPr eaLnBrk="1" hangingPunct="1"/>
            <a:endParaRPr lang="fr-CA" altLang="fr-FR" sz="2400" i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/>
            <a:r>
              <a:rPr lang="fr-CA" alt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Morphine= dépression respiratoire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Usage prolongé des corticoïdes= perte de la masse osseuse</a:t>
            </a:r>
            <a:endParaRPr lang="fr-FR" altLang="fr-F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1" name="Rectangle 3380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6A643F8-DED3-FE0F-8590-61A8DCC3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fr-CA" sz="3800"/>
              <a:t>Réaction allergique, d’hypersensibilité ou d’intolérance p.32</a:t>
            </a:r>
            <a:endParaRPr lang="fr-FR" sz="3800"/>
          </a:p>
        </p:txBody>
      </p:sp>
      <p:pic>
        <p:nvPicPr>
          <p:cNvPr id="33797" name="Picture 33796" descr="Capsules et pilules à l’intérieur d’un bol en verre">
            <a:extLst>
              <a:ext uri="{FF2B5EF4-FFF2-40B4-BE49-F238E27FC236}">
                <a16:creationId xmlns:a16="http://schemas.microsoft.com/office/drawing/2014/main" id="{067B6DBD-6062-6470-EAC9-7728D180C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6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80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5" name="Espace réservé du contenu 2">
            <a:extLst>
              <a:ext uri="{FF2B5EF4-FFF2-40B4-BE49-F238E27FC236}">
                <a16:creationId xmlns:a16="http://schemas.microsoft.com/office/drawing/2014/main" id="{7B576861-E641-F382-7F3A-66C9B6EE8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 sz="2200" i="1" u="sng"/>
              <a:t>Allergique</a:t>
            </a:r>
            <a:r>
              <a:rPr lang="fr-CA" altLang="fr-FR" sz="2200"/>
              <a:t>: réaction exagérée ou excessive non prévisible de l’organisme au contact d’une substance étrangère</a:t>
            </a:r>
          </a:p>
          <a:p>
            <a:pPr eaLnBrk="1" hangingPunct="1"/>
            <a:r>
              <a:rPr lang="fr-CA" altLang="fr-FR" sz="2200" i="1" u="sng"/>
              <a:t>Hypersensibilité</a:t>
            </a:r>
            <a:r>
              <a:rPr lang="fr-CA" altLang="fr-FR" sz="2200"/>
              <a:t>: réaction similaire à l’allergie, sauf qu’elle peut apparaître dès le premier contact</a:t>
            </a:r>
          </a:p>
          <a:p>
            <a:pPr eaLnBrk="1" hangingPunct="1"/>
            <a:r>
              <a:rPr lang="fr-CA" altLang="fr-FR" sz="2200" i="1" u="sng"/>
              <a:t>Intolérance</a:t>
            </a:r>
            <a:r>
              <a:rPr lang="fr-CA" altLang="fr-FR" sz="2200"/>
              <a:t>: façon de réagir négativement à un médicament </a:t>
            </a:r>
            <a:endParaRPr lang="fr-FR" altLang="fr-FR" sz="2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4" name="Rectangle 3482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40" name="Rectangle 34825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841" name="Group 34827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34829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2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29E907D-978D-3D10-6746-FBF1A1B4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CA" sz="4800">
                <a:solidFill>
                  <a:schemeClr val="bg1"/>
                </a:solidFill>
              </a:rPr>
              <a:t>Avant d’administrer un médicament!</a:t>
            </a:r>
            <a:endParaRPr lang="fr-FR" sz="4800">
              <a:solidFill>
                <a:schemeClr val="bg1"/>
              </a:solidFill>
            </a:endParaRPr>
          </a:p>
        </p:txBody>
      </p:sp>
      <p:sp>
        <p:nvSpPr>
          <p:cNvPr id="34819" name="Espace réservé du contenu 2">
            <a:extLst>
              <a:ext uri="{FF2B5EF4-FFF2-40B4-BE49-F238E27FC236}">
                <a16:creationId xmlns:a16="http://schemas.microsoft.com/office/drawing/2014/main" id="{980A2E24-71E0-5DBB-8621-7B998CB44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fr-CA" altLang="fr-FR" sz="2400"/>
              <a:t>Il est essentiel de connaître les effets recherchés et les effets secondaires</a:t>
            </a:r>
          </a:p>
          <a:p>
            <a:pPr eaLnBrk="1" hangingPunct="1"/>
            <a:r>
              <a:rPr lang="fr-CA" altLang="fr-FR" sz="2400"/>
              <a:t>Vous trouverez ces informations dans: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400"/>
              <a:t>CPS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400"/>
              <a:t>Guide des médicaments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sz="2400"/>
              <a:t>Pharma-fiches</a:t>
            </a:r>
            <a:endParaRPr lang="fr-FR" altLang="fr-FR" sz="24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49" name="Rectangle 35848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5" name="Picture 35844" descr="Une image contenant intérieur, arrangé&#10;&#10;Description générée automatiquement">
            <a:extLst>
              <a:ext uri="{FF2B5EF4-FFF2-40B4-BE49-F238E27FC236}">
                <a16:creationId xmlns:a16="http://schemas.microsoft.com/office/drawing/2014/main" id="{7B5EF35D-6AD2-8A0B-0682-7A027990D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3" y="10"/>
            <a:ext cx="12191997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B4541C-D3E2-F828-3BBF-DA1D1F06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936" y="844486"/>
            <a:ext cx="9484225" cy="146177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sz="4000"/>
              <a:t>Facteurs influant sur l’action des médicaments</a:t>
            </a:r>
            <a:endParaRPr lang="fr-FR" sz="4000"/>
          </a:p>
        </p:txBody>
      </p:sp>
      <p:grpSp>
        <p:nvGrpSpPr>
          <p:cNvPr id="35851" name="Group 35850">
            <a:extLst>
              <a:ext uri="{FF2B5EF4-FFF2-40B4-BE49-F238E27FC236}">
                <a16:creationId xmlns:a16="http://schemas.microsoft.com/office/drawing/2014/main" id="{27D8A815-1B1F-4DB5-A03C-F4987CF0C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27777" y="343106"/>
            <a:ext cx="1692092" cy="1852591"/>
            <a:chOff x="790870" y="911082"/>
            <a:chExt cx="2191635" cy="2442764"/>
          </a:xfrm>
        </p:grpSpPr>
        <p:sp>
          <p:nvSpPr>
            <p:cNvPr id="35852" name="Freeform 5">
              <a:extLst>
                <a:ext uri="{FF2B5EF4-FFF2-40B4-BE49-F238E27FC236}">
                  <a16:creationId xmlns:a16="http://schemas.microsoft.com/office/drawing/2014/main" id="{261388EF-B4CE-4326-979A-2F53CED60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853" name="Freeform 5">
              <a:extLst>
                <a:ext uri="{FF2B5EF4-FFF2-40B4-BE49-F238E27FC236}">
                  <a16:creationId xmlns:a16="http://schemas.microsoft.com/office/drawing/2014/main" id="{33A25547-9075-4BDB-8F46-BA09E76AA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854" name="Freeform 5">
              <a:extLst>
                <a:ext uri="{FF2B5EF4-FFF2-40B4-BE49-F238E27FC236}">
                  <a16:creationId xmlns:a16="http://schemas.microsoft.com/office/drawing/2014/main" id="{1D917FAD-3240-4D3F-91A0-9571F75DC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5843" name="Espace réservé du contenu 2">
            <a:extLst>
              <a:ext uri="{FF2B5EF4-FFF2-40B4-BE49-F238E27FC236}">
                <a16:creationId xmlns:a16="http://schemas.microsoft.com/office/drawing/2014/main" id="{F444A470-CCD9-A6ED-49FC-D7C29E3AE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936" y="2470248"/>
            <a:ext cx="9484235" cy="3052726"/>
          </a:xfrm>
        </p:spPr>
        <p:txBody>
          <a:bodyPr>
            <a:normAutofit/>
          </a:bodyPr>
          <a:lstStyle/>
          <a:p>
            <a:pPr eaLnBrk="1" hangingPunct="1"/>
            <a:endParaRPr lang="fr-CA" altLang="fr-FR" sz="2400"/>
          </a:p>
          <a:p>
            <a:pPr eaLnBrk="1" hangingPunct="1"/>
            <a:endParaRPr lang="fr-CA" altLang="fr-FR" sz="2400"/>
          </a:p>
          <a:p>
            <a:pPr eaLnBrk="1" hangingPunct="1"/>
            <a:r>
              <a:rPr lang="fr-CA" altLang="fr-FR" sz="2400"/>
              <a:t>Facteurs inhérents à la personne</a:t>
            </a:r>
          </a:p>
          <a:p>
            <a:pPr eaLnBrk="1" hangingPunct="1"/>
            <a:r>
              <a:rPr lang="fr-CA" altLang="fr-FR" sz="2400"/>
              <a:t>Facteurs inhérents aux médicaments</a:t>
            </a:r>
            <a:endParaRPr lang="fr-FR" altLang="fr-FR" sz="24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4" name="Rectangle 36873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17A22F-11D6-9974-DBB2-6A398C2B0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2" y="297662"/>
            <a:ext cx="6798541" cy="671058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fr-CA" sz="4000" dirty="0"/>
              <a:t>Facteurs physiques</a:t>
            </a:r>
            <a:endParaRPr lang="fr-FR" sz="4000" dirty="0"/>
          </a:p>
        </p:txBody>
      </p:sp>
      <p:pic>
        <p:nvPicPr>
          <p:cNvPr id="36870" name="Picture 36869">
            <a:extLst>
              <a:ext uri="{FF2B5EF4-FFF2-40B4-BE49-F238E27FC236}">
                <a16:creationId xmlns:a16="http://schemas.microsoft.com/office/drawing/2014/main" id="{1605AF14-C802-EE06-6411-1E97E9558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26" r="32154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36869" name="Espace réservé du contenu 2">
            <a:extLst>
              <a:ext uri="{FF2B5EF4-FFF2-40B4-BE49-F238E27FC236}">
                <a16:creationId xmlns:a16="http://schemas.microsoft.com/office/drawing/2014/main" id="{2BACFBCD-328B-88F8-029B-3A77DF38B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677990"/>
              </p:ext>
            </p:extLst>
          </p:nvPr>
        </p:nvGraphicFramePr>
        <p:xfrm>
          <a:off x="3491849" y="968721"/>
          <a:ext cx="9077521" cy="5780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9221" descr="Une image contenant fronde, plante, feuille&#10;&#10;Description générée automatiquement">
            <a:extLst>
              <a:ext uri="{FF2B5EF4-FFF2-40B4-BE49-F238E27FC236}">
                <a16:creationId xmlns:a16="http://schemas.microsoft.com/office/drawing/2014/main" id="{86608C69-1276-5D60-E8B7-79D9549A3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9226" name="Rectangle 922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7CA863-8645-B017-36EF-89AE8467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A" sz="3600"/>
              <a:t>Définition et rôle d’un médicament p.26</a:t>
            </a:r>
          </a:p>
        </p:txBody>
      </p:sp>
      <p:grpSp>
        <p:nvGrpSpPr>
          <p:cNvPr id="9228" name="Group 9227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9229" name="Rectangle 9228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32" name="Isosceles Triangle 923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4" name="Rectangle 923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239" name="Espace réservé du contenu 2">
            <a:extLst>
              <a:ext uri="{FF2B5EF4-FFF2-40B4-BE49-F238E27FC236}">
                <a16:creationId xmlns:a16="http://schemas.microsoft.com/office/drawing/2014/main" id="{AF46317B-28C3-E03D-EDCC-449D508DEF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3727015"/>
              </p:ext>
            </p:extLst>
          </p:nvPr>
        </p:nvGraphicFramePr>
        <p:xfrm>
          <a:off x="643467" y="1782981"/>
          <a:ext cx="689118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7" name="Rectangle 37896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899" name="Group 3789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7900" name="Rectangle 3789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01" name="Rectangle 3790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02" name="Rectangle 3790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904" name="Rectangle 3790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8E2F65-1286-2703-BE65-F70769914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CA" sz="4800"/>
              <a:t>Facteurs psychologiques</a:t>
            </a:r>
            <a:endParaRPr lang="fr-FR" sz="4800"/>
          </a:p>
        </p:txBody>
      </p:sp>
      <p:cxnSp>
        <p:nvCxnSpPr>
          <p:cNvPr id="37906" name="Straight Connector 3790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893" name="Espace réservé du contenu 2">
            <a:extLst>
              <a:ext uri="{FF2B5EF4-FFF2-40B4-BE49-F238E27FC236}">
                <a16:creationId xmlns:a16="http://schemas.microsoft.com/office/drawing/2014/main" id="{77660F49-52CF-947F-342F-8EABB756F1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42376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24" name="Rectangle 3892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C71782-7735-B63F-DA96-960241D7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fr-CA" sz="5400"/>
              <a:t>Facteurs environnementaux</a:t>
            </a:r>
            <a:endParaRPr lang="fr-FR" sz="5400"/>
          </a:p>
        </p:txBody>
      </p:sp>
      <p:pic>
        <p:nvPicPr>
          <p:cNvPr id="38925" name="Picture 38916">
            <a:extLst>
              <a:ext uri="{FF2B5EF4-FFF2-40B4-BE49-F238E27FC236}">
                <a16:creationId xmlns:a16="http://schemas.microsoft.com/office/drawing/2014/main" id="{218D9ADD-74F4-BBC2-939B-777A3AA62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7" r="37883"/>
          <a:stretch/>
        </p:blipFill>
        <p:spPr>
          <a:xfrm>
            <a:off x="-537028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892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5" name="Espace réservé du contenu 2">
            <a:extLst>
              <a:ext uri="{FF2B5EF4-FFF2-40B4-BE49-F238E27FC236}">
                <a16:creationId xmlns:a16="http://schemas.microsoft.com/office/drawing/2014/main" id="{C42C9BCD-1C33-D054-866D-B99E3ACE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112" y="2798064"/>
            <a:ext cx="6891528" cy="3730752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 sz="2000" dirty="0"/>
              <a:t>L’activité des enzymes peut être modifiée par une réaction hormonale déclenchée par le </a:t>
            </a:r>
            <a:r>
              <a:rPr lang="fr-CA" altLang="fr-FR" sz="2000" i="1" u="sng" dirty="0"/>
              <a:t>stress</a:t>
            </a:r>
          </a:p>
          <a:p>
            <a:pPr eaLnBrk="1" hangingPunct="1"/>
            <a:r>
              <a:rPr lang="fr-CA" altLang="fr-FR" sz="2000" dirty="0"/>
              <a:t>En période de </a:t>
            </a:r>
            <a:r>
              <a:rPr lang="fr-CA" altLang="fr-FR" sz="2000" i="1" u="sng" dirty="0"/>
              <a:t>grande chaleur</a:t>
            </a:r>
            <a:r>
              <a:rPr lang="fr-CA" altLang="fr-FR" sz="2000" dirty="0"/>
              <a:t>, il y a vasodilatation, ce qui a pour effet d’</a:t>
            </a:r>
            <a:r>
              <a:rPr lang="fr-CA" altLang="fr-FR" sz="2000" dirty="0">
                <a:cs typeface="Arial" panose="020B0604020202020204" pitchFamily="34" charset="0"/>
              </a:rPr>
              <a:t>↑ la distribution et donc l’effet des médicaments</a:t>
            </a:r>
          </a:p>
          <a:p>
            <a:pPr eaLnBrk="1" hangingPunct="1"/>
            <a:r>
              <a:rPr lang="fr-CA" altLang="fr-FR" sz="2000" dirty="0">
                <a:cs typeface="Arial" panose="020B0604020202020204" pitchFamily="34" charset="0"/>
              </a:rPr>
              <a:t>Le </a:t>
            </a:r>
            <a:r>
              <a:rPr lang="fr-CA" altLang="fr-FR" sz="2000" i="1" u="sng" dirty="0">
                <a:cs typeface="Arial" panose="020B0604020202020204" pitchFamily="34" charset="0"/>
              </a:rPr>
              <a:t>froid</a:t>
            </a:r>
            <a:r>
              <a:rPr lang="fr-CA" altLang="fr-FR" sz="2000" dirty="0">
                <a:cs typeface="Arial" panose="020B0604020202020204" pitchFamily="34" charset="0"/>
              </a:rPr>
              <a:t> provoque une vasoconstriction ce qui d’</a:t>
            </a:r>
            <a:r>
              <a:rPr lang="fr-CA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fr-CA" altLang="fr-FR" sz="2000" dirty="0">
                <a:cs typeface="Arial" panose="020B0604020202020204" pitchFamily="34" charset="0"/>
              </a:rPr>
              <a:t> leur effet</a:t>
            </a:r>
          </a:p>
          <a:p>
            <a:pPr eaLnBrk="1" hangingPunct="1"/>
            <a:r>
              <a:rPr lang="fr-CA" altLang="fr-FR" sz="2000" dirty="0">
                <a:cs typeface="Arial" panose="020B0604020202020204" pitchFamily="34" charset="0"/>
              </a:rPr>
              <a:t>Une personne qui est en </a:t>
            </a:r>
            <a:r>
              <a:rPr lang="fr-CA" altLang="fr-FR" sz="2000" i="1" u="sng" dirty="0">
                <a:cs typeface="Arial" panose="020B0604020202020204" pitchFamily="34" charset="0"/>
              </a:rPr>
              <a:t>contact avec la fumée de cigarette</a:t>
            </a:r>
            <a:r>
              <a:rPr lang="fr-CA" altLang="fr-FR" sz="2000" dirty="0">
                <a:cs typeface="Arial" panose="020B0604020202020204" pitchFamily="34" charset="0"/>
              </a:rPr>
              <a:t> peut avoir besoin d’une dose plus importante de médicament si celui-ci est métabolisé par le foie</a:t>
            </a:r>
          </a:p>
          <a:p>
            <a:pPr eaLnBrk="1" hangingPunct="1"/>
            <a:endParaRPr lang="fr-FR" altLang="fr-FR" sz="2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4" name="Rectangle 3994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6" name="Freeform: Shape 39945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1C5E7E-1A70-71BC-BD04-4A5EDD21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289146"/>
            <a:ext cx="4153626" cy="4279709"/>
          </a:xfrm>
        </p:spPr>
        <p:txBody>
          <a:bodyPr anchor="ctr">
            <a:normAutofit/>
          </a:bodyPr>
          <a:lstStyle/>
          <a:p>
            <a:pPr algn="r" eaLnBrk="1" hangingPunct="1">
              <a:defRPr/>
            </a:pPr>
            <a:r>
              <a:rPr lang="fr-CA" sz="5400">
                <a:solidFill>
                  <a:schemeClr val="bg1"/>
                </a:solidFill>
              </a:rPr>
              <a:t>Réactions particulières à une personne</a:t>
            </a:r>
            <a:endParaRPr lang="fr-FR" sz="5400">
              <a:solidFill>
                <a:schemeClr val="bg1"/>
              </a:solidFill>
            </a:endParaRPr>
          </a:p>
        </p:txBody>
      </p:sp>
      <p:grpSp>
        <p:nvGrpSpPr>
          <p:cNvPr id="39948" name="Group 39947">
            <a:extLst>
              <a:ext uri="{FF2B5EF4-FFF2-40B4-BE49-F238E27FC236}">
                <a16:creationId xmlns:a16="http://schemas.microsoft.com/office/drawing/2014/main" id="{E12BF2FB-8A96-4B53-86A0-04755C545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39949" name="Freeform 5">
              <a:extLst>
                <a:ext uri="{FF2B5EF4-FFF2-40B4-BE49-F238E27FC236}">
                  <a16:creationId xmlns:a16="http://schemas.microsoft.com/office/drawing/2014/main" id="{893D4739-55F8-4E73-8F98-AF42D54BD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0" name="Freeform 5">
              <a:extLst>
                <a:ext uri="{FF2B5EF4-FFF2-40B4-BE49-F238E27FC236}">
                  <a16:creationId xmlns:a16="http://schemas.microsoft.com/office/drawing/2014/main" id="{A1AA190F-FB42-4BED-8AA1-A5A01B43C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39" name="Espace réservé du contenu 2">
            <a:extLst>
              <a:ext uri="{FF2B5EF4-FFF2-40B4-BE49-F238E27FC236}">
                <a16:creationId xmlns:a16="http://schemas.microsoft.com/office/drawing/2014/main" id="{433FE445-312F-70D6-B431-0ABBEDAEA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4140" y="1854601"/>
            <a:ext cx="4776711" cy="3148798"/>
          </a:xfrm>
        </p:spPr>
        <p:txBody>
          <a:bodyPr anchor="ctr">
            <a:normAutofit lnSpcReduction="10000"/>
          </a:bodyPr>
          <a:lstStyle/>
          <a:p>
            <a:pPr eaLnBrk="1" hangingPunct="1"/>
            <a:r>
              <a:rPr lang="fr-CA" altLang="fr-FR" sz="2000" b="1" i="1" u="sng" dirty="0"/>
              <a:t>Tolérance</a:t>
            </a:r>
            <a:r>
              <a:rPr lang="fr-CA" altLang="fr-FR" sz="2000" dirty="0"/>
              <a:t>: propriété que possède un organisme de supporter, sans manifester de réaction, l’administration de dose habituellement actives d’un médicament</a:t>
            </a:r>
          </a:p>
          <a:p>
            <a:pPr eaLnBrk="1" hangingPunct="1"/>
            <a:r>
              <a:rPr lang="fr-CA" altLang="fr-FR" sz="2000" b="1" i="1" u="sng" dirty="0"/>
              <a:t>Dépendance</a:t>
            </a:r>
            <a:r>
              <a:rPr lang="fr-CA" altLang="fr-FR" sz="2000" dirty="0"/>
              <a:t>: </a:t>
            </a:r>
            <a:r>
              <a:rPr lang="fr-CA" altLang="fr-FR" sz="2000" i="1" dirty="0"/>
              <a:t>psychique</a:t>
            </a:r>
            <a:r>
              <a:rPr lang="fr-CA" altLang="fr-FR" sz="2000" dirty="0"/>
              <a:t>; désir impérieux de consommer un médicament dans le but unique de soulager un malaise, une tension ou pour la recherche du plaisir.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CA" altLang="fr-FR" sz="2000" dirty="0"/>
              <a:t>  </a:t>
            </a:r>
            <a:r>
              <a:rPr lang="fr-CA" altLang="fr-FR" sz="2000" b="1" u="sng" dirty="0"/>
              <a:t>Dépendance: </a:t>
            </a:r>
            <a:r>
              <a:rPr lang="fr-CA" altLang="fr-FR" sz="2000" dirty="0"/>
              <a:t>physique; l’organisme a besoin d’un médicament pour se sentir en équilibre</a:t>
            </a:r>
            <a:endParaRPr lang="fr-FR" altLang="fr-FR" sz="2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68" name="Rectangle 4096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0" name="Rectangle 4096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972" name="Group 4097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4097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7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F0D22D6-2550-3228-E491-BDEEF60A8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CA" sz="4800">
                <a:solidFill>
                  <a:schemeClr val="bg1"/>
                </a:solidFill>
              </a:rPr>
              <a:t>Suite…</a:t>
            </a:r>
            <a:endParaRPr lang="fr-FR" sz="4800">
              <a:solidFill>
                <a:schemeClr val="bg1"/>
              </a:solidFill>
            </a:endParaRPr>
          </a:p>
        </p:txBody>
      </p:sp>
      <p:sp>
        <p:nvSpPr>
          <p:cNvPr id="40963" name="Espace réservé du contenu 2">
            <a:extLst>
              <a:ext uri="{FF2B5EF4-FFF2-40B4-BE49-F238E27FC236}">
                <a16:creationId xmlns:a16="http://schemas.microsoft.com/office/drawing/2014/main" id="{12B19B33-0DC6-FDC1-3CC3-584FFD22F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427970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fr-CA" altLang="fr-FR" sz="2400" b="1" i="1" u="sng"/>
              <a:t>Toxicomanie</a:t>
            </a:r>
            <a:r>
              <a:rPr lang="fr-CA" altLang="fr-FR" sz="2400"/>
              <a:t>: L’usage habituel et excessif de médicaments dans un </a:t>
            </a:r>
            <a:r>
              <a:rPr lang="fr-CA" altLang="fr-FR" sz="2400" i="1" u="sng"/>
              <a:t>but autre</a:t>
            </a:r>
            <a:r>
              <a:rPr lang="fr-CA" altLang="fr-FR" sz="2400"/>
              <a:t> que thérapeutique</a:t>
            </a:r>
          </a:p>
          <a:p>
            <a:pPr eaLnBrk="1" hangingPunct="1"/>
            <a:r>
              <a:rPr lang="fr-CA" altLang="fr-FR" sz="2400" i="1" u="sng"/>
              <a:t>Narcomanie</a:t>
            </a:r>
            <a:r>
              <a:rPr lang="fr-CA" altLang="fr-FR" sz="2400"/>
              <a:t>:  ……….(de narcotiques) …</a:t>
            </a:r>
            <a:endParaRPr lang="fr-FR" altLang="fr-FR" sz="24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3" name="Rectangle 4199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95" name="Rectangle 41994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084EBF-40F0-6072-5F18-5658BCA90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3196856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fr-CA" sz="4800">
                <a:solidFill>
                  <a:schemeClr val="bg1"/>
                </a:solidFill>
              </a:rPr>
              <a:t>Facteurs inhérents aux médicaments</a:t>
            </a:r>
            <a:endParaRPr lang="fr-FR" sz="4800">
              <a:solidFill>
                <a:schemeClr val="bg1"/>
              </a:solidFill>
            </a:endParaRPr>
          </a:p>
        </p:txBody>
      </p:sp>
      <p:grpSp>
        <p:nvGrpSpPr>
          <p:cNvPr id="41997" name="Group 41996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41998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9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41989" name="Espace réservé du contenu 2">
            <a:extLst>
              <a:ext uri="{FF2B5EF4-FFF2-40B4-BE49-F238E27FC236}">
                <a16:creationId xmlns:a16="http://schemas.microsoft.com/office/drawing/2014/main" id="{D7F99588-E119-0B12-C40E-0D1C6EBF3D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533737"/>
              </p:ext>
            </p:extLst>
          </p:nvPr>
        </p:nvGraphicFramePr>
        <p:xfrm>
          <a:off x="5116653" y="933454"/>
          <a:ext cx="6578523" cy="495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B5A09-1D1D-83B1-7322-C02EA37A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5393361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A" dirty="0"/>
              <a:t>Sources des médicaments p.27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6F583-A034-8170-B7AF-0895CDCD8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1" r="15688" b="-2"/>
          <a:stretch/>
        </p:blipFill>
        <p:spPr>
          <a:xfrm>
            <a:off x="7454869" y="1825625"/>
            <a:ext cx="3893764" cy="3893764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881C2121-13BE-5FD0-34E9-4E9ADAB2A0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5472134"/>
              </p:ext>
            </p:extLst>
          </p:nvPr>
        </p:nvGraphicFramePr>
        <p:xfrm>
          <a:off x="633046" y="1706774"/>
          <a:ext cx="8145194" cy="4770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0" name="Rectangle 1127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282" name="Freeform: Shape 1128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8" name="Image 3" descr="mod 9 013.jpg">
            <a:extLst>
              <a:ext uri="{FF2B5EF4-FFF2-40B4-BE49-F238E27FC236}">
                <a16:creationId xmlns:a16="http://schemas.microsoft.com/office/drawing/2014/main" id="{CE429175-F75B-D2C1-83F7-D6265E059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t="51463" r="12781" b="40062"/>
          <a:stretch>
            <a:fillRect/>
          </a:stretch>
        </p:blipFill>
        <p:spPr bwMode="auto">
          <a:xfrm>
            <a:off x="1102384" y="4528457"/>
            <a:ext cx="9416365" cy="148045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rc 1128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C6B54E-4912-FCAE-7C88-6EC1FA44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7" y="275884"/>
            <a:ext cx="52578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A" dirty="0"/>
              <a:t>Fonctionnement d’un médicament</a:t>
            </a:r>
          </a:p>
        </p:txBody>
      </p:sp>
      <p:sp>
        <p:nvSpPr>
          <p:cNvPr id="11267" name="Espace réservé du contenu 2">
            <a:extLst>
              <a:ext uri="{FF2B5EF4-FFF2-40B4-BE49-F238E27FC236}">
                <a16:creationId xmlns:a16="http://schemas.microsoft.com/office/drawing/2014/main" id="{A7183186-1F45-950E-22A9-0A193231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eaLnBrk="1" hangingPunct="1"/>
            <a:r>
              <a:rPr lang="fr-CA" altLang="fr-FR"/>
              <a:t>Les médicaments se composent d’un principe actif auquel on ajoute un excipient, qui est un élément non pharmaceutique qui agit comme véhicule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AC74A-9A2B-B4E0-E833-812CAD4F9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fr-CA" sz="4100"/>
              <a:t>Différentes appellations utilisées en pharmacologie</a:t>
            </a:r>
          </a:p>
        </p:txBody>
      </p:sp>
      <p:sp>
        <p:nvSpPr>
          <p:cNvPr id="12291" name="Espace réservé du contenu 2">
            <a:extLst>
              <a:ext uri="{FF2B5EF4-FFF2-40B4-BE49-F238E27FC236}">
                <a16:creationId xmlns:a16="http://schemas.microsoft.com/office/drawing/2014/main" id="{2C24C341-9801-8280-E83D-327A50B0F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51266" cy="4154127"/>
          </a:xfrm>
        </p:spPr>
        <p:txBody>
          <a:bodyPr>
            <a:normAutofit fontScale="32500" lnSpcReduction="20000"/>
          </a:bodyPr>
          <a:lstStyle/>
          <a:p>
            <a:pPr eaLnBrk="1" hangingPunct="1"/>
            <a:r>
              <a:rPr lang="fr-CA" altLang="fr-FR" sz="4000" b="1" i="1" u="sng" dirty="0"/>
              <a:t>Nom chimique</a:t>
            </a:r>
            <a:r>
              <a:rPr lang="fr-CA" altLang="fr-FR" sz="4000" b="1" dirty="0"/>
              <a:t>: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fr-CA" altLang="fr-FR" sz="4000" dirty="0"/>
              <a:t>Dénomination scientifique qui </a:t>
            </a:r>
            <a:r>
              <a:rPr lang="fr-CA" altLang="fr-FR" sz="4000" i="1" u="sng" dirty="0"/>
              <a:t>décrit la composition </a:t>
            </a:r>
            <a:r>
              <a:rPr lang="fr-CA" altLang="fr-FR" sz="4000" dirty="0"/>
              <a:t>chimique du médicament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CA" altLang="fr-FR" sz="4000" dirty="0"/>
              <a:t>Exemple;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CA" altLang="fr-FR" sz="4000" i="1" dirty="0"/>
              <a:t>N-(4 </a:t>
            </a:r>
            <a:r>
              <a:rPr lang="fr-CA" altLang="fr-FR" sz="4000" i="1" dirty="0" err="1"/>
              <a:t>hydrosyphényl</a:t>
            </a:r>
            <a:r>
              <a:rPr lang="fr-CA" altLang="fr-FR" sz="4000" i="1" dirty="0"/>
              <a:t>) </a:t>
            </a:r>
            <a:r>
              <a:rPr lang="fr-CA" altLang="fr-FR" sz="4000" i="1" dirty="0" err="1"/>
              <a:t>éthamide</a:t>
            </a:r>
            <a:endParaRPr lang="fr-CA" altLang="fr-FR" sz="4000" dirty="0"/>
          </a:p>
          <a:p>
            <a:pPr eaLnBrk="1" hangingPunct="1"/>
            <a:r>
              <a:rPr lang="fr-CA" altLang="fr-FR" sz="4000" b="1" i="1" u="sng" dirty="0"/>
              <a:t>Nom générique</a:t>
            </a:r>
            <a:r>
              <a:rPr lang="fr-CA" altLang="fr-FR" sz="4000" b="1" dirty="0"/>
              <a:t>: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fr-CA" altLang="fr-FR" sz="4000" dirty="0"/>
              <a:t>dénomination </a:t>
            </a:r>
            <a:r>
              <a:rPr lang="fr-CA" altLang="fr-FR" sz="4000" i="1" u="sng" dirty="0"/>
              <a:t>commune</a:t>
            </a:r>
            <a:r>
              <a:rPr lang="fr-CA" altLang="fr-FR" sz="4000" dirty="0"/>
              <a:t> créée à partir de l’agent chimique qui </a:t>
            </a:r>
            <a:r>
              <a:rPr lang="fr-CA" altLang="fr-FR" sz="4000" i="1" u="sng" dirty="0"/>
              <a:t>constitue le médicament</a:t>
            </a:r>
            <a:r>
              <a:rPr lang="fr-CA" altLang="fr-FR" sz="4000" dirty="0"/>
              <a:t>. Ce nom est utilisé partout à travers le monde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CA" altLang="fr-FR" sz="4000" dirty="0"/>
              <a:t>Exemple;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CA" altLang="fr-FR" sz="4000" dirty="0"/>
              <a:t>acétaminophène</a:t>
            </a:r>
          </a:p>
          <a:p>
            <a:pPr eaLnBrk="1" hangingPunct="1"/>
            <a:r>
              <a:rPr lang="fr-CA" altLang="fr-FR" sz="4000" b="1" i="1" u="sng" dirty="0"/>
              <a:t>Nom commercial</a:t>
            </a:r>
            <a:r>
              <a:rPr lang="fr-CA" altLang="fr-FR" sz="4000" b="1" dirty="0"/>
              <a:t>:</a:t>
            </a:r>
            <a:r>
              <a:rPr lang="fr-CA" altLang="fr-FR" sz="4000" dirty="0"/>
              <a:t>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fr-CA" altLang="fr-FR" sz="4000" dirty="0"/>
              <a:t>nom donné à un médicament par </a:t>
            </a:r>
            <a:r>
              <a:rPr lang="fr-CA" altLang="fr-FR" sz="4000" i="1" u="sng" dirty="0"/>
              <a:t>chacune des sociétés</a:t>
            </a:r>
            <a:r>
              <a:rPr lang="fr-CA" altLang="fr-FR" sz="4000" dirty="0"/>
              <a:t> qui le fabrique et le met sur le marché. C’est la marque déposée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CA" altLang="fr-FR" sz="4000" dirty="0"/>
              <a:t>Exemple;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CA" altLang="fr-FR" sz="4000" dirty="0" err="1"/>
              <a:t>Anacin</a:t>
            </a:r>
            <a:r>
              <a:rPr lang="fr-CA" altLang="fr-FR" sz="4000" dirty="0"/>
              <a:t>, </a:t>
            </a:r>
            <a:r>
              <a:rPr lang="fr-CA" altLang="fr-FR" sz="4000" dirty="0" err="1"/>
              <a:t>Atasol</a:t>
            </a:r>
            <a:r>
              <a:rPr lang="fr-CA" altLang="fr-FR" sz="4000" dirty="0"/>
              <a:t>, </a:t>
            </a:r>
            <a:r>
              <a:rPr lang="fr-CA" altLang="fr-FR" sz="4000" dirty="0" err="1"/>
              <a:t>Tempra</a:t>
            </a:r>
            <a:r>
              <a:rPr lang="fr-CA" altLang="fr-FR" sz="4000" dirty="0"/>
              <a:t>, </a:t>
            </a:r>
            <a:r>
              <a:rPr lang="fr-CA" altLang="fr-FR" sz="4000" dirty="0" err="1"/>
              <a:t>Tylénol</a:t>
            </a:r>
            <a:endParaRPr lang="fr-CA" altLang="fr-FR" sz="4000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fr-CA" altLang="fr-FR" sz="800" i="1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fr-CA" altLang="fr-FR" sz="800" dirty="0"/>
              <a:t>        </a:t>
            </a:r>
          </a:p>
        </p:txBody>
      </p:sp>
      <p:pic>
        <p:nvPicPr>
          <p:cNvPr id="12301" name="Picture 12292">
            <a:extLst>
              <a:ext uri="{FF2B5EF4-FFF2-40B4-BE49-F238E27FC236}">
                <a16:creationId xmlns:a16="http://schemas.microsoft.com/office/drawing/2014/main" id="{3D695625-FFD2-6D8C-5992-FED6CC4CF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9" r="4274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306" name="Straight Connector 1230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FE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Freeform: Shape 13320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23" name="Freeform: Shape 13322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25" name="Graphic 13317" descr="Cachet">
            <a:extLst>
              <a:ext uri="{FF2B5EF4-FFF2-40B4-BE49-F238E27FC236}">
                <a16:creationId xmlns:a16="http://schemas.microsoft.com/office/drawing/2014/main" id="{3090F120-4FA3-BA67-7DE0-12C39FAE1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13314" name="Espace réservé du contenu 2">
            <a:extLst>
              <a:ext uri="{FF2B5EF4-FFF2-40B4-BE49-F238E27FC236}">
                <a16:creationId xmlns:a16="http://schemas.microsoft.com/office/drawing/2014/main" id="{851ED095-CD65-3BBE-5BBF-2A38C7218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fr-CA" altLang="fr-FR" sz="3200" dirty="0"/>
              <a:t>Un médicament n’aura qu’un seul nom chimique et générique, mais peut avoir plusieurs noms commerciaux en raison des différentes sociétés qui le mettent en marché!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1" name="Rectangle 1435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53" name="Freeform: Shape 1435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355" name="Rectangle 1435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A094D8-4833-B2C7-5662-15EE6887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fr-CA" sz="3700">
                <a:solidFill>
                  <a:srgbClr val="FFFFFF"/>
                </a:solidFill>
              </a:rPr>
              <a:t>Exercice «noms génériques vs noms commerciaux»</a:t>
            </a:r>
          </a:p>
        </p:txBody>
      </p:sp>
      <p:graphicFrame>
        <p:nvGraphicFramePr>
          <p:cNvPr id="14341" name="Espace réservé du contenu 2">
            <a:extLst>
              <a:ext uri="{FF2B5EF4-FFF2-40B4-BE49-F238E27FC236}">
                <a16:creationId xmlns:a16="http://schemas.microsoft.com/office/drawing/2014/main" id="{0839B684-6249-1318-92AC-0044ACF8CD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692239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2" name="Rectangle 1639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4" name="Freeform: Shape 1639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4590AA-1AAA-1B16-D7CC-C3C6178E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A" sz="4100">
                <a:solidFill>
                  <a:srgbClr val="FFFFFF"/>
                </a:solidFill>
              </a:rPr>
              <a:t>Les médicaments dans l’organisme (p.28)</a:t>
            </a:r>
          </a:p>
        </p:txBody>
      </p:sp>
      <p:sp>
        <p:nvSpPr>
          <p:cNvPr id="16396" name="Arc 1639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87" name="Espace réservé du contenu 2">
            <a:extLst>
              <a:ext uri="{FF2B5EF4-FFF2-40B4-BE49-F238E27FC236}">
                <a16:creationId xmlns:a16="http://schemas.microsoft.com/office/drawing/2014/main" id="{3204776F-ED36-C5E1-1300-2841D53B0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fr-CA" altLang="fr-FR" b="1" i="1" u="sng" dirty="0"/>
              <a:t>Mécanisme de la pharmacocinétique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fr-CA" altLang="fr-FR" dirty="0"/>
              <a:t>C’est l’étude du comportement des médicaments dans l’organisme relativement aux </a:t>
            </a:r>
            <a:r>
              <a:rPr lang="fr-CA" altLang="fr-FR" i="1" u="sng" dirty="0"/>
              <a:t>différentes étapes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dirty="0"/>
              <a:t>Absorption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dirty="0"/>
              <a:t>Distribution et diffusion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dirty="0"/>
              <a:t>Métabolisme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fr-CA" altLang="fr-FR" dirty="0"/>
              <a:t>Excrétion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154806_TF33787325_Win32" id="{FB8B3ED7-3EC3-4964-9EDE-3CBDB6F9C356}" vid="{9E78EE04-2970-4A47-8875-8E53E798DD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 sécurité en laboratoire</Template>
  <TotalTime>1677</TotalTime>
  <Words>1298</Words>
  <Application>Microsoft Office PowerPoint</Application>
  <PresentationFormat>Grand écran</PresentationFormat>
  <Paragraphs>155</Paragraphs>
  <Slides>34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Rockwell</vt:lpstr>
      <vt:lpstr>Tahoma</vt:lpstr>
      <vt:lpstr>Wingdings</vt:lpstr>
      <vt:lpstr>Wingdings 2</vt:lpstr>
      <vt:lpstr>Thème Office</vt:lpstr>
      <vt:lpstr>Les médicaments</vt:lpstr>
      <vt:lpstr>VISIONNEZ LA VIDÉO C2.2</vt:lpstr>
      <vt:lpstr>Définition et rôle d’un médicament p.26</vt:lpstr>
      <vt:lpstr>Sources des médicaments p.27</vt:lpstr>
      <vt:lpstr>Fonctionnement d’un médicament</vt:lpstr>
      <vt:lpstr>Différentes appellations utilisées en pharmacologie</vt:lpstr>
      <vt:lpstr>Présentation PowerPoint</vt:lpstr>
      <vt:lpstr>Exercice «noms génériques vs noms commerciaux»</vt:lpstr>
      <vt:lpstr>Les médicaments dans l’organisme (p.28)</vt:lpstr>
      <vt:lpstr>L’absorption</vt:lpstr>
      <vt:lpstr>Présentation PowerPoint</vt:lpstr>
      <vt:lpstr>L’infirmière auxiliaire ne peut pas administrer de médicaments par voie intraveineuse</vt:lpstr>
      <vt:lpstr>Distribution et diffusion</vt:lpstr>
      <vt:lpstr>Suite… </vt:lpstr>
      <vt:lpstr>Métabolisme et excrétion</vt:lpstr>
      <vt:lpstr>Exercice </vt:lpstr>
      <vt:lpstr>Demi-vie  p.30</vt:lpstr>
      <vt:lpstr>Suite… </vt:lpstr>
      <vt:lpstr>Suite… </vt:lpstr>
      <vt:lpstr>Effets des médicaments sur l’organisme p.31</vt:lpstr>
      <vt:lpstr>Effets recherchés</vt:lpstr>
      <vt:lpstr>Suite… </vt:lpstr>
      <vt:lpstr>Suite… </vt:lpstr>
      <vt:lpstr>Effets secondaires p.31</vt:lpstr>
      <vt:lpstr>Effets toxiques p.32</vt:lpstr>
      <vt:lpstr>Réaction allergique, d’hypersensibilité ou d’intolérance p.32</vt:lpstr>
      <vt:lpstr>Avant d’administrer un médicament!</vt:lpstr>
      <vt:lpstr>Facteurs influant sur l’action des médicaments</vt:lpstr>
      <vt:lpstr>Facteurs physiques</vt:lpstr>
      <vt:lpstr>Facteurs psychologiques</vt:lpstr>
      <vt:lpstr>Facteurs environnementaux</vt:lpstr>
      <vt:lpstr>Réactions particulières à une personne</vt:lpstr>
      <vt:lpstr>Suite…</vt:lpstr>
      <vt:lpstr>Facteurs inhérents aux médicaments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médicaments</dc:title>
  <dc:creator>Diotte, Carol</dc:creator>
  <cp:lastModifiedBy>Beaulieu, Daniel</cp:lastModifiedBy>
  <cp:revision>13</cp:revision>
  <dcterms:created xsi:type="dcterms:W3CDTF">2023-02-06T17:18:44Z</dcterms:created>
  <dcterms:modified xsi:type="dcterms:W3CDTF">2024-06-17T14:28:15Z</dcterms:modified>
</cp:coreProperties>
</file>