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14"/>
  </p:notesMasterIdLst>
  <p:handoutMasterIdLst>
    <p:handoutMasterId r:id="rId15"/>
  </p:handoutMasterIdLst>
  <p:sldIdLst>
    <p:sldId id="256" r:id="rId5"/>
    <p:sldId id="270" r:id="rId6"/>
    <p:sldId id="264" r:id="rId7"/>
    <p:sldId id="259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52" d="100"/>
          <a:sy n="52" d="100"/>
        </p:scale>
        <p:origin x="7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7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7B93F-D5FC-48B9-A8E3-C884E4394ADE}" type="doc">
      <dgm:prSet loTypeId="urn:microsoft.com/office/officeart/2005/8/layout/defaul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fr-CA"/>
        </a:p>
      </dgm:t>
    </dgm:pt>
    <dgm:pt modelId="{F3739FF5-6C3D-4CD6-86F7-85B397D23827}">
      <dgm:prSet phldrT="[Texte]" custT="1"/>
      <dgm:spPr/>
      <dgm:t>
        <a:bodyPr/>
        <a:lstStyle/>
        <a:p>
          <a:r>
            <a:rPr lang="fr-CA" sz="2400" dirty="0"/>
            <a:t>Comprimés, pilules, cachets</a:t>
          </a:r>
        </a:p>
      </dgm:t>
    </dgm:pt>
    <dgm:pt modelId="{89E14261-7CD9-49ED-B49C-2CE3EEC7D669}" type="parTrans" cxnId="{789D3823-E5CD-4AC5-9527-6B31EB555F12}">
      <dgm:prSet/>
      <dgm:spPr/>
      <dgm:t>
        <a:bodyPr/>
        <a:lstStyle/>
        <a:p>
          <a:endParaRPr lang="fr-CA"/>
        </a:p>
      </dgm:t>
    </dgm:pt>
    <dgm:pt modelId="{ED66A54F-39ED-4AE6-B9C2-A13CA1816286}" type="sibTrans" cxnId="{789D3823-E5CD-4AC5-9527-6B31EB555F12}">
      <dgm:prSet/>
      <dgm:spPr/>
      <dgm:t>
        <a:bodyPr/>
        <a:lstStyle/>
        <a:p>
          <a:endParaRPr lang="fr-CA"/>
        </a:p>
      </dgm:t>
    </dgm:pt>
    <dgm:pt modelId="{63A6E7FD-9DF0-4181-9852-0BCB9C236482}">
      <dgm:prSet phldrT="[Texte]" custT="1"/>
      <dgm:spPr/>
      <dgm:t>
        <a:bodyPr/>
        <a:lstStyle/>
        <a:p>
          <a:r>
            <a:rPr lang="fr-CA" sz="2400" dirty="0"/>
            <a:t>Granules</a:t>
          </a:r>
        </a:p>
      </dgm:t>
    </dgm:pt>
    <dgm:pt modelId="{D4798D37-D3E3-46BA-B5FF-84AD9F3C6484}" type="parTrans" cxnId="{32F4F7ED-B0C1-4A0F-95E4-D0E804FFA2A9}">
      <dgm:prSet/>
      <dgm:spPr/>
      <dgm:t>
        <a:bodyPr/>
        <a:lstStyle/>
        <a:p>
          <a:endParaRPr lang="fr-CA"/>
        </a:p>
      </dgm:t>
    </dgm:pt>
    <dgm:pt modelId="{3841EFE9-1866-4BEC-B448-A4A444E8C83E}" type="sibTrans" cxnId="{32F4F7ED-B0C1-4A0F-95E4-D0E804FFA2A9}">
      <dgm:prSet/>
      <dgm:spPr/>
      <dgm:t>
        <a:bodyPr/>
        <a:lstStyle/>
        <a:p>
          <a:endParaRPr lang="fr-CA"/>
        </a:p>
      </dgm:t>
    </dgm:pt>
    <dgm:pt modelId="{CC1545D0-D74D-49CF-B207-5D705C4102AF}">
      <dgm:prSet phldrT="[Texte]" custT="1"/>
      <dgm:spPr/>
      <dgm:t>
        <a:bodyPr/>
        <a:lstStyle/>
        <a:p>
          <a:r>
            <a:rPr lang="fr-CA" sz="2400" dirty="0"/>
            <a:t>Capsules, gélules</a:t>
          </a:r>
        </a:p>
      </dgm:t>
    </dgm:pt>
    <dgm:pt modelId="{E3A8C440-50CA-4E52-A4DC-189AC6934633}" type="parTrans" cxnId="{191EAF86-4514-42BB-99E5-A2B3708034A6}">
      <dgm:prSet/>
      <dgm:spPr/>
      <dgm:t>
        <a:bodyPr/>
        <a:lstStyle/>
        <a:p>
          <a:endParaRPr lang="fr-CA"/>
        </a:p>
      </dgm:t>
    </dgm:pt>
    <dgm:pt modelId="{2453CA3F-03C2-47B3-A7E0-F02BC266E91C}" type="sibTrans" cxnId="{191EAF86-4514-42BB-99E5-A2B3708034A6}">
      <dgm:prSet/>
      <dgm:spPr/>
      <dgm:t>
        <a:bodyPr/>
        <a:lstStyle/>
        <a:p>
          <a:endParaRPr lang="fr-CA"/>
        </a:p>
      </dgm:t>
    </dgm:pt>
    <dgm:pt modelId="{89680E41-3536-4DFB-A1D5-9881789A9710}">
      <dgm:prSet phldrT="[Texte]" custT="1"/>
      <dgm:spPr/>
      <dgm:t>
        <a:bodyPr/>
        <a:lstStyle/>
        <a:p>
          <a:r>
            <a:rPr lang="fr-CA" sz="2400" dirty="0"/>
            <a:t>Pastilles</a:t>
          </a:r>
        </a:p>
      </dgm:t>
    </dgm:pt>
    <dgm:pt modelId="{339D3BE7-2D03-4BFA-8BB8-025EA3C38959}" type="parTrans" cxnId="{0A0AFD4B-9AB1-4468-A8D7-68C8AB28E4B0}">
      <dgm:prSet/>
      <dgm:spPr/>
      <dgm:t>
        <a:bodyPr/>
        <a:lstStyle/>
        <a:p>
          <a:endParaRPr lang="fr-CA"/>
        </a:p>
      </dgm:t>
    </dgm:pt>
    <dgm:pt modelId="{D6173C9D-E7C6-4DF9-8538-52EDEDEBC7F1}" type="sibTrans" cxnId="{0A0AFD4B-9AB1-4468-A8D7-68C8AB28E4B0}">
      <dgm:prSet/>
      <dgm:spPr/>
      <dgm:t>
        <a:bodyPr/>
        <a:lstStyle/>
        <a:p>
          <a:endParaRPr lang="fr-CA"/>
        </a:p>
      </dgm:t>
    </dgm:pt>
    <dgm:pt modelId="{3D2CA52C-C72E-4438-B528-81F1F29DD72E}">
      <dgm:prSet phldrT="[Texte]" custT="1"/>
      <dgm:spPr/>
      <dgm:t>
        <a:bodyPr/>
        <a:lstStyle/>
        <a:p>
          <a:r>
            <a:rPr lang="fr-CA" sz="2400" dirty="0"/>
            <a:t>Ovule, suppositoire</a:t>
          </a:r>
        </a:p>
      </dgm:t>
    </dgm:pt>
    <dgm:pt modelId="{1F292743-6F4D-4F60-B6CC-3D59D7C01203}" type="parTrans" cxnId="{09F3DD02-3637-4EE4-9694-638791FBB743}">
      <dgm:prSet/>
      <dgm:spPr/>
      <dgm:t>
        <a:bodyPr/>
        <a:lstStyle/>
        <a:p>
          <a:endParaRPr lang="fr-CA"/>
        </a:p>
      </dgm:t>
    </dgm:pt>
    <dgm:pt modelId="{E2EB6481-D8B3-4BEA-8DB8-D1F3238B9EB1}" type="sibTrans" cxnId="{09F3DD02-3637-4EE4-9694-638791FBB743}">
      <dgm:prSet/>
      <dgm:spPr/>
      <dgm:t>
        <a:bodyPr/>
        <a:lstStyle/>
        <a:p>
          <a:endParaRPr lang="fr-CA"/>
        </a:p>
      </dgm:t>
    </dgm:pt>
    <dgm:pt modelId="{EB4CD22D-DB12-4F2C-A3FB-B49913CA4DCC}" type="pres">
      <dgm:prSet presAssocID="{95E7B93F-D5FC-48B9-A8E3-C884E4394ADE}" presName="diagram" presStyleCnt="0">
        <dgm:presLayoutVars>
          <dgm:dir/>
          <dgm:resizeHandles val="exact"/>
        </dgm:presLayoutVars>
      </dgm:prSet>
      <dgm:spPr/>
    </dgm:pt>
    <dgm:pt modelId="{ADB74903-7202-41EB-8465-3CDEEC77DA16}" type="pres">
      <dgm:prSet presAssocID="{F3739FF5-6C3D-4CD6-86F7-85B397D23827}" presName="node" presStyleLbl="node1" presStyleIdx="0" presStyleCnt="5">
        <dgm:presLayoutVars>
          <dgm:bulletEnabled val="1"/>
        </dgm:presLayoutVars>
      </dgm:prSet>
      <dgm:spPr/>
    </dgm:pt>
    <dgm:pt modelId="{EE0ACB71-115B-4D1B-8348-A931D574B506}" type="pres">
      <dgm:prSet presAssocID="{ED66A54F-39ED-4AE6-B9C2-A13CA1816286}" presName="sibTrans" presStyleCnt="0"/>
      <dgm:spPr/>
    </dgm:pt>
    <dgm:pt modelId="{E975FE94-CA8A-41CD-BBFC-76CDA1EFBA4C}" type="pres">
      <dgm:prSet presAssocID="{63A6E7FD-9DF0-4181-9852-0BCB9C236482}" presName="node" presStyleLbl="node1" presStyleIdx="1" presStyleCnt="5">
        <dgm:presLayoutVars>
          <dgm:bulletEnabled val="1"/>
        </dgm:presLayoutVars>
      </dgm:prSet>
      <dgm:spPr/>
    </dgm:pt>
    <dgm:pt modelId="{6861B264-BC11-4AB9-9976-0B82829B53BB}" type="pres">
      <dgm:prSet presAssocID="{3841EFE9-1866-4BEC-B448-A4A444E8C83E}" presName="sibTrans" presStyleCnt="0"/>
      <dgm:spPr/>
    </dgm:pt>
    <dgm:pt modelId="{EFF7A2D4-F18F-42B9-AF26-644EBFA2651E}" type="pres">
      <dgm:prSet presAssocID="{CC1545D0-D74D-49CF-B207-5D705C4102AF}" presName="node" presStyleLbl="node1" presStyleIdx="2" presStyleCnt="5">
        <dgm:presLayoutVars>
          <dgm:bulletEnabled val="1"/>
        </dgm:presLayoutVars>
      </dgm:prSet>
      <dgm:spPr/>
    </dgm:pt>
    <dgm:pt modelId="{FC7580FC-82D4-454C-9007-11342C5DF21A}" type="pres">
      <dgm:prSet presAssocID="{2453CA3F-03C2-47B3-A7E0-F02BC266E91C}" presName="sibTrans" presStyleCnt="0"/>
      <dgm:spPr/>
    </dgm:pt>
    <dgm:pt modelId="{8CAB5358-7D7B-418A-B577-D42023B4DFAC}" type="pres">
      <dgm:prSet presAssocID="{89680E41-3536-4DFB-A1D5-9881789A9710}" presName="node" presStyleLbl="node1" presStyleIdx="3" presStyleCnt="5">
        <dgm:presLayoutVars>
          <dgm:bulletEnabled val="1"/>
        </dgm:presLayoutVars>
      </dgm:prSet>
      <dgm:spPr/>
    </dgm:pt>
    <dgm:pt modelId="{C45A5880-FFD4-4A05-BA3B-FC8464878126}" type="pres">
      <dgm:prSet presAssocID="{D6173C9D-E7C6-4DF9-8538-52EDEDEBC7F1}" presName="sibTrans" presStyleCnt="0"/>
      <dgm:spPr/>
    </dgm:pt>
    <dgm:pt modelId="{38773044-13C7-4634-B1E3-A81101F90F36}" type="pres">
      <dgm:prSet presAssocID="{3D2CA52C-C72E-4438-B528-81F1F29DD72E}" presName="node" presStyleLbl="node1" presStyleIdx="4" presStyleCnt="5">
        <dgm:presLayoutVars>
          <dgm:bulletEnabled val="1"/>
        </dgm:presLayoutVars>
      </dgm:prSet>
      <dgm:spPr/>
    </dgm:pt>
  </dgm:ptLst>
  <dgm:cxnLst>
    <dgm:cxn modelId="{09F3DD02-3637-4EE4-9694-638791FBB743}" srcId="{95E7B93F-D5FC-48B9-A8E3-C884E4394ADE}" destId="{3D2CA52C-C72E-4438-B528-81F1F29DD72E}" srcOrd="4" destOrd="0" parTransId="{1F292743-6F4D-4F60-B6CC-3D59D7C01203}" sibTransId="{E2EB6481-D8B3-4BEA-8DB8-D1F3238B9EB1}"/>
    <dgm:cxn modelId="{C65DFB14-4226-4C81-B0FE-0E8E489BAF0F}" type="presOf" srcId="{F3739FF5-6C3D-4CD6-86F7-85B397D23827}" destId="{ADB74903-7202-41EB-8465-3CDEEC77DA16}" srcOrd="0" destOrd="0" presId="urn:microsoft.com/office/officeart/2005/8/layout/default"/>
    <dgm:cxn modelId="{789D3823-E5CD-4AC5-9527-6B31EB555F12}" srcId="{95E7B93F-D5FC-48B9-A8E3-C884E4394ADE}" destId="{F3739FF5-6C3D-4CD6-86F7-85B397D23827}" srcOrd="0" destOrd="0" parTransId="{89E14261-7CD9-49ED-B49C-2CE3EEC7D669}" sibTransId="{ED66A54F-39ED-4AE6-B9C2-A13CA1816286}"/>
    <dgm:cxn modelId="{0A0AFD4B-9AB1-4468-A8D7-68C8AB28E4B0}" srcId="{95E7B93F-D5FC-48B9-A8E3-C884E4394ADE}" destId="{89680E41-3536-4DFB-A1D5-9881789A9710}" srcOrd="3" destOrd="0" parTransId="{339D3BE7-2D03-4BFA-8BB8-025EA3C38959}" sibTransId="{D6173C9D-E7C6-4DF9-8538-52EDEDEBC7F1}"/>
    <dgm:cxn modelId="{2D3B7A70-9F1B-4156-AAC9-6A6D1D086981}" type="presOf" srcId="{63A6E7FD-9DF0-4181-9852-0BCB9C236482}" destId="{E975FE94-CA8A-41CD-BBFC-76CDA1EFBA4C}" srcOrd="0" destOrd="0" presId="urn:microsoft.com/office/officeart/2005/8/layout/default"/>
    <dgm:cxn modelId="{2DF85754-6770-48DC-96AB-663D20011A32}" type="presOf" srcId="{95E7B93F-D5FC-48B9-A8E3-C884E4394ADE}" destId="{EB4CD22D-DB12-4F2C-A3FB-B49913CA4DCC}" srcOrd="0" destOrd="0" presId="urn:microsoft.com/office/officeart/2005/8/layout/default"/>
    <dgm:cxn modelId="{FF82B755-48EC-4B81-8C48-5E0F08AE1B21}" type="presOf" srcId="{89680E41-3536-4DFB-A1D5-9881789A9710}" destId="{8CAB5358-7D7B-418A-B577-D42023B4DFAC}" srcOrd="0" destOrd="0" presId="urn:microsoft.com/office/officeart/2005/8/layout/default"/>
    <dgm:cxn modelId="{10664F85-29CA-4107-A599-939C191C5F37}" type="presOf" srcId="{3D2CA52C-C72E-4438-B528-81F1F29DD72E}" destId="{38773044-13C7-4634-B1E3-A81101F90F36}" srcOrd="0" destOrd="0" presId="urn:microsoft.com/office/officeart/2005/8/layout/default"/>
    <dgm:cxn modelId="{191EAF86-4514-42BB-99E5-A2B3708034A6}" srcId="{95E7B93F-D5FC-48B9-A8E3-C884E4394ADE}" destId="{CC1545D0-D74D-49CF-B207-5D705C4102AF}" srcOrd="2" destOrd="0" parTransId="{E3A8C440-50CA-4E52-A4DC-189AC6934633}" sibTransId="{2453CA3F-03C2-47B3-A7E0-F02BC266E91C}"/>
    <dgm:cxn modelId="{DAEAFD9B-E83B-49C5-ABF4-90D27DFCF6C9}" type="presOf" srcId="{CC1545D0-D74D-49CF-B207-5D705C4102AF}" destId="{EFF7A2D4-F18F-42B9-AF26-644EBFA2651E}" srcOrd="0" destOrd="0" presId="urn:microsoft.com/office/officeart/2005/8/layout/default"/>
    <dgm:cxn modelId="{32F4F7ED-B0C1-4A0F-95E4-D0E804FFA2A9}" srcId="{95E7B93F-D5FC-48B9-A8E3-C884E4394ADE}" destId="{63A6E7FD-9DF0-4181-9852-0BCB9C236482}" srcOrd="1" destOrd="0" parTransId="{D4798D37-D3E3-46BA-B5FF-84AD9F3C6484}" sibTransId="{3841EFE9-1866-4BEC-B448-A4A444E8C83E}"/>
    <dgm:cxn modelId="{188BA9A9-C093-4363-8910-9EE5F7B7F3BE}" type="presParOf" srcId="{EB4CD22D-DB12-4F2C-A3FB-B49913CA4DCC}" destId="{ADB74903-7202-41EB-8465-3CDEEC77DA16}" srcOrd="0" destOrd="0" presId="urn:microsoft.com/office/officeart/2005/8/layout/default"/>
    <dgm:cxn modelId="{7B2EBA2D-FD97-4DE5-BDEA-8847C54E679D}" type="presParOf" srcId="{EB4CD22D-DB12-4F2C-A3FB-B49913CA4DCC}" destId="{EE0ACB71-115B-4D1B-8348-A931D574B506}" srcOrd="1" destOrd="0" presId="urn:microsoft.com/office/officeart/2005/8/layout/default"/>
    <dgm:cxn modelId="{F9D58CC8-6971-4759-8009-3D6F35AB82E5}" type="presParOf" srcId="{EB4CD22D-DB12-4F2C-A3FB-B49913CA4DCC}" destId="{E975FE94-CA8A-41CD-BBFC-76CDA1EFBA4C}" srcOrd="2" destOrd="0" presId="urn:microsoft.com/office/officeart/2005/8/layout/default"/>
    <dgm:cxn modelId="{15D94C8C-DDED-4775-B998-4011AB13F3F7}" type="presParOf" srcId="{EB4CD22D-DB12-4F2C-A3FB-B49913CA4DCC}" destId="{6861B264-BC11-4AB9-9976-0B82829B53BB}" srcOrd="3" destOrd="0" presId="urn:microsoft.com/office/officeart/2005/8/layout/default"/>
    <dgm:cxn modelId="{7C309D66-2C95-45DC-A5DA-8EE2C9E0F156}" type="presParOf" srcId="{EB4CD22D-DB12-4F2C-A3FB-B49913CA4DCC}" destId="{EFF7A2D4-F18F-42B9-AF26-644EBFA2651E}" srcOrd="4" destOrd="0" presId="urn:microsoft.com/office/officeart/2005/8/layout/default"/>
    <dgm:cxn modelId="{7BD7039D-2D17-4A32-9201-1E338DC11C79}" type="presParOf" srcId="{EB4CD22D-DB12-4F2C-A3FB-B49913CA4DCC}" destId="{FC7580FC-82D4-454C-9007-11342C5DF21A}" srcOrd="5" destOrd="0" presId="urn:microsoft.com/office/officeart/2005/8/layout/default"/>
    <dgm:cxn modelId="{4CDC4DA5-2393-414C-81A2-02CDA4D0AD39}" type="presParOf" srcId="{EB4CD22D-DB12-4F2C-A3FB-B49913CA4DCC}" destId="{8CAB5358-7D7B-418A-B577-D42023B4DFAC}" srcOrd="6" destOrd="0" presId="urn:microsoft.com/office/officeart/2005/8/layout/default"/>
    <dgm:cxn modelId="{C0A94174-34F3-4E81-977E-01C4638846D2}" type="presParOf" srcId="{EB4CD22D-DB12-4F2C-A3FB-B49913CA4DCC}" destId="{C45A5880-FFD4-4A05-BA3B-FC8464878126}" srcOrd="7" destOrd="0" presId="urn:microsoft.com/office/officeart/2005/8/layout/default"/>
    <dgm:cxn modelId="{43C76462-6BC9-4AA0-B12D-EDDC77EF36F3}" type="presParOf" srcId="{EB4CD22D-DB12-4F2C-A3FB-B49913CA4DCC}" destId="{38773044-13C7-4634-B1E3-A81101F90F3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211D5A-59DB-45B3-8B0A-77E0D53EBE48}" type="doc">
      <dgm:prSet loTypeId="urn:microsoft.com/office/officeart/2005/8/layout/default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fr-CA"/>
        </a:p>
      </dgm:t>
    </dgm:pt>
    <dgm:pt modelId="{57E089BB-4EEB-498F-8407-FB4A8A710AE7}">
      <dgm:prSet phldrT="[Texte]" custT="1"/>
      <dgm:spPr/>
      <dgm:t>
        <a:bodyPr/>
        <a:lstStyle/>
        <a:p>
          <a:r>
            <a:rPr lang="fr-CA" sz="2400" dirty="0"/>
            <a:t>Pommade, onguent</a:t>
          </a:r>
        </a:p>
      </dgm:t>
    </dgm:pt>
    <dgm:pt modelId="{56AAFD37-E4E9-4339-AA7D-9042E6A9E8AD}" type="parTrans" cxnId="{784F40AF-BCCD-4FC6-BA8D-BC3FC8C8460B}">
      <dgm:prSet/>
      <dgm:spPr/>
      <dgm:t>
        <a:bodyPr/>
        <a:lstStyle/>
        <a:p>
          <a:endParaRPr lang="fr-CA"/>
        </a:p>
      </dgm:t>
    </dgm:pt>
    <dgm:pt modelId="{B95D1841-CC94-475E-948E-766F5870950C}" type="sibTrans" cxnId="{784F40AF-BCCD-4FC6-BA8D-BC3FC8C8460B}">
      <dgm:prSet/>
      <dgm:spPr/>
      <dgm:t>
        <a:bodyPr/>
        <a:lstStyle/>
        <a:p>
          <a:endParaRPr lang="fr-CA"/>
        </a:p>
      </dgm:t>
    </dgm:pt>
    <dgm:pt modelId="{C6D09328-BB34-4BC8-810E-FBAFCD76123B}">
      <dgm:prSet phldrT="[Texte]" custT="1"/>
      <dgm:spPr/>
      <dgm:t>
        <a:bodyPr/>
        <a:lstStyle/>
        <a:p>
          <a:r>
            <a:rPr lang="fr-CA" sz="2400" dirty="0"/>
            <a:t>Crème </a:t>
          </a:r>
        </a:p>
      </dgm:t>
    </dgm:pt>
    <dgm:pt modelId="{604CA0FB-A421-4DFD-9134-471ACAE2389A}" type="parTrans" cxnId="{39F31651-90EA-4F57-B13D-EEEEC0C3F0A9}">
      <dgm:prSet/>
      <dgm:spPr/>
      <dgm:t>
        <a:bodyPr/>
        <a:lstStyle/>
        <a:p>
          <a:endParaRPr lang="fr-CA"/>
        </a:p>
      </dgm:t>
    </dgm:pt>
    <dgm:pt modelId="{F1E848F7-F1D4-4FB1-B85B-AE00596E8B36}" type="sibTrans" cxnId="{39F31651-90EA-4F57-B13D-EEEEC0C3F0A9}">
      <dgm:prSet/>
      <dgm:spPr/>
      <dgm:t>
        <a:bodyPr/>
        <a:lstStyle/>
        <a:p>
          <a:endParaRPr lang="fr-CA"/>
        </a:p>
      </dgm:t>
    </dgm:pt>
    <dgm:pt modelId="{E173C6C1-8790-4502-A647-5E807D2CCF48}">
      <dgm:prSet phldrT="[Texte]" custT="1"/>
      <dgm:spPr/>
      <dgm:t>
        <a:bodyPr/>
        <a:lstStyle/>
        <a:p>
          <a:r>
            <a:rPr lang="fr-CA" sz="2400" dirty="0"/>
            <a:t>Gel </a:t>
          </a:r>
        </a:p>
      </dgm:t>
    </dgm:pt>
    <dgm:pt modelId="{D03AF55D-B063-4E78-901F-8FC40DB93D56}" type="parTrans" cxnId="{DF698A06-3E24-4131-85D3-EBADB0000737}">
      <dgm:prSet/>
      <dgm:spPr/>
      <dgm:t>
        <a:bodyPr/>
        <a:lstStyle/>
        <a:p>
          <a:endParaRPr lang="fr-CA"/>
        </a:p>
      </dgm:t>
    </dgm:pt>
    <dgm:pt modelId="{394CEA43-9776-4B45-9968-E35C4220D171}" type="sibTrans" cxnId="{DF698A06-3E24-4131-85D3-EBADB0000737}">
      <dgm:prSet/>
      <dgm:spPr/>
      <dgm:t>
        <a:bodyPr/>
        <a:lstStyle/>
        <a:p>
          <a:endParaRPr lang="fr-CA"/>
        </a:p>
      </dgm:t>
    </dgm:pt>
    <dgm:pt modelId="{C471EFE5-F9B3-4924-B530-8B1F36EA4794}">
      <dgm:prSet phldrT="[Texte]" custT="1"/>
      <dgm:spPr/>
      <dgm:t>
        <a:bodyPr/>
        <a:lstStyle/>
        <a:p>
          <a:r>
            <a:rPr lang="fr-CA" sz="2400" dirty="0"/>
            <a:t>Pâte </a:t>
          </a:r>
        </a:p>
      </dgm:t>
    </dgm:pt>
    <dgm:pt modelId="{726E768E-8CA2-41CC-B495-1ECCA7C4A895}" type="parTrans" cxnId="{0DD878A9-4822-4D6B-A00A-99C41554C038}">
      <dgm:prSet/>
      <dgm:spPr/>
      <dgm:t>
        <a:bodyPr/>
        <a:lstStyle/>
        <a:p>
          <a:endParaRPr lang="fr-CA"/>
        </a:p>
      </dgm:t>
    </dgm:pt>
    <dgm:pt modelId="{27D022FE-CA21-481F-A6D1-2DEE4B2E3A64}" type="sibTrans" cxnId="{0DD878A9-4822-4D6B-A00A-99C41554C038}">
      <dgm:prSet/>
      <dgm:spPr/>
      <dgm:t>
        <a:bodyPr/>
        <a:lstStyle/>
        <a:p>
          <a:endParaRPr lang="fr-CA"/>
        </a:p>
      </dgm:t>
    </dgm:pt>
    <dgm:pt modelId="{04EC2EAD-4180-4DE9-9626-AF0EB3197F9E}">
      <dgm:prSet phldrT="[Texte]" custT="1"/>
      <dgm:spPr/>
      <dgm:t>
        <a:bodyPr/>
        <a:lstStyle/>
        <a:p>
          <a:r>
            <a:rPr lang="fr-CA" sz="2400" dirty="0"/>
            <a:t>Timbre cutané</a:t>
          </a:r>
        </a:p>
      </dgm:t>
    </dgm:pt>
    <dgm:pt modelId="{797D5A44-991C-4731-B2E8-136A6C607893}" type="parTrans" cxnId="{D59EC245-2AD0-4D42-989F-4B4C8DAA7252}">
      <dgm:prSet/>
      <dgm:spPr/>
      <dgm:t>
        <a:bodyPr/>
        <a:lstStyle/>
        <a:p>
          <a:endParaRPr lang="fr-CA"/>
        </a:p>
      </dgm:t>
    </dgm:pt>
    <dgm:pt modelId="{E12BE1B1-B8D0-4A22-800C-947FA9B3822B}" type="sibTrans" cxnId="{D59EC245-2AD0-4D42-989F-4B4C8DAA7252}">
      <dgm:prSet/>
      <dgm:spPr/>
      <dgm:t>
        <a:bodyPr/>
        <a:lstStyle/>
        <a:p>
          <a:endParaRPr lang="fr-CA"/>
        </a:p>
      </dgm:t>
    </dgm:pt>
    <dgm:pt modelId="{C3401D44-81EC-415D-A888-C12C7A8A719D}" type="pres">
      <dgm:prSet presAssocID="{38211D5A-59DB-45B3-8B0A-77E0D53EBE48}" presName="diagram" presStyleCnt="0">
        <dgm:presLayoutVars>
          <dgm:dir/>
          <dgm:resizeHandles val="exact"/>
        </dgm:presLayoutVars>
      </dgm:prSet>
      <dgm:spPr/>
    </dgm:pt>
    <dgm:pt modelId="{8114448E-EEC8-4E7F-AA51-C785D014FDBA}" type="pres">
      <dgm:prSet presAssocID="{57E089BB-4EEB-498F-8407-FB4A8A710AE7}" presName="node" presStyleLbl="node1" presStyleIdx="0" presStyleCnt="5">
        <dgm:presLayoutVars>
          <dgm:bulletEnabled val="1"/>
        </dgm:presLayoutVars>
      </dgm:prSet>
      <dgm:spPr/>
    </dgm:pt>
    <dgm:pt modelId="{72A9F4E3-4814-496D-AA94-A47286C3AD64}" type="pres">
      <dgm:prSet presAssocID="{B95D1841-CC94-475E-948E-766F5870950C}" presName="sibTrans" presStyleCnt="0"/>
      <dgm:spPr/>
    </dgm:pt>
    <dgm:pt modelId="{8BCC88F1-FCB4-458C-AF75-812585DB76FC}" type="pres">
      <dgm:prSet presAssocID="{C6D09328-BB34-4BC8-810E-FBAFCD76123B}" presName="node" presStyleLbl="node1" presStyleIdx="1" presStyleCnt="5">
        <dgm:presLayoutVars>
          <dgm:bulletEnabled val="1"/>
        </dgm:presLayoutVars>
      </dgm:prSet>
      <dgm:spPr/>
    </dgm:pt>
    <dgm:pt modelId="{69B7413A-555A-4355-A29D-0C22EEBD1B15}" type="pres">
      <dgm:prSet presAssocID="{F1E848F7-F1D4-4FB1-B85B-AE00596E8B36}" presName="sibTrans" presStyleCnt="0"/>
      <dgm:spPr/>
    </dgm:pt>
    <dgm:pt modelId="{8D8BF6FD-2418-4E81-9649-7CEC9C31997C}" type="pres">
      <dgm:prSet presAssocID="{E173C6C1-8790-4502-A647-5E807D2CCF48}" presName="node" presStyleLbl="node1" presStyleIdx="2" presStyleCnt="5">
        <dgm:presLayoutVars>
          <dgm:bulletEnabled val="1"/>
        </dgm:presLayoutVars>
      </dgm:prSet>
      <dgm:spPr/>
    </dgm:pt>
    <dgm:pt modelId="{A0C3F456-664E-469C-9AB8-B488E1C13311}" type="pres">
      <dgm:prSet presAssocID="{394CEA43-9776-4B45-9968-E35C4220D171}" presName="sibTrans" presStyleCnt="0"/>
      <dgm:spPr/>
    </dgm:pt>
    <dgm:pt modelId="{E7E26F02-AA38-4702-B2AB-918C09BA5C48}" type="pres">
      <dgm:prSet presAssocID="{C471EFE5-F9B3-4924-B530-8B1F36EA4794}" presName="node" presStyleLbl="node1" presStyleIdx="3" presStyleCnt="5">
        <dgm:presLayoutVars>
          <dgm:bulletEnabled val="1"/>
        </dgm:presLayoutVars>
      </dgm:prSet>
      <dgm:spPr/>
    </dgm:pt>
    <dgm:pt modelId="{E5CBFBFA-C099-41FD-9A8D-B172E2380483}" type="pres">
      <dgm:prSet presAssocID="{27D022FE-CA21-481F-A6D1-2DEE4B2E3A64}" presName="sibTrans" presStyleCnt="0"/>
      <dgm:spPr/>
    </dgm:pt>
    <dgm:pt modelId="{D6756772-B69A-4426-9C8C-4357BEBA2BAE}" type="pres">
      <dgm:prSet presAssocID="{04EC2EAD-4180-4DE9-9626-AF0EB3197F9E}" presName="node" presStyleLbl="node1" presStyleIdx="4" presStyleCnt="5">
        <dgm:presLayoutVars>
          <dgm:bulletEnabled val="1"/>
        </dgm:presLayoutVars>
      </dgm:prSet>
      <dgm:spPr/>
    </dgm:pt>
  </dgm:ptLst>
  <dgm:cxnLst>
    <dgm:cxn modelId="{DF698A06-3E24-4131-85D3-EBADB0000737}" srcId="{38211D5A-59DB-45B3-8B0A-77E0D53EBE48}" destId="{E173C6C1-8790-4502-A647-5E807D2CCF48}" srcOrd="2" destOrd="0" parTransId="{D03AF55D-B063-4E78-901F-8FC40DB93D56}" sibTransId="{394CEA43-9776-4B45-9968-E35C4220D171}"/>
    <dgm:cxn modelId="{28098F14-DC15-42C3-A62E-BD021CCAF43A}" type="presOf" srcId="{57E089BB-4EEB-498F-8407-FB4A8A710AE7}" destId="{8114448E-EEC8-4E7F-AA51-C785D014FDBA}" srcOrd="0" destOrd="0" presId="urn:microsoft.com/office/officeart/2005/8/layout/default"/>
    <dgm:cxn modelId="{61284F3C-D481-4A49-8485-F96D9ED811AB}" type="presOf" srcId="{C6D09328-BB34-4BC8-810E-FBAFCD76123B}" destId="{8BCC88F1-FCB4-458C-AF75-812585DB76FC}" srcOrd="0" destOrd="0" presId="urn:microsoft.com/office/officeart/2005/8/layout/default"/>
    <dgm:cxn modelId="{8C6ECF60-D465-4703-AF72-77B121FE0C10}" type="presOf" srcId="{04EC2EAD-4180-4DE9-9626-AF0EB3197F9E}" destId="{D6756772-B69A-4426-9C8C-4357BEBA2BAE}" srcOrd="0" destOrd="0" presId="urn:microsoft.com/office/officeart/2005/8/layout/default"/>
    <dgm:cxn modelId="{D59EC245-2AD0-4D42-989F-4B4C8DAA7252}" srcId="{38211D5A-59DB-45B3-8B0A-77E0D53EBE48}" destId="{04EC2EAD-4180-4DE9-9626-AF0EB3197F9E}" srcOrd="4" destOrd="0" parTransId="{797D5A44-991C-4731-B2E8-136A6C607893}" sibTransId="{E12BE1B1-B8D0-4A22-800C-947FA9B3822B}"/>
    <dgm:cxn modelId="{5D454E6A-6DC4-4F48-B4E9-699EE7274D79}" type="presOf" srcId="{38211D5A-59DB-45B3-8B0A-77E0D53EBE48}" destId="{C3401D44-81EC-415D-A888-C12C7A8A719D}" srcOrd="0" destOrd="0" presId="urn:microsoft.com/office/officeart/2005/8/layout/default"/>
    <dgm:cxn modelId="{39F31651-90EA-4F57-B13D-EEEEC0C3F0A9}" srcId="{38211D5A-59DB-45B3-8B0A-77E0D53EBE48}" destId="{C6D09328-BB34-4BC8-810E-FBAFCD76123B}" srcOrd="1" destOrd="0" parTransId="{604CA0FB-A421-4DFD-9134-471ACAE2389A}" sibTransId="{F1E848F7-F1D4-4FB1-B85B-AE00596E8B36}"/>
    <dgm:cxn modelId="{0DD878A9-4822-4D6B-A00A-99C41554C038}" srcId="{38211D5A-59DB-45B3-8B0A-77E0D53EBE48}" destId="{C471EFE5-F9B3-4924-B530-8B1F36EA4794}" srcOrd="3" destOrd="0" parTransId="{726E768E-8CA2-41CC-B495-1ECCA7C4A895}" sibTransId="{27D022FE-CA21-481F-A6D1-2DEE4B2E3A64}"/>
    <dgm:cxn modelId="{784F40AF-BCCD-4FC6-BA8D-BC3FC8C8460B}" srcId="{38211D5A-59DB-45B3-8B0A-77E0D53EBE48}" destId="{57E089BB-4EEB-498F-8407-FB4A8A710AE7}" srcOrd="0" destOrd="0" parTransId="{56AAFD37-E4E9-4339-AA7D-9042E6A9E8AD}" sibTransId="{B95D1841-CC94-475E-948E-766F5870950C}"/>
    <dgm:cxn modelId="{13C732C3-6D9E-449F-9F71-92EEFF78812F}" type="presOf" srcId="{E173C6C1-8790-4502-A647-5E807D2CCF48}" destId="{8D8BF6FD-2418-4E81-9649-7CEC9C31997C}" srcOrd="0" destOrd="0" presId="urn:microsoft.com/office/officeart/2005/8/layout/default"/>
    <dgm:cxn modelId="{B06177E4-6328-4E47-972C-093CA3F7A3FE}" type="presOf" srcId="{C471EFE5-F9B3-4924-B530-8B1F36EA4794}" destId="{E7E26F02-AA38-4702-B2AB-918C09BA5C48}" srcOrd="0" destOrd="0" presId="urn:microsoft.com/office/officeart/2005/8/layout/default"/>
    <dgm:cxn modelId="{ACD97E50-A7BA-411B-AD4D-D80C00008505}" type="presParOf" srcId="{C3401D44-81EC-415D-A888-C12C7A8A719D}" destId="{8114448E-EEC8-4E7F-AA51-C785D014FDBA}" srcOrd="0" destOrd="0" presId="urn:microsoft.com/office/officeart/2005/8/layout/default"/>
    <dgm:cxn modelId="{187A7979-5F83-4852-9252-8EDF0CCC9154}" type="presParOf" srcId="{C3401D44-81EC-415D-A888-C12C7A8A719D}" destId="{72A9F4E3-4814-496D-AA94-A47286C3AD64}" srcOrd="1" destOrd="0" presId="urn:microsoft.com/office/officeart/2005/8/layout/default"/>
    <dgm:cxn modelId="{D487AD37-41D0-4AF8-A6C3-FF8B89D2D124}" type="presParOf" srcId="{C3401D44-81EC-415D-A888-C12C7A8A719D}" destId="{8BCC88F1-FCB4-458C-AF75-812585DB76FC}" srcOrd="2" destOrd="0" presId="urn:microsoft.com/office/officeart/2005/8/layout/default"/>
    <dgm:cxn modelId="{EFD6FB60-1C2B-4EE8-9F3A-BE97FEB4E02A}" type="presParOf" srcId="{C3401D44-81EC-415D-A888-C12C7A8A719D}" destId="{69B7413A-555A-4355-A29D-0C22EEBD1B15}" srcOrd="3" destOrd="0" presId="urn:microsoft.com/office/officeart/2005/8/layout/default"/>
    <dgm:cxn modelId="{19B76D74-EF59-4F74-A515-014ADFF27D09}" type="presParOf" srcId="{C3401D44-81EC-415D-A888-C12C7A8A719D}" destId="{8D8BF6FD-2418-4E81-9649-7CEC9C31997C}" srcOrd="4" destOrd="0" presId="urn:microsoft.com/office/officeart/2005/8/layout/default"/>
    <dgm:cxn modelId="{CC467CE1-D88B-49CE-983F-717E6937C87E}" type="presParOf" srcId="{C3401D44-81EC-415D-A888-C12C7A8A719D}" destId="{A0C3F456-664E-469C-9AB8-B488E1C13311}" srcOrd="5" destOrd="0" presId="urn:microsoft.com/office/officeart/2005/8/layout/default"/>
    <dgm:cxn modelId="{B082868B-F40D-4E49-A466-FCE13E8B5E54}" type="presParOf" srcId="{C3401D44-81EC-415D-A888-C12C7A8A719D}" destId="{E7E26F02-AA38-4702-B2AB-918C09BA5C48}" srcOrd="6" destOrd="0" presId="urn:microsoft.com/office/officeart/2005/8/layout/default"/>
    <dgm:cxn modelId="{09396BE2-AF58-4B75-9694-FC752D4B9AC3}" type="presParOf" srcId="{C3401D44-81EC-415D-A888-C12C7A8A719D}" destId="{E5CBFBFA-C099-41FD-9A8D-B172E2380483}" srcOrd="7" destOrd="0" presId="urn:microsoft.com/office/officeart/2005/8/layout/default"/>
    <dgm:cxn modelId="{D272DBE3-66D8-4A09-921A-BA87D96D94CC}" type="presParOf" srcId="{C3401D44-81EC-415D-A888-C12C7A8A719D}" destId="{D6756772-B69A-4426-9C8C-4357BEBA2BA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E7B93F-D5FC-48B9-A8E3-C884E4394ADE}" type="doc">
      <dgm:prSet loTypeId="urn:microsoft.com/office/officeart/2005/8/layout/defaul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fr-CA"/>
        </a:p>
      </dgm:t>
    </dgm:pt>
    <dgm:pt modelId="{F3739FF5-6C3D-4CD6-86F7-85B397D23827}">
      <dgm:prSet phldrT="[Texte]" custT="1"/>
      <dgm:spPr/>
      <dgm:t>
        <a:bodyPr/>
        <a:lstStyle/>
        <a:p>
          <a:r>
            <a:rPr lang="fr-CA" sz="2400" dirty="0"/>
            <a:t>Sirop</a:t>
          </a:r>
        </a:p>
      </dgm:t>
    </dgm:pt>
    <dgm:pt modelId="{89E14261-7CD9-49ED-B49C-2CE3EEC7D669}" type="parTrans" cxnId="{789D3823-E5CD-4AC5-9527-6B31EB555F12}">
      <dgm:prSet/>
      <dgm:spPr/>
      <dgm:t>
        <a:bodyPr/>
        <a:lstStyle/>
        <a:p>
          <a:endParaRPr lang="fr-CA"/>
        </a:p>
      </dgm:t>
    </dgm:pt>
    <dgm:pt modelId="{ED66A54F-39ED-4AE6-B9C2-A13CA1816286}" type="sibTrans" cxnId="{789D3823-E5CD-4AC5-9527-6B31EB555F12}">
      <dgm:prSet/>
      <dgm:spPr/>
      <dgm:t>
        <a:bodyPr/>
        <a:lstStyle/>
        <a:p>
          <a:endParaRPr lang="fr-CA"/>
        </a:p>
      </dgm:t>
    </dgm:pt>
    <dgm:pt modelId="{63A6E7FD-9DF0-4181-9852-0BCB9C236482}">
      <dgm:prSet phldrT="[Texte]" custT="1"/>
      <dgm:spPr/>
      <dgm:t>
        <a:bodyPr/>
        <a:lstStyle/>
        <a:p>
          <a:r>
            <a:rPr lang="fr-CA" sz="2400" dirty="0"/>
            <a:t>Élixir</a:t>
          </a:r>
        </a:p>
      </dgm:t>
    </dgm:pt>
    <dgm:pt modelId="{D4798D37-D3E3-46BA-B5FF-84AD9F3C6484}" type="parTrans" cxnId="{32F4F7ED-B0C1-4A0F-95E4-D0E804FFA2A9}">
      <dgm:prSet/>
      <dgm:spPr/>
      <dgm:t>
        <a:bodyPr/>
        <a:lstStyle/>
        <a:p>
          <a:endParaRPr lang="fr-CA"/>
        </a:p>
      </dgm:t>
    </dgm:pt>
    <dgm:pt modelId="{3841EFE9-1866-4BEC-B448-A4A444E8C83E}" type="sibTrans" cxnId="{32F4F7ED-B0C1-4A0F-95E4-D0E804FFA2A9}">
      <dgm:prSet/>
      <dgm:spPr/>
      <dgm:t>
        <a:bodyPr/>
        <a:lstStyle/>
        <a:p>
          <a:endParaRPr lang="fr-CA"/>
        </a:p>
      </dgm:t>
    </dgm:pt>
    <dgm:pt modelId="{CC1545D0-D74D-49CF-B207-5D705C4102AF}">
      <dgm:prSet phldrT="[Texte]" custT="1"/>
      <dgm:spPr/>
      <dgm:t>
        <a:bodyPr/>
        <a:lstStyle/>
        <a:p>
          <a:r>
            <a:rPr lang="fr-CA" sz="2400" dirty="0"/>
            <a:t>Suspension*</a:t>
          </a:r>
        </a:p>
      </dgm:t>
    </dgm:pt>
    <dgm:pt modelId="{E3A8C440-50CA-4E52-A4DC-189AC6934633}" type="parTrans" cxnId="{191EAF86-4514-42BB-99E5-A2B3708034A6}">
      <dgm:prSet/>
      <dgm:spPr/>
      <dgm:t>
        <a:bodyPr/>
        <a:lstStyle/>
        <a:p>
          <a:endParaRPr lang="fr-CA"/>
        </a:p>
      </dgm:t>
    </dgm:pt>
    <dgm:pt modelId="{2453CA3F-03C2-47B3-A7E0-F02BC266E91C}" type="sibTrans" cxnId="{191EAF86-4514-42BB-99E5-A2B3708034A6}">
      <dgm:prSet/>
      <dgm:spPr/>
      <dgm:t>
        <a:bodyPr/>
        <a:lstStyle/>
        <a:p>
          <a:endParaRPr lang="fr-CA"/>
        </a:p>
      </dgm:t>
    </dgm:pt>
    <dgm:pt modelId="{89680E41-3536-4DFB-A1D5-9881789A9710}">
      <dgm:prSet phldrT="[Texte]" custT="1"/>
      <dgm:spPr/>
      <dgm:t>
        <a:bodyPr/>
        <a:lstStyle/>
        <a:p>
          <a:r>
            <a:rPr lang="fr-CA" sz="2400" dirty="0"/>
            <a:t>Lotion</a:t>
          </a:r>
        </a:p>
      </dgm:t>
    </dgm:pt>
    <dgm:pt modelId="{339D3BE7-2D03-4BFA-8BB8-025EA3C38959}" type="parTrans" cxnId="{0A0AFD4B-9AB1-4468-A8D7-68C8AB28E4B0}">
      <dgm:prSet/>
      <dgm:spPr/>
      <dgm:t>
        <a:bodyPr/>
        <a:lstStyle/>
        <a:p>
          <a:endParaRPr lang="fr-CA"/>
        </a:p>
      </dgm:t>
    </dgm:pt>
    <dgm:pt modelId="{D6173C9D-E7C6-4DF9-8538-52EDEDEBC7F1}" type="sibTrans" cxnId="{0A0AFD4B-9AB1-4468-A8D7-68C8AB28E4B0}">
      <dgm:prSet/>
      <dgm:spPr/>
      <dgm:t>
        <a:bodyPr/>
        <a:lstStyle/>
        <a:p>
          <a:endParaRPr lang="fr-CA"/>
        </a:p>
      </dgm:t>
    </dgm:pt>
    <dgm:pt modelId="{EB4CD22D-DB12-4F2C-A3FB-B49913CA4DCC}" type="pres">
      <dgm:prSet presAssocID="{95E7B93F-D5FC-48B9-A8E3-C884E4394ADE}" presName="diagram" presStyleCnt="0">
        <dgm:presLayoutVars>
          <dgm:dir/>
          <dgm:resizeHandles val="exact"/>
        </dgm:presLayoutVars>
      </dgm:prSet>
      <dgm:spPr/>
    </dgm:pt>
    <dgm:pt modelId="{ADB74903-7202-41EB-8465-3CDEEC77DA16}" type="pres">
      <dgm:prSet presAssocID="{F3739FF5-6C3D-4CD6-86F7-85B397D23827}" presName="node" presStyleLbl="node1" presStyleIdx="0" presStyleCnt="4">
        <dgm:presLayoutVars>
          <dgm:bulletEnabled val="1"/>
        </dgm:presLayoutVars>
      </dgm:prSet>
      <dgm:spPr/>
    </dgm:pt>
    <dgm:pt modelId="{EE0ACB71-115B-4D1B-8348-A931D574B506}" type="pres">
      <dgm:prSet presAssocID="{ED66A54F-39ED-4AE6-B9C2-A13CA1816286}" presName="sibTrans" presStyleCnt="0"/>
      <dgm:spPr/>
    </dgm:pt>
    <dgm:pt modelId="{E975FE94-CA8A-41CD-BBFC-76CDA1EFBA4C}" type="pres">
      <dgm:prSet presAssocID="{63A6E7FD-9DF0-4181-9852-0BCB9C236482}" presName="node" presStyleLbl="node1" presStyleIdx="1" presStyleCnt="4">
        <dgm:presLayoutVars>
          <dgm:bulletEnabled val="1"/>
        </dgm:presLayoutVars>
      </dgm:prSet>
      <dgm:spPr/>
    </dgm:pt>
    <dgm:pt modelId="{6861B264-BC11-4AB9-9976-0B82829B53BB}" type="pres">
      <dgm:prSet presAssocID="{3841EFE9-1866-4BEC-B448-A4A444E8C83E}" presName="sibTrans" presStyleCnt="0"/>
      <dgm:spPr/>
    </dgm:pt>
    <dgm:pt modelId="{EFF7A2D4-F18F-42B9-AF26-644EBFA2651E}" type="pres">
      <dgm:prSet presAssocID="{CC1545D0-D74D-49CF-B207-5D705C4102AF}" presName="node" presStyleLbl="node1" presStyleIdx="2" presStyleCnt="4">
        <dgm:presLayoutVars>
          <dgm:bulletEnabled val="1"/>
        </dgm:presLayoutVars>
      </dgm:prSet>
      <dgm:spPr/>
    </dgm:pt>
    <dgm:pt modelId="{FC7580FC-82D4-454C-9007-11342C5DF21A}" type="pres">
      <dgm:prSet presAssocID="{2453CA3F-03C2-47B3-A7E0-F02BC266E91C}" presName="sibTrans" presStyleCnt="0"/>
      <dgm:spPr/>
    </dgm:pt>
    <dgm:pt modelId="{8CAB5358-7D7B-418A-B577-D42023B4DFAC}" type="pres">
      <dgm:prSet presAssocID="{89680E41-3536-4DFB-A1D5-9881789A9710}" presName="node" presStyleLbl="node1" presStyleIdx="3" presStyleCnt="4">
        <dgm:presLayoutVars>
          <dgm:bulletEnabled val="1"/>
        </dgm:presLayoutVars>
      </dgm:prSet>
      <dgm:spPr/>
    </dgm:pt>
  </dgm:ptLst>
  <dgm:cxnLst>
    <dgm:cxn modelId="{C65DFB14-4226-4C81-B0FE-0E8E489BAF0F}" type="presOf" srcId="{F3739FF5-6C3D-4CD6-86F7-85B397D23827}" destId="{ADB74903-7202-41EB-8465-3CDEEC77DA16}" srcOrd="0" destOrd="0" presId="urn:microsoft.com/office/officeart/2005/8/layout/default"/>
    <dgm:cxn modelId="{789D3823-E5CD-4AC5-9527-6B31EB555F12}" srcId="{95E7B93F-D5FC-48B9-A8E3-C884E4394ADE}" destId="{F3739FF5-6C3D-4CD6-86F7-85B397D23827}" srcOrd="0" destOrd="0" parTransId="{89E14261-7CD9-49ED-B49C-2CE3EEC7D669}" sibTransId="{ED66A54F-39ED-4AE6-B9C2-A13CA1816286}"/>
    <dgm:cxn modelId="{0A0AFD4B-9AB1-4468-A8D7-68C8AB28E4B0}" srcId="{95E7B93F-D5FC-48B9-A8E3-C884E4394ADE}" destId="{89680E41-3536-4DFB-A1D5-9881789A9710}" srcOrd="3" destOrd="0" parTransId="{339D3BE7-2D03-4BFA-8BB8-025EA3C38959}" sibTransId="{D6173C9D-E7C6-4DF9-8538-52EDEDEBC7F1}"/>
    <dgm:cxn modelId="{2D3B7A70-9F1B-4156-AAC9-6A6D1D086981}" type="presOf" srcId="{63A6E7FD-9DF0-4181-9852-0BCB9C236482}" destId="{E975FE94-CA8A-41CD-BBFC-76CDA1EFBA4C}" srcOrd="0" destOrd="0" presId="urn:microsoft.com/office/officeart/2005/8/layout/default"/>
    <dgm:cxn modelId="{2DF85754-6770-48DC-96AB-663D20011A32}" type="presOf" srcId="{95E7B93F-D5FC-48B9-A8E3-C884E4394ADE}" destId="{EB4CD22D-DB12-4F2C-A3FB-B49913CA4DCC}" srcOrd="0" destOrd="0" presId="urn:microsoft.com/office/officeart/2005/8/layout/default"/>
    <dgm:cxn modelId="{FF82B755-48EC-4B81-8C48-5E0F08AE1B21}" type="presOf" srcId="{89680E41-3536-4DFB-A1D5-9881789A9710}" destId="{8CAB5358-7D7B-418A-B577-D42023B4DFAC}" srcOrd="0" destOrd="0" presId="urn:microsoft.com/office/officeart/2005/8/layout/default"/>
    <dgm:cxn modelId="{191EAF86-4514-42BB-99E5-A2B3708034A6}" srcId="{95E7B93F-D5FC-48B9-A8E3-C884E4394ADE}" destId="{CC1545D0-D74D-49CF-B207-5D705C4102AF}" srcOrd="2" destOrd="0" parTransId="{E3A8C440-50CA-4E52-A4DC-189AC6934633}" sibTransId="{2453CA3F-03C2-47B3-A7E0-F02BC266E91C}"/>
    <dgm:cxn modelId="{DAEAFD9B-E83B-49C5-ABF4-90D27DFCF6C9}" type="presOf" srcId="{CC1545D0-D74D-49CF-B207-5D705C4102AF}" destId="{EFF7A2D4-F18F-42B9-AF26-644EBFA2651E}" srcOrd="0" destOrd="0" presId="urn:microsoft.com/office/officeart/2005/8/layout/default"/>
    <dgm:cxn modelId="{32F4F7ED-B0C1-4A0F-95E4-D0E804FFA2A9}" srcId="{95E7B93F-D5FC-48B9-A8E3-C884E4394ADE}" destId="{63A6E7FD-9DF0-4181-9852-0BCB9C236482}" srcOrd="1" destOrd="0" parTransId="{D4798D37-D3E3-46BA-B5FF-84AD9F3C6484}" sibTransId="{3841EFE9-1866-4BEC-B448-A4A444E8C83E}"/>
    <dgm:cxn modelId="{188BA9A9-C093-4363-8910-9EE5F7B7F3BE}" type="presParOf" srcId="{EB4CD22D-DB12-4F2C-A3FB-B49913CA4DCC}" destId="{ADB74903-7202-41EB-8465-3CDEEC77DA16}" srcOrd="0" destOrd="0" presId="urn:microsoft.com/office/officeart/2005/8/layout/default"/>
    <dgm:cxn modelId="{7B2EBA2D-FD97-4DE5-BDEA-8847C54E679D}" type="presParOf" srcId="{EB4CD22D-DB12-4F2C-A3FB-B49913CA4DCC}" destId="{EE0ACB71-115B-4D1B-8348-A931D574B506}" srcOrd="1" destOrd="0" presId="urn:microsoft.com/office/officeart/2005/8/layout/default"/>
    <dgm:cxn modelId="{F9D58CC8-6971-4759-8009-3D6F35AB82E5}" type="presParOf" srcId="{EB4CD22D-DB12-4F2C-A3FB-B49913CA4DCC}" destId="{E975FE94-CA8A-41CD-BBFC-76CDA1EFBA4C}" srcOrd="2" destOrd="0" presId="urn:microsoft.com/office/officeart/2005/8/layout/default"/>
    <dgm:cxn modelId="{15D94C8C-DDED-4775-B998-4011AB13F3F7}" type="presParOf" srcId="{EB4CD22D-DB12-4F2C-A3FB-B49913CA4DCC}" destId="{6861B264-BC11-4AB9-9976-0B82829B53BB}" srcOrd="3" destOrd="0" presId="urn:microsoft.com/office/officeart/2005/8/layout/default"/>
    <dgm:cxn modelId="{7C309D66-2C95-45DC-A5DA-8EE2C9E0F156}" type="presParOf" srcId="{EB4CD22D-DB12-4F2C-A3FB-B49913CA4DCC}" destId="{EFF7A2D4-F18F-42B9-AF26-644EBFA2651E}" srcOrd="4" destOrd="0" presId="urn:microsoft.com/office/officeart/2005/8/layout/default"/>
    <dgm:cxn modelId="{7BD7039D-2D17-4A32-9201-1E338DC11C79}" type="presParOf" srcId="{EB4CD22D-DB12-4F2C-A3FB-B49913CA4DCC}" destId="{FC7580FC-82D4-454C-9007-11342C5DF21A}" srcOrd="5" destOrd="0" presId="urn:microsoft.com/office/officeart/2005/8/layout/default"/>
    <dgm:cxn modelId="{4CDC4DA5-2393-414C-81A2-02CDA4D0AD39}" type="presParOf" srcId="{EB4CD22D-DB12-4F2C-A3FB-B49913CA4DCC}" destId="{8CAB5358-7D7B-418A-B577-D42023B4DFA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E7B93F-D5FC-48B9-A8E3-C884E4394ADE}" type="doc">
      <dgm:prSet loTypeId="urn:microsoft.com/office/officeart/2005/8/layout/defaul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fr-CA"/>
        </a:p>
      </dgm:t>
    </dgm:pt>
    <dgm:pt modelId="{F3739FF5-6C3D-4CD6-86F7-85B397D23827}">
      <dgm:prSet phldrT="[Texte]" custT="1"/>
      <dgm:spPr/>
      <dgm:t>
        <a:bodyPr/>
        <a:lstStyle/>
        <a:p>
          <a:r>
            <a:rPr lang="fr-CA" sz="2400" dirty="0"/>
            <a:t>Ampoule</a:t>
          </a:r>
        </a:p>
      </dgm:t>
    </dgm:pt>
    <dgm:pt modelId="{89E14261-7CD9-49ED-B49C-2CE3EEC7D669}" type="parTrans" cxnId="{789D3823-E5CD-4AC5-9527-6B31EB555F12}">
      <dgm:prSet/>
      <dgm:spPr/>
      <dgm:t>
        <a:bodyPr/>
        <a:lstStyle/>
        <a:p>
          <a:endParaRPr lang="fr-CA"/>
        </a:p>
      </dgm:t>
    </dgm:pt>
    <dgm:pt modelId="{ED66A54F-39ED-4AE6-B9C2-A13CA1816286}" type="sibTrans" cxnId="{789D3823-E5CD-4AC5-9527-6B31EB555F12}">
      <dgm:prSet/>
      <dgm:spPr/>
      <dgm:t>
        <a:bodyPr/>
        <a:lstStyle/>
        <a:p>
          <a:endParaRPr lang="fr-CA"/>
        </a:p>
      </dgm:t>
    </dgm:pt>
    <dgm:pt modelId="{63A6E7FD-9DF0-4181-9852-0BCB9C236482}">
      <dgm:prSet phldrT="[Texte]" custT="1"/>
      <dgm:spPr/>
      <dgm:t>
        <a:bodyPr/>
        <a:lstStyle/>
        <a:p>
          <a:r>
            <a:rPr lang="fr-CA" sz="2400" dirty="0"/>
            <a:t>Fiole</a:t>
          </a:r>
        </a:p>
      </dgm:t>
    </dgm:pt>
    <dgm:pt modelId="{D4798D37-D3E3-46BA-B5FF-84AD9F3C6484}" type="parTrans" cxnId="{32F4F7ED-B0C1-4A0F-95E4-D0E804FFA2A9}">
      <dgm:prSet/>
      <dgm:spPr/>
      <dgm:t>
        <a:bodyPr/>
        <a:lstStyle/>
        <a:p>
          <a:endParaRPr lang="fr-CA"/>
        </a:p>
      </dgm:t>
    </dgm:pt>
    <dgm:pt modelId="{3841EFE9-1866-4BEC-B448-A4A444E8C83E}" type="sibTrans" cxnId="{32F4F7ED-B0C1-4A0F-95E4-D0E804FFA2A9}">
      <dgm:prSet/>
      <dgm:spPr/>
      <dgm:t>
        <a:bodyPr/>
        <a:lstStyle/>
        <a:p>
          <a:endParaRPr lang="fr-CA"/>
        </a:p>
      </dgm:t>
    </dgm:pt>
    <dgm:pt modelId="{EB4CD22D-DB12-4F2C-A3FB-B49913CA4DCC}" type="pres">
      <dgm:prSet presAssocID="{95E7B93F-D5FC-48B9-A8E3-C884E4394ADE}" presName="diagram" presStyleCnt="0">
        <dgm:presLayoutVars>
          <dgm:dir/>
          <dgm:resizeHandles val="exact"/>
        </dgm:presLayoutVars>
      </dgm:prSet>
      <dgm:spPr/>
    </dgm:pt>
    <dgm:pt modelId="{ADB74903-7202-41EB-8465-3CDEEC77DA16}" type="pres">
      <dgm:prSet presAssocID="{F3739FF5-6C3D-4CD6-86F7-85B397D23827}" presName="node" presStyleLbl="node1" presStyleIdx="0" presStyleCnt="2">
        <dgm:presLayoutVars>
          <dgm:bulletEnabled val="1"/>
        </dgm:presLayoutVars>
      </dgm:prSet>
      <dgm:spPr/>
    </dgm:pt>
    <dgm:pt modelId="{EE0ACB71-115B-4D1B-8348-A931D574B506}" type="pres">
      <dgm:prSet presAssocID="{ED66A54F-39ED-4AE6-B9C2-A13CA1816286}" presName="sibTrans" presStyleCnt="0"/>
      <dgm:spPr/>
    </dgm:pt>
    <dgm:pt modelId="{E975FE94-CA8A-41CD-BBFC-76CDA1EFBA4C}" type="pres">
      <dgm:prSet presAssocID="{63A6E7FD-9DF0-4181-9852-0BCB9C236482}" presName="node" presStyleLbl="node1" presStyleIdx="1" presStyleCnt="2">
        <dgm:presLayoutVars>
          <dgm:bulletEnabled val="1"/>
        </dgm:presLayoutVars>
      </dgm:prSet>
      <dgm:spPr/>
    </dgm:pt>
  </dgm:ptLst>
  <dgm:cxnLst>
    <dgm:cxn modelId="{C65DFB14-4226-4C81-B0FE-0E8E489BAF0F}" type="presOf" srcId="{F3739FF5-6C3D-4CD6-86F7-85B397D23827}" destId="{ADB74903-7202-41EB-8465-3CDEEC77DA16}" srcOrd="0" destOrd="0" presId="urn:microsoft.com/office/officeart/2005/8/layout/default"/>
    <dgm:cxn modelId="{789D3823-E5CD-4AC5-9527-6B31EB555F12}" srcId="{95E7B93F-D5FC-48B9-A8E3-C884E4394ADE}" destId="{F3739FF5-6C3D-4CD6-86F7-85B397D23827}" srcOrd="0" destOrd="0" parTransId="{89E14261-7CD9-49ED-B49C-2CE3EEC7D669}" sibTransId="{ED66A54F-39ED-4AE6-B9C2-A13CA1816286}"/>
    <dgm:cxn modelId="{2D3B7A70-9F1B-4156-AAC9-6A6D1D086981}" type="presOf" srcId="{63A6E7FD-9DF0-4181-9852-0BCB9C236482}" destId="{E975FE94-CA8A-41CD-BBFC-76CDA1EFBA4C}" srcOrd="0" destOrd="0" presId="urn:microsoft.com/office/officeart/2005/8/layout/default"/>
    <dgm:cxn modelId="{2DF85754-6770-48DC-96AB-663D20011A32}" type="presOf" srcId="{95E7B93F-D5FC-48B9-A8E3-C884E4394ADE}" destId="{EB4CD22D-DB12-4F2C-A3FB-B49913CA4DCC}" srcOrd="0" destOrd="0" presId="urn:microsoft.com/office/officeart/2005/8/layout/default"/>
    <dgm:cxn modelId="{32F4F7ED-B0C1-4A0F-95E4-D0E804FFA2A9}" srcId="{95E7B93F-D5FC-48B9-A8E3-C884E4394ADE}" destId="{63A6E7FD-9DF0-4181-9852-0BCB9C236482}" srcOrd="1" destOrd="0" parTransId="{D4798D37-D3E3-46BA-B5FF-84AD9F3C6484}" sibTransId="{3841EFE9-1866-4BEC-B448-A4A444E8C83E}"/>
    <dgm:cxn modelId="{188BA9A9-C093-4363-8910-9EE5F7B7F3BE}" type="presParOf" srcId="{EB4CD22D-DB12-4F2C-A3FB-B49913CA4DCC}" destId="{ADB74903-7202-41EB-8465-3CDEEC77DA16}" srcOrd="0" destOrd="0" presId="urn:microsoft.com/office/officeart/2005/8/layout/default"/>
    <dgm:cxn modelId="{7B2EBA2D-FD97-4DE5-BDEA-8847C54E679D}" type="presParOf" srcId="{EB4CD22D-DB12-4F2C-A3FB-B49913CA4DCC}" destId="{EE0ACB71-115B-4D1B-8348-A931D574B506}" srcOrd="1" destOrd="0" presId="urn:microsoft.com/office/officeart/2005/8/layout/default"/>
    <dgm:cxn modelId="{F9D58CC8-6971-4759-8009-3D6F35AB82E5}" type="presParOf" srcId="{EB4CD22D-DB12-4F2C-A3FB-B49913CA4DCC}" destId="{E975FE94-CA8A-41CD-BBFC-76CDA1EFBA4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E7B93F-D5FC-48B9-A8E3-C884E4394ADE}" type="doc">
      <dgm:prSet loTypeId="urn:microsoft.com/office/officeart/2005/8/layout/defaul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fr-CA"/>
        </a:p>
      </dgm:t>
    </dgm:pt>
    <dgm:pt modelId="{F3739FF5-6C3D-4CD6-86F7-85B397D23827}">
      <dgm:prSet phldrT="[Texte]" custT="1"/>
      <dgm:spPr/>
      <dgm:t>
        <a:bodyPr/>
        <a:lstStyle/>
        <a:p>
          <a:r>
            <a:rPr lang="fr-CA" sz="2400" dirty="0"/>
            <a:t>Teinture</a:t>
          </a:r>
        </a:p>
      </dgm:t>
    </dgm:pt>
    <dgm:pt modelId="{89E14261-7CD9-49ED-B49C-2CE3EEC7D669}" type="parTrans" cxnId="{789D3823-E5CD-4AC5-9527-6B31EB555F12}">
      <dgm:prSet/>
      <dgm:spPr/>
      <dgm:t>
        <a:bodyPr/>
        <a:lstStyle/>
        <a:p>
          <a:endParaRPr lang="fr-CA"/>
        </a:p>
      </dgm:t>
    </dgm:pt>
    <dgm:pt modelId="{ED66A54F-39ED-4AE6-B9C2-A13CA1816286}" type="sibTrans" cxnId="{789D3823-E5CD-4AC5-9527-6B31EB555F12}">
      <dgm:prSet/>
      <dgm:spPr/>
      <dgm:t>
        <a:bodyPr/>
        <a:lstStyle/>
        <a:p>
          <a:endParaRPr lang="fr-CA"/>
        </a:p>
      </dgm:t>
    </dgm:pt>
    <dgm:pt modelId="{63A6E7FD-9DF0-4181-9852-0BCB9C236482}">
      <dgm:prSet phldrT="[Texte]" custT="1"/>
      <dgm:spPr/>
      <dgm:t>
        <a:bodyPr/>
        <a:lstStyle/>
        <a:p>
          <a:r>
            <a:rPr lang="fr-CA" sz="2400" dirty="0"/>
            <a:t>Émulsion*</a:t>
          </a:r>
        </a:p>
      </dgm:t>
    </dgm:pt>
    <dgm:pt modelId="{D4798D37-D3E3-46BA-B5FF-84AD9F3C6484}" type="parTrans" cxnId="{32F4F7ED-B0C1-4A0F-95E4-D0E804FFA2A9}">
      <dgm:prSet/>
      <dgm:spPr/>
      <dgm:t>
        <a:bodyPr/>
        <a:lstStyle/>
        <a:p>
          <a:endParaRPr lang="fr-CA"/>
        </a:p>
      </dgm:t>
    </dgm:pt>
    <dgm:pt modelId="{3841EFE9-1866-4BEC-B448-A4A444E8C83E}" type="sibTrans" cxnId="{32F4F7ED-B0C1-4A0F-95E4-D0E804FFA2A9}">
      <dgm:prSet/>
      <dgm:spPr/>
      <dgm:t>
        <a:bodyPr/>
        <a:lstStyle/>
        <a:p>
          <a:endParaRPr lang="fr-CA"/>
        </a:p>
      </dgm:t>
    </dgm:pt>
    <dgm:pt modelId="{CC1545D0-D74D-49CF-B207-5D705C4102AF}">
      <dgm:prSet phldrT="[Texte]" custT="1"/>
      <dgm:spPr/>
      <dgm:t>
        <a:bodyPr/>
        <a:lstStyle/>
        <a:p>
          <a:r>
            <a:rPr lang="fr-CA" sz="2400" dirty="0"/>
            <a:t>Collutoire</a:t>
          </a:r>
        </a:p>
      </dgm:t>
    </dgm:pt>
    <dgm:pt modelId="{E3A8C440-50CA-4E52-A4DC-189AC6934633}" type="parTrans" cxnId="{191EAF86-4514-42BB-99E5-A2B3708034A6}">
      <dgm:prSet/>
      <dgm:spPr/>
      <dgm:t>
        <a:bodyPr/>
        <a:lstStyle/>
        <a:p>
          <a:endParaRPr lang="fr-CA"/>
        </a:p>
      </dgm:t>
    </dgm:pt>
    <dgm:pt modelId="{2453CA3F-03C2-47B3-A7E0-F02BC266E91C}" type="sibTrans" cxnId="{191EAF86-4514-42BB-99E5-A2B3708034A6}">
      <dgm:prSet/>
      <dgm:spPr/>
      <dgm:t>
        <a:bodyPr/>
        <a:lstStyle/>
        <a:p>
          <a:endParaRPr lang="fr-CA"/>
        </a:p>
      </dgm:t>
    </dgm:pt>
    <dgm:pt modelId="{EB4CD22D-DB12-4F2C-A3FB-B49913CA4DCC}" type="pres">
      <dgm:prSet presAssocID="{95E7B93F-D5FC-48B9-A8E3-C884E4394ADE}" presName="diagram" presStyleCnt="0">
        <dgm:presLayoutVars>
          <dgm:dir/>
          <dgm:resizeHandles val="exact"/>
        </dgm:presLayoutVars>
      </dgm:prSet>
      <dgm:spPr/>
    </dgm:pt>
    <dgm:pt modelId="{ADB74903-7202-41EB-8465-3CDEEC77DA16}" type="pres">
      <dgm:prSet presAssocID="{F3739FF5-6C3D-4CD6-86F7-85B397D23827}" presName="node" presStyleLbl="node1" presStyleIdx="0" presStyleCnt="3">
        <dgm:presLayoutVars>
          <dgm:bulletEnabled val="1"/>
        </dgm:presLayoutVars>
      </dgm:prSet>
      <dgm:spPr/>
    </dgm:pt>
    <dgm:pt modelId="{EE0ACB71-115B-4D1B-8348-A931D574B506}" type="pres">
      <dgm:prSet presAssocID="{ED66A54F-39ED-4AE6-B9C2-A13CA1816286}" presName="sibTrans" presStyleCnt="0"/>
      <dgm:spPr/>
    </dgm:pt>
    <dgm:pt modelId="{E975FE94-CA8A-41CD-BBFC-76CDA1EFBA4C}" type="pres">
      <dgm:prSet presAssocID="{63A6E7FD-9DF0-4181-9852-0BCB9C236482}" presName="node" presStyleLbl="node1" presStyleIdx="1" presStyleCnt="3">
        <dgm:presLayoutVars>
          <dgm:bulletEnabled val="1"/>
        </dgm:presLayoutVars>
      </dgm:prSet>
      <dgm:spPr/>
    </dgm:pt>
    <dgm:pt modelId="{6861B264-BC11-4AB9-9976-0B82829B53BB}" type="pres">
      <dgm:prSet presAssocID="{3841EFE9-1866-4BEC-B448-A4A444E8C83E}" presName="sibTrans" presStyleCnt="0"/>
      <dgm:spPr/>
    </dgm:pt>
    <dgm:pt modelId="{EFF7A2D4-F18F-42B9-AF26-644EBFA2651E}" type="pres">
      <dgm:prSet presAssocID="{CC1545D0-D74D-49CF-B207-5D705C4102AF}" presName="node" presStyleLbl="node1" presStyleIdx="2" presStyleCnt="3">
        <dgm:presLayoutVars>
          <dgm:bulletEnabled val="1"/>
        </dgm:presLayoutVars>
      </dgm:prSet>
      <dgm:spPr/>
    </dgm:pt>
  </dgm:ptLst>
  <dgm:cxnLst>
    <dgm:cxn modelId="{C65DFB14-4226-4C81-B0FE-0E8E489BAF0F}" type="presOf" srcId="{F3739FF5-6C3D-4CD6-86F7-85B397D23827}" destId="{ADB74903-7202-41EB-8465-3CDEEC77DA16}" srcOrd="0" destOrd="0" presId="urn:microsoft.com/office/officeart/2005/8/layout/default"/>
    <dgm:cxn modelId="{789D3823-E5CD-4AC5-9527-6B31EB555F12}" srcId="{95E7B93F-D5FC-48B9-A8E3-C884E4394ADE}" destId="{F3739FF5-6C3D-4CD6-86F7-85B397D23827}" srcOrd="0" destOrd="0" parTransId="{89E14261-7CD9-49ED-B49C-2CE3EEC7D669}" sibTransId="{ED66A54F-39ED-4AE6-B9C2-A13CA1816286}"/>
    <dgm:cxn modelId="{2D3B7A70-9F1B-4156-AAC9-6A6D1D086981}" type="presOf" srcId="{63A6E7FD-9DF0-4181-9852-0BCB9C236482}" destId="{E975FE94-CA8A-41CD-BBFC-76CDA1EFBA4C}" srcOrd="0" destOrd="0" presId="urn:microsoft.com/office/officeart/2005/8/layout/default"/>
    <dgm:cxn modelId="{2DF85754-6770-48DC-96AB-663D20011A32}" type="presOf" srcId="{95E7B93F-D5FC-48B9-A8E3-C884E4394ADE}" destId="{EB4CD22D-DB12-4F2C-A3FB-B49913CA4DCC}" srcOrd="0" destOrd="0" presId="urn:microsoft.com/office/officeart/2005/8/layout/default"/>
    <dgm:cxn modelId="{191EAF86-4514-42BB-99E5-A2B3708034A6}" srcId="{95E7B93F-D5FC-48B9-A8E3-C884E4394ADE}" destId="{CC1545D0-D74D-49CF-B207-5D705C4102AF}" srcOrd="2" destOrd="0" parTransId="{E3A8C440-50CA-4E52-A4DC-189AC6934633}" sibTransId="{2453CA3F-03C2-47B3-A7E0-F02BC266E91C}"/>
    <dgm:cxn modelId="{DAEAFD9B-E83B-49C5-ABF4-90D27DFCF6C9}" type="presOf" srcId="{CC1545D0-D74D-49CF-B207-5D705C4102AF}" destId="{EFF7A2D4-F18F-42B9-AF26-644EBFA2651E}" srcOrd="0" destOrd="0" presId="urn:microsoft.com/office/officeart/2005/8/layout/default"/>
    <dgm:cxn modelId="{32F4F7ED-B0C1-4A0F-95E4-D0E804FFA2A9}" srcId="{95E7B93F-D5FC-48B9-A8E3-C884E4394ADE}" destId="{63A6E7FD-9DF0-4181-9852-0BCB9C236482}" srcOrd="1" destOrd="0" parTransId="{D4798D37-D3E3-46BA-B5FF-84AD9F3C6484}" sibTransId="{3841EFE9-1866-4BEC-B448-A4A444E8C83E}"/>
    <dgm:cxn modelId="{188BA9A9-C093-4363-8910-9EE5F7B7F3BE}" type="presParOf" srcId="{EB4CD22D-DB12-4F2C-A3FB-B49913CA4DCC}" destId="{ADB74903-7202-41EB-8465-3CDEEC77DA16}" srcOrd="0" destOrd="0" presId="urn:microsoft.com/office/officeart/2005/8/layout/default"/>
    <dgm:cxn modelId="{7B2EBA2D-FD97-4DE5-BDEA-8847C54E679D}" type="presParOf" srcId="{EB4CD22D-DB12-4F2C-A3FB-B49913CA4DCC}" destId="{EE0ACB71-115B-4D1B-8348-A931D574B506}" srcOrd="1" destOrd="0" presId="urn:microsoft.com/office/officeart/2005/8/layout/default"/>
    <dgm:cxn modelId="{F9D58CC8-6971-4759-8009-3D6F35AB82E5}" type="presParOf" srcId="{EB4CD22D-DB12-4F2C-A3FB-B49913CA4DCC}" destId="{E975FE94-CA8A-41CD-BBFC-76CDA1EFBA4C}" srcOrd="2" destOrd="0" presId="urn:microsoft.com/office/officeart/2005/8/layout/default"/>
    <dgm:cxn modelId="{15D94C8C-DDED-4775-B998-4011AB13F3F7}" type="presParOf" srcId="{EB4CD22D-DB12-4F2C-A3FB-B49913CA4DCC}" destId="{6861B264-BC11-4AB9-9976-0B82829B53BB}" srcOrd="3" destOrd="0" presId="urn:microsoft.com/office/officeart/2005/8/layout/default"/>
    <dgm:cxn modelId="{7C309D66-2C95-45DC-A5DA-8EE2C9E0F156}" type="presParOf" srcId="{EB4CD22D-DB12-4F2C-A3FB-B49913CA4DCC}" destId="{EFF7A2D4-F18F-42B9-AF26-644EBFA2651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211D5A-59DB-45B3-8B0A-77E0D53EBE48}" type="doc">
      <dgm:prSet loTypeId="urn:microsoft.com/office/officeart/2005/8/layout/default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fr-CA"/>
        </a:p>
      </dgm:t>
    </dgm:pt>
    <dgm:pt modelId="{57E089BB-4EEB-498F-8407-FB4A8A710AE7}">
      <dgm:prSet phldrT="[Texte]" custT="1"/>
      <dgm:spPr>
        <a:blipFill rotWithShape="0">
          <a:blip xmlns:r="http://schemas.openxmlformats.org/officeDocument/2006/relationships" r:embed="rId1"/>
          <a:srcRect/>
          <a:stretch>
            <a:fillRect l="-39000" r="-39000"/>
          </a:stretch>
        </a:blipFill>
      </dgm:spPr>
      <dgm:t>
        <a:bodyPr/>
        <a:lstStyle/>
        <a:p>
          <a:r>
            <a:rPr lang="fr-CA" sz="3600" dirty="0"/>
            <a:t>Pompe</a:t>
          </a:r>
        </a:p>
        <a:p>
          <a:endParaRPr lang="fr-CA" sz="2400" dirty="0"/>
        </a:p>
        <a:p>
          <a:endParaRPr lang="fr-CA" sz="2400" dirty="0"/>
        </a:p>
        <a:p>
          <a:endParaRPr lang="fr-CA" sz="2400" dirty="0"/>
        </a:p>
        <a:p>
          <a:endParaRPr lang="fr-CA" sz="2400" dirty="0"/>
        </a:p>
        <a:p>
          <a:endParaRPr lang="fr-CA" sz="2400" dirty="0"/>
        </a:p>
        <a:p>
          <a:endParaRPr lang="fr-CA" sz="2400" dirty="0"/>
        </a:p>
      </dgm:t>
    </dgm:pt>
    <dgm:pt modelId="{56AAFD37-E4E9-4339-AA7D-9042E6A9E8AD}" type="parTrans" cxnId="{784F40AF-BCCD-4FC6-BA8D-BC3FC8C8460B}">
      <dgm:prSet/>
      <dgm:spPr/>
      <dgm:t>
        <a:bodyPr/>
        <a:lstStyle/>
        <a:p>
          <a:endParaRPr lang="fr-CA"/>
        </a:p>
      </dgm:t>
    </dgm:pt>
    <dgm:pt modelId="{B95D1841-CC94-475E-948E-766F5870950C}" type="sibTrans" cxnId="{784F40AF-BCCD-4FC6-BA8D-BC3FC8C8460B}">
      <dgm:prSet/>
      <dgm:spPr/>
      <dgm:t>
        <a:bodyPr/>
        <a:lstStyle/>
        <a:p>
          <a:endParaRPr lang="fr-CA"/>
        </a:p>
      </dgm:t>
    </dgm:pt>
    <dgm:pt modelId="{C3401D44-81EC-415D-A888-C12C7A8A719D}" type="pres">
      <dgm:prSet presAssocID="{38211D5A-59DB-45B3-8B0A-77E0D53EBE48}" presName="diagram" presStyleCnt="0">
        <dgm:presLayoutVars>
          <dgm:dir/>
          <dgm:resizeHandles val="exact"/>
        </dgm:presLayoutVars>
      </dgm:prSet>
      <dgm:spPr/>
    </dgm:pt>
    <dgm:pt modelId="{8114448E-EEC8-4E7F-AA51-C785D014FDBA}" type="pres">
      <dgm:prSet presAssocID="{57E089BB-4EEB-498F-8407-FB4A8A710AE7}" presName="node" presStyleLbl="node1" presStyleIdx="0" presStyleCnt="1" custLinFactNeighborX="-46" custLinFactNeighborY="2487">
        <dgm:presLayoutVars>
          <dgm:bulletEnabled val="1"/>
        </dgm:presLayoutVars>
      </dgm:prSet>
      <dgm:spPr/>
    </dgm:pt>
  </dgm:ptLst>
  <dgm:cxnLst>
    <dgm:cxn modelId="{28098F14-DC15-42C3-A62E-BD021CCAF43A}" type="presOf" srcId="{57E089BB-4EEB-498F-8407-FB4A8A710AE7}" destId="{8114448E-EEC8-4E7F-AA51-C785D014FDBA}" srcOrd="0" destOrd="0" presId="urn:microsoft.com/office/officeart/2005/8/layout/default"/>
    <dgm:cxn modelId="{5D454E6A-6DC4-4F48-B4E9-699EE7274D79}" type="presOf" srcId="{38211D5A-59DB-45B3-8B0A-77E0D53EBE48}" destId="{C3401D44-81EC-415D-A888-C12C7A8A719D}" srcOrd="0" destOrd="0" presId="urn:microsoft.com/office/officeart/2005/8/layout/default"/>
    <dgm:cxn modelId="{784F40AF-BCCD-4FC6-BA8D-BC3FC8C8460B}" srcId="{38211D5A-59DB-45B3-8B0A-77E0D53EBE48}" destId="{57E089BB-4EEB-498F-8407-FB4A8A710AE7}" srcOrd="0" destOrd="0" parTransId="{56AAFD37-E4E9-4339-AA7D-9042E6A9E8AD}" sibTransId="{B95D1841-CC94-475E-948E-766F5870950C}"/>
    <dgm:cxn modelId="{ACD97E50-A7BA-411B-AD4D-D80C00008505}" type="presParOf" srcId="{C3401D44-81EC-415D-A888-C12C7A8A719D}" destId="{8114448E-EEC8-4E7F-AA51-C785D014FDB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74903-7202-41EB-8465-3CDEEC77DA16}">
      <dsp:nvSpPr>
        <dsp:cNvPr id="0" name=""/>
        <dsp:cNvSpPr/>
      </dsp:nvSpPr>
      <dsp:spPr>
        <a:xfrm>
          <a:off x="0" y="484103"/>
          <a:ext cx="2468809" cy="1481285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Comprimés, pilules, cachets</a:t>
          </a:r>
        </a:p>
      </dsp:txBody>
      <dsp:txXfrm>
        <a:off x="0" y="484103"/>
        <a:ext cx="2468809" cy="1481285"/>
      </dsp:txXfrm>
    </dsp:sp>
    <dsp:sp modelId="{E975FE94-CA8A-41CD-BBFC-76CDA1EFBA4C}">
      <dsp:nvSpPr>
        <dsp:cNvPr id="0" name=""/>
        <dsp:cNvSpPr/>
      </dsp:nvSpPr>
      <dsp:spPr>
        <a:xfrm>
          <a:off x="2715690" y="484103"/>
          <a:ext cx="2468809" cy="1481285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1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Granules</a:t>
          </a:r>
        </a:p>
      </dsp:txBody>
      <dsp:txXfrm>
        <a:off x="2715690" y="484103"/>
        <a:ext cx="2468809" cy="1481285"/>
      </dsp:txXfrm>
    </dsp:sp>
    <dsp:sp modelId="{EFF7A2D4-F18F-42B9-AF26-644EBFA2651E}">
      <dsp:nvSpPr>
        <dsp:cNvPr id="0" name=""/>
        <dsp:cNvSpPr/>
      </dsp:nvSpPr>
      <dsp:spPr>
        <a:xfrm>
          <a:off x="5431380" y="484103"/>
          <a:ext cx="2468809" cy="1481285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Capsules, gélules</a:t>
          </a:r>
        </a:p>
      </dsp:txBody>
      <dsp:txXfrm>
        <a:off x="5431380" y="484103"/>
        <a:ext cx="2468809" cy="1481285"/>
      </dsp:txXfrm>
    </dsp:sp>
    <dsp:sp modelId="{8CAB5358-7D7B-418A-B577-D42023B4DFAC}">
      <dsp:nvSpPr>
        <dsp:cNvPr id="0" name=""/>
        <dsp:cNvSpPr/>
      </dsp:nvSpPr>
      <dsp:spPr>
        <a:xfrm>
          <a:off x="1357845" y="2212270"/>
          <a:ext cx="2468809" cy="1481285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3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Pastilles</a:t>
          </a:r>
        </a:p>
      </dsp:txBody>
      <dsp:txXfrm>
        <a:off x="1357845" y="2212270"/>
        <a:ext cx="2468809" cy="1481285"/>
      </dsp:txXfrm>
    </dsp:sp>
    <dsp:sp modelId="{38773044-13C7-4634-B1E3-A81101F90F36}">
      <dsp:nvSpPr>
        <dsp:cNvPr id="0" name=""/>
        <dsp:cNvSpPr/>
      </dsp:nvSpPr>
      <dsp:spPr>
        <a:xfrm>
          <a:off x="4073535" y="2212270"/>
          <a:ext cx="2468809" cy="1481285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Ovule, suppositoire</a:t>
          </a:r>
        </a:p>
      </dsp:txBody>
      <dsp:txXfrm>
        <a:off x="4073535" y="2212270"/>
        <a:ext cx="2468809" cy="1481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4448E-EEC8-4E7F-AA51-C785D014FDBA}">
      <dsp:nvSpPr>
        <dsp:cNvPr id="0" name=""/>
        <dsp:cNvSpPr/>
      </dsp:nvSpPr>
      <dsp:spPr>
        <a:xfrm>
          <a:off x="0" y="478461"/>
          <a:ext cx="2209965" cy="1325979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Pommade, onguent</a:t>
          </a:r>
        </a:p>
      </dsp:txBody>
      <dsp:txXfrm>
        <a:off x="0" y="478461"/>
        <a:ext cx="2209965" cy="1325979"/>
      </dsp:txXfrm>
    </dsp:sp>
    <dsp:sp modelId="{8BCC88F1-FCB4-458C-AF75-812585DB76FC}">
      <dsp:nvSpPr>
        <dsp:cNvPr id="0" name=""/>
        <dsp:cNvSpPr/>
      </dsp:nvSpPr>
      <dsp:spPr>
        <a:xfrm>
          <a:off x="2430961" y="478461"/>
          <a:ext cx="2209965" cy="1325979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Crème </a:t>
          </a:r>
        </a:p>
      </dsp:txBody>
      <dsp:txXfrm>
        <a:off x="2430961" y="478461"/>
        <a:ext cx="2209965" cy="1325979"/>
      </dsp:txXfrm>
    </dsp:sp>
    <dsp:sp modelId="{8D8BF6FD-2418-4E81-9649-7CEC9C31997C}">
      <dsp:nvSpPr>
        <dsp:cNvPr id="0" name=""/>
        <dsp:cNvSpPr/>
      </dsp:nvSpPr>
      <dsp:spPr>
        <a:xfrm>
          <a:off x="4861923" y="478461"/>
          <a:ext cx="2209965" cy="1325979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Gel </a:t>
          </a:r>
        </a:p>
      </dsp:txBody>
      <dsp:txXfrm>
        <a:off x="4861923" y="478461"/>
        <a:ext cx="2209965" cy="1325979"/>
      </dsp:txXfrm>
    </dsp:sp>
    <dsp:sp modelId="{E7E26F02-AA38-4702-B2AB-918C09BA5C48}">
      <dsp:nvSpPr>
        <dsp:cNvPr id="0" name=""/>
        <dsp:cNvSpPr/>
      </dsp:nvSpPr>
      <dsp:spPr>
        <a:xfrm>
          <a:off x="1215480" y="2025437"/>
          <a:ext cx="2209965" cy="1325979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Pâte </a:t>
          </a:r>
        </a:p>
      </dsp:txBody>
      <dsp:txXfrm>
        <a:off x="1215480" y="2025437"/>
        <a:ext cx="2209965" cy="1325979"/>
      </dsp:txXfrm>
    </dsp:sp>
    <dsp:sp modelId="{D6756772-B69A-4426-9C8C-4357BEBA2BAE}">
      <dsp:nvSpPr>
        <dsp:cNvPr id="0" name=""/>
        <dsp:cNvSpPr/>
      </dsp:nvSpPr>
      <dsp:spPr>
        <a:xfrm>
          <a:off x="3646442" y="2025437"/>
          <a:ext cx="2209965" cy="1325979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Timbre cutané</a:t>
          </a:r>
        </a:p>
      </dsp:txBody>
      <dsp:txXfrm>
        <a:off x="3646442" y="2025437"/>
        <a:ext cx="2209965" cy="13259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74903-7202-41EB-8465-3CDEEC77DA16}">
      <dsp:nvSpPr>
        <dsp:cNvPr id="0" name=""/>
        <dsp:cNvSpPr/>
      </dsp:nvSpPr>
      <dsp:spPr>
        <a:xfrm>
          <a:off x="576119" y="178"/>
          <a:ext cx="3213309" cy="1927985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Sirop</a:t>
          </a:r>
        </a:p>
      </dsp:txBody>
      <dsp:txXfrm>
        <a:off x="576119" y="178"/>
        <a:ext cx="3213309" cy="1927985"/>
      </dsp:txXfrm>
    </dsp:sp>
    <dsp:sp modelId="{E975FE94-CA8A-41CD-BBFC-76CDA1EFBA4C}">
      <dsp:nvSpPr>
        <dsp:cNvPr id="0" name=""/>
        <dsp:cNvSpPr/>
      </dsp:nvSpPr>
      <dsp:spPr>
        <a:xfrm>
          <a:off x="4110760" y="178"/>
          <a:ext cx="3213309" cy="1927985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Élixir</a:t>
          </a:r>
        </a:p>
      </dsp:txBody>
      <dsp:txXfrm>
        <a:off x="4110760" y="178"/>
        <a:ext cx="3213309" cy="1927985"/>
      </dsp:txXfrm>
    </dsp:sp>
    <dsp:sp modelId="{EFF7A2D4-F18F-42B9-AF26-644EBFA2651E}">
      <dsp:nvSpPr>
        <dsp:cNvPr id="0" name=""/>
        <dsp:cNvSpPr/>
      </dsp:nvSpPr>
      <dsp:spPr>
        <a:xfrm>
          <a:off x="576119" y="2249495"/>
          <a:ext cx="3213309" cy="1927985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Suspension*</a:t>
          </a:r>
        </a:p>
      </dsp:txBody>
      <dsp:txXfrm>
        <a:off x="576119" y="2249495"/>
        <a:ext cx="3213309" cy="1927985"/>
      </dsp:txXfrm>
    </dsp:sp>
    <dsp:sp modelId="{8CAB5358-7D7B-418A-B577-D42023B4DFAC}">
      <dsp:nvSpPr>
        <dsp:cNvPr id="0" name=""/>
        <dsp:cNvSpPr/>
      </dsp:nvSpPr>
      <dsp:spPr>
        <a:xfrm>
          <a:off x="4110760" y="2249495"/>
          <a:ext cx="3213309" cy="1927985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Lotion</a:t>
          </a:r>
        </a:p>
      </dsp:txBody>
      <dsp:txXfrm>
        <a:off x="4110760" y="2249495"/>
        <a:ext cx="3213309" cy="19279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74903-7202-41EB-8465-3CDEEC77DA16}">
      <dsp:nvSpPr>
        <dsp:cNvPr id="0" name=""/>
        <dsp:cNvSpPr/>
      </dsp:nvSpPr>
      <dsp:spPr>
        <a:xfrm>
          <a:off x="964" y="523184"/>
          <a:ext cx="3761076" cy="2256646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Ampoule</a:t>
          </a:r>
        </a:p>
      </dsp:txBody>
      <dsp:txXfrm>
        <a:off x="964" y="523184"/>
        <a:ext cx="3761076" cy="2256646"/>
      </dsp:txXfrm>
    </dsp:sp>
    <dsp:sp modelId="{E975FE94-CA8A-41CD-BBFC-76CDA1EFBA4C}">
      <dsp:nvSpPr>
        <dsp:cNvPr id="0" name=""/>
        <dsp:cNvSpPr/>
      </dsp:nvSpPr>
      <dsp:spPr>
        <a:xfrm>
          <a:off x="4138148" y="523184"/>
          <a:ext cx="3761076" cy="2256646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Fiole</a:t>
          </a:r>
        </a:p>
      </dsp:txBody>
      <dsp:txXfrm>
        <a:off x="4138148" y="523184"/>
        <a:ext cx="3761076" cy="22566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74903-7202-41EB-8465-3CDEEC77DA16}">
      <dsp:nvSpPr>
        <dsp:cNvPr id="0" name=""/>
        <dsp:cNvSpPr/>
      </dsp:nvSpPr>
      <dsp:spPr>
        <a:xfrm>
          <a:off x="576119" y="178"/>
          <a:ext cx="3213309" cy="1927985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Teinture</a:t>
          </a:r>
        </a:p>
      </dsp:txBody>
      <dsp:txXfrm>
        <a:off x="576119" y="178"/>
        <a:ext cx="3213309" cy="1927985"/>
      </dsp:txXfrm>
    </dsp:sp>
    <dsp:sp modelId="{E975FE94-CA8A-41CD-BBFC-76CDA1EFBA4C}">
      <dsp:nvSpPr>
        <dsp:cNvPr id="0" name=""/>
        <dsp:cNvSpPr/>
      </dsp:nvSpPr>
      <dsp:spPr>
        <a:xfrm>
          <a:off x="4110760" y="178"/>
          <a:ext cx="3213309" cy="1927985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Émulsion*</a:t>
          </a:r>
        </a:p>
      </dsp:txBody>
      <dsp:txXfrm>
        <a:off x="4110760" y="178"/>
        <a:ext cx="3213309" cy="1927985"/>
      </dsp:txXfrm>
    </dsp:sp>
    <dsp:sp modelId="{EFF7A2D4-F18F-42B9-AF26-644EBFA2651E}">
      <dsp:nvSpPr>
        <dsp:cNvPr id="0" name=""/>
        <dsp:cNvSpPr/>
      </dsp:nvSpPr>
      <dsp:spPr>
        <a:xfrm>
          <a:off x="2343440" y="2249495"/>
          <a:ext cx="3213309" cy="1927985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Collutoire</a:t>
          </a:r>
        </a:p>
      </dsp:txBody>
      <dsp:txXfrm>
        <a:off x="2343440" y="2249495"/>
        <a:ext cx="3213309" cy="19279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4448E-EEC8-4E7F-AA51-C785D014FDBA}">
      <dsp:nvSpPr>
        <dsp:cNvPr id="0" name=""/>
        <dsp:cNvSpPr/>
      </dsp:nvSpPr>
      <dsp:spPr>
        <a:xfrm>
          <a:off x="342371" y="1113"/>
          <a:ext cx="6381274" cy="3828764"/>
        </a:xfrm>
        <a:prstGeom prst="rect">
          <a:avLst/>
        </a:prstGeom>
        <a:blipFill rotWithShape="0">
          <a:blip xmlns:r="http://schemas.openxmlformats.org/officeDocument/2006/relationships" r:embed="rId1"/>
          <a:srcRect/>
          <a:stretch>
            <a:fillRect l="-39000" r="-3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600" kern="1200" dirty="0"/>
            <a:t>Pompe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2400" kern="1200" dirty="0"/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2400" kern="1200" dirty="0"/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2400" kern="1200" dirty="0"/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2400" kern="1200" dirty="0"/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2400" kern="1200" dirty="0"/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2400" kern="1200" dirty="0"/>
        </a:p>
      </dsp:txBody>
      <dsp:txXfrm>
        <a:off x="342371" y="1113"/>
        <a:ext cx="6381274" cy="3828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C2AEF700-9B0B-4359-8356-DCE7EE4E4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B9BF05B-06DB-4EC8-B476-CF95F9BD85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0D06730-FAD4-4E98-BEBC-97AE7B922863}" type="datetime1">
              <a:rPr lang="fr-FR" smtClean="0"/>
              <a:t>27/06/2024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321952E-79CD-4E03-AAEB-C22680419E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3DCA65F-8548-4E36-8331-FD471638BD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8CE0281-66A0-46B8-BDE2-AEF0C74537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735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11D5AF1-2EB9-453A-B3F3-35AFCBEE7222}" type="datetime1">
              <a:rPr lang="fr-FR" noProof="0" smtClean="0"/>
              <a:t>27/06/2024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9EDED1C-4656-4CF8-AD34-DC4A65BB391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954299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84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230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719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078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6442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186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1912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908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rtlCol="0" anchor="b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41776A-F263-4B2C-90DD-E966BEB60362}" type="datetime1">
              <a:rPr lang="fr-FR" noProof="0" smtClean="0"/>
              <a:t>27/06/2024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87403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913774" y="5108728"/>
            <a:ext cx="10364452" cy="682472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06BFDC-B9F0-472E-AD81-7CADDBEE9D22}" type="datetime1">
              <a:rPr lang="fr-FR" noProof="0" smtClean="0"/>
              <a:t>27/06/2024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76979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rtlCol="0" anchor="ctr"/>
          <a:lstStyle>
            <a:lvl1pPr algn="ctr"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913775" y="4204821"/>
            <a:ext cx="10364452" cy="1586380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F23706-580A-4D60-8264-8FCA3ECC2E13}" type="datetime1">
              <a:rPr lang="fr-FR" noProof="0" smtClean="0"/>
              <a:t>27/06/2024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12422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3" hasCustomPrompt="1"/>
          </p:nvPr>
        </p:nvSpPr>
        <p:spPr>
          <a:xfrm>
            <a:off x="1720644" y="3610032"/>
            <a:ext cx="8752299" cy="59478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913774" y="4372796"/>
            <a:ext cx="10364452" cy="142105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019C6D-94D0-473E-A114-9D9E543B4D42}" type="datetime1">
              <a:rPr lang="fr-FR" noProof="0" smtClean="0"/>
              <a:t>27/06/2024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3" name="Zone de texte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r-FR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Zone de texte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r-FR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1610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913775" y="4662335"/>
            <a:ext cx="10364452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CAACB4-65C8-4633-BA90-492A80A15858}" type="datetime1">
              <a:rPr lang="fr-FR" noProof="0" smtClean="0"/>
              <a:t>27/06/2024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79213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913774" y="2367093"/>
            <a:ext cx="3298976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913774" y="2943355"/>
            <a:ext cx="3298976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452389" y="2367093"/>
            <a:ext cx="3291521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16" hasCustomPrompt="1"/>
          </p:nvPr>
        </p:nvSpPr>
        <p:spPr>
          <a:xfrm>
            <a:off x="4441348" y="2943355"/>
            <a:ext cx="3303351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7973298" y="2367093"/>
            <a:ext cx="33049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7" hasCustomPrompt="1"/>
          </p:nvPr>
        </p:nvSpPr>
        <p:spPr>
          <a:xfrm>
            <a:off x="7973298" y="2943355"/>
            <a:ext cx="3304928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E343B9-AA2E-48D5-BE4F-2C30E3E1020E}" type="datetime1">
              <a:rPr lang="fr-FR" noProof="0" smtClean="0"/>
              <a:t>27/06/2024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88399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r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913774" y="4204820"/>
            <a:ext cx="3296409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0" name="Espace réservé d’image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8" hasCustomPrompt="1"/>
          </p:nvPr>
        </p:nvSpPr>
        <p:spPr>
          <a:xfrm>
            <a:off x="913774" y="4781082"/>
            <a:ext cx="3296409" cy="101011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442759" y="4204820"/>
            <a:ext cx="33018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3" name="Espace réservé d’image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9" hasCustomPrompt="1"/>
          </p:nvPr>
        </p:nvSpPr>
        <p:spPr>
          <a:xfrm>
            <a:off x="4441348" y="4781080"/>
            <a:ext cx="3303352" cy="101011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7973298" y="4204820"/>
            <a:ext cx="3300681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6" name="Espace réservé d’image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half" idx="20" hasCustomPrompt="1"/>
          </p:nvPr>
        </p:nvSpPr>
        <p:spPr>
          <a:xfrm>
            <a:off x="7973173" y="4781078"/>
            <a:ext cx="3305053" cy="1010121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7D9466-66DB-420D-BB1F-ED8D91724B10}" type="datetime1">
              <a:rPr lang="fr-FR" noProof="0" smtClean="0"/>
              <a:t>27/06/2024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797418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1" name="Espace réservé du texte vertical 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913775" y="2367093"/>
            <a:ext cx="10364452" cy="3424107"/>
          </a:xfrm>
        </p:spPr>
        <p:txBody>
          <a:bodyPr vert="eaVert" rtlCol="0"/>
          <a:lstStyle>
            <a:lvl1pPr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2B529D-945B-4FC4-9ECC-3EC453394E5F}" type="datetime1">
              <a:rPr lang="fr-FR" noProof="0" smtClean="0"/>
              <a:t>27/06/2024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339669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8" name="Espace réservé du texte vertical 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913775" y="609601"/>
            <a:ext cx="7658724" cy="5181599"/>
          </a:xfrm>
        </p:spPr>
        <p:txBody>
          <a:bodyPr vert="eaVert" rtlCol="0"/>
          <a:lstStyle>
            <a:lvl1pPr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8643B4-F3AA-45A6-B315-4792A5F55688}" type="datetime1">
              <a:rPr lang="fr-FR" noProof="0" smtClean="0"/>
              <a:t>27/06/2024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555640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EA1599-3AD3-42AE-8428-F2CD95F6393A}" type="datetime1">
              <a:rPr lang="fr-FR" noProof="0" smtClean="0"/>
              <a:t>27/06/2024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024972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quarter" idx="13" hasCustomPrompt="1"/>
          </p:nvPr>
        </p:nvSpPr>
        <p:spPr>
          <a:xfrm>
            <a:off x="913774" y="2367092"/>
            <a:ext cx="10363826" cy="3424107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E97113-AABC-4F8B-9F8E-39AC48EEC2DD}" type="datetime1">
              <a:rPr lang="fr-FR" noProof="0" smtClean="0"/>
              <a:t>27/06/2024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062707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913774" y="3657457"/>
            <a:ext cx="10351752" cy="1368183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C86D82-351B-4792-AC59-D4F9871A614A}" type="datetime1">
              <a:rPr lang="fr-FR" noProof="0" smtClean="0"/>
              <a:t>27/06/2024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75351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quarter" idx="13" hasCustomPrompt="1"/>
          </p:nvPr>
        </p:nvSpPr>
        <p:spPr>
          <a:xfrm>
            <a:off x="913774" y="2367092"/>
            <a:ext cx="5106026" cy="3424107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3" name="Espace réservé du contenu 3"/>
          <p:cNvSpPr>
            <a:spLocks noGrp="1"/>
          </p:cNvSpPr>
          <p:nvPr>
            <p:ph sz="quarter" idx="14" hasCustomPrompt="1"/>
          </p:nvPr>
        </p:nvSpPr>
        <p:spPr>
          <a:xfrm>
            <a:off x="6172200" y="2367092"/>
            <a:ext cx="5105400" cy="3424107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7297C0-9607-4F54-90C4-895420E86109}" type="datetime1">
              <a:rPr lang="fr-FR" noProof="0" smtClean="0"/>
              <a:t>27/06/2024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551646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146328" y="2371018"/>
            <a:ext cx="4873474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2" name="Espace réservé du contenu 3"/>
          <p:cNvSpPr>
            <a:spLocks noGrp="1"/>
          </p:cNvSpPr>
          <p:nvPr>
            <p:ph sz="quarter" idx="13" hasCustomPrompt="1"/>
          </p:nvPr>
        </p:nvSpPr>
        <p:spPr>
          <a:xfrm>
            <a:off x="913774" y="3051012"/>
            <a:ext cx="5106027" cy="2740187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423" y="2371018"/>
            <a:ext cx="4881804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3" name="Espace réservé du contenu 5"/>
          <p:cNvSpPr>
            <a:spLocks noGrp="1"/>
          </p:cNvSpPr>
          <p:nvPr>
            <p:ph sz="quarter" idx="14" hasCustomPrompt="1"/>
          </p:nvPr>
        </p:nvSpPr>
        <p:spPr>
          <a:xfrm>
            <a:off x="6172200" y="3051012"/>
            <a:ext cx="5105401" cy="2740187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EB9DB1-D669-4F3A-8771-6A2DACE9D9F4}" type="datetime1">
              <a:rPr lang="fr-FR" noProof="0" smtClean="0"/>
              <a:t>27/06/2024</a:t>
            </a:fld>
            <a:endParaRPr lang="fr-FR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720249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04B7F6-DED3-463D-95BA-9CFACAE323D5}" type="datetime1">
              <a:rPr lang="fr-FR" noProof="0" smtClean="0"/>
              <a:t>27/06/2024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13326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A56C45-5598-44F4-9A28-EC74B11AA518}" type="datetime1">
              <a:rPr lang="fr-FR" noProof="0" smtClean="0"/>
              <a:t>27/06/2024</a:t>
            </a:fld>
            <a:endParaRPr lang="fr-FR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7537943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sz="quarter" idx="13" hasCustomPrompt="1"/>
          </p:nvPr>
        </p:nvSpPr>
        <p:spPr>
          <a:xfrm>
            <a:off x="5078062" y="609600"/>
            <a:ext cx="6200163" cy="5181599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913774" y="2632852"/>
            <a:ext cx="3935689" cy="3158348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49F434-4EE7-48F2-8192-F36E996D6D28}" type="datetime1">
              <a:rPr lang="fr-FR" noProof="0" smtClean="0"/>
              <a:t>27/06/2024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85185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913794" y="2632852"/>
            <a:ext cx="5934949" cy="3158347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EA0DBB-E672-4A6D-9FC2-9ED42A339757}" type="datetime1">
              <a:rPr lang="fr-FR" noProof="0" smtClean="0"/>
              <a:t>27/06/2024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82491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E2C808CB-0262-46B1-93EA-9DF16CAA1D01}" type="datetime1">
              <a:rPr lang="fr-FR" noProof="0" smtClean="0"/>
              <a:t>27/06/2024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6D22F896-40B5-4ADD-8801-0D06FADFA095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5226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705" r:id="rId1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10.png"/><Relationship Id="rId4" Type="http://schemas.openxmlformats.org/officeDocument/2006/relationships/diagramData" Target="../diagrams/data4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391C69-E52F-4DC0-B51A-0DABC548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2" name="Image 2">
            <a:extLst>
              <a:ext uri="{FF2B5EF4-FFF2-40B4-BE49-F238E27FC236}">
                <a16:creationId xmlns:a16="http://schemas.microsoft.com/office/drawing/2014/main" id="{C3C7ED6A-DE7F-4002-9699-B659DE551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 13">
            <a:extLst>
              <a:ext uri="{FF2B5EF4-FFF2-40B4-BE49-F238E27FC236}">
                <a16:creationId xmlns:a16="http://schemas.microsoft.com/office/drawing/2014/main" id="{048390FD-448E-4FF2-AEE8-C46960568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5" name="Image 4" descr="Boîte de Pétri">
            <a:extLst>
              <a:ext uri="{FF2B5EF4-FFF2-40B4-BE49-F238E27FC236}">
                <a16:creationId xmlns:a16="http://schemas.microsoft.com/office/drawing/2014/main" id="{D16B27C4-A9C2-4AC4-9DD3-88F63F48E8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274" y="10"/>
            <a:ext cx="4834726" cy="685799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BD259F2-A289-4420-B3EB-BBC6A904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BE7596B-F237-47DD-989E-9D8B0B49B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075" y="1358901"/>
            <a:ext cx="5280026" cy="2730498"/>
          </a:xfrm>
        </p:spPr>
        <p:txBody>
          <a:bodyPr rtlCol="0">
            <a:normAutofit/>
          </a:bodyPr>
          <a:lstStyle/>
          <a:p>
            <a:pPr rtl="0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présentation d’un médicament</a:t>
            </a:r>
            <a:b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063915B-82A1-4F1C-B5C6-3E18DDD97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1075" y="4165600"/>
            <a:ext cx="5280027" cy="1371599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p.101</a:t>
            </a:r>
          </a:p>
        </p:txBody>
      </p:sp>
    </p:spTree>
    <p:extLst>
      <p:ext uri="{BB962C8B-B14F-4D97-AF65-F5344CB8AC3E}">
        <p14:creationId xmlns:p14="http://schemas.microsoft.com/office/powerpoint/2010/main" val="264202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A8BC70-6879-8542-24EC-FF1A6B358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anchor="ctr">
            <a:normAutofit/>
          </a:bodyPr>
          <a:lstStyle/>
          <a:p>
            <a:r>
              <a:rPr lang="fr-CA" dirty="0"/>
              <a:t>AIDE À L’APPRENTISSAGE #2</a:t>
            </a:r>
          </a:p>
        </p:txBody>
      </p:sp>
      <p:pic>
        <p:nvPicPr>
          <p:cNvPr id="1026" name="Picture 2" descr="Omr, Feuille, Remplir, Papier, Main">
            <a:extLst>
              <a:ext uri="{FF2B5EF4-FFF2-40B4-BE49-F238E27FC236}">
                <a16:creationId xmlns:a16="http://schemas.microsoft.com/office/drawing/2014/main" id="{D7CDAAF5-215E-DF97-813D-06DDBBEAD4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1127" y="2367093"/>
            <a:ext cx="5129748" cy="3424107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278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15" name="Image 114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 rtlCol="0">
            <a:normAutofit/>
          </a:bodyPr>
          <a:lstStyle/>
          <a:p>
            <a:pPr algn="l" rtl="0"/>
            <a:r>
              <a:rPr lang="fr-FR" dirty="0"/>
              <a:t>Forme solide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FDB8C9B9-A480-7D25-D526-01CDF80F6F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9205631"/>
              </p:ext>
            </p:extLst>
          </p:nvPr>
        </p:nvGraphicFramePr>
        <p:xfrm>
          <a:off x="3648346" y="1653297"/>
          <a:ext cx="7900190" cy="4177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5DC1DCDB-1DCE-8804-ACCF-4220CE1E2B92}"/>
              </a:ext>
            </a:extLst>
          </p:cNvPr>
          <p:cNvSpPr txBox="1"/>
          <p:nvPr/>
        </p:nvSpPr>
        <p:spPr>
          <a:xfrm>
            <a:off x="516835" y="2120348"/>
            <a:ext cx="31315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Ils sont destinés à être avalés, croqués, administrés par voies sublinguale, dans une cavité ou dissous s’ils sont effervescents.</a:t>
            </a:r>
          </a:p>
          <a:p>
            <a:endParaRPr lang="fr-CA" sz="2400" dirty="0"/>
          </a:p>
          <a:p>
            <a:r>
              <a:rPr lang="fr-CA" sz="2400" dirty="0"/>
              <a:t>Ils peuvent aussi être absorbés plus loin dans le tube digestif.</a:t>
            </a:r>
          </a:p>
        </p:txBody>
      </p:sp>
    </p:spTree>
    <p:extLst>
      <p:ext uri="{BB962C8B-B14F-4D97-AF65-F5344CB8AC3E}">
        <p14:creationId xmlns:p14="http://schemas.microsoft.com/office/powerpoint/2010/main" val="2026403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030" y="1314449"/>
            <a:ext cx="3306195" cy="4073627"/>
          </a:xfrm>
          <a:noFill/>
        </p:spPr>
        <p:txBody>
          <a:bodyPr rtlCol="0">
            <a:normAutofit/>
          </a:bodyPr>
          <a:lstStyle/>
          <a:p>
            <a:pPr algn="l" rtl="0"/>
            <a:r>
              <a:rPr lang="fr-FR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Forme </a:t>
            </a:r>
            <a:br>
              <a:rPr lang="fr-FR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semi-liquide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E2D2CB6D-0536-62A3-27A8-BAB9A3BCC7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656625"/>
              </p:ext>
            </p:extLst>
          </p:nvPr>
        </p:nvGraphicFramePr>
        <p:xfrm>
          <a:off x="384313" y="453058"/>
          <a:ext cx="7071889" cy="3829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FDDAE625-E74D-589D-84C9-434CD345D14A}"/>
              </a:ext>
            </a:extLst>
          </p:cNvPr>
          <p:cNvSpPr txBox="1"/>
          <p:nvPr/>
        </p:nvSpPr>
        <p:spPr>
          <a:xfrm>
            <a:off x="1011937" y="4926411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Ils sont destinés à être appliqués sur la peau.</a:t>
            </a:r>
          </a:p>
        </p:txBody>
      </p:sp>
    </p:spTree>
    <p:extLst>
      <p:ext uri="{BB962C8B-B14F-4D97-AF65-F5344CB8AC3E}">
        <p14:creationId xmlns:p14="http://schemas.microsoft.com/office/powerpoint/2010/main" val="4112772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5F86BEAF-FD24-4827-AD37-6785EBC9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28" name="Image 2">
            <a:extLst>
              <a:ext uri="{FF2B5EF4-FFF2-40B4-BE49-F238E27FC236}">
                <a16:creationId xmlns:a16="http://schemas.microsoft.com/office/drawing/2014/main" id="{F5B52056-26AD-4841-8A16-C1D9E3C09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space réservé du contenu 5" descr="Formule">
            <a:extLst>
              <a:ext uri="{FF2B5EF4-FFF2-40B4-BE49-F238E27FC236}">
                <a16:creationId xmlns:a16="http://schemas.microsoft.com/office/drawing/2014/main" id="{29B78601-F415-4A48-AB86-2F6B81FA913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58B2B72-EB44-4428-96AA-8636E4A4A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373" y="618518"/>
            <a:ext cx="6672886" cy="79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Forme liquide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C224FCC-5D0F-C40F-A1E0-65490A66027F}"/>
              </a:ext>
            </a:extLst>
          </p:cNvPr>
          <p:cNvSpPr txBox="1"/>
          <p:nvPr/>
        </p:nvSpPr>
        <p:spPr>
          <a:xfrm>
            <a:off x="4989027" y="2173357"/>
            <a:ext cx="6672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On appel solution toute préparation liquide pouvant être administrée par voie orale ou parentérale, ou encore pouvant être appliquée par voie externe, sur une muqueuse ou dans une cavité.</a:t>
            </a:r>
          </a:p>
        </p:txBody>
      </p:sp>
    </p:spTree>
    <p:extLst>
      <p:ext uri="{BB962C8B-B14F-4D97-AF65-F5344CB8AC3E}">
        <p14:creationId xmlns:p14="http://schemas.microsoft.com/office/powerpoint/2010/main" val="3069036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15" name="Image 114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 rtlCol="0">
            <a:normAutofit/>
          </a:bodyPr>
          <a:lstStyle/>
          <a:p>
            <a:pPr algn="l" rtl="0"/>
            <a:r>
              <a:rPr lang="fr-FR" dirty="0"/>
              <a:t>Forme liquide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FDB8C9B9-A480-7D25-D526-01CDF80F6F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9329601"/>
              </p:ext>
            </p:extLst>
          </p:nvPr>
        </p:nvGraphicFramePr>
        <p:xfrm>
          <a:off x="1972282" y="1719558"/>
          <a:ext cx="7900190" cy="4177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9273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15" name="Image 114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 rtlCol="0">
            <a:normAutofit/>
          </a:bodyPr>
          <a:lstStyle/>
          <a:p>
            <a:pPr algn="l" rtl="0"/>
            <a:r>
              <a:rPr lang="fr-FR" dirty="0"/>
              <a:t>Forme liquide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FDB8C9B9-A480-7D25-D526-01CDF80F6F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7227687"/>
              </p:ext>
            </p:extLst>
          </p:nvPr>
        </p:nvGraphicFramePr>
        <p:xfrm>
          <a:off x="148109" y="785943"/>
          <a:ext cx="7900190" cy="330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C05D4C1-F813-8CCA-5009-094931B4F5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7714" y="3784159"/>
            <a:ext cx="3810000" cy="28575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0E72B8C-5BA0-DDEB-7A8C-BD99D14AED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0444" y="3784159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74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15" name="Image 114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 rtlCol="0">
            <a:normAutofit/>
          </a:bodyPr>
          <a:lstStyle/>
          <a:p>
            <a:pPr algn="l" rtl="0"/>
            <a:r>
              <a:rPr lang="fr-FR" dirty="0"/>
              <a:t>Forme liquide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FDB8C9B9-A480-7D25-D526-01CDF80F6F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2163891"/>
              </p:ext>
            </p:extLst>
          </p:nvPr>
        </p:nvGraphicFramePr>
        <p:xfrm>
          <a:off x="45498" y="1666549"/>
          <a:ext cx="7900190" cy="4177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 3" descr="Une image contenant texte, intérieur&#10;&#10;Description générée automatiquement">
            <a:extLst>
              <a:ext uri="{FF2B5EF4-FFF2-40B4-BE49-F238E27FC236}">
                <a16:creationId xmlns:a16="http://schemas.microsoft.com/office/drawing/2014/main" id="{25CCFA58-E868-3E29-1783-CC8FC1893B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8949" y="3293421"/>
            <a:ext cx="3178941" cy="317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10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030" y="1314449"/>
            <a:ext cx="3306195" cy="4073627"/>
          </a:xfrm>
          <a:noFill/>
        </p:spPr>
        <p:txBody>
          <a:bodyPr rtlCol="0">
            <a:normAutofit/>
          </a:bodyPr>
          <a:lstStyle/>
          <a:p>
            <a:pPr algn="l" rtl="0"/>
            <a:r>
              <a:rPr lang="fr-FR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Forme </a:t>
            </a:r>
            <a:br>
              <a:rPr lang="fr-FR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Gazeuse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E2D2CB6D-0536-62A3-27A8-BAB9A3BCC7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176395"/>
              </p:ext>
            </p:extLst>
          </p:nvPr>
        </p:nvGraphicFramePr>
        <p:xfrm>
          <a:off x="384313" y="453058"/>
          <a:ext cx="7071889" cy="3829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FDDAE625-E74D-589D-84C9-434CD345D14A}"/>
              </a:ext>
            </a:extLst>
          </p:cNvPr>
          <p:cNvSpPr txBox="1"/>
          <p:nvPr/>
        </p:nvSpPr>
        <p:spPr>
          <a:xfrm>
            <a:off x="1011937" y="4926411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L’aérosol est un vaporisateur qui permet d’envoyer le médicament dans les voies respiratoires.</a:t>
            </a:r>
          </a:p>
        </p:txBody>
      </p:sp>
    </p:spTree>
    <p:extLst>
      <p:ext uri="{BB962C8B-B14F-4D97-AF65-F5344CB8AC3E}">
        <p14:creationId xmlns:p14="http://schemas.microsoft.com/office/powerpoint/2010/main" val="1576272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Gouttelette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521331_TF33443810_Win32" id="{6A42EC84-903C-4159-A4E1-3FF4EB770DE4}" vid="{408142B1-B405-4455-B45A-1DCBB666253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BA7D41-7EBD-45D7-AFB8-22EF4BFA6BA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8E52988-C458-4121-9BF8-864CDB291D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C9275B-1E7E-409A-9467-302622C468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Conception pour laboratoires</Template>
  <TotalTime>303</TotalTime>
  <Words>161</Words>
  <Application>Microsoft Office PowerPoint</Application>
  <PresentationFormat>Grand écran</PresentationFormat>
  <Paragraphs>48</Paragraphs>
  <Slides>9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Tw Cen MT</vt:lpstr>
      <vt:lpstr>Gouttelette</vt:lpstr>
      <vt:lpstr>La présentation d’un médicament </vt:lpstr>
      <vt:lpstr>AIDE À L’APPRENTISSAGE #2</vt:lpstr>
      <vt:lpstr>Forme solide</vt:lpstr>
      <vt:lpstr>Forme  semi-liquide</vt:lpstr>
      <vt:lpstr>Forme liquide</vt:lpstr>
      <vt:lpstr>Forme liquide</vt:lpstr>
      <vt:lpstr>Forme liquide</vt:lpstr>
      <vt:lpstr>Forme liquide</vt:lpstr>
      <vt:lpstr>Forme  Gazeuse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présentation d’un médicament</dc:title>
  <dc:creator>Diotte, Carol</dc:creator>
  <cp:lastModifiedBy>Beaulieu, Daniel</cp:lastModifiedBy>
  <cp:revision>5</cp:revision>
  <dcterms:created xsi:type="dcterms:W3CDTF">2023-02-13T14:52:26Z</dcterms:created>
  <dcterms:modified xsi:type="dcterms:W3CDTF">2024-06-27T15:32:47Z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