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ppt/ink/ink10.xml" ContentType="application/inkml+xml"/>
  <Override PartName="/ppt/ink/ink11.xml" ContentType="application/inkml+xml"/>
  <Override PartName="/ppt/ink/ink12.xml" ContentType="application/inkml+xml"/>
  <Override PartName="/ppt/ink/ink13.xml" ContentType="application/inkml+xml"/>
  <Override PartName="/ppt/ink/ink14.xml" ContentType="application/inkml+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26"/>
  </p:notesMasterIdLst>
  <p:sldIdLst>
    <p:sldId id="329" r:id="rId2"/>
    <p:sldId id="330" r:id="rId3"/>
    <p:sldId id="331" r:id="rId4"/>
    <p:sldId id="332" r:id="rId5"/>
    <p:sldId id="333" r:id="rId6"/>
    <p:sldId id="335" r:id="rId7"/>
    <p:sldId id="368" r:id="rId8"/>
    <p:sldId id="369" r:id="rId9"/>
    <p:sldId id="370" r:id="rId10"/>
    <p:sldId id="339" r:id="rId11"/>
    <p:sldId id="371" r:id="rId12"/>
    <p:sldId id="372" r:id="rId13"/>
    <p:sldId id="343" r:id="rId14"/>
    <p:sldId id="373" r:id="rId15"/>
    <p:sldId id="345" r:id="rId16"/>
    <p:sldId id="344" r:id="rId17"/>
    <p:sldId id="346" r:id="rId18"/>
    <p:sldId id="347" r:id="rId19"/>
    <p:sldId id="348" r:id="rId20"/>
    <p:sldId id="326" r:id="rId21"/>
    <p:sldId id="327" r:id="rId22"/>
    <p:sldId id="383" r:id="rId23"/>
    <p:sldId id="384" r:id="rId24"/>
    <p:sldId id="385" r:id="rId25"/>
  </p:sldIdLst>
  <p:sldSz cx="9144000" cy="6858000" type="screen4x3"/>
  <p:notesSz cx="6858000" cy="9144000"/>
  <p:defaultTextStyle>
    <a:defPPr>
      <a:defRPr lang="fr-CA"/>
    </a:defPPr>
    <a:lvl1pPr algn="l" rtl="0" eaLnBrk="0" fontAlgn="base" hangingPunct="0">
      <a:spcBef>
        <a:spcPct val="0"/>
      </a:spcBef>
      <a:spcAft>
        <a:spcPct val="0"/>
      </a:spcAft>
      <a:defRPr u="sng" kern="1200">
        <a:solidFill>
          <a:schemeClr val="tx1"/>
        </a:solidFill>
        <a:latin typeface="Times New Roman" panose="02020603050405020304" pitchFamily="18" charset="0"/>
        <a:ea typeface="+mn-ea"/>
        <a:cs typeface="Arial" panose="020B0604020202020204" pitchFamily="34" charset="0"/>
      </a:defRPr>
    </a:lvl1pPr>
    <a:lvl2pPr marL="457200" algn="l" rtl="0" eaLnBrk="0" fontAlgn="base" hangingPunct="0">
      <a:spcBef>
        <a:spcPct val="0"/>
      </a:spcBef>
      <a:spcAft>
        <a:spcPct val="0"/>
      </a:spcAft>
      <a:defRPr u="sng" kern="1200">
        <a:solidFill>
          <a:schemeClr val="tx1"/>
        </a:solidFill>
        <a:latin typeface="Times New Roman" panose="02020603050405020304" pitchFamily="18" charset="0"/>
        <a:ea typeface="+mn-ea"/>
        <a:cs typeface="Arial" panose="020B0604020202020204" pitchFamily="34" charset="0"/>
      </a:defRPr>
    </a:lvl2pPr>
    <a:lvl3pPr marL="914400" algn="l" rtl="0" eaLnBrk="0" fontAlgn="base" hangingPunct="0">
      <a:spcBef>
        <a:spcPct val="0"/>
      </a:spcBef>
      <a:spcAft>
        <a:spcPct val="0"/>
      </a:spcAft>
      <a:defRPr u="sng" kern="1200">
        <a:solidFill>
          <a:schemeClr val="tx1"/>
        </a:solidFill>
        <a:latin typeface="Times New Roman" panose="02020603050405020304" pitchFamily="18" charset="0"/>
        <a:ea typeface="+mn-ea"/>
        <a:cs typeface="Arial" panose="020B0604020202020204" pitchFamily="34" charset="0"/>
      </a:defRPr>
    </a:lvl3pPr>
    <a:lvl4pPr marL="1371600" algn="l" rtl="0" eaLnBrk="0" fontAlgn="base" hangingPunct="0">
      <a:spcBef>
        <a:spcPct val="0"/>
      </a:spcBef>
      <a:spcAft>
        <a:spcPct val="0"/>
      </a:spcAft>
      <a:defRPr u="sng" kern="1200">
        <a:solidFill>
          <a:schemeClr val="tx1"/>
        </a:solidFill>
        <a:latin typeface="Times New Roman" panose="02020603050405020304" pitchFamily="18" charset="0"/>
        <a:ea typeface="+mn-ea"/>
        <a:cs typeface="Arial" panose="020B0604020202020204" pitchFamily="34" charset="0"/>
      </a:defRPr>
    </a:lvl4pPr>
    <a:lvl5pPr marL="1828800" algn="l" rtl="0" eaLnBrk="0" fontAlgn="base" hangingPunct="0">
      <a:spcBef>
        <a:spcPct val="0"/>
      </a:spcBef>
      <a:spcAft>
        <a:spcPct val="0"/>
      </a:spcAft>
      <a:defRPr u="sng"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u="sng"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u="sng"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u="sng"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u="sng" kern="1200">
        <a:solidFill>
          <a:schemeClr val="tx1"/>
        </a:solidFill>
        <a:latin typeface="Times New Roman" panose="02020603050405020304" pitchFamily="18"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a:srgbClr val="000000"/>
    <a:srgbClr val="422100"/>
    <a:srgbClr val="FDE04D"/>
    <a:srgbClr val="8B0B0B"/>
    <a:srgbClr val="000099"/>
    <a:srgbClr val="66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40" autoAdjust="0"/>
    <p:restoredTop sz="94646" autoAdjust="0"/>
  </p:normalViewPr>
  <p:slideViewPr>
    <p:cSldViewPr>
      <p:cViewPr varScale="1">
        <p:scale>
          <a:sx n="48" d="100"/>
          <a:sy n="48" d="100"/>
        </p:scale>
        <p:origin x="1325" y="43"/>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ink/ink1.xml><?xml version="1.0" encoding="utf-8"?>
<inkml:ink xmlns:inkml="http://www.w3.org/2003/InkML">
  <inkml:definitions>
    <inkml:context xml:id="ctx0">
      <inkml:inkSource xml:id="inkSrc0">
        <inkml:traceFormat>
          <inkml:channel name="X" type="integer" max="1280" units="cm"/>
          <inkml:channel name="Y" type="integer" max="800" units="cm"/>
        </inkml:traceFormat>
        <inkml:channelProperties>
          <inkml:channelProperty channel="X" name="resolution" value="28.31858" units="1/cm"/>
          <inkml:channelProperty channel="Y" name="resolution" value="28.36879" units="1/cm"/>
        </inkml:channelProperties>
      </inkml:inkSource>
      <inkml:timestamp xml:id="ts0" timeString="2012-03-03T20:59:26.476"/>
    </inkml:context>
    <inkml:brush xml:id="br0">
      <inkml:brushProperty name="width" value="0.08819" units="cm"/>
      <inkml:brushProperty name="height" value="0.35278" units="cm"/>
      <inkml:brushProperty name="color" value="#FFFF00"/>
      <inkml:brushProperty name="transparency" value="170"/>
      <inkml:brushProperty name="tip" value="rectangle"/>
      <inkml:brushProperty name="rasterOp" value="maskPen"/>
      <inkml:brushProperty name="fitToCurve" value="1"/>
      <inkml:brushProperty name="ignorePressure" value="1"/>
    </inkml:brush>
  </inkml:definitions>
  <inkml:trace contextRef="#ctx0" brushRef="#br0">0 26,'0'0,"24"0,-24 0,24 0,-24 0,24 0,-24 0,23 0,1 0,-24 0,24 0,-24 0,24 0,0 0,-24 0,24 0,-24 0,23 0,-23 0,24 0,0 0,-24 0,24 0,0 0,0 0,-24 0,23 0,-23 0,24 0,0 0,-24 0,24 0,-24 0,24 0,-24 0,23-12,1 12,-24 0,24 0,-24 0,24 0,0 0,-24 0,24 0,-24 0,23 0,-23 0,24 0,0 0,-24 0,24 0,-24 0,24 0,0 0,-24 0,23 0,-23 0,24 0,-24 0,24 0,0 0,-24 0,24 0,-24 0,24 0,-1 0,-23 0,24 0,-24 0,24 0,0 0,0 0,-24 0,23 0,-23 0,24 0,0 0,-24 0,24 0,-24 0,24 0,0 0,-24 0,23 0,-23 0,24 0,-24 0,0 0,24 0,0 0,-24 0,24 0,-24 0,24 0,-1 0,-23 0,24 0,-24 0,24 0,-24 0,24 0,0 0,-24 0,24 0,-24 0,23 0,1 0,-24 0,24 0,-24 0,24 0,-24 0,24 0,0 0,-24 0,23 0,-23 0,24 0,0 0,-24 0,24 0</inkml:trace>
</inkml:ink>
</file>

<file path=ppt/ink/ink10.xml><?xml version="1.0" encoding="utf-8"?>
<inkml:ink xmlns:inkml="http://www.w3.org/2003/InkML">
  <inkml:definitions>
    <inkml:context xml:id="ctx0">
      <inkml:inkSource xml:id="inkSrc0">
        <inkml:traceFormat>
          <inkml:channel name="X" type="integer" max="1280" units="cm"/>
          <inkml:channel name="Y" type="integer" max="800" units="cm"/>
        </inkml:traceFormat>
        <inkml:channelProperties>
          <inkml:channelProperty channel="X" name="resolution" value="28.31858" units="1/cm"/>
          <inkml:channelProperty channel="Y" name="resolution" value="28.36879" units="1/cm"/>
        </inkml:channelProperties>
      </inkml:inkSource>
      <inkml:timestamp xml:id="ts0" timeString="2012-03-03T21:01:08.492"/>
    </inkml:context>
    <inkml:brush xml:id="br0">
      <inkml:brushProperty name="width" value="0.08819" units="cm"/>
      <inkml:brushProperty name="height" value="0.35278" units="cm"/>
      <inkml:brushProperty name="color" value="#5C83B4"/>
      <inkml:brushProperty name="transparency" value="170"/>
      <inkml:brushProperty name="tip" value="rectangle"/>
      <inkml:brushProperty name="rasterOp" value="maskPen"/>
      <inkml:brushProperty name="fitToCurve" value="1"/>
      <inkml:brushProperty name="ignorePressure" value="1"/>
    </inkml:brush>
  </inkml:definitions>
  <inkml:trace contextRef="#ctx0" brushRef="#br0">3928 0,'0'0,"0"0,-24 0,0 0,24 23,-23-23,23 0,-24 0,24 0,-24 0,0 0,0 0,24 0,-23 0,-1 0,24 0,-24 0,24 0,-48 0,48 0,-71 0,71 0,-24 0,0 0,24 0,-23 0,23 0,-24 0,0 0,24 0,-24 0,24 0,-24 0,24 0,-47 0,47 0,-24 0,24 0,-24 0,0 0,24 0,-24 0,-47 0,23 0,1 0,23 0,0 0,0 0,1 0,-25 0,48 0,-48 0,25 23,-1-23,0 0,0 0,0 0,1 0,-1 0,0 0,0 0,0 0,24 0,-23 0,-1 0,-24 0,24 0,-23 0,23 0,24 0,-24 0,0 23,24-23,-24 0,1 0,-1 0,0 0,24 0,-24 0,0 0,24 0,-23 0,-1 0,0-23,-24 23,25 0,-120 0,119 0,0 0,0 0,24-23,0 23,-23 0,-1 0,0 0,0-23,24 23,-24 0,0 0,24 0,-23 0,23 0,0 0,-24 0,0 0,24 0,-24 0,0 0,1 0,23 0,-24 0,24 0,-24 0,24 0,-24 23,0-23,-23 0,23 0,0 0,-23 0,47 0,-24 0,0 0,24 0,-24 0,0 0,24 0,-23 0,23 0,-48 0,24 23,0-23,1 0,23 0,-24 0,0 0,0 0,24 0,-48 0,25 0,-1 0,0 0,24 0,-24 0,0 0,-23 0,23 0,0 0,-23 0,-1 0,24 0,0 0,1 0,-1 0,24 0,-24 0,24 0,-24 0,24 0,-47 0,47 0,-24 0,-24 0,48 0,-47 0,47 0,-24 0,24 0,-48 0,48 0,-24 0,0 0,1 0,23 0,-24 0,24 0,-24 0,0 0,24 0,-24 0,24 0,-23 0,23 0,-24 0,0 0,0 0,24 0,-24 0,1 0,23 0,-24 0,24 0,-24 0</inkml:trace>
</inkml:ink>
</file>

<file path=ppt/ink/ink11.xml><?xml version="1.0" encoding="utf-8"?>
<inkml:ink xmlns:inkml="http://www.w3.org/2003/InkML">
  <inkml:definitions>
    <inkml:context xml:id="ctx0">
      <inkml:inkSource xml:id="inkSrc0">
        <inkml:traceFormat>
          <inkml:channel name="X" type="integer" max="1280" units="cm"/>
          <inkml:channel name="Y" type="integer" max="800" units="cm"/>
        </inkml:traceFormat>
        <inkml:channelProperties>
          <inkml:channelProperty channel="X" name="resolution" value="28.31858" units="1/cm"/>
          <inkml:channelProperty channel="Y" name="resolution" value="28.36879" units="1/cm"/>
        </inkml:channelProperties>
      </inkml:inkSource>
      <inkml:timestamp xml:id="ts0" timeString="2012-03-03T21:01:35.976"/>
    </inkml:context>
    <inkml:brush xml:id="br0">
      <inkml:brushProperty name="width" value="0.08819" units="cm"/>
      <inkml:brushProperty name="height" value="0.35278" units="cm"/>
      <inkml:brushProperty name="color" value="#C0504D"/>
      <inkml:brushProperty name="transparency" value="170"/>
      <inkml:brushProperty name="tip" value="rectangle"/>
      <inkml:brushProperty name="rasterOp" value="maskPen"/>
      <inkml:brushProperty name="fitToCurve" value="1"/>
      <inkml:brushProperty name="ignorePressure" value="1"/>
    </inkml:brush>
  </inkml:definitions>
  <inkml:trace contextRef="#ctx0" brushRef="#br0">0 44,'24'0,"-24"0,23 0,1 0,-24 0,24 0,-24 0,24 0,-24 0,24 0,-1 0,-23 0,24 0,-24 0,24 0,0 0,-24 0,24 0,-24 0,23 0,-23 0,24 0,0 0,-24 0,24 0,-24 0,24 0,0 0,-24 0,23 0,-23 0,0 0,24 0,-24 0,24 0,0 0,-24 0,24 0,-24 0,23 0,1 21,-24-21,24 0,-24 0,24 0,-24 0,24 0,-1 0,-23 0,24 0,-24 0,24 0,0 22,-24-22,24 0,-24 0,24 0,-24 0,23 0,1 0,0 0,0 0,0 0,-24 0,23 0,1 0,0 0,0-22,0 22,23 0,-47 0,24 0,-24 0,24 0,-24 0,24 0,0 0,-24 0,23 0,-23 0,24-21,0 21,-24 0,24 0,-24 0,24 0,-24 0,23 0,1 0,-24 0,24 0,-24 0,48 0,-48 0,23 0,1 0,0 0,-24 0,24 0,0 0,0 0,-24 0,23 0,-23 0,24 0,0 0,-24 0,24 0,-24 0,24 0,-24 0,23 0,1 0,-24 0,24 0,-24 0,24 0,-24 0,24 0,-1 0,-23-21,24 21,-24 0,24 0,0 0,-24 0,24 0,-24 0,24-22,-24 22,23 0,1 0,-24 0,24 0,-24 0,24 0,0 0,-24 0,23 0,-23 0,24 0,-24 0,0 0,24 0,0 0,-24 0,24 0,47 22,-47-22,0 0,-24 21,24-21,-1 0,1 0,-24 0,24 0,-24 0,24 0,-24 0,24 0,-1 0,-23 0,24 0,-24 0,24 0,0 0,-24 21,0-21,24 0,-24 0,23 0,-23 0,24 0,0 0,0 0,0 0,0 0,23 0,-47 0,24 0,0 0,-24 22,0-22,24 0,-24 0,23 0,-23 0,24 0,0 0,-24 0,24 0,-24 0,24 0,-1 0,1 0,-24 0,24 0,0 0,-24 0,24 0,0 0,-1 0,-23 0,24 0,-24 0,24 0,-24 0,24 0,0 0,-24 0,23 0,-23 0,24 0,0 0,0 0,-24 0,47 0,-47 0,24 0,-24 0,24 0,-24 0,24 0,0 0,0 0,-24 0,23-22,1 22,-24 0,24 0,-24-21,24 21,0 0,-24 0,23 0,-23 0,24 0,-24 0,24 0,0 0,-24 0,24 0,-1 0,1 0,-24-21,24 21,-24 0,24 0,0 0,0 0,-24 0,23 0,-23 0,24 0,0 0,24 0,-25 0,1 0,-24 0,24 0,-24 0,24 0,-24 0,24 0,-1 0,-23 0,24 0,-24 0,24 21,0-21,-24 0,24 0,-24 0,24 0,-24 21,23-21,1 0,-24 0,24 0,-24 0,24 0,0 0,-24 22,0-22,23 0,-23 0,24 0,-24 0,24 0,0 0,-24 21,24-21,-24 0,23 0,-23 0,24 0,0 0,-24 0,24 0,0 0,0 0,-1 0,-23 0,48 0,-48 0,48 0,-48 0,23 0,1 0,0 0,-24 0,24 0,0 0,-1 0,-23 0,24 0,-24 0,24 0,-24 0,0 0,24 0,0 0,-24 0,24 0,-24 0,23 0,1 0,-24 0,24 0,-24 0</inkml:trace>
</inkml:ink>
</file>

<file path=ppt/ink/ink12.xml><?xml version="1.0" encoding="utf-8"?>
<inkml:ink xmlns:inkml="http://www.w3.org/2003/InkML">
  <inkml:definitions>
    <inkml:context xml:id="ctx0">
      <inkml:inkSource xml:id="inkSrc0">
        <inkml:traceFormat>
          <inkml:channel name="X" type="integer" max="1280" units="cm"/>
          <inkml:channel name="Y" type="integer" max="800" units="cm"/>
        </inkml:traceFormat>
        <inkml:channelProperties>
          <inkml:channelProperty channel="X" name="resolution" value="28.31858" units="1/cm"/>
          <inkml:channelProperty channel="Y" name="resolution" value="28.36879" units="1/cm"/>
        </inkml:channelProperties>
      </inkml:inkSource>
      <inkml:timestamp xml:id="ts0" timeString="2012-03-03T21:01:47.320"/>
    </inkml:context>
    <inkml:brush xml:id="br0">
      <inkml:brushProperty name="width" value="0.08819" units="cm"/>
      <inkml:brushProperty name="height" value="0.35278" units="cm"/>
      <inkml:brushProperty name="color" value="#C0504D"/>
      <inkml:brushProperty name="transparency" value="170"/>
      <inkml:brushProperty name="tip" value="rectangle"/>
      <inkml:brushProperty name="rasterOp" value="maskPen"/>
      <inkml:brushProperty name="fitToCurve" value="1"/>
      <inkml:brushProperty name="ignorePressure" value="1"/>
    </inkml:brush>
  </inkml:definitions>
  <inkml:trace contextRef="#ctx0" brushRef="#br0">1-1</inkml:trace>
</inkml:ink>
</file>

<file path=ppt/ink/ink13.xml><?xml version="1.0" encoding="utf-8"?>
<inkml:ink xmlns:inkml="http://www.w3.org/2003/InkML">
  <inkml:definitions>
    <inkml:context xml:id="ctx0">
      <inkml:inkSource xml:id="inkSrc0">
        <inkml:traceFormat>
          <inkml:channel name="X" type="integer" max="1280" units="cm"/>
          <inkml:channel name="Y" type="integer" max="800" units="cm"/>
        </inkml:traceFormat>
        <inkml:channelProperties>
          <inkml:channelProperty channel="X" name="resolution" value="28.31858" units="1/cm"/>
          <inkml:channelProperty channel="Y" name="resolution" value="28.36879" units="1/cm"/>
        </inkml:channelProperties>
      </inkml:inkSource>
      <inkml:timestamp xml:id="ts0" timeString="2012-03-03T21:01:51.945"/>
    </inkml:context>
    <inkml:brush xml:id="br0">
      <inkml:brushProperty name="width" value="0.08819" units="cm"/>
      <inkml:brushProperty name="height" value="0.35278" units="cm"/>
      <inkml:brushProperty name="color" value="#C0504D"/>
      <inkml:brushProperty name="transparency" value="170"/>
      <inkml:brushProperty name="tip" value="rectangle"/>
      <inkml:brushProperty name="rasterOp" value="maskPen"/>
      <inkml:brushProperty name="fitToCurve" value="1"/>
      <inkml:brushProperty name="ignorePressure" value="1"/>
    </inkml:brush>
  </inkml:definitions>
  <inkml:trace contextRef="#ctx0" brushRef="#br0">0 3,'0'0,"0"0,24 0,-24 0,0 23,24-23,-24 22,23-22,1 0,-24 0,24 0,-24 0,24 0,0 0,-24 0,24 0,-24 0,23 0,-23 0,24 0,0 0,0 0,-24 0,24 0,0 0,-24 0,23 0,-23 0,24 0,0 0,-24 0,24 0,-24 0,24 0,-24 0,24 0,-1 0,1 0,-24 0,48 0,-48 0,24 0,-24 0,24 0,-1 0,-23 0,24 0,0 0,0 0,-24 0,24 0,-24-22,0 22,23 0,-23 0,24 0,0 0,-24 0,24 0,-24 0,24 0,0 0,-24 0,23 0,1 0,0 0,-24 0,24 0,-24-23,0 23,24 0,-24 0,24 0,-1 0,-23 0,24 0,-24 0,0 0,24 0,0 0,0 0,-24 0,24 0,-24 0,23 0,-23 0,24 0,-24 0,24 0,-24 0,24 0,0 0,-24 0,24 0,-24 23,23-23,-23 0,24 0,0 0,-24 0,48 0,-48 0,23 22,-23-22,24 0,-24 0,0 0,24 0,0 0,-24 0,24 0,-24 0,24 0,-1 0,-23 0</inkml:trace>
</inkml:ink>
</file>

<file path=ppt/ink/ink14.xml><?xml version="1.0" encoding="utf-8"?>
<inkml:ink xmlns:inkml="http://www.w3.org/2003/InkML">
  <inkml:definitions>
    <inkml:context xml:id="ctx0">
      <inkml:inkSource xml:id="inkSrc0">
        <inkml:traceFormat>
          <inkml:channel name="X" type="integer" max="1280" units="cm"/>
          <inkml:channel name="Y" type="integer" max="800" units="cm"/>
        </inkml:traceFormat>
        <inkml:channelProperties>
          <inkml:channelProperty channel="X" name="resolution" value="28.31858" units="1/cm"/>
          <inkml:channelProperty channel="Y" name="resolution" value="28.36879" units="1/cm"/>
        </inkml:channelProperties>
      </inkml:inkSource>
      <inkml:timestamp xml:id="ts0" timeString="2012-03-03T21:01:57.914"/>
    </inkml:context>
    <inkml:brush xml:id="br0">
      <inkml:brushProperty name="width" value="0.08819" units="cm"/>
      <inkml:brushProperty name="height" value="0.35278" units="cm"/>
      <inkml:brushProperty name="color" value="#C0504D"/>
      <inkml:brushProperty name="transparency" value="170"/>
      <inkml:brushProperty name="tip" value="rectangle"/>
      <inkml:brushProperty name="rasterOp" value="maskPen"/>
      <inkml:brushProperty name="fitToCurve" value="1"/>
      <inkml:brushProperty name="ignorePressure" value="1"/>
    </inkml:brush>
  </inkml:definitions>
  <inkml:trace contextRef="#ctx0" brushRef="#br0">0-1,'0'0,"24"0,-24 0,24 0,0 0,-24 0,24 0,-24 25,24-25,-24 0,23 0,1 0,-24 0,24 0,-24 0,0 0,24 0,0 0,-24 0,23 26,-23-26,24 0,-24 0,24 0,0 0,-24 0,24 0,-1 0,25 0,-24 0,-24 0,48 0,-48 0,23 0,1 0,0 0,0 0,-24 0,24 0,-1 0,-23 0,24 0,-24-26,24 26,0 0,-24 0,24 0,-24 0,23 0,-23 0,24 0,0 0,-24 0,24 0,-24 0,24 0,0 0,-24 0,23 0,-23 0,24 0,-24 0,24 0,0 0,-24 0,24 0,-24 0,23 0,1 0,-24 0,24 0,-24 0,24 0,-24 0,47 0,-23 0,0 0,-24 0,24 0,-24 0,24 0,0 0,-24 0,23 0,-23 0,24 0,0 0,0 0,-24 0,24 0,-24 0,23 0,1 0,-24 0,24 0,-24 0,24 0,-24 0,24 0,-1 0,-23 0,24 0,-24 0,24 0,0 0,-24 0,24 0,-24 0,0 0,24 0,-24 0,23 0,1 0,-24 0,24 0,0 0,0 0,-1 0,-23 0,24 0,0 26,-24-26,24 0,-24 0,0 0,24 0,-24 25,23-25</inkml:trace>
</inkml:ink>
</file>

<file path=ppt/ink/ink2.xml><?xml version="1.0" encoding="utf-8"?>
<inkml:ink xmlns:inkml="http://www.w3.org/2003/InkML">
  <inkml:definitions>
    <inkml:context xml:id="ctx0">
      <inkml:inkSource xml:id="inkSrc0">
        <inkml:traceFormat>
          <inkml:channel name="X" type="integer" max="1280" units="cm"/>
          <inkml:channel name="Y" type="integer" max="800" units="cm"/>
        </inkml:traceFormat>
        <inkml:channelProperties>
          <inkml:channelProperty channel="X" name="resolution" value="28.31858" units="1/cm"/>
          <inkml:channelProperty channel="Y" name="resolution" value="28.36879" units="1/cm"/>
        </inkml:channelProperties>
      </inkml:inkSource>
      <inkml:timestamp xml:id="ts0" timeString="2012-03-03T20:59:35.304"/>
    </inkml:context>
    <inkml:brush xml:id="br0">
      <inkml:brushProperty name="width" value="0.08819" units="cm"/>
      <inkml:brushProperty name="height" value="0.35278" units="cm"/>
      <inkml:brushProperty name="color" value="#FFFF00"/>
      <inkml:brushProperty name="transparency" value="170"/>
      <inkml:brushProperty name="tip" value="rectangle"/>
      <inkml:brushProperty name="rasterOp" value="maskPen"/>
      <inkml:brushProperty name="fitToCurve" value="1"/>
      <inkml:brushProperty name="ignorePressure" value="1"/>
    </inkml:brush>
  </inkml:definitions>
  <inkml:trace contextRef="#ctx0" brushRef="#br0">0 129,'0'23,"0"-23,0 0,0 0,24 0,0 0,-24 0,23 0,-23 0,24 23,-24-23,0 0,24 0,0 0,-24 0,24 0,-24 0,24 0,-1 0,-23 0,24 0,-24 0,24 0,-24 0,24 0,0 0,-24 0,23 0,-23 0,24 0,0 0,-24 0,24 0,-24 0,24 0,-24 0,23 0,1 0,-24 23,0-23,0 23,24-23,-24 0,24 0,0 0,-24 0,24 0,-24 0,23 0,-23-23,24 23,0 0,-24 0,24 0,-24 0,24 0,-1 0,-23 0,24 0,-24 0,24 0,-24 0,24 0,0-23,-24 23,23 0,-23 0,24 0,0 0,-24-23,24 23,-24 0,24 0,-24 0,24 0,-1-23,-23 23,24 0,-24 0,24-23,0 23,-24 0,24 0,-24 0,23 0,-23 0,0 0,24 0,0 0,-24 0,24 0,-24-24,24 24,-1 0,1 0,-24 0,24 0,-24 0,24 0,0 0,-24 0,24 0,-24 0,23 0,1 0,-24 0,0 0,24 0,-24 0,24 0,-24 0,24 0,-1 0,-23 0,24 0,-24 0,24 0,0 0,-24 0,24 0,-24 0,23 0,1 0,0 0,-24 0,24 0,-24 0,48 0,-48 0,23 0,-23 0,24 0,0 0,0 0,-24 0,47 0,-47 0,24 0,0 0,0 0,-24 0,24 0,23 0,-23 0,0 0,24 0,-48 0,47 0,-23-23,0 23,0 0,-1 0,1 0,-24-23,24 23,0 0,0 0,-24 0,47 0,-47 0,24 0,0 0,0 0,0 0,-1-23,1 23,24 0,-24 0,-1 0,-23 0,24 0,-24 0,24 0,0 0,0 0,-24 0,47 0,-47 0,24 0,0 0,0 0,-24 0,24 0,-24 0,23 0,1 0,-24 0,24 0,-24 0,0 0,24 0,-24 0,24 0,-1 0,-23 0,24 0,-24 23,24-23,0 0,-24 0,0 23,24-23,-24 0,0 0,23 23,-23-23,24 24,-24-24,0 23,0-23,0 23,0-23,0 23,0 0,0-23,0 0,-24 0,24 0,-23 0,23 0,-24 0,0 0,24 0,-24 0,24 0,-24 0,1 23,23-23,-24 0,24 0,-24 0,0 0,0 0,-23 0,47 0,-24 0,0 0,24 0,-24 0,0 0,24 0,-47 0,23 0,0 0,0 23,24-23,-47 0,47 0,-24 0,24 0,-24 0,0 0,24 23,-23-23,23 0,-24 0,0 0,24 0,-24 0,24 0,0 0,-24 0,24 0,-24 0,1 24,23-24,-24 0,24 0,-24 0,0 0,24 23,-24-23,24 0,-23 0,23 0,-24 0,0 0,24 0,-24 23,0-23,1 0,-1 0,24 0,-24 0,0 0,24 0,0-23,-24 23,24 0,-47 0,47 0,-24 0,24 0,-48 0,48 0,-24 0,1 0,-1 0,24 0,-24 0,24 0,-24 0,24 0,-24 0,1 0,23 0,-24 0,0 0,0 0,0 0,24 0,-24 0,1 0,23 0,-24 0,24 0,-24 0,24 0,-24 0,24 0,-24 23,1-23,-1 0,-24 0,24 0,24 0,-47 0,47 0,-24 0,0 0,0 0,-47 0,47 0,-24 0,25 0,-25 0,48 0,-24 0,0 0,1 0,23 0,-24 0,24 0,-24 0,0 0,0 0,24 0,-47 0,47 0,-24 0,-24 0,48 0,-47 23,47-23,-24 0,0 0,0 0,0 0,1 0,-1 0,24 0,-24 23,0 0,0-23,-23 0,23 0,0 0,24 0,-24 0,0 0,1 0,-1-23,0 23,0 0,0 0,1 0,-49 0,24 0,25 0,-1 0,0 0,24 0</inkml:trace>
</inkml:ink>
</file>

<file path=ppt/ink/ink3.xml><?xml version="1.0" encoding="utf-8"?>
<inkml:ink xmlns:inkml="http://www.w3.org/2003/InkML">
  <inkml:definitions>
    <inkml:context xml:id="ctx0">
      <inkml:inkSource xml:id="inkSrc0">
        <inkml:traceFormat>
          <inkml:channel name="X" type="integer" max="1280" units="cm"/>
          <inkml:channel name="Y" type="integer" max="800" units="cm"/>
        </inkml:traceFormat>
        <inkml:channelProperties>
          <inkml:channelProperty channel="X" name="resolution" value="28.31858" units="1/cm"/>
          <inkml:channelProperty channel="Y" name="resolution" value="28.36879" units="1/cm"/>
        </inkml:channelProperties>
      </inkml:inkSource>
      <inkml:timestamp xml:id="ts0" timeString="2012-03-03T20:59:48.992"/>
    </inkml:context>
    <inkml:brush xml:id="br0">
      <inkml:brushProperty name="width" value="0.08819" units="cm"/>
      <inkml:brushProperty name="height" value="0.35278" units="cm"/>
      <inkml:brushProperty name="color" value="#FFFF00"/>
      <inkml:brushProperty name="transparency" value="170"/>
      <inkml:brushProperty name="tip" value="rectangle"/>
      <inkml:brushProperty name="rasterOp" value="maskPen"/>
      <inkml:brushProperty name="fitToCurve" value="1"/>
      <inkml:brushProperty name="ignorePressure" value="1"/>
    </inkml:brush>
  </inkml:definitions>
  <inkml:trace contextRef="#ctx0" brushRef="#br0">0 5,'0'0,"0"0,0 0,24 0,-24 0,23 0,-23 0,24 0,-24 0,0 0,24 0,0 0,-24 0,24 0,-24-9,23 9,-23 0,48 0,-48 0,24 0,-24 0,24 0,-1 0,-23 0,24 0,-24 0,24 0,0 0,-24 0,24 0,0 0,-24 0,23 0,1 0,-24 0,24 0,-24 0,24 0,0 0,-24 0,23 0,-23 0,24 0,-24 0,0 0,24 0,0 0,-24 0,24 0,-24 0,23 0,1 0,-24 0,48 0,-24 0,-24 0,24 0,-24 0,23 0,1 0,-24 0,24 0,-24 0,24 0,0 0,-24 0,23 0,1 0,0 0,-24 0,24 0,0 0,-24 0,23 0,1 0,-24 0,24 0,-24 0,24 0,0 0,-24 0,24 0,-24 0,23 0,-23 0,24 0,0 0,-24 0,24 0,-24 0,24 0,-1 0,-23 0,24 0,-24 0,24 0,-24 0,24 0,0 0,-24 0,23 0,-23 0,24 0,0 0,-24 0,24 0,0 0,0 0,-24 0,23 0,-23 0,24 0,-24 0</inkml:trace>
</inkml:ink>
</file>

<file path=ppt/ink/ink4.xml><?xml version="1.0" encoding="utf-8"?>
<inkml:ink xmlns:inkml="http://www.w3.org/2003/InkML">
  <inkml:definitions>
    <inkml:context xml:id="ctx0">
      <inkml:inkSource xml:id="inkSrc0">
        <inkml:traceFormat>
          <inkml:channel name="X" type="integer" max="1280" units="cm"/>
          <inkml:channel name="Y" type="integer" max="800" units="cm"/>
        </inkml:traceFormat>
        <inkml:channelProperties>
          <inkml:channelProperty channel="X" name="resolution" value="28.31858" units="1/cm"/>
          <inkml:channelProperty channel="Y" name="resolution" value="28.36879" units="1/cm"/>
        </inkml:channelProperties>
      </inkml:inkSource>
      <inkml:timestamp xml:id="ts0" timeString="2012-03-03T20:59:58.835"/>
    </inkml:context>
    <inkml:brush xml:id="br0">
      <inkml:brushProperty name="width" value="0.08819" units="cm"/>
      <inkml:brushProperty name="height" value="0.35278" units="cm"/>
      <inkml:brushProperty name="color" value="#FFFF00"/>
      <inkml:brushProperty name="transparency" value="170"/>
      <inkml:brushProperty name="tip" value="rectangle"/>
      <inkml:brushProperty name="rasterOp" value="maskPen"/>
      <inkml:brushProperty name="fitToCurve" value="1"/>
      <inkml:brushProperty name="ignorePressure" value="1"/>
    </inkml:brush>
  </inkml:definitions>
  <inkml:trace contextRef="#ctx0" brushRef="#br0">0 32,'0'0,"0"23,0-23,24 0,-24 0,24 0,-1 0,-23 0,24 0,-24 0,24 0,-24 0,24 0,-1 0,-23 22,0-22,24 0,-24 0,24 0,0 0,-24 0,24 0,-24 0,23 0,-23 0,24 0,0 0,-24 0,24 0,-24 0,24 0,-1 0,-23 0,24 0,-24 0,24 0,-24 0,24 0,-1 0,-23 0,24 0,-24 0,24 0,0 0,-24 0,24 0,-24 0,47 0,-47 0,24 0,-24 0,24 0,-24 0,47 0,-47 0,24 0,-24-22,24 22,0 0,-24 0,23 0,-23 0,24 0,-24 0,24 0,-24 0,24 0,-24 0,24 0,-1 0,1 0,-24 0,24 0,-24 0,24 0,0 0,-24 0,23 0,-23 0,24 0,-24 0,24 0,0 0,-24 0,23 0,1-23,0 23,-24 0,24 0,-24 0,24 0,-1-22,-23 22,24 0,-24 0,48 0,-48 0,24 0,-24 0,23 0,1 0,-24 0,24 0,-24 0,0 0,24 0,-24 0,23 0,1 0,-24 0,24 0,-24 0,24 0,-24 0,24 0,-1 0,-23 0,24 0,-24 0,24 0,0 0,-24 0,24 0,-24 0,23 0,-23 0,0 0,0 0,-23 0,23 0,-24 0,0 0,24 0,-24 0,24 0,-24 0,1 22,23-22,-24 0,24 0,-24 0,24 0,0 0,-24 0,0 0,24 23,0-23,0 0,-23 0,23 0,-24 0,24 22,-48-22,48 0,-23 0,23 0,-24 0,0 0,24 0,-24 0,24 0,-24 0,1 0,23 0,-24 0,24 0,-24 0,24 0,-24 0,0 0,24 0,-23 0,23 0,-24 0,0 0,24 23,-24-23,24 0,-23 0,23 0,-24 0,0 0,24 0,-24 0,24 0,-24 0,1 22,23-22,-24 0,24 23,-24-23,0 0,0 0,-47 0,71 0,-24 0,-23 0,47 0,-24 0,0 0,0 0,-47 22,23-22,25 0,-25 0,24 0,1 0,-1 0,0 0,0 0,24 0,-24 0,1 0,-1 23,24-23,-24 0,24 0,-24 0,0 0,24 0,-23 0,-1 0,0 0,24 0,-24 0</inkml:trace>
</inkml:ink>
</file>

<file path=ppt/ink/ink5.xml><?xml version="1.0" encoding="utf-8"?>
<inkml:ink xmlns:inkml="http://www.w3.org/2003/InkML">
  <inkml:definitions>
    <inkml:context xml:id="ctx0">
      <inkml:inkSource xml:id="inkSrc0">
        <inkml:traceFormat>
          <inkml:channel name="X" type="integer" max="1280" units="cm"/>
          <inkml:channel name="Y" type="integer" max="800" units="cm"/>
        </inkml:traceFormat>
        <inkml:channelProperties>
          <inkml:channelProperty channel="X" name="resolution" value="28.31858" units="1/cm"/>
          <inkml:channelProperty channel="Y" name="resolution" value="28.36879" units="1/cm"/>
        </inkml:channelProperties>
      </inkml:inkSource>
      <inkml:timestamp xml:id="ts0" timeString="2012-03-03T21:00:08.539"/>
    </inkml:context>
    <inkml:brush xml:id="br0">
      <inkml:brushProperty name="width" value="0.08819" units="cm"/>
      <inkml:brushProperty name="height" value="0.35278" units="cm"/>
      <inkml:brushProperty name="color" value="#FFFF00"/>
      <inkml:brushProperty name="transparency" value="170"/>
      <inkml:brushProperty name="tip" value="rectangle"/>
      <inkml:brushProperty name="rasterOp" value="maskPen"/>
      <inkml:brushProperty name="fitToCurve" value="1"/>
      <inkml:brushProperty name="ignorePressure" value="1"/>
    </inkml:brush>
  </inkml:definitions>
  <inkml:trace contextRef="#ctx0" brushRef="#br0">0 22,'0'0,"24"0,-1 0,-23 0,0 0,24 0,-24 0,24 0,0 20,-24-20,23 0,-23 0,24 0,-24 0,24 0,0 0,-24 0,23 0,1 0,0 0,-24 0,24 0,-24-20,23 20,1 0,-24 0,24 0,-24 0,24 0,-24 0,23 0,1 0,-24 0,0-20,24 20,-24 0,24 0,-1 0,-23 0,0 0,24 0,-24 0,24 0,-24 0,23 0,1 0,-24 0,24 0,-24 0,24 0,-24 0</inkml:trace>
</inkml:ink>
</file>

<file path=ppt/ink/ink6.xml><?xml version="1.0" encoding="utf-8"?>
<inkml:ink xmlns:inkml="http://www.w3.org/2003/InkML">
  <inkml:definitions>
    <inkml:context xml:id="ctx0">
      <inkml:inkSource xml:id="inkSrc0">
        <inkml:traceFormat>
          <inkml:channel name="X" type="integer" max="1280" units="cm"/>
          <inkml:channel name="Y" type="integer" max="800" units="cm"/>
        </inkml:traceFormat>
        <inkml:channelProperties>
          <inkml:channelProperty channel="X" name="resolution" value="28.31858" units="1/cm"/>
          <inkml:channelProperty channel="Y" name="resolution" value="28.36879" units="1/cm"/>
        </inkml:channelProperties>
      </inkml:inkSource>
      <inkml:timestamp xml:id="ts0" timeString="2012-03-03T21:00:26.148"/>
    </inkml:context>
    <inkml:brush xml:id="br0">
      <inkml:brushProperty name="width" value="0.08819" units="cm"/>
      <inkml:brushProperty name="height" value="0.35278" units="cm"/>
      <inkml:brushProperty name="color" value="#5C83B4"/>
      <inkml:brushProperty name="transparency" value="170"/>
      <inkml:brushProperty name="tip" value="rectangle"/>
      <inkml:brushProperty name="rasterOp" value="maskPen"/>
      <inkml:brushProperty name="fitToCurve" value="1"/>
      <inkml:brushProperty name="ignorePressure" value="1"/>
    </inkml:brush>
  </inkml:definitions>
  <inkml:trace contextRef="#ctx0" brushRef="#br0">0 61,'0'0,"0"0,0-14,24 14,-24-14,23 14,-23 0,24 0,-24 0,24 0,0 0,-24 0,24 0,-24 0,23 0,1 0,-24 0,24 0,-24 0,24 0,-24 0,24 0,0 0,-24 0,23 0,-23 0,24 0,-24 0,24 0,0 0,-24 0,24 0,-24 0,24 0,-1 0,1 0,-24 0,24 0,0 0,-24-14,24 14,-24 0,24 0,-24 0,23 0,1 0,-24 0,24 0,-24 0,24 0,0 0,-24 0,24 0,-24 0,23 0,-23 0,24 0,0 0,-24 0,24 0,-24 0,24 0,-1 0,-23 0,24 0,-24 0,24 0,-24 0,24 0,0 0,-24 0,24 0,-24 0,23 0,1 0,-24 0,24 0,-24 0,24 0,-24 0,24 0,0 0,-24 0,23 0,-23 0,24 0,0 0,-24 0,24 0,-24 0,24 0,-24 0,24 0,-1 0,-23 0,0 0,24 0,-24 0,24 0,0 0,-24 0,24 0,-24 0,23 0,-23 0,24 0,0 0,0 0,-24 0,24 0,0 0,-24 0,0 0,23 0,-23 0,0 14,24-14,-24 0,0 0,24 0,0 0,-24 0,0 0,0 0,-24 0,24 0,-24 0,0 0,24 0,-23 0,-1 0,24 0,-24 0,24 0,-24 0,0 14,24-14,-24 0,24 0,-47 0,47 0,-24 0,24 0,-24 0,24 0,-24 0,1 0,23 14,0-14,-24 0,24 0,-24 0,0 0,24 0,-24 0,0 0,1 0,-1 0,24 0,0 15,-24-15,0 0,24 0,-24 0,24 0,-24 0,24 0,-23 0,-1 0,24 0,-24 0,24 0,-24 0,0 0,24 0,-24 0,24 0,-23 0,23 0,-24 0,0 0,24 0,-24 0,24 0,-24 0,1 0,23 0,-24 0,24 0,-24 0,24 0,-24 0,0 0,24 0,-24 0,24 0,-23 0,23 0,0 0,-24 0,0 0,24 0,-24 0,24 0,-24 0,0 0,24 0,0 0,-23 0,23 0,-24 0,24 0,-24 0,0 0,24 0,-24 0,24 0,-24 0,1 0,23 0,0 0,-24 0,24 0,-24 0,24 0,-24 0,0 0,24 0,-24 0,24 0,-47 0,47 0,-24 0,24 0,-24 0,0 0,24 0,-23 0,23 0</inkml:trace>
</inkml:ink>
</file>

<file path=ppt/ink/ink7.xml><?xml version="1.0" encoding="utf-8"?>
<inkml:ink xmlns:inkml="http://www.w3.org/2003/InkML">
  <inkml:definitions>
    <inkml:context xml:id="ctx0">
      <inkml:inkSource xml:id="inkSrc0">
        <inkml:traceFormat>
          <inkml:channel name="X" type="integer" max="1280" units="cm"/>
          <inkml:channel name="Y" type="integer" max="800" units="cm"/>
        </inkml:traceFormat>
        <inkml:channelProperties>
          <inkml:channelProperty channel="X" name="resolution" value="28.31858" units="1/cm"/>
          <inkml:channelProperty channel="Y" name="resolution" value="28.36879" units="1/cm"/>
        </inkml:channelProperties>
      </inkml:inkSource>
      <inkml:timestamp xml:id="ts0" timeString="2012-03-03T21:00:36.726"/>
    </inkml:context>
    <inkml:brush xml:id="br0">
      <inkml:brushProperty name="width" value="0.08819" units="cm"/>
      <inkml:brushProperty name="height" value="0.35278" units="cm"/>
      <inkml:brushProperty name="color" value="#5C83B4"/>
      <inkml:brushProperty name="transparency" value="170"/>
      <inkml:brushProperty name="tip" value="rectangle"/>
      <inkml:brushProperty name="rasterOp" value="maskPen"/>
      <inkml:brushProperty name="fitToCurve" value="1"/>
      <inkml:brushProperty name="ignorePressure" value="1"/>
    </inkml:brush>
  </inkml:definitions>
  <inkml:trace contextRef="#ctx0" brushRef="#br0">-1 95,'0'0,"0"-22,0 22,23 0,-23 0,0 0,24 0,0 0,-24 0,24 0,-24 0,24 0,-24 0,23 0,1 0,-24 0,24 0,-24 0,24 0,0 0,-24 0,23 0,-23 0,24 0,-24 0,24 0,0 0,-24 0,24 0,-24 0,23 0,-23 0,24 0,0-22,-24 22,24 0,-24 0,24 0,-1 0,-23 0,24 0,-24 0,24 0,-24 0,24 0,0 0,-24 0,23 0,-23 0,24 0,0 0,-24 0,24 0,0 0,-1 0,-23 0,24 0,-24 0,24 0,-24 0,24 0,0 0,-24 0,23 0,-23 0,24 0,0 0,-24 0,24 0,-24 0,24 0,-24 0,23 0,1 0,-24 0,24 0,-24 0,24 0,0 0,-1 0,-23 0,24 0,0 0,-24 0,24 0,-24 0,24 0,-24 0,23 0,1 0,-24 0,24 0,-24 0,24-22,0 22,-1 0,-23 0,24 0,0 0,-24 0,24 0,-24 0,24 0,-24 0,23 0,1 0,0 0,-24 0,24-22,0 22,-1 0,-23 0,24 0,0 0,-24 0,24 0,-24 0,0 0,24 0,-1 0,1 0,-24 0,24 0,-24 0,48 0,-48 0,0 22,23-22,-23 22,0-22,0 0,24 0,-24 22,0-22,24 0,-24 22,0-22,0 0,-24 23,24-23,-24 0,24 0,-23 0,23 0,-24 0,0 0,24 0,-24 0,24 0,-24 0,1 0,23 0,-24 0,24 0,-24 0,0 0,0 0,24 0,-23 0,23 0,-24 0,0 0,24 0,-24 0,0 0,1 0,23 0,-24 0,0 0,0 0,24 0,0 0,-24 0,24 0,-23 0,-1 0,24 0,-24 0,0 0,0 0,1 0,23 0,-24 0,24 0,-24 0,0 0,0 0,24 0,-23 0,-1 0,0 0,24 0,-24 0,0 0,24 0,-23 0,23 0,-24 0,0 0,0 0,24 0,-24 0,1 0,23 0,-24 0,24 0,-24 0,24 0,-24 0,0 0,24 0,-23 0,23 0,-24 0,0 0,24 0,-24 0,24 0,-24 0,24 0,-23 0,-1 0,24 0,-24 22,24-22,-24 0,0 0,24 0,-23 0,23 0,-24 0,24 0,-24 0,0 0,24 0,-24 0,1 0,-1 0,24 0,-24 0,-24 0,48 0,-23 0,23 0,0 0,-24 0,0 0,24 22,-24-22,24 0,-24 0,1 0,-1 0,24 0,-24 0,0 0,24 0,-24 0,1 0,23 0</inkml:trace>
</inkml:ink>
</file>

<file path=ppt/ink/ink8.xml><?xml version="1.0" encoding="utf-8"?>
<inkml:ink xmlns:inkml="http://www.w3.org/2003/InkML">
  <inkml:definitions>
    <inkml:context xml:id="ctx0">
      <inkml:inkSource xml:id="inkSrc0">
        <inkml:traceFormat>
          <inkml:channel name="X" type="integer" max="1280" units="cm"/>
          <inkml:channel name="Y" type="integer" max="800" units="cm"/>
        </inkml:traceFormat>
        <inkml:channelProperties>
          <inkml:channelProperty channel="X" name="resolution" value="28.31858" units="1/cm"/>
          <inkml:channelProperty channel="Y" name="resolution" value="28.36879" units="1/cm"/>
        </inkml:channelProperties>
      </inkml:inkSource>
      <inkml:timestamp xml:id="ts0" timeString="2012-03-03T21:00:48.148"/>
    </inkml:context>
    <inkml:brush xml:id="br0">
      <inkml:brushProperty name="width" value="0.08819" units="cm"/>
      <inkml:brushProperty name="height" value="0.35278" units="cm"/>
      <inkml:brushProperty name="color" value="#5C83B4"/>
      <inkml:brushProperty name="transparency" value="170"/>
      <inkml:brushProperty name="tip" value="rectangle"/>
      <inkml:brushProperty name="rasterOp" value="maskPen"/>
      <inkml:brushProperty name="fitToCurve" value="1"/>
      <inkml:brushProperty name="ignorePressure" value="1"/>
    </inkml:brush>
  </inkml:definitions>
  <inkml:trace contextRef="#ctx0" brushRef="#br0">0 11,'0'0,"0"0,0 0,24 0,-24 0,24 0,0 0,-24 0,24 0,-24 0,24 16,0-16,-24 0,23 0,-23 0,24 0,-24 0,24 0,0 0,-24 0,24 0,-24 0,0 0,48 0,-48 0,24 0,-24 0,24 0,-24 0,23 0,1 0,-24 0,24 0,-24 0,24 0,0 0,0 0,-24 0,24 0,0 0,-24 0,23 0,1 0,0 0,-24 0,24-16,-24 16,24 0,-24 0,24 0,0 0,-24 0,24 0,-24 0,23 0,1 0,0 0,-24 0,24 0,0 0,-24 0,24 0,-24 0,24 0,-24 0,24 0,-1 0,-23 0,24 0,-24 0,0 0,24 0,0 0,-24 0,24 0,-24 0,0 0,24 0,-24 0,0 16,0-16,0 0,0 0,-24 0,24 0,-24 0,0 0,24 0,-24 0,24 0,-24 0,1 0,23 0,-24 0,24 0,-24 0,0 0,0 0,24 0,-24 0,24 16,-24-16,0 0,24 0,-23 0,23 0,-48 0,-72 0</inkml:trace>
</inkml:ink>
</file>

<file path=ppt/ink/ink9.xml><?xml version="1.0" encoding="utf-8"?>
<inkml:ink xmlns:inkml="http://www.w3.org/2003/InkML">
  <inkml:definitions>
    <inkml:context xml:id="ctx0">
      <inkml:inkSource xml:id="inkSrc0">
        <inkml:traceFormat>
          <inkml:channel name="X" type="integer" max="1280" units="cm"/>
          <inkml:channel name="Y" type="integer" max="800" units="cm"/>
        </inkml:traceFormat>
        <inkml:channelProperties>
          <inkml:channelProperty channel="X" name="resolution" value="28.31858" units="1/cm"/>
          <inkml:channelProperty channel="Y" name="resolution" value="28.36879" units="1/cm"/>
        </inkml:channelProperties>
      </inkml:inkSource>
      <inkml:timestamp xml:id="ts0" timeString="2012-03-03T21:00:59.945"/>
    </inkml:context>
    <inkml:brush xml:id="br0">
      <inkml:brushProperty name="width" value="0.08819" units="cm"/>
      <inkml:brushProperty name="height" value="0.35278" units="cm"/>
      <inkml:brushProperty name="color" value="#5C83B4"/>
      <inkml:brushProperty name="transparency" value="170"/>
      <inkml:brushProperty name="tip" value="rectangle"/>
      <inkml:brushProperty name="rasterOp" value="maskPen"/>
      <inkml:brushProperty name="fitToCurve" value="1"/>
      <inkml:brushProperty name="ignorePressure" value="1"/>
    </inkml:brush>
  </inkml:definitions>
  <inkml:trace contextRef="#ctx0" brushRef="#br0">0 76,'0'0,"0"0,0 0,24 0,0 0,-24 0,24 0,-24 0,24 0,-24 0,23 0,1 0,-24 0,24 0,-24 0,0 0,24 0,0 0,-24 0,24 0,-24 0,23 0,-23 0,24 0,0 0,0 0,-24 0,24 0,23 0,-23 0,-24 0,24 0,-24 0,24 0,-24 0,23 0,1 0,-24 0,24 0,-24 0,24 0,0 0,-24 0,24 0,-24 0,23 0,-23 0,24 0,0 0,-24 0,24 0,-24 0,24 0,-1 0,-23 0,24 0,-24 0,24 0,-24 0,24 0,0 0,-24 0,23 0,-23 0,24 0,0 0,-24 0,24 0,0 0,0 0,-24 0,23 0,-23-15,24 15,0 0,0 0,0 0,-1 0,-23 0,24 0,-24 0,24 0,-24 0,24 0,0 0,-24 0,23 0,1 0,0 0,0 0,-24 0,48 0,-25 0,1 0,0 0,0 0,0 0,-1 0,1 0,-24 0,24 0,-24 0,24 0,-24 0,24 0,-1 0,-23 0,24 0,0 0,0 0,0 0,-24 0,47 0,-47 0,24 0,0 0,0 0,-24 0,24 0,-24 0,47 0,-47 0,24 0,-24 0,24 0,0 0,-1 0,-23 0,48-16,-24 16,0 0,0 0,-24 0,47 0,-47 0,24 0,0 0,0 0,-24 0,23 0,1 0,0 0,24 0,-1 0,-47 0,24 0,0 0,0 0,-24 0,47 0,-23-16,0 16,0 0,-24 0,24 0,-1 0,-23 0,24 0,0 0,0 0,0 0,23 0,-23 0,0 0,24 0,-48 0,47 0,-47 0,24 0,-24 0,24 0,-24 0,24 0,-1 0,-23 0,24 0,-24 0,24 0,0 0,-24 0,24 0,-1 0,1 0,-24 0,24 0,-24 0,24 0,0 0,0 0,-24 0,0 0,23 0,-23 0,24 0,0 0,-24 0,24 0,-24 0,24 0,-1 0,-23 0,24 0,0 0,-24 0,24 0,0 0,-24 0,23 0,1 0,0 0,-24 0,24 0,0 0,0 0,-24 0,23 0,-23 0,24 0,0 0,-24 0,0 0,24 0,-24 0,24 0,-24 0,23 0,1 0,-24 0,24 0,0 0,0 0,-1 0,-23 0,24 0,0 16,-24-16,24 0,-24 0,0 0,24 16,-24-16,24 0,-1 0,-23 0,0 15,24-15,-24 0,0 16,24-16,0 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FE0B6C27-0513-E503-2FD7-B8E3CC651A80}"/>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u="none">
                <a:effectLst/>
                <a:latin typeface="Arial" charset="0"/>
                <a:cs typeface="Arial" charset="0"/>
              </a:defRPr>
            </a:lvl1pPr>
          </a:lstStyle>
          <a:p>
            <a:pPr>
              <a:defRPr/>
            </a:pPr>
            <a:endParaRPr lang="fr-FR"/>
          </a:p>
        </p:txBody>
      </p:sp>
      <p:sp>
        <p:nvSpPr>
          <p:cNvPr id="6147" name="Rectangle 3">
            <a:extLst>
              <a:ext uri="{FF2B5EF4-FFF2-40B4-BE49-F238E27FC236}">
                <a16:creationId xmlns:a16="http://schemas.microsoft.com/office/drawing/2014/main" id="{19018EB5-9371-E6D1-ED0D-2E7DA488C7DE}"/>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u="none">
                <a:effectLst/>
                <a:latin typeface="Arial" charset="0"/>
                <a:cs typeface="Arial" charset="0"/>
              </a:defRPr>
            </a:lvl1pPr>
          </a:lstStyle>
          <a:p>
            <a:pPr>
              <a:defRPr/>
            </a:pPr>
            <a:endParaRPr lang="fr-FR"/>
          </a:p>
        </p:txBody>
      </p:sp>
      <p:sp>
        <p:nvSpPr>
          <p:cNvPr id="3076" name="Rectangle 4">
            <a:extLst>
              <a:ext uri="{FF2B5EF4-FFF2-40B4-BE49-F238E27FC236}">
                <a16:creationId xmlns:a16="http://schemas.microsoft.com/office/drawing/2014/main" id="{B29EF5E3-E81B-C56A-5332-A95100239B8F}"/>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9" name="Rectangle 5">
            <a:extLst>
              <a:ext uri="{FF2B5EF4-FFF2-40B4-BE49-F238E27FC236}">
                <a16:creationId xmlns:a16="http://schemas.microsoft.com/office/drawing/2014/main" id="{E2B33BAE-444A-139F-61DB-50E4B7FC5446}"/>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150" name="Rectangle 6">
            <a:extLst>
              <a:ext uri="{FF2B5EF4-FFF2-40B4-BE49-F238E27FC236}">
                <a16:creationId xmlns:a16="http://schemas.microsoft.com/office/drawing/2014/main" id="{4F3C2544-D720-F721-456C-357FEFC67151}"/>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u="none">
                <a:effectLst/>
                <a:latin typeface="Arial" charset="0"/>
                <a:cs typeface="Arial" charset="0"/>
              </a:defRPr>
            </a:lvl1pPr>
          </a:lstStyle>
          <a:p>
            <a:pPr>
              <a:defRPr/>
            </a:pPr>
            <a:endParaRPr lang="fr-FR"/>
          </a:p>
        </p:txBody>
      </p:sp>
      <p:sp>
        <p:nvSpPr>
          <p:cNvPr id="6151" name="Rectangle 7">
            <a:extLst>
              <a:ext uri="{FF2B5EF4-FFF2-40B4-BE49-F238E27FC236}">
                <a16:creationId xmlns:a16="http://schemas.microsoft.com/office/drawing/2014/main" id="{BFC7B614-F7F8-DD7F-C67F-3034CFAEAAE6}"/>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u="none">
                <a:latin typeface="Arial" panose="020B0604020202020204" pitchFamily="34" charset="0"/>
              </a:defRPr>
            </a:lvl1pPr>
          </a:lstStyle>
          <a:p>
            <a:pPr>
              <a:defRPr/>
            </a:pPr>
            <a:fld id="{205AF1A4-BDE1-449F-894D-0506C05F136A}" type="slidenum">
              <a:rPr lang="fr-FR" altLang="fr-FR"/>
              <a:pPr>
                <a:defRPr/>
              </a:pPr>
              <a:t>‹N°›</a:t>
            </a:fld>
            <a:endParaRPr lang="fr-FR" altLang="fr-F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4F60686D-3D9A-536B-3C17-D74FCCACDD3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201C13A4-279E-40B4-8D4D-3650158D5E61}" type="slidenum">
              <a:rPr lang="fr-FR" altLang="fr-FR" smtClean="0"/>
              <a:pPr>
                <a:spcBef>
                  <a:spcPct val="0"/>
                </a:spcBef>
              </a:pPr>
              <a:t>2</a:t>
            </a:fld>
            <a:endParaRPr lang="fr-FR" altLang="fr-FR"/>
          </a:p>
        </p:txBody>
      </p:sp>
      <p:sp>
        <p:nvSpPr>
          <p:cNvPr id="6147" name="Rectangle 2">
            <a:extLst>
              <a:ext uri="{FF2B5EF4-FFF2-40B4-BE49-F238E27FC236}">
                <a16:creationId xmlns:a16="http://schemas.microsoft.com/office/drawing/2014/main" id="{E6616C35-1189-0A36-7728-639776D42CA7}"/>
              </a:ext>
            </a:extLst>
          </p:cNvPr>
          <p:cNvSpPr>
            <a:spLocks noGrp="1" noRot="1" noChangeAspect="1" noChangeArrowheads="1" noTextEdit="1"/>
          </p:cNvSpPr>
          <p:nvPr>
            <p:ph type="sldImg"/>
          </p:nvPr>
        </p:nvSpPr>
        <p:spPr>
          <a:ln/>
        </p:spPr>
      </p:sp>
      <p:sp>
        <p:nvSpPr>
          <p:cNvPr id="6148" name="Rectangle 3">
            <a:extLst>
              <a:ext uri="{FF2B5EF4-FFF2-40B4-BE49-F238E27FC236}">
                <a16:creationId xmlns:a16="http://schemas.microsoft.com/office/drawing/2014/main" id="{FDD57FD9-364E-EE90-8076-CAAB13F712F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latin typeface="Arial" panose="020B0604020202020204" pitchFamily="34" charset="0"/>
              <a:cs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a:extLst>
              <a:ext uri="{FF2B5EF4-FFF2-40B4-BE49-F238E27FC236}">
                <a16:creationId xmlns:a16="http://schemas.microsoft.com/office/drawing/2014/main" id="{F85593A6-777E-C5D6-D0C4-DDFA52E183A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BA02E7B3-D748-4156-BE78-83A9B6027716}" type="slidenum">
              <a:rPr lang="fr-FR" altLang="fr-FR" smtClean="0"/>
              <a:pPr>
                <a:spcBef>
                  <a:spcPct val="0"/>
                </a:spcBef>
              </a:pPr>
              <a:t>15</a:t>
            </a:fld>
            <a:endParaRPr lang="fr-FR" altLang="fr-FR"/>
          </a:p>
        </p:txBody>
      </p:sp>
      <p:sp>
        <p:nvSpPr>
          <p:cNvPr id="28675" name="Rectangle 2">
            <a:extLst>
              <a:ext uri="{FF2B5EF4-FFF2-40B4-BE49-F238E27FC236}">
                <a16:creationId xmlns:a16="http://schemas.microsoft.com/office/drawing/2014/main" id="{10910852-9A96-4575-D379-5FFD0D2F6EB0}"/>
              </a:ext>
            </a:extLst>
          </p:cNvPr>
          <p:cNvSpPr>
            <a:spLocks noGrp="1" noRot="1" noChangeAspect="1" noChangeArrowheads="1" noTextEdit="1"/>
          </p:cNvSpPr>
          <p:nvPr>
            <p:ph type="sldImg"/>
          </p:nvPr>
        </p:nvSpPr>
        <p:spPr>
          <a:ln/>
        </p:spPr>
      </p:sp>
      <p:sp>
        <p:nvSpPr>
          <p:cNvPr id="28676" name="Rectangle 3">
            <a:extLst>
              <a:ext uri="{FF2B5EF4-FFF2-40B4-BE49-F238E27FC236}">
                <a16:creationId xmlns:a16="http://schemas.microsoft.com/office/drawing/2014/main" id="{B480926C-ACCA-BE82-DDDF-312AE71FB523}"/>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latin typeface="Arial" panose="020B0604020202020204" pitchFamily="34" charset="0"/>
              <a:cs typeface="Arial" panose="020B060402020202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a:extLst>
              <a:ext uri="{FF2B5EF4-FFF2-40B4-BE49-F238E27FC236}">
                <a16:creationId xmlns:a16="http://schemas.microsoft.com/office/drawing/2014/main" id="{1F1254CD-9190-BFA4-7C1F-64B1C3668A6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FD96754C-986B-4B55-86C2-098AD1E8E03F}" type="slidenum">
              <a:rPr lang="fr-FR" altLang="fr-FR" smtClean="0"/>
              <a:pPr>
                <a:spcBef>
                  <a:spcPct val="0"/>
                </a:spcBef>
              </a:pPr>
              <a:t>16</a:t>
            </a:fld>
            <a:endParaRPr lang="fr-FR" altLang="fr-FR"/>
          </a:p>
        </p:txBody>
      </p:sp>
      <p:sp>
        <p:nvSpPr>
          <p:cNvPr id="30723" name="Rectangle 2">
            <a:extLst>
              <a:ext uri="{FF2B5EF4-FFF2-40B4-BE49-F238E27FC236}">
                <a16:creationId xmlns:a16="http://schemas.microsoft.com/office/drawing/2014/main" id="{170A94FF-D82B-64B8-D4D6-2907BA99F0DA}"/>
              </a:ext>
            </a:extLst>
          </p:cNvPr>
          <p:cNvSpPr>
            <a:spLocks noGrp="1" noRot="1" noChangeAspect="1" noChangeArrowheads="1" noTextEdit="1"/>
          </p:cNvSpPr>
          <p:nvPr>
            <p:ph type="sldImg"/>
          </p:nvPr>
        </p:nvSpPr>
        <p:spPr>
          <a:ln/>
        </p:spPr>
      </p:sp>
      <p:sp>
        <p:nvSpPr>
          <p:cNvPr id="30724" name="Rectangle 3">
            <a:extLst>
              <a:ext uri="{FF2B5EF4-FFF2-40B4-BE49-F238E27FC236}">
                <a16:creationId xmlns:a16="http://schemas.microsoft.com/office/drawing/2014/main" id="{DA11DF29-6204-737F-C532-A2CCCB81D43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latin typeface="Arial" panose="020B0604020202020204" pitchFamily="34" charset="0"/>
              <a:cs typeface="Arial" panose="020B0604020202020204"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a:extLst>
              <a:ext uri="{FF2B5EF4-FFF2-40B4-BE49-F238E27FC236}">
                <a16:creationId xmlns:a16="http://schemas.microsoft.com/office/drawing/2014/main" id="{302F9AE7-4099-56EE-79A4-6EC974C7C47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1DCBD7F4-BF26-4700-B3FC-E453DB8F8453}" type="slidenum">
              <a:rPr lang="fr-FR" altLang="fr-FR" smtClean="0"/>
              <a:pPr>
                <a:spcBef>
                  <a:spcPct val="0"/>
                </a:spcBef>
              </a:pPr>
              <a:t>17</a:t>
            </a:fld>
            <a:endParaRPr lang="fr-FR" altLang="fr-FR"/>
          </a:p>
        </p:txBody>
      </p:sp>
      <p:sp>
        <p:nvSpPr>
          <p:cNvPr id="32771" name="Rectangle 2">
            <a:extLst>
              <a:ext uri="{FF2B5EF4-FFF2-40B4-BE49-F238E27FC236}">
                <a16:creationId xmlns:a16="http://schemas.microsoft.com/office/drawing/2014/main" id="{F5C41F30-AB9E-5A19-69C2-238DF1929286}"/>
              </a:ext>
            </a:extLst>
          </p:cNvPr>
          <p:cNvSpPr>
            <a:spLocks noGrp="1" noRot="1" noChangeAspect="1" noChangeArrowheads="1" noTextEdit="1"/>
          </p:cNvSpPr>
          <p:nvPr>
            <p:ph type="sldImg"/>
          </p:nvPr>
        </p:nvSpPr>
        <p:spPr>
          <a:ln/>
        </p:spPr>
      </p:sp>
      <p:sp>
        <p:nvSpPr>
          <p:cNvPr id="32772" name="Rectangle 3">
            <a:extLst>
              <a:ext uri="{FF2B5EF4-FFF2-40B4-BE49-F238E27FC236}">
                <a16:creationId xmlns:a16="http://schemas.microsoft.com/office/drawing/2014/main" id="{50010809-B1AC-8B44-4506-71306CBAF1C3}"/>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latin typeface="Arial" panose="020B0604020202020204" pitchFamily="34" charset="0"/>
              <a:cs typeface="Arial" panose="020B0604020202020204"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a:extLst>
              <a:ext uri="{FF2B5EF4-FFF2-40B4-BE49-F238E27FC236}">
                <a16:creationId xmlns:a16="http://schemas.microsoft.com/office/drawing/2014/main" id="{DCE855BB-57B5-2992-A920-D8D5B30D914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3AEF236F-0238-486C-BA36-3BE141379A69}" type="slidenum">
              <a:rPr lang="fr-FR" altLang="fr-FR" smtClean="0"/>
              <a:pPr>
                <a:spcBef>
                  <a:spcPct val="0"/>
                </a:spcBef>
              </a:pPr>
              <a:t>18</a:t>
            </a:fld>
            <a:endParaRPr lang="fr-FR" altLang="fr-FR"/>
          </a:p>
        </p:txBody>
      </p:sp>
      <p:sp>
        <p:nvSpPr>
          <p:cNvPr id="34819" name="Rectangle 2">
            <a:extLst>
              <a:ext uri="{FF2B5EF4-FFF2-40B4-BE49-F238E27FC236}">
                <a16:creationId xmlns:a16="http://schemas.microsoft.com/office/drawing/2014/main" id="{B1DB25F9-33A7-98DD-89D9-6822FEA6E257}"/>
              </a:ext>
            </a:extLst>
          </p:cNvPr>
          <p:cNvSpPr>
            <a:spLocks noGrp="1" noRot="1" noChangeAspect="1" noChangeArrowheads="1" noTextEdit="1"/>
          </p:cNvSpPr>
          <p:nvPr>
            <p:ph type="sldImg"/>
          </p:nvPr>
        </p:nvSpPr>
        <p:spPr>
          <a:ln/>
        </p:spPr>
      </p:sp>
      <p:sp>
        <p:nvSpPr>
          <p:cNvPr id="34820" name="Rectangle 3">
            <a:extLst>
              <a:ext uri="{FF2B5EF4-FFF2-40B4-BE49-F238E27FC236}">
                <a16:creationId xmlns:a16="http://schemas.microsoft.com/office/drawing/2014/main" id="{10B5F2D6-7D9E-9FE8-C244-29FDCEDA3F23}"/>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latin typeface="Arial" panose="020B0604020202020204" pitchFamily="34" charset="0"/>
              <a:cs typeface="Arial" panose="020B0604020202020204"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a:extLst>
              <a:ext uri="{FF2B5EF4-FFF2-40B4-BE49-F238E27FC236}">
                <a16:creationId xmlns:a16="http://schemas.microsoft.com/office/drawing/2014/main" id="{91BBFFE1-BA17-734C-F63A-8912245980C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EDF541EE-C213-4F71-BA59-2DC0387E1175}" type="slidenum">
              <a:rPr lang="fr-FR" altLang="fr-FR" smtClean="0"/>
              <a:pPr>
                <a:spcBef>
                  <a:spcPct val="0"/>
                </a:spcBef>
              </a:pPr>
              <a:t>19</a:t>
            </a:fld>
            <a:endParaRPr lang="fr-FR" altLang="fr-FR"/>
          </a:p>
        </p:txBody>
      </p:sp>
      <p:sp>
        <p:nvSpPr>
          <p:cNvPr id="36867" name="Rectangle 2">
            <a:extLst>
              <a:ext uri="{FF2B5EF4-FFF2-40B4-BE49-F238E27FC236}">
                <a16:creationId xmlns:a16="http://schemas.microsoft.com/office/drawing/2014/main" id="{3F745AB2-3735-00F1-EA45-05A9808738A8}"/>
              </a:ext>
            </a:extLst>
          </p:cNvPr>
          <p:cNvSpPr>
            <a:spLocks noGrp="1" noRot="1" noChangeAspect="1" noChangeArrowheads="1" noTextEdit="1"/>
          </p:cNvSpPr>
          <p:nvPr>
            <p:ph type="sldImg"/>
          </p:nvPr>
        </p:nvSpPr>
        <p:spPr>
          <a:ln/>
        </p:spPr>
      </p:sp>
      <p:sp>
        <p:nvSpPr>
          <p:cNvPr id="36868" name="Rectangle 3">
            <a:extLst>
              <a:ext uri="{FF2B5EF4-FFF2-40B4-BE49-F238E27FC236}">
                <a16:creationId xmlns:a16="http://schemas.microsoft.com/office/drawing/2014/main" id="{044C3B99-15B0-E6C3-239A-BDDCD007E62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latin typeface="Arial" panose="020B0604020202020204" pitchFamily="34" charset="0"/>
              <a:cs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a:extLst>
              <a:ext uri="{FF2B5EF4-FFF2-40B4-BE49-F238E27FC236}">
                <a16:creationId xmlns:a16="http://schemas.microsoft.com/office/drawing/2014/main" id="{5BDA1CAF-10B1-749A-CF19-F9E3469A631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F9EBED2B-8073-4FA4-957E-4548194A290F}" type="slidenum">
              <a:rPr lang="fr-FR" altLang="fr-FR" smtClean="0"/>
              <a:pPr>
                <a:spcBef>
                  <a:spcPct val="0"/>
                </a:spcBef>
              </a:pPr>
              <a:t>4</a:t>
            </a:fld>
            <a:endParaRPr lang="fr-FR" altLang="fr-FR"/>
          </a:p>
        </p:txBody>
      </p:sp>
      <p:sp>
        <p:nvSpPr>
          <p:cNvPr id="9219" name="Rectangle 2">
            <a:extLst>
              <a:ext uri="{FF2B5EF4-FFF2-40B4-BE49-F238E27FC236}">
                <a16:creationId xmlns:a16="http://schemas.microsoft.com/office/drawing/2014/main" id="{E23AD1D4-9AD1-44E5-BCCA-EB54355F8C8D}"/>
              </a:ext>
            </a:extLst>
          </p:cNvPr>
          <p:cNvSpPr>
            <a:spLocks noGrp="1" noRot="1" noChangeAspect="1" noChangeArrowheads="1" noTextEdit="1"/>
          </p:cNvSpPr>
          <p:nvPr>
            <p:ph type="sldImg"/>
          </p:nvPr>
        </p:nvSpPr>
        <p:spPr>
          <a:ln/>
        </p:spPr>
      </p:sp>
      <p:sp>
        <p:nvSpPr>
          <p:cNvPr id="9220" name="Rectangle 3">
            <a:extLst>
              <a:ext uri="{FF2B5EF4-FFF2-40B4-BE49-F238E27FC236}">
                <a16:creationId xmlns:a16="http://schemas.microsoft.com/office/drawing/2014/main" id="{AB6AF63F-2968-3CB8-A8B5-B24D5D93ABA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latin typeface="Arial" panose="020B0604020202020204" pitchFamily="34" charset="0"/>
              <a:cs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a:extLst>
              <a:ext uri="{FF2B5EF4-FFF2-40B4-BE49-F238E27FC236}">
                <a16:creationId xmlns:a16="http://schemas.microsoft.com/office/drawing/2014/main" id="{DC891A54-06B8-9DA1-9F2C-5499C1E7B94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2614BF26-0B4F-4091-B7D0-ABBD6462E241}" type="slidenum">
              <a:rPr lang="fr-FR" altLang="fr-FR" smtClean="0"/>
              <a:pPr>
                <a:spcBef>
                  <a:spcPct val="0"/>
                </a:spcBef>
              </a:pPr>
              <a:t>5</a:t>
            </a:fld>
            <a:endParaRPr lang="fr-FR" altLang="fr-FR"/>
          </a:p>
        </p:txBody>
      </p:sp>
      <p:sp>
        <p:nvSpPr>
          <p:cNvPr id="11267" name="Rectangle 2">
            <a:extLst>
              <a:ext uri="{FF2B5EF4-FFF2-40B4-BE49-F238E27FC236}">
                <a16:creationId xmlns:a16="http://schemas.microsoft.com/office/drawing/2014/main" id="{89237E4E-5314-C40F-BA8A-B3F7687E98E6}"/>
              </a:ext>
            </a:extLst>
          </p:cNvPr>
          <p:cNvSpPr>
            <a:spLocks noGrp="1" noRot="1" noChangeAspect="1" noChangeArrowheads="1" noTextEdit="1"/>
          </p:cNvSpPr>
          <p:nvPr>
            <p:ph type="sldImg"/>
          </p:nvPr>
        </p:nvSpPr>
        <p:spPr>
          <a:ln/>
        </p:spPr>
      </p:sp>
      <p:sp>
        <p:nvSpPr>
          <p:cNvPr id="11268" name="Rectangle 3">
            <a:extLst>
              <a:ext uri="{FF2B5EF4-FFF2-40B4-BE49-F238E27FC236}">
                <a16:creationId xmlns:a16="http://schemas.microsoft.com/office/drawing/2014/main" id="{F2962CE4-B300-095C-1F55-5CE8E86545B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latin typeface="Arial" panose="020B0604020202020204" pitchFamily="34" charset="0"/>
              <a:cs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a:extLst>
              <a:ext uri="{FF2B5EF4-FFF2-40B4-BE49-F238E27FC236}">
                <a16:creationId xmlns:a16="http://schemas.microsoft.com/office/drawing/2014/main" id="{774EBB2C-6134-23D3-8533-B5903B6FFE0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281DE4A5-8DD6-4909-97BE-B3257B05C496}" type="slidenum">
              <a:rPr lang="fr-FR" altLang="fr-FR" smtClean="0"/>
              <a:pPr>
                <a:spcBef>
                  <a:spcPct val="0"/>
                </a:spcBef>
              </a:pPr>
              <a:t>6</a:t>
            </a:fld>
            <a:endParaRPr lang="fr-FR" altLang="fr-FR"/>
          </a:p>
        </p:txBody>
      </p:sp>
      <p:sp>
        <p:nvSpPr>
          <p:cNvPr id="13315" name="Rectangle 2">
            <a:extLst>
              <a:ext uri="{FF2B5EF4-FFF2-40B4-BE49-F238E27FC236}">
                <a16:creationId xmlns:a16="http://schemas.microsoft.com/office/drawing/2014/main" id="{6FCD1FC7-FE7B-AAC9-BBC6-23DE8F0F108B}"/>
              </a:ext>
            </a:extLst>
          </p:cNvPr>
          <p:cNvSpPr>
            <a:spLocks noGrp="1" noRot="1" noChangeAspect="1" noChangeArrowheads="1" noTextEdit="1"/>
          </p:cNvSpPr>
          <p:nvPr>
            <p:ph type="sldImg"/>
          </p:nvPr>
        </p:nvSpPr>
        <p:spPr>
          <a:ln/>
        </p:spPr>
      </p:sp>
      <p:sp>
        <p:nvSpPr>
          <p:cNvPr id="13316" name="Rectangle 3">
            <a:extLst>
              <a:ext uri="{FF2B5EF4-FFF2-40B4-BE49-F238E27FC236}">
                <a16:creationId xmlns:a16="http://schemas.microsoft.com/office/drawing/2014/main" id="{AC53C601-D1F0-BCF6-B51D-DF217581B8A3}"/>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latin typeface="Arial" panose="020B0604020202020204" pitchFamily="34" charset="0"/>
              <a:cs typeface="Arial" panose="020B060402020202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a:extLst>
              <a:ext uri="{FF2B5EF4-FFF2-40B4-BE49-F238E27FC236}">
                <a16:creationId xmlns:a16="http://schemas.microsoft.com/office/drawing/2014/main" id="{6804FB55-A666-D349-F218-2E89704111E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768639BA-B211-42AC-A367-6C3DDF5C1478}" type="slidenum">
              <a:rPr lang="fr-FR" altLang="fr-FR" smtClean="0"/>
              <a:pPr>
                <a:spcBef>
                  <a:spcPct val="0"/>
                </a:spcBef>
              </a:pPr>
              <a:t>7</a:t>
            </a:fld>
            <a:endParaRPr lang="fr-FR" altLang="fr-FR"/>
          </a:p>
        </p:txBody>
      </p:sp>
      <p:sp>
        <p:nvSpPr>
          <p:cNvPr id="15363" name="Rectangle 2">
            <a:extLst>
              <a:ext uri="{FF2B5EF4-FFF2-40B4-BE49-F238E27FC236}">
                <a16:creationId xmlns:a16="http://schemas.microsoft.com/office/drawing/2014/main" id="{93F5FC60-BEE3-5D72-C125-9C608F821AE6}"/>
              </a:ext>
            </a:extLst>
          </p:cNvPr>
          <p:cNvSpPr>
            <a:spLocks noGrp="1" noRot="1" noChangeAspect="1" noChangeArrowheads="1" noTextEdit="1"/>
          </p:cNvSpPr>
          <p:nvPr>
            <p:ph type="sldImg"/>
          </p:nvPr>
        </p:nvSpPr>
        <p:spPr>
          <a:ln/>
        </p:spPr>
      </p:sp>
      <p:sp>
        <p:nvSpPr>
          <p:cNvPr id="15364" name="Rectangle 3">
            <a:extLst>
              <a:ext uri="{FF2B5EF4-FFF2-40B4-BE49-F238E27FC236}">
                <a16:creationId xmlns:a16="http://schemas.microsoft.com/office/drawing/2014/main" id="{FC49133D-ADF8-8CEE-4E3C-9905D7901E1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latin typeface="Arial" panose="020B0604020202020204" pitchFamily="34" charset="0"/>
              <a:cs typeface="Arial" panose="020B0604020202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a:extLst>
              <a:ext uri="{FF2B5EF4-FFF2-40B4-BE49-F238E27FC236}">
                <a16:creationId xmlns:a16="http://schemas.microsoft.com/office/drawing/2014/main" id="{E3E5F0B1-2D6D-BACD-C700-E63D765D470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05017C11-14DD-4068-92BE-1BA2E07D35B0}" type="slidenum">
              <a:rPr lang="fr-FR" altLang="fr-FR" smtClean="0"/>
              <a:pPr>
                <a:spcBef>
                  <a:spcPct val="0"/>
                </a:spcBef>
              </a:pPr>
              <a:t>8</a:t>
            </a:fld>
            <a:endParaRPr lang="fr-FR" altLang="fr-FR"/>
          </a:p>
        </p:txBody>
      </p:sp>
      <p:sp>
        <p:nvSpPr>
          <p:cNvPr id="17411" name="Rectangle 2">
            <a:extLst>
              <a:ext uri="{FF2B5EF4-FFF2-40B4-BE49-F238E27FC236}">
                <a16:creationId xmlns:a16="http://schemas.microsoft.com/office/drawing/2014/main" id="{51F463B8-E752-FA6C-DF53-BFA7F422A3CF}"/>
              </a:ext>
            </a:extLst>
          </p:cNvPr>
          <p:cNvSpPr>
            <a:spLocks noGrp="1" noRot="1" noChangeAspect="1" noChangeArrowheads="1" noTextEdit="1"/>
          </p:cNvSpPr>
          <p:nvPr>
            <p:ph type="sldImg"/>
          </p:nvPr>
        </p:nvSpPr>
        <p:spPr>
          <a:ln/>
        </p:spPr>
      </p:sp>
      <p:sp>
        <p:nvSpPr>
          <p:cNvPr id="17412" name="Rectangle 3">
            <a:extLst>
              <a:ext uri="{FF2B5EF4-FFF2-40B4-BE49-F238E27FC236}">
                <a16:creationId xmlns:a16="http://schemas.microsoft.com/office/drawing/2014/main" id="{A8927EC6-E2CE-E986-0BDB-5B5DCC72F92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latin typeface="Arial" panose="020B0604020202020204" pitchFamily="34" charset="0"/>
              <a:cs typeface="Arial" panose="020B060402020202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a:extLst>
              <a:ext uri="{FF2B5EF4-FFF2-40B4-BE49-F238E27FC236}">
                <a16:creationId xmlns:a16="http://schemas.microsoft.com/office/drawing/2014/main" id="{C3142632-687D-D941-3066-77B5F8EBCF6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8D755B93-DDB2-4418-A8B9-54C748DB2B2C}" type="slidenum">
              <a:rPr lang="fr-FR" altLang="fr-FR" smtClean="0"/>
              <a:pPr>
                <a:spcBef>
                  <a:spcPct val="0"/>
                </a:spcBef>
              </a:pPr>
              <a:t>10</a:t>
            </a:fld>
            <a:endParaRPr lang="fr-FR" altLang="fr-FR"/>
          </a:p>
        </p:txBody>
      </p:sp>
      <p:sp>
        <p:nvSpPr>
          <p:cNvPr id="20483" name="Rectangle 2">
            <a:extLst>
              <a:ext uri="{FF2B5EF4-FFF2-40B4-BE49-F238E27FC236}">
                <a16:creationId xmlns:a16="http://schemas.microsoft.com/office/drawing/2014/main" id="{8B0FA652-3BF0-8EBC-395F-40E0BB6FCE7B}"/>
              </a:ext>
            </a:extLst>
          </p:cNvPr>
          <p:cNvSpPr>
            <a:spLocks noGrp="1" noRot="1" noChangeAspect="1" noChangeArrowheads="1" noTextEdit="1"/>
          </p:cNvSpPr>
          <p:nvPr>
            <p:ph type="sldImg"/>
          </p:nvPr>
        </p:nvSpPr>
        <p:spPr>
          <a:ln/>
        </p:spPr>
      </p:sp>
      <p:sp>
        <p:nvSpPr>
          <p:cNvPr id="20484" name="Rectangle 3">
            <a:extLst>
              <a:ext uri="{FF2B5EF4-FFF2-40B4-BE49-F238E27FC236}">
                <a16:creationId xmlns:a16="http://schemas.microsoft.com/office/drawing/2014/main" id="{3CB24384-8824-7092-6700-270E0F411D7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latin typeface="Arial" panose="020B0604020202020204" pitchFamily="34" charset="0"/>
              <a:cs typeface="Arial" panose="020B060402020202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a:extLst>
              <a:ext uri="{FF2B5EF4-FFF2-40B4-BE49-F238E27FC236}">
                <a16:creationId xmlns:a16="http://schemas.microsoft.com/office/drawing/2014/main" id="{042864B3-CB82-B07E-17E1-5B3BF8D9CA0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4FB1087A-F225-4E86-B314-9D8FC548F785}" type="slidenum">
              <a:rPr lang="fr-FR" altLang="fr-FR" smtClean="0"/>
              <a:pPr>
                <a:spcBef>
                  <a:spcPct val="0"/>
                </a:spcBef>
              </a:pPr>
              <a:t>13</a:t>
            </a:fld>
            <a:endParaRPr lang="fr-FR" altLang="fr-FR"/>
          </a:p>
        </p:txBody>
      </p:sp>
      <p:sp>
        <p:nvSpPr>
          <p:cNvPr id="24579" name="Rectangle 2">
            <a:extLst>
              <a:ext uri="{FF2B5EF4-FFF2-40B4-BE49-F238E27FC236}">
                <a16:creationId xmlns:a16="http://schemas.microsoft.com/office/drawing/2014/main" id="{885EBE79-487A-81D3-7A2F-2E9C7F121ADB}"/>
              </a:ext>
            </a:extLst>
          </p:cNvPr>
          <p:cNvSpPr>
            <a:spLocks noGrp="1" noRot="1" noChangeAspect="1" noChangeArrowheads="1" noTextEdit="1"/>
          </p:cNvSpPr>
          <p:nvPr>
            <p:ph type="sldImg"/>
          </p:nvPr>
        </p:nvSpPr>
        <p:spPr>
          <a:ln/>
        </p:spPr>
      </p:sp>
      <p:sp>
        <p:nvSpPr>
          <p:cNvPr id="24580" name="Rectangle 3">
            <a:extLst>
              <a:ext uri="{FF2B5EF4-FFF2-40B4-BE49-F238E27FC236}">
                <a16:creationId xmlns:a16="http://schemas.microsoft.com/office/drawing/2014/main" id="{A2905BA5-FD8A-266A-6CCC-E6DA6C2E6D9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latin typeface="Arial" panose="020B0604020202020204" pitchFamily="34" charset="0"/>
              <a:cs typeface="Arial" panose="020B060402020202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a:extLst>
              <a:ext uri="{FF2B5EF4-FFF2-40B4-BE49-F238E27FC236}">
                <a16:creationId xmlns:a16="http://schemas.microsoft.com/office/drawing/2014/main" id="{2E53C55F-3885-E5E8-321F-3FA3F3B656C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818C3F06-D592-4B1B-96FF-6609F3B3CDA3}" type="slidenum">
              <a:rPr lang="fr-FR" altLang="fr-FR" smtClean="0"/>
              <a:pPr>
                <a:spcBef>
                  <a:spcPct val="0"/>
                </a:spcBef>
              </a:pPr>
              <a:t>14</a:t>
            </a:fld>
            <a:endParaRPr lang="fr-FR" altLang="fr-FR"/>
          </a:p>
        </p:txBody>
      </p:sp>
      <p:sp>
        <p:nvSpPr>
          <p:cNvPr id="26627" name="Rectangle 2">
            <a:extLst>
              <a:ext uri="{FF2B5EF4-FFF2-40B4-BE49-F238E27FC236}">
                <a16:creationId xmlns:a16="http://schemas.microsoft.com/office/drawing/2014/main" id="{3DEA5E46-6CF3-6384-9429-D66B59C2520E}"/>
              </a:ext>
            </a:extLst>
          </p:cNvPr>
          <p:cNvSpPr>
            <a:spLocks noGrp="1" noRot="1" noChangeAspect="1" noChangeArrowheads="1" noTextEdit="1"/>
          </p:cNvSpPr>
          <p:nvPr>
            <p:ph type="sldImg"/>
          </p:nvPr>
        </p:nvSpPr>
        <p:spPr>
          <a:ln/>
        </p:spPr>
      </p:sp>
      <p:sp>
        <p:nvSpPr>
          <p:cNvPr id="26628" name="Rectangle 3">
            <a:extLst>
              <a:ext uri="{FF2B5EF4-FFF2-40B4-BE49-F238E27FC236}">
                <a16:creationId xmlns:a16="http://schemas.microsoft.com/office/drawing/2014/main" id="{4CE13A7D-7994-1C5B-3EEC-F6BC9D80968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latin typeface="Arial" panose="020B0604020202020204" pitchFamily="34" charset="0"/>
              <a:cs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2" name="Group 2">
            <a:extLst>
              <a:ext uri="{FF2B5EF4-FFF2-40B4-BE49-F238E27FC236}">
                <a16:creationId xmlns:a16="http://schemas.microsoft.com/office/drawing/2014/main" id="{C32C00C2-7E95-F958-ABE1-FC8496310789}"/>
              </a:ext>
            </a:extLst>
          </p:cNvPr>
          <p:cNvGrpSpPr>
            <a:grpSpLocks/>
          </p:cNvGrpSpPr>
          <p:nvPr/>
        </p:nvGrpSpPr>
        <p:grpSpPr bwMode="auto">
          <a:xfrm>
            <a:off x="0" y="0"/>
            <a:ext cx="9144000" cy="6934200"/>
            <a:chOff x="0" y="0"/>
            <a:chExt cx="5760" cy="4368"/>
          </a:xfrm>
        </p:grpSpPr>
        <p:sp>
          <p:nvSpPr>
            <p:cNvPr id="3" name="Freeform 3">
              <a:extLst>
                <a:ext uri="{FF2B5EF4-FFF2-40B4-BE49-F238E27FC236}">
                  <a16:creationId xmlns:a16="http://schemas.microsoft.com/office/drawing/2014/main" id="{76F74B6E-EE28-6FE2-C4AA-C7FAD9090B27}"/>
                </a:ext>
              </a:extLst>
            </p:cNvPr>
            <p:cNvSpPr>
              <a:spLocks/>
            </p:cNvSpPr>
            <p:nvPr/>
          </p:nvSpPr>
          <p:spPr bwMode="hidden">
            <a:xfrm>
              <a:off x="0" y="2208"/>
              <a:ext cx="2515" cy="1970"/>
            </a:xfrm>
            <a:custGeom>
              <a:avLst/>
              <a:gdLst/>
              <a:ahLst/>
              <a:cxnLst>
                <a:cxn ang="0">
                  <a:pos x="744" y="1669"/>
                </a:cxn>
                <a:cxn ang="0">
                  <a:pos x="852" y="1400"/>
                </a:cxn>
                <a:cxn ang="0">
                  <a:pos x="876" y="1171"/>
                </a:cxn>
                <a:cxn ang="0">
                  <a:pos x="979" y="1370"/>
                </a:cxn>
                <a:cxn ang="0">
                  <a:pos x="1231" y="1621"/>
                </a:cxn>
                <a:cxn ang="0">
                  <a:pos x="1471" y="1693"/>
                </a:cxn>
                <a:cxn ang="0">
                  <a:pos x="1819" y="1678"/>
                </a:cxn>
                <a:cxn ang="0">
                  <a:pos x="1893" y="1513"/>
                </a:cxn>
                <a:cxn ang="0">
                  <a:pos x="1874" y="1285"/>
                </a:cxn>
                <a:cxn ang="0">
                  <a:pos x="1783" y="967"/>
                </a:cxn>
                <a:cxn ang="0">
                  <a:pos x="1289" y="873"/>
                </a:cxn>
                <a:cxn ang="0">
                  <a:pos x="1549" y="745"/>
                </a:cxn>
                <a:cxn ang="0">
                  <a:pos x="1753" y="732"/>
                </a:cxn>
                <a:cxn ang="0">
                  <a:pos x="2107" y="618"/>
                </a:cxn>
                <a:cxn ang="0">
                  <a:pos x="2377" y="438"/>
                </a:cxn>
                <a:cxn ang="0">
                  <a:pos x="2420" y="343"/>
                </a:cxn>
                <a:cxn ang="0">
                  <a:pos x="2077" y="331"/>
                </a:cxn>
                <a:cxn ang="0">
                  <a:pos x="1951" y="301"/>
                </a:cxn>
                <a:cxn ang="0">
                  <a:pos x="1645" y="289"/>
                </a:cxn>
                <a:cxn ang="0">
                  <a:pos x="1297" y="408"/>
                </a:cxn>
                <a:cxn ang="0">
                  <a:pos x="1308" y="337"/>
                </a:cxn>
                <a:cxn ang="0">
                  <a:pos x="1453" y="168"/>
                </a:cxn>
                <a:cxn ang="0">
                  <a:pos x="1477" y="36"/>
                </a:cxn>
                <a:cxn ang="0">
                  <a:pos x="1417" y="24"/>
                </a:cxn>
                <a:cxn ang="0">
                  <a:pos x="1189" y="102"/>
                </a:cxn>
                <a:cxn ang="0">
                  <a:pos x="1026" y="144"/>
                </a:cxn>
                <a:cxn ang="0">
                  <a:pos x="889" y="331"/>
                </a:cxn>
                <a:cxn ang="0">
                  <a:pos x="726" y="480"/>
                </a:cxn>
                <a:cxn ang="0">
                  <a:pos x="643" y="540"/>
                </a:cxn>
                <a:cxn ang="0">
                  <a:pos x="600" y="516"/>
                </a:cxn>
                <a:cxn ang="0">
                  <a:pos x="552" y="486"/>
                </a:cxn>
                <a:cxn ang="0">
                  <a:pos x="528" y="462"/>
                </a:cxn>
                <a:cxn ang="0">
                  <a:pos x="474" y="426"/>
                </a:cxn>
                <a:cxn ang="0">
                  <a:pos x="415" y="390"/>
                </a:cxn>
                <a:cxn ang="0">
                  <a:pos x="366" y="366"/>
                </a:cxn>
                <a:cxn ang="0">
                  <a:pos x="192" y="234"/>
                </a:cxn>
                <a:cxn ang="0">
                  <a:pos x="570" y="564"/>
                </a:cxn>
                <a:cxn ang="0">
                  <a:pos x="444" y="732"/>
                </a:cxn>
                <a:cxn ang="0">
                  <a:pos x="318" y="787"/>
                </a:cxn>
                <a:cxn ang="0">
                  <a:pos x="127" y="853"/>
                </a:cxn>
                <a:cxn ang="0">
                  <a:pos x="0" y="1165"/>
                </a:cxn>
                <a:cxn ang="0">
                  <a:pos x="372" y="1015"/>
                </a:cxn>
                <a:cxn ang="0">
                  <a:pos x="222" y="1262"/>
                </a:cxn>
                <a:cxn ang="0">
                  <a:pos x="139" y="1459"/>
                </a:cxn>
                <a:cxn ang="0">
                  <a:pos x="102" y="1495"/>
                </a:cxn>
                <a:cxn ang="0">
                  <a:pos x="84" y="1519"/>
                </a:cxn>
                <a:cxn ang="0">
                  <a:pos x="96" y="1537"/>
                </a:cxn>
                <a:cxn ang="0">
                  <a:pos x="127" y="1567"/>
                </a:cxn>
                <a:cxn ang="0">
                  <a:pos x="145" y="1633"/>
                </a:cxn>
                <a:cxn ang="0">
                  <a:pos x="156" y="1693"/>
                </a:cxn>
                <a:cxn ang="0">
                  <a:pos x="162" y="1723"/>
                </a:cxn>
                <a:cxn ang="0">
                  <a:pos x="216" y="1802"/>
                </a:cxn>
                <a:cxn ang="0">
                  <a:pos x="228" y="1850"/>
                </a:cxn>
                <a:cxn ang="0">
                  <a:pos x="240" y="1904"/>
                </a:cxn>
                <a:cxn ang="0">
                  <a:pos x="246" y="1922"/>
                </a:cxn>
                <a:cxn ang="0">
                  <a:pos x="258" y="1970"/>
                </a:cxn>
                <a:cxn ang="0">
                  <a:pos x="462" y="1922"/>
                </a:cxn>
                <a:cxn ang="0">
                  <a:pos x="624" y="1778"/>
                </a:cxn>
              </a:cxnLst>
              <a:rect l="0" t="0" r="r" b="b"/>
              <a:pathLst>
                <a:path w="2515" h="1970">
                  <a:moveTo>
                    <a:pt x="624" y="1778"/>
                  </a:moveTo>
                  <a:lnTo>
                    <a:pt x="744" y="1669"/>
                  </a:lnTo>
                  <a:lnTo>
                    <a:pt x="834" y="1627"/>
                  </a:lnTo>
                  <a:lnTo>
                    <a:pt x="852" y="1400"/>
                  </a:lnTo>
                  <a:lnTo>
                    <a:pt x="834" y="1225"/>
                  </a:lnTo>
                  <a:lnTo>
                    <a:pt x="876" y="1171"/>
                  </a:lnTo>
                  <a:lnTo>
                    <a:pt x="901" y="1268"/>
                  </a:lnTo>
                  <a:lnTo>
                    <a:pt x="979" y="1370"/>
                  </a:lnTo>
                  <a:lnTo>
                    <a:pt x="1116" y="1519"/>
                  </a:lnTo>
                  <a:lnTo>
                    <a:pt x="1231" y="1621"/>
                  </a:lnTo>
                  <a:lnTo>
                    <a:pt x="1353" y="1632"/>
                  </a:lnTo>
                  <a:lnTo>
                    <a:pt x="1471" y="1693"/>
                  </a:lnTo>
                  <a:lnTo>
                    <a:pt x="1664" y="1659"/>
                  </a:lnTo>
                  <a:lnTo>
                    <a:pt x="1819" y="1678"/>
                  </a:lnTo>
                  <a:lnTo>
                    <a:pt x="1975" y="1632"/>
                  </a:lnTo>
                  <a:lnTo>
                    <a:pt x="1893" y="1513"/>
                  </a:lnTo>
                  <a:lnTo>
                    <a:pt x="1920" y="1385"/>
                  </a:lnTo>
                  <a:lnTo>
                    <a:pt x="1874" y="1285"/>
                  </a:lnTo>
                  <a:lnTo>
                    <a:pt x="1865" y="1129"/>
                  </a:lnTo>
                  <a:lnTo>
                    <a:pt x="1783" y="967"/>
                  </a:lnTo>
                  <a:lnTo>
                    <a:pt x="1527" y="891"/>
                  </a:lnTo>
                  <a:lnTo>
                    <a:pt x="1289" y="873"/>
                  </a:lnTo>
                  <a:lnTo>
                    <a:pt x="1393" y="781"/>
                  </a:lnTo>
                  <a:lnTo>
                    <a:pt x="1549" y="745"/>
                  </a:lnTo>
                  <a:lnTo>
                    <a:pt x="1620" y="738"/>
                  </a:lnTo>
                  <a:lnTo>
                    <a:pt x="1753" y="732"/>
                  </a:lnTo>
                  <a:lnTo>
                    <a:pt x="1933" y="720"/>
                  </a:lnTo>
                  <a:lnTo>
                    <a:pt x="2107" y="618"/>
                  </a:lnTo>
                  <a:lnTo>
                    <a:pt x="2227" y="516"/>
                  </a:lnTo>
                  <a:lnTo>
                    <a:pt x="2377" y="438"/>
                  </a:lnTo>
                  <a:lnTo>
                    <a:pt x="2515" y="337"/>
                  </a:lnTo>
                  <a:lnTo>
                    <a:pt x="2420" y="343"/>
                  </a:lnTo>
                  <a:lnTo>
                    <a:pt x="2191" y="343"/>
                  </a:lnTo>
                  <a:lnTo>
                    <a:pt x="2077" y="331"/>
                  </a:lnTo>
                  <a:lnTo>
                    <a:pt x="2053" y="301"/>
                  </a:lnTo>
                  <a:lnTo>
                    <a:pt x="1951" y="301"/>
                  </a:lnTo>
                  <a:lnTo>
                    <a:pt x="1795" y="259"/>
                  </a:lnTo>
                  <a:lnTo>
                    <a:pt x="1645" y="289"/>
                  </a:lnTo>
                  <a:lnTo>
                    <a:pt x="1447" y="372"/>
                  </a:lnTo>
                  <a:lnTo>
                    <a:pt x="1297" y="408"/>
                  </a:lnTo>
                  <a:lnTo>
                    <a:pt x="1153" y="414"/>
                  </a:lnTo>
                  <a:lnTo>
                    <a:pt x="1308" y="337"/>
                  </a:lnTo>
                  <a:lnTo>
                    <a:pt x="1465" y="198"/>
                  </a:lnTo>
                  <a:lnTo>
                    <a:pt x="1453" y="168"/>
                  </a:lnTo>
                  <a:lnTo>
                    <a:pt x="1465" y="102"/>
                  </a:lnTo>
                  <a:lnTo>
                    <a:pt x="1477" y="36"/>
                  </a:lnTo>
                  <a:lnTo>
                    <a:pt x="1453" y="0"/>
                  </a:lnTo>
                  <a:lnTo>
                    <a:pt x="1417" y="24"/>
                  </a:lnTo>
                  <a:lnTo>
                    <a:pt x="1356" y="42"/>
                  </a:lnTo>
                  <a:lnTo>
                    <a:pt x="1189" y="102"/>
                  </a:lnTo>
                  <a:lnTo>
                    <a:pt x="1098" y="144"/>
                  </a:lnTo>
                  <a:lnTo>
                    <a:pt x="1026" y="144"/>
                  </a:lnTo>
                  <a:lnTo>
                    <a:pt x="991" y="168"/>
                  </a:lnTo>
                  <a:lnTo>
                    <a:pt x="889" y="331"/>
                  </a:lnTo>
                  <a:lnTo>
                    <a:pt x="852" y="408"/>
                  </a:lnTo>
                  <a:lnTo>
                    <a:pt x="726" y="480"/>
                  </a:lnTo>
                  <a:lnTo>
                    <a:pt x="649" y="540"/>
                  </a:lnTo>
                  <a:lnTo>
                    <a:pt x="643" y="540"/>
                  </a:lnTo>
                  <a:lnTo>
                    <a:pt x="637" y="534"/>
                  </a:lnTo>
                  <a:lnTo>
                    <a:pt x="600" y="516"/>
                  </a:lnTo>
                  <a:lnTo>
                    <a:pt x="564" y="492"/>
                  </a:lnTo>
                  <a:lnTo>
                    <a:pt x="552" y="486"/>
                  </a:lnTo>
                  <a:lnTo>
                    <a:pt x="540" y="474"/>
                  </a:lnTo>
                  <a:lnTo>
                    <a:pt x="528" y="462"/>
                  </a:lnTo>
                  <a:lnTo>
                    <a:pt x="504" y="444"/>
                  </a:lnTo>
                  <a:lnTo>
                    <a:pt x="474" y="426"/>
                  </a:lnTo>
                  <a:lnTo>
                    <a:pt x="444" y="408"/>
                  </a:lnTo>
                  <a:lnTo>
                    <a:pt x="415" y="390"/>
                  </a:lnTo>
                  <a:lnTo>
                    <a:pt x="385" y="372"/>
                  </a:lnTo>
                  <a:lnTo>
                    <a:pt x="366" y="366"/>
                  </a:lnTo>
                  <a:lnTo>
                    <a:pt x="360" y="360"/>
                  </a:lnTo>
                  <a:lnTo>
                    <a:pt x="192" y="234"/>
                  </a:lnTo>
                  <a:lnTo>
                    <a:pt x="210" y="307"/>
                  </a:lnTo>
                  <a:lnTo>
                    <a:pt x="570" y="564"/>
                  </a:lnTo>
                  <a:lnTo>
                    <a:pt x="558" y="618"/>
                  </a:lnTo>
                  <a:lnTo>
                    <a:pt x="444" y="732"/>
                  </a:lnTo>
                  <a:lnTo>
                    <a:pt x="324" y="787"/>
                  </a:lnTo>
                  <a:lnTo>
                    <a:pt x="318" y="787"/>
                  </a:lnTo>
                  <a:lnTo>
                    <a:pt x="258" y="811"/>
                  </a:lnTo>
                  <a:lnTo>
                    <a:pt x="127" y="853"/>
                  </a:lnTo>
                  <a:lnTo>
                    <a:pt x="0" y="901"/>
                  </a:lnTo>
                  <a:lnTo>
                    <a:pt x="0" y="1165"/>
                  </a:lnTo>
                  <a:lnTo>
                    <a:pt x="78" y="1147"/>
                  </a:lnTo>
                  <a:lnTo>
                    <a:pt x="372" y="1015"/>
                  </a:lnTo>
                  <a:lnTo>
                    <a:pt x="336" y="1117"/>
                  </a:lnTo>
                  <a:lnTo>
                    <a:pt x="222" y="1262"/>
                  </a:lnTo>
                  <a:lnTo>
                    <a:pt x="145" y="1453"/>
                  </a:lnTo>
                  <a:lnTo>
                    <a:pt x="139" y="1459"/>
                  </a:lnTo>
                  <a:lnTo>
                    <a:pt x="133" y="1465"/>
                  </a:lnTo>
                  <a:lnTo>
                    <a:pt x="102" y="1495"/>
                  </a:lnTo>
                  <a:lnTo>
                    <a:pt x="90" y="1507"/>
                  </a:lnTo>
                  <a:lnTo>
                    <a:pt x="84" y="1519"/>
                  </a:lnTo>
                  <a:lnTo>
                    <a:pt x="84" y="1531"/>
                  </a:lnTo>
                  <a:lnTo>
                    <a:pt x="96" y="1537"/>
                  </a:lnTo>
                  <a:lnTo>
                    <a:pt x="114" y="1549"/>
                  </a:lnTo>
                  <a:lnTo>
                    <a:pt x="127" y="1567"/>
                  </a:lnTo>
                  <a:lnTo>
                    <a:pt x="139" y="1597"/>
                  </a:lnTo>
                  <a:lnTo>
                    <a:pt x="145" y="1633"/>
                  </a:lnTo>
                  <a:lnTo>
                    <a:pt x="150" y="1663"/>
                  </a:lnTo>
                  <a:lnTo>
                    <a:pt x="156" y="1693"/>
                  </a:lnTo>
                  <a:lnTo>
                    <a:pt x="162" y="1717"/>
                  </a:lnTo>
                  <a:lnTo>
                    <a:pt x="162" y="1723"/>
                  </a:lnTo>
                  <a:lnTo>
                    <a:pt x="216" y="1796"/>
                  </a:lnTo>
                  <a:lnTo>
                    <a:pt x="216" y="1802"/>
                  </a:lnTo>
                  <a:lnTo>
                    <a:pt x="222" y="1814"/>
                  </a:lnTo>
                  <a:lnTo>
                    <a:pt x="228" y="1850"/>
                  </a:lnTo>
                  <a:lnTo>
                    <a:pt x="234" y="1886"/>
                  </a:lnTo>
                  <a:lnTo>
                    <a:pt x="240" y="1904"/>
                  </a:lnTo>
                  <a:lnTo>
                    <a:pt x="240" y="1916"/>
                  </a:lnTo>
                  <a:lnTo>
                    <a:pt x="246" y="1922"/>
                  </a:lnTo>
                  <a:lnTo>
                    <a:pt x="252" y="1934"/>
                  </a:lnTo>
                  <a:lnTo>
                    <a:pt x="258" y="1970"/>
                  </a:lnTo>
                  <a:lnTo>
                    <a:pt x="438" y="1970"/>
                  </a:lnTo>
                  <a:lnTo>
                    <a:pt x="462" y="1922"/>
                  </a:lnTo>
                  <a:lnTo>
                    <a:pt x="624" y="1778"/>
                  </a:lnTo>
                  <a:lnTo>
                    <a:pt x="624" y="1778"/>
                  </a:lnTo>
                  <a:close/>
                </a:path>
              </a:pathLst>
            </a:custGeom>
            <a:gradFill rotWithShape="0">
              <a:gsLst>
                <a:gs pos="0">
                  <a:schemeClr val="bg2"/>
                </a:gs>
                <a:gs pos="50000">
                  <a:schemeClr val="bg1"/>
                </a:gs>
                <a:gs pos="100000">
                  <a:schemeClr val="bg2"/>
                </a:gs>
              </a:gsLst>
              <a:lin ang="2700000" scaled="1"/>
            </a:gradFill>
            <a:ln w="9525">
              <a:noFill/>
              <a:round/>
              <a:headEnd/>
              <a:tailEnd/>
            </a:ln>
          </p:spPr>
          <p:txBody>
            <a:bodyPr/>
            <a:lstStyle/>
            <a:p>
              <a:pPr eaLnBrk="1" hangingPunct="1">
                <a:defRPr/>
              </a:pPr>
              <a:endParaRPr lang="en-US">
                <a:effectLst>
                  <a:outerShdw blurRad="38100" dist="38100" dir="2700000" algn="tl">
                    <a:srgbClr val="000000">
                      <a:alpha val="43137"/>
                    </a:srgbClr>
                  </a:outerShdw>
                </a:effectLst>
                <a:cs typeface="Arial" charset="0"/>
              </a:endParaRPr>
            </a:p>
          </p:txBody>
        </p:sp>
        <p:sp>
          <p:nvSpPr>
            <p:cNvPr id="4" name="Freeform 4">
              <a:extLst>
                <a:ext uri="{FF2B5EF4-FFF2-40B4-BE49-F238E27FC236}">
                  <a16:creationId xmlns:a16="http://schemas.microsoft.com/office/drawing/2014/main" id="{BD9F658F-6285-51E1-6183-9525AFFEC5D4}"/>
                </a:ext>
              </a:extLst>
            </p:cNvPr>
            <p:cNvSpPr>
              <a:spLocks/>
            </p:cNvSpPr>
            <p:nvPr/>
          </p:nvSpPr>
          <p:spPr bwMode="hidden">
            <a:xfrm>
              <a:off x="0" y="2496"/>
              <a:ext cx="2112" cy="1604"/>
            </a:xfrm>
            <a:custGeom>
              <a:avLst/>
              <a:gdLst/>
              <a:ahLst/>
              <a:cxnLst>
                <a:cxn ang="0">
                  <a:pos x="580" y="1043"/>
                </a:cxn>
                <a:cxn ang="0">
                  <a:pos x="544" y="683"/>
                </a:cxn>
                <a:cxn ang="0">
                  <a:pos x="670" y="395"/>
                </a:cxn>
                <a:cxn ang="0">
                  <a:pos x="927" y="587"/>
                </a:cxn>
                <a:cxn ang="0">
                  <a:pos x="1214" y="869"/>
                </a:cxn>
                <a:cxn ang="0">
                  <a:pos x="1483" y="1109"/>
                </a:cxn>
                <a:cxn ang="0">
                  <a:pos x="1800" y="1360"/>
                </a:cxn>
                <a:cxn ang="0">
                  <a:pos x="1883" y="1414"/>
                </a:cxn>
                <a:cxn ang="0">
                  <a:pos x="1836" y="1354"/>
                </a:cxn>
                <a:cxn ang="0">
                  <a:pos x="1411" y="1001"/>
                </a:cxn>
                <a:cxn ang="0">
                  <a:pos x="1088" y="683"/>
                </a:cxn>
                <a:cxn ang="0">
                  <a:pos x="723" y="329"/>
                </a:cxn>
                <a:cxn ang="0">
                  <a:pos x="999" y="311"/>
                </a:cxn>
                <a:cxn ang="0">
                  <a:pos x="1286" y="317"/>
                </a:cxn>
                <a:cxn ang="0">
                  <a:pos x="1614" y="269"/>
                </a:cxn>
                <a:cxn ang="0">
                  <a:pos x="2123" y="197"/>
                </a:cxn>
                <a:cxn ang="0">
                  <a:pos x="2075" y="173"/>
                </a:cxn>
                <a:cxn ang="0">
                  <a:pos x="1543" y="257"/>
                </a:cxn>
                <a:cxn ang="0">
                  <a:pos x="1208" y="275"/>
                </a:cxn>
                <a:cxn ang="0">
                  <a:pos x="759" y="257"/>
                </a:cxn>
                <a:cxn ang="0">
                  <a:pos x="819" y="227"/>
                </a:cxn>
                <a:cxn ang="0">
                  <a:pos x="1142" y="0"/>
                </a:cxn>
                <a:cxn ang="0">
                  <a:pos x="1088" y="30"/>
                </a:cxn>
                <a:cxn ang="0">
                  <a:pos x="1010" y="84"/>
                </a:cxn>
                <a:cxn ang="0">
                  <a:pos x="855" y="191"/>
                </a:cxn>
                <a:cxn ang="0">
                  <a:pos x="670" y="281"/>
                </a:cxn>
                <a:cxn ang="0">
                  <a:pos x="634" y="359"/>
                </a:cxn>
                <a:cxn ang="0">
                  <a:pos x="305" y="587"/>
                </a:cxn>
                <a:cxn ang="0">
                  <a:pos x="0" y="725"/>
                </a:cxn>
                <a:cxn ang="0">
                  <a:pos x="0" y="731"/>
                </a:cxn>
                <a:cxn ang="0">
                  <a:pos x="0" y="767"/>
                </a:cxn>
                <a:cxn ang="0">
                  <a:pos x="299" y="635"/>
                </a:cxn>
                <a:cxn ang="0">
                  <a:pos x="592" y="431"/>
                </a:cxn>
                <a:cxn ang="0">
                  <a:pos x="508" y="671"/>
                </a:cxn>
                <a:cxn ang="0">
                  <a:pos x="526" y="995"/>
                </a:cxn>
                <a:cxn ang="0">
                  <a:pos x="460" y="1168"/>
                </a:cxn>
                <a:cxn ang="0">
                  <a:pos x="329" y="1480"/>
                </a:cxn>
                <a:cxn ang="0">
                  <a:pos x="323" y="1696"/>
                </a:cxn>
                <a:cxn ang="0">
                  <a:pos x="329" y="1696"/>
                </a:cxn>
                <a:cxn ang="0">
                  <a:pos x="347" y="1552"/>
                </a:cxn>
                <a:cxn ang="0">
                  <a:pos x="580" y="1043"/>
                </a:cxn>
                <a:cxn ang="0">
                  <a:pos x="580" y="1043"/>
                </a:cxn>
              </a:cxnLst>
              <a:rect l="0" t="0" r="r" b="b"/>
              <a:pathLst>
                <a:path w="2123" h="1696">
                  <a:moveTo>
                    <a:pt x="580" y="1043"/>
                  </a:moveTo>
                  <a:lnTo>
                    <a:pt x="544" y="683"/>
                  </a:lnTo>
                  <a:lnTo>
                    <a:pt x="670" y="395"/>
                  </a:lnTo>
                  <a:lnTo>
                    <a:pt x="927" y="587"/>
                  </a:lnTo>
                  <a:lnTo>
                    <a:pt x="1214" y="869"/>
                  </a:lnTo>
                  <a:lnTo>
                    <a:pt x="1483" y="1109"/>
                  </a:lnTo>
                  <a:lnTo>
                    <a:pt x="1800" y="1360"/>
                  </a:lnTo>
                  <a:lnTo>
                    <a:pt x="1883" y="1414"/>
                  </a:lnTo>
                  <a:lnTo>
                    <a:pt x="1836" y="1354"/>
                  </a:lnTo>
                  <a:lnTo>
                    <a:pt x="1411" y="1001"/>
                  </a:lnTo>
                  <a:lnTo>
                    <a:pt x="1088" y="683"/>
                  </a:lnTo>
                  <a:lnTo>
                    <a:pt x="723" y="329"/>
                  </a:lnTo>
                  <a:lnTo>
                    <a:pt x="999" y="311"/>
                  </a:lnTo>
                  <a:lnTo>
                    <a:pt x="1286" y="317"/>
                  </a:lnTo>
                  <a:lnTo>
                    <a:pt x="1614" y="269"/>
                  </a:lnTo>
                  <a:lnTo>
                    <a:pt x="2123" y="197"/>
                  </a:lnTo>
                  <a:lnTo>
                    <a:pt x="2075" y="173"/>
                  </a:lnTo>
                  <a:lnTo>
                    <a:pt x="1543" y="257"/>
                  </a:lnTo>
                  <a:lnTo>
                    <a:pt x="1208" y="275"/>
                  </a:lnTo>
                  <a:lnTo>
                    <a:pt x="759" y="257"/>
                  </a:lnTo>
                  <a:lnTo>
                    <a:pt x="819" y="227"/>
                  </a:lnTo>
                  <a:lnTo>
                    <a:pt x="1142" y="0"/>
                  </a:lnTo>
                  <a:lnTo>
                    <a:pt x="1088" y="30"/>
                  </a:lnTo>
                  <a:lnTo>
                    <a:pt x="1010" y="84"/>
                  </a:lnTo>
                  <a:lnTo>
                    <a:pt x="855" y="191"/>
                  </a:lnTo>
                  <a:lnTo>
                    <a:pt x="670" y="281"/>
                  </a:lnTo>
                  <a:lnTo>
                    <a:pt x="634" y="359"/>
                  </a:lnTo>
                  <a:lnTo>
                    <a:pt x="305" y="587"/>
                  </a:lnTo>
                  <a:lnTo>
                    <a:pt x="0" y="725"/>
                  </a:lnTo>
                  <a:lnTo>
                    <a:pt x="0" y="731"/>
                  </a:lnTo>
                  <a:lnTo>
                    <a:pt x="0" y="767"/>
                  </a:lnTo>
                  <a:lnTo>
                    <a:pt x="299" y="635"/>
                  </a:lnTo>
                  <a:lnTo>
                    <a:pt x="592" y="431"/>
                  </a:lnTo>
                  <a:lnTo>
                    <a:pt x="508" y="671"/>
                  </a:lnTo>
                  <a:lnTo>
                    <a:pt x="526" y="995"/>
                  </a:lnTo>
                  <a:lnTo>
                    <a:pt x="460" y="1168"/>
                  </a:lnTo>
                  <a:lnTo>
                    <a:pt x="329" y="1480"/>
                  </a:lnTo>
                  <a:lnTo>
                    <a:pt x="323" y="1696"/>
                  </a:lnTo>
                  <a:lnTo>
                    <a:pt x="329" y="1696"/>
                  </a:lnTo>
                  <a:lnTo>
                    <a:pt x="347" y="1552"/>
                  </a:lnTo>
                  <a:lnTo>
                    <a:pt x="580" y="1043"/>
                  </a:lnTo>
                  <a:lnTo>
                    <a:pt x="580" y="1043"/>
                  </a:lnTo>
                  <a:close/>
                </a:path>
              </a:pathLst>
            </a:custGeom>
            <a:gradFill rotWithShape="0">
              <a:gsLst>
                <a:gs pos="0">
                  <a:schemeClr val="accent2"/>
                </a:gs>
                <a:gs pos="100000">
                  <a:schemeClr val="bg1"/>
                </a:gs>
              </a:gsLst>
              <a:lin ang="5400000" scaled="1"/>
            </a:gradFill>
            <a:ln w="9525">
              <a:noFill/>
              <a:round/>
              <a:headEnd/>
              <a:tailEnd/>
            </a:ln>
          </p:spPr>
          <p:txBody>
            <a:bodyPr/>
            <a:lstStyle/>
            <a:p>
              <a:pPr eaLnBrk="1" hangingPunct="1">
                <a:defRPr/>
              </a:pPr>
              <a:endParaRPr lang="en-US">
                <a:effectLst>
                  <a:outerShdw blurRad="38100" dist="38100" dir="2700000" algn="tl">
                    <a:srgbClr val="000000">
                      <a:alpha val="43137"/>
                    </a:srgbClr>
                  </a:outerShdw>
                </a:effectLst>
                <a:cs typeface="Arial" charset="0"/>
              </a:endParaRPr>
            </a:p>
          </p:txBody>
        </p:sp>
        <p:sp>
          <p:nvSpPr>
            <p:cNvPr id="5" name="Freeform 5">
              <a:extLst>
                <a:ext uri="{FF2B5EF4-FFF2-40B4-BE49-F238E27FC236}">
                  <a16:creationId xmlns:a16="http://schemas.microsoft.com/office/drawing/2014/main" id="{C179BF8D-C30D-5157-8BE3-ACBB79859332}"/>
                </a:ext>
              </a:extLst>
            </p:cNvPr>
            <p:cNvSpPr>
              <a:spLocks/>
            </p:cNvSpPr>
            <p:nvPr/>
          </p:nvSpPr>
          <p:spPr bwMode="hidden">
            <a:xfrm>
              <a:off x="2092" y="3233"/>
              <a:ext cx="3668" cy="943"/>
            </a:xfrm>
            <a:custGeom>
              <a:avLst/>
              <a:gdLst/>
              <a:ahLst/>
              <a:cxnLst>
                <a:cxn ang="0">
                  <a:pos x="3338" y="288"/>
                </a:cxn>
                <a:cxn ang="0">
                  <a:pos x="3194" y="258"/>
                </a:cxn>
                <a:cxn ang="0">
                  <a:pos x="2816" y="234"/>
                </a:cxn>
                <a:cxn ang="0">
                  <a:pos x="2330" y="306"/>
                </a:cxn>
                <a:cxn ang="0">
                  <a:pos x="2372" y="258"/>
                </a:cxn>
                <a:cxn ang="0">
                  <a:pos x="2624" y="132"/>
                </a:cxn>
                <a:cxn ang="0">
                  <a:pos x="2707" y="24"/>
                </a:cxn>
                <a:cxn ang="0">
                  <a:pos x="2642" y="12"/>
                </a:cxn>
                <a:cxn ang="0">
                  <a:pos x="2515" y="54"/>
                </a:cxn>
                <a:cxn ang="0">
                  <a:pos x="2324" y="66"/>
                </a:cxn>
                <a:cxn ang="0">
                  <a:pos x="2101" y="90"/>
                </a:cxn>
                <a:cxn ang="0">
                  <a:pos x="1855" y="228"/>
                </a:cxn>
                <a:cxn ang="0">
                  <a:pos x="1591" y="337"/>
                </a:cxn>
                <a:cxn ang="0">
                  <a:pos x="1459" y="379"/>
                </a:cxn>
                <a:cxn ang="0">
                  <a:pos x="1417" y="361"/>
                </a:cxn>
                <a:cxn ang="0">
                  <a:pos x="1363" y="331"/>
                </a:cxn>
                <a:cxn ang="0">
                  <a:pos x="1344" y="312"/>
                </a:cxn>
                <a:cxn ang="0">
                  <a:pos x="1290" y="288"/>
                </a:cxn>
                <a:cxn ang="0">
                  <a:pos x="1230" y="252"/>
                </a:cxn>
                <a:cxn ang="0">
                  <a:pos x="1119" y="227"/>
                </a:cxn>
                <a:cxn ang="0">
                  <a:pos x="1320" y="438"/>
                </a:cxn>
                <a:cxn ang="0">
                  <a:pos x="960" y="558"/>
                </a:cxn>
                <a:cxn ang="0">
                  <a:pos x="474" y="630"/>
                </a:cxn>
                <a:cxn ang="0">
                  <a:pos x="132" y="781"/>
                </a:cxn>
                <a:cxn ang="0">
                  <a:pos x="234" y="847"/>
                </a:cxn>
                <a:cxn ang="0">
                  <a:pos x="925" y="739"/>
                </a:cxn>
                <a:cxn ang="0">
                  <a:pos x="637" y="925"/>
                </a:cxn>
                <a:cxn ang="0">
                  <a:pos x="1405" y="943"/>
                </a:cxn>
                <a:cxn ang="0">
                  <a:pos x="1447" y="943"/>
                </a:cxn>
                <a:cxn ang="0">
                  <a:pos x="2888" y="859"/>
                </a:cxn>
                <a:cxn ang="0">
                  <a:pos x="2582" y="708"/>
                </a:cxn>
                <a:cxn ang="0">
                  <a:pos x="2299" y="606"/>
                </a:cxn>
                <a:cxn ang="0">
                  <a:pos x="2606" y="588"/>
                </a:cxn>
                <a:cxn ang="0">
                  <a:pos x="3001" y="582"/>
                </a:cxn>
                <a:cxn ang="0">
                  <a:pos x="3452" y="438"/>
                </a:cxn>
                <a:cxn ang="0">
                  <a:pos x="3668" y="312"/>
                </a:cxn>
                <a:cxn ang="0">
                  <a:pos x="3482" y="300"/>
                </a:cxn>
              </a:cxnLst>
              <a:rect l="0" t="0" r="r" b="b"/>
              <a:pathLst>
                <a:path w="3668" h="943">
                  <a:moveTo>
                    <a:pt x="3482" y="300"/>
                  </a:moveTo>
                  <a:lnTo>
                    <a:pt x="3338" y="288"/>
                  </a:lnTo>
                  <a:lnTo>
                    <a:pt x="3320" y="264"/>
                  </a:lnTo>
                  <a:lnTo>
                    <a:pt x="3194" y="258"/>
                  </a:lnTo>
                  <a:lnTo>
                    <a:pt x="3019" y="216"/>
                  </a:lnTo>
                  <a:lnTo>
                    <a:pt x="2816" y="234"/>
                  </a:lnTo>
                  <a:lnTo>
                    <a:pt x="2533" y="288"/>
                  </a:lnTo>
                  <a:lnTo>
                    <a:pt x="2330" y="306"/>
                  </a:lnTo>
                  <a:lnTo>
                    <a:pt x="2149" y="312"/>
                  </a:lnTo>
                  <a:lnTo>
                    <a:pt x="2372" y="258"/>
                  </a:lnTo>
                  <a:lnTo>
                    <a:pt x="2624" y="156"/>
                  </a:lnTo>
                  <a:lnTo>
                    <a:pt x="2624" y="132"/>
                  </a:lnTo>
                  <a:lnTo>
                    <a:pt x="2666" y="78"/>
                  </a:lnTo>
                  <a:lnTo>
                    <a:pt x="2707" y="24"/>
                  </a:lnTo>
                  <a:lnTo>
                    <a:pt x="2695" y="0"/>
                  </a:lnTo>
                  <a:lnTo>
                    <a:pt x="2642" y="12"/>
                  </a:lnTo>
                  <a:lnTo>
                    <a:pt x="2557" y="30"/>
                  </a:lnTo>
                  <a:lnTo>
                    <a:pt x="2515" y="54"/>
                  </a:lnTo>
                  <a:lnTo>
                    <a:pt x="2425" y="84"/>
                  </a:lnTo>
                  <a:lnTo>
                    <a:pt x="2324" y="66"/>
                  </a:lnTo>
                  <a:lnTo>
                    <a:pt x="2191" y="90"/>
                  </a:lnTo>
                  <a:lnTo>
                    <a:pt x="2101" y="90"/>
                  </a:lnTo>
                  <a:lnTo>
                    <a:pt x="2047" y="108"/>
                  </a:lnTo>
                  <a:lnTo>
                    <a:pt x="1855" y="228"/>
                  </a:lnTo>
                  <a:lnTo>
                    <a:pt x="1771" y="288"/>
                  </a:lnTo>
                  <a:lnTo>
                    <a:pt x="1591" y="337"/>
                  </a:lnTo>
                  <a:lnTo>
                    <a:pt x="1465" y="379"/>
                  </a:lnTo>
                  <a:lnTo>
                    <a:pt x="1459" y="379"/>
                  </a:lnTo>
                  <a:lnTo>
                    <a:pt x="1453" y="373"/>
                  </a:lnTo>
                  <a:lnTo>
                    <a:pt x="1417" y="361"/>
                  </a:lnTo>
                  <a:lnTo>
                    <a:pt x="1381" y="343"/>
                  </a:lnTo>
                  <a:lnTo>
                    <a:pt x="1363" y="331"/>
                  </a:lnTo>
                  <a:lnTo>
                    <a:pt x="1357" y="324"/>
                  </a:lnTo>
                  <a:lnTo>
                    <a:pt x="1344" y="312"/>
                  </a:lnTo>
                  <a:lnTo>
                    <a:pt x="1320" y="300"/>
                  </a:lnTo>
                  <a:lnTo>
                    <a:pt x="1290" y="288"/>
                  </a:lnTo>
                  <a:lnTo>
                    <a:pt x="1260" y="270"/>
                  </a:lnTo>
                  <a:lnTo>
                    <a:pt x="1230" y="252"/>
                  </a:lnTo>
                  <a:lnTo>
                    <a:pt x="1187" y="227"/>
                  </a:lnTo>
                  <a:lnTo>
                    <a:pt x="1119" y="227"/>
                  </a:lnTo>
                  <a:lnTo>
                    <a:pt x="1357" y="397"/>
                  </a:lnTo>
                  <a:lnTo>
                    <a:pt x="1320" y="438"/>
                  </a:lnTo>
                  <a:lnTo>
                    <a:pt x="1135" y="522"/>
                  </a:lnTo>
                  <a:lnTo>
                    <a:pt x="960" y="558"/>
                  </a:lnTo>
                  <a:lnTo>
                    <a:pt x="684" y="600"/>
                  </a:lnTo>
                  <a:lnTo>
                    <a:pt x="474" y="630"/>
                  </a:lnTo>
                  <a:lnTo>
                    <a:pt x="390" y="684"/>
                  </a:lnTo>
                  <a:lnTo>
                    <a:pt x="132" y="781"/>
                  </a:lnTo>
                  <a:lnTo>
                    <a:pt x="0" y="829"/>
                  </a:lnTo>
                  <a:lnTo>
                    <a:pt x="234" y="847"/>
                  </a:lnTo>
                  <a:lnTo>
                    <a:pt x="498" y="829"/>
                  </a:lnTo>
                  <a:lnTo>
                    <a:pt x="925" y="739"/>
                  </a:lnTo>
                  <a:lnTo>
                    <a:pt x="840" y="817"/>
                  </a:lnTo>
                  <a:lnTo>
                    <a:pt x="637" y="925"/>
                  </a:lnTo>
                  <a:lnTo>
                    <a:pt x="613" y="943"/>
                  </a:lnTo>
                  <a:lnTo>
                    <a:pt x="1405" y="943"/>
                  </a:lnTo>
                  <a:lnTo>
                    <a:pt x="1411" y="925"/>
                  </a:lnTo>
                  <a:lnTo>
                    <a:pt x="1447" y="943"/>
                  </a:lnTo>
                  <a:lnTo>
                    <a:pt x="2924" y="943"/>
                  </a:lnTo>
                  <a:lnTo>
                    <a:pt x="2888" y="859"/>
                  </a:lnTo>
                  <a:lnTo>
                    <a:pt x="2713" y="775"/>
                  </a:lnTo>
                  <a:lnTo>
                    <a:pt x="2582" y="708"/>
                  </a:lnTo>
                  <a:lnTo>
                    <a:pt x="2336" y="636"/>
                  </a:lnTo>
                  <a:lnTo>
                    <a:pt x="2299" y="606"/>
                  </a:lnTo>
                  <a:lnTo>
                    <a:pt x="2509" y="582"/>
                  </a:lnTo>
                  <a:lnTo>
                    <a:pt x="2606" y="588"/>
                  </a:lnTo>
                  <a:lnTo>
                    <a:pt x="2773" y="588"/>
                  </a:lnTo>
                  <a:lnTo>
                    <a:pt x="3001" y="582"/>
                  </a:lnTo>
                  <a:lnTo>
                    <a:pt x="3259" y="516"/>
                  </a:lnTo>
                  <a:lnTo>
                    <a:pt x="3452" y="438"/>
                  </a:lnTo>
                  <a:lnTo>
                    <a:pt x="3668" y="391"/>
                  </a:lnTo>
                  <a:lnTo>
                    <a:pt x="3668" y="312"/>
                  </a:lnTo>
                  <a:lnTo>
                    <a:pt x="3482" y="300"/>
                  </a:lnTo>
                  <a:lnTo>
                    <a:pt x="3482" y="300"/>
                  </a:lnTo>
                  <a:close/>
                </a:path>
              </a:pathLst>
            </a:custGeom>
            <a:gradFill rotWithShape="0">
              <a:gsLst>
                <a:gs pos="0">
                  <a:schemeClr val="bg2"/>
                </a:gs>
                <a:gs pos="100000">
                  <a:schemeClr val="bg1"/>
                </a:gs>
              </a:gsLst>
              <a:lin ang="5400000" scaled="1"/>
            </a:gradFill>
            <a:ln w="9525">
              <a:noFill/>
              <a:round/>
              <a:headEnd/>
              <a:tailEnd/>
            </a:ln>
          </p:spPr>
          <p:txBody>
            <a:bodyPr/>
            <a:lstStyle/>
            <a:p>
              <a:pPr eaLnBrk="1" hangingPunct="1">
                <a:defRPr/>
              </a:pPr>
              <a:endParaRPr lang="en-US">
                <a:effectLst>
                  <a:outerShdw blurRad="38100" dist="38100" dir="2700000" algn="tl">
                    <a:srgbClr val="000000">
                      <a:alpha val="43137"/>
                    </a:srgbClr>
                  </a:outerShdw>
                </a:effectLst>
                <a:cs typeface="Arial" charset="0"/>
              </a:endParaRPr>
            </a:p>
          </p:txBody>
        </p:sp>
        <p:sp>
          <p:nvSpPr>
            <p:cNvPr id="6" name="Freeform 6">
              <a:extLst>
                <a:ext uri="{FF2B5EF4-FFF2-40B4-BE49-F238E27FC236}">
                  <a16:creationId xmlns:a16="http://schemas.microsoft.com/office/drawing/2014/main" id="{F49656E6-2E7B-A901-E82F-E8A95FB3B242}"/>
                </a:ext>
              </a:extLst>
            </p:cNvPr>
            <p:cNvSpPr>
              <a:spLocks/>
            </p:cNvSpPr>
            <p:nvPr/>
          </p:nvSpPr>
          <p:spPr bwMode="hidden">
            <a:xfrm>
              <a:off x="0" y="524"/>
              <a:ext cx="973" cy="1195"/>
            </a:xfrm>
            <a:custGeom>
              <a:avLst/>
              <a:gdLst/>
              <a:ahLst/>
              <a:cxnLst>
                <a:cxn ang="0">
                  <a:pos x="323" y="1186"/>
                </a:cxn>
                <a:cxn ang="0">
                  <a:pos x="490" y="1192"/>
                </a:cxn>
                <a:cxn ang="0">
                  <a:pos x="580" y="1150"/>
                </a:cxn>
                <a:cxn ang="0">
                  <a:pos x="813" y="1085"/>
                </a:cxn>
                <a:cxn ang="0">
                  <a:pos x="933" y="1055"/>
                </a:cxn>
                <a:cxn ang="0">
                  <a:pos x="759" y="989"/>
                </a:cxn>
                <a:cxn ang="0">
                  <a:pos x="556" y="953"/>
                </a:cxn>
                <a:cxn ang="0">
                  <a:pos x="197" y="971"/>
                </a:cxn>
                <a:cxn ang="0">
                  <a:pos x="299" y="893"/>
                </a:cxn>
                <a:cxn ang="0">
                  <a:pos x="496" y="803"/>
                </a:cxn>
                <a:cxn ang="0">
                  <a:pos x="694" y="671"/>
                </a:cxn>
                <a:cxn ang="0">
                  <a:pos x="700" y="671"/>
                </a:cxn>
                <a:cxn ang="0">
                  <a:pos x="712" y="665"/>
                </a:cxn>
                <a:cxn ang="0">
                  <a:pos x="753" y="647"/>
                </a:cxn>
                <a:cxn ang="0">
                  <a:pos x="777" y="641"/>
                </a:cxn>
                <a:cxn ang="0">
                  <a:pos x="789" y="629"/>
                </a:cxn>
                <a:cxn ang="0">
                  <a:pos x="795" y="617"/>
                </a:cxn>
                <a:cxn ang="0">
                  <a:pos x="789" y="611"/>
                </a:cxn>
                <a:cxn ang="0">
                  <a:pos x="783" y="599"/>
                </a:cxn>
                <a:cxn ang="0">
                  <a:pos x="783" y="575"/>
                </a:cxn>
                <a:cxn ang="0">
                  <a:pos x="795" y="545"/>
                </a:cxn>
                <a:cxn ang="0">
                  <a:pos x="807" y="515"/>
                </a:cxn>
                <a:cxn ang="0">
                  <a:pos x="825" y="485"/>
                </a:cxn>
                <a:cxn ang="0">
                  <a:pos x="837" y="455"/>
                </a:cxn>
                <a:cxn ang="0">
                  <a:pos x="843" y="437"/>
                </a:cxn>
                <a:cxn ang="0">
                  <a:pos x="849" y="431"/>
                </a:cxn>
                <a:cxn ang="0">
                  <a:pos x="849" y="347"/>
                </a:cxn>
                <a:cxn ang="0">
                  <a:pos x="849" y="341"/>
                </a:cxn>
                <a:cxn ang="0">
                  <a:pos x="855" y="335"/>
                </a:cxn>
                <a:cxn ang="0">
                  <a:pos x="873" y="305"/>
                </a:cxn>
                <a:cxn ang="0">
                  <a:pos x="885" y="269"/>
                </a:cxn>
                <a:cxn ang="0">
                  <a:pos x="897" y="239"/>
                </a:cxn>
                <a:cxn ang="0">
                  <a:pos x="903" y="227"/>
                </a:cxn>
                <a:cxn ang="0">
                  <a:pos x="909" y="215"/>
                </a:cxn>
                <a:cxn ang="0">
                  <a:pos x="927" y="173"/>
                </a:cxn>
                <a:cxn ang="0">
                  <a:pos x="945" y="137"/>
                </a:cxn>
                <a:cxn ang="0">
                  <a:pos x="951" y="125"/>
                </a:cxn>
                <a:cxn ang="0">
                  <a:pos x="951" y="119"/>
                </a:cxn>
                <a:cxn ang="0">
                  <a:pos x="969" y="0"/>
                </a:cxn>
                <a:cxn ang="0">
                  <a:pos x="945" y="47"/>
                </a:cxn>
                <a:cxn ang="0">
                  <a:pos x="783" y="113"/>
                </a:cxn>
                <a:cxn ang="0">
                  <a:pos x="706" y="161"/>
                </a:cxn>
                <a:cxn ang="0">
                  <a:pos x="460" y="233"/>
                </a:cxn>
                <a:cxn ang="0">
                  <a:pos x="281" y="287"/>
                </a:cxn>
                <a:cxn ang="0">
                  <a:pos x="173" y="293"/>
                </a:cxn>
                <a:cxn ang="0">
                  <a:pos x="12" y="485"/>
                </a:cxn>
                <a:cxn ang="0">
                  <a:pos x="0" y="509"/>
                </a:cxn>
                <a:cxn ang="0">
                  <a:pos x="0" y="1186"/>
                </a:cxn>
                <a:cxn ang="0">
                  <a:pos x="96" y="1180"/>
                </a:cxn>
                <a:cxn ang="0">
                  <a:pos x="323" y="1186"/>
                </a:cxn>
                <a:cxn ang="0">
                  <a:pos x="323" y="1186"/>
                </a:cxn>
              </a:cxnLst>
              <a:rect l="0" t="0" r="r" b="b"/>
              <a:pathLst>
                <a:path w="969" h="1192">
                  <a:moveTo>
                    <a:pt x="323" y="1186"/>
                  </a:moveTo>
                  <a:lnTo>
                    <a:pt x="490" y="1192"/>
                  </a:lnTo>
                  <a:lnTo>
                    <a:pt x="580" y="1150"/>
                  </a:lnTo>
                  <a:lnTo>
                    <a:pt x="813" y="1085"/>
                  </a:lnTo>
                  <a:lnTo>
                    <a:pt x="933" y="1055"/>
                  </a:lnTo>
                  <a:lnTo>
                    <a:pt x="759" y="989"/>
                  </a:lnTo>
                  <a:lnTo>
                    <a:pt x="556" y="953"/>
                  </a:lnTo>
                  <a:lnTo>
                    <a:pt x="197" y="971"/>
                  </a:lnTo>
                  <a:lnTo>
                    <a:pt x="299" y="893"/>
                  </a:lnTo>
                  <a:lnTo>
                    <a:pt x="496" y="803"/>
                  </a:lnTo>
                  <a:lnTo>
                    <a:pt x="694" y="671"/>
                  </a:lnTo>
                  <a:lnTo>
                    <a:pt x="700" y="671"/>
                  </a:lnTo>
                  <a:lnTo>
                    <a:pt x="712" y="665"/>
                  </a:lnTo>
                  <a:lnTo>
                    <a:pt x="753" y="647"/>
                  </a:lnTo>
                  <a:lnTo>
                    <a:pt x="777" y="641"/>
                  </a:lnTo>
                  <a:lnTo>
                    <a:pt x="789" y="629"/>
                  </a:lnTo>
                  <a:lnTo>
                    <a:pt x="795" y="617"/>
                  </a:lnTo>
                  <a:lnTo>
                    <a:pt x="789" y="611"/>
                  </a:lnTo>
                  <a:lnTo>
                    <a:pt x="783" y="599"/>
                  </a:lnTo>
                  <a:lnTo>
                    <a:pt x="783" y="575"/>
                  </a:lnTo>
                  <a:lnTo>
                    <a:pt x="795" y="545"/>
                  </a:lnTo>
                  <a:lnTo>
                    <a:pt x="807" y="515"/>
                  </a:lnTo>
                  <a:lnTo>
                    <a:pt x="825" y="485"/>
                  </a:lnTo>
                  <a:lnTo>
                    <a:pt x="837" y="455"/>
                  </a:lnTo>
                  <a:lnTo>
                    <a:pt x="843" y="437"/>
                  </a:lnTo>
                  <a:lnTo>
                    <a:pt x="849" y="431"/>
                  </a:lnTo>
                  <a:lnTo>
                    <a:pt x="849" y="347"/>
                  </a:lnTo>
                  <a:lnTo>
                    <a:pt x="849" y="341"/>
                  </a:lnTo>
                  <a:lnTo>
                    <a:pt x="855" y="335"/>
                  </a:lnTo>
                  <a:lnTo>
                    <a:pt x="873" y="305"/>
                  </a:lnTo>
                  <a:lnTo>
                    <a:pt x="885" y="269"/>
                  </a:lnTo>
                  <a:lnTo>
                    <a:pt x="897" y="239"/>
                  </a:lnTo>
                  <a:lnTo>
                    <a:pt x="903" y="227"/>
                  </a:lnTo>
                  <a:lnTo>
                    <a:pt x="909" y="215"/>
                  </a:lnTo>
                  <a:lnTo>
                    <a:pt x="927" y="173"/>
                  </a:lnTo>
                  <a:lnTo>
                    <a:pt x="945" y="137"/>
                  </a:lnTo>
                  <a:lnTo>
                    <a:pt x="951" y="125"/>
                  </a:lnTo>
                  <a:lnTo>
                    <a:pt x="951" y="119"/>
                  </a:lnTo>
                  <a:lnTo>
                    <a:pt x="969" y="0"/>
                  </a:lnTo>
                  <a:lnTo>
                    <a:pt x="945" y="47"/>
                  </a:lnTo>
                  <a:lnTo>
                    <a:pt x="783" y="113"/>
                  </a:lnTo>
                  <a:lnTo>
                    <a:pt x="706" y="161"/>
                  </a:lnTo>
                  <a:lnTo>
                    <a:pt x="460" y="233"/>
                  </a:lnTo>
                  <a:lnTo>
                    <a:pt x="281" y="287"/>
                  </a:lnTo>
                  <a:lnTo>
                    <a:pt x="173" y="293"/>
                  </a:lnTo>
                  <a:lnTo>
                    <a:pt x="12" y="485"/>
                  </a:lnTo>
                  <a:lnTo>
                    <a:pt x="0" y="509"/>
                  </a:lnTo>
                  <a:lnTo>
                    <a:pt x="0" y="1186"/>
                  </a:lnTo>
                  <a:lnTo>
                    <a:pt x="96" y="1180"/>
                  </a:lnTo>
                  <a:lnTo>
                    <a:pt x="323" y="1186"/>
                  </a:lnTo>
                  <a:lnTo>
                    <a:pt x="323" y="1186"/>
                  </a:lnTo>
                  <a:close/>
                </a:path>
              </a:pathLst>
            </a:custGeom>
            <a:gradFill rotWithShape="0">
              <a:gsLst>
                <a:gs pos="0">
                  <a:schemeClr val="bg2"/>
                </a:gs>
                <a:gs pos="100000">
                  <a:schemeClr val="bg1"/>
                </a:gs>
              </a:gsLst>
              <a:lin ang="5400000" scaled="1"/>
            </a:gradFill>
            <a:ln w="9525">
              <a:noFill/>
              <a:round/>
              <a:headEnd/>
              <a:tailEnd/>
            </a:ln>
          </p:spPr>
          <p:txBody>
            <a:bodyPr/>
            <a:lstStyle/>
            <a:p>
              <a:pPr eaLnBrk="1" hangingPunct="1">
                <a:defRPr/>
              </a:pPr>
              <a:endParaRPr lang="en-US">
                <a:effectLst>
                  <a:outerShdw blurRad="38100" dist="38100" dir="2700000" algn="tl">
                    <a:srgbClr val="000000">
                      <a:alpha val="43137"/>
                    </a:srgbClr>
                  </a:outerShdw>
                </a:effectLst>
                <a:cs typeface="Arial" charset="0"/>
              </a:endParaRPr>
            </a:p>
          </p:txBody>
        </p:sp>
        <p:sp>
          <p:nvSpPr>
            <p:cNvPr id="7" name="Freeform 7">
              <a:extLst>
                <a:ext uri="{FF2B5EF4-FFF2-40B4-BE49-F238E27FC236}">
                  <a16:creationId xmlns:a16="http://schemas.microsoft.com/office/drawing/2014/main" id="{CBB4D36C-7A05-205B-A504-964DEFF39135}"/>
                </a:ext>
              </a:extLst>
            </p:cNvPr>
            <p:cNvSpPr>
              <a:spLocks/>
            </p:cNvSpPr>
            <p:nvPr/>
          </p:nvSpPr>
          <p:spPr bwMode="hidden">
            <a:xfrm>
              <a:off x="3188" y="1"/>
              <a:ext cx="2570" cy="2266"/>
            </a:xfrm>
            <a:custGeom>
              <a:avLst/>
              <a:gdLst/>
              <a:ahLst/>
              <a:cxnLst>
                <a:cxn ang="0">
                  <a:pos x="859" y="612"/>
                </a:cxn>
                <a:cxn ang="0">
                  <a:pos x="1087" y="853"/>
                </a:cxn>
                <a:cxn ang="0">
                  <a:pos x="961" y="913"/>
                </a:cxn>
                <a:cxn ang="0">
                  <a:pos x="786" y="883"/>
                </a:cxn>
                <a:cxn ang="0">
                  <a:pos x="450" y="931"/>
                </a:cxn>
                <a:cxn ang="0">
                  <a:pos x="150" y="1075"/>
                </a:cxn>
                <a:cxn ang="0">
                  <a:pos x="78" y="1165"/>
                </a:cxn>
                <a:cxn ang="0">
                  <a:pos x="361" y="1256"/>
                </a:cxn>
                <a:cxn ang="0">
                  <a:pos x="444" y="1316"/>
                </a:cxn>
                <a:cxn ang="0">
                  <a:pos x="697" y="1400"/>
                </a:cxn>
                <a:cxn ang="0">
                  <a:pos x="1026" y="1346"/>
                </a:cxn>
                <a:cxn ang="0">
                  <a:pos x="991" y="1412"/>
                </a:cxn>
                <a:cxn ang="0">
                  <a:pos x="804" y="1574"/>
                </a:cxn>
                <a:cxn ang="0">
                  <a:pos x="726" y="1718"/>
                </a:cxn>
                <a:cxn ang="0">
                  <a:pos x="768" y="1742"/>
                </a:cxn>
                <a:cxn ang="0">
                  <a:pos x="865" y="1693"/>
                </a:cxn>
                <a:cxn ang="0">
                  <a:pos x="991" y="1699"/>
                </a:cxn>
                <a:cxn ang="0">
                  <a:pos x="1135" y="1627"/>
                </a:cxn>
                <a:cxn ang="0">
                  <a:pos x="1183" y="1669"/>
                </a:cxn>
                <a:cxn ang="0">
                  <a:pos x="1399" y="1436"/>
                </a:cxn>
                <a:cxn ang="0">
                  <a:pos x="1615" y="1334"/>
                </a:cxn>
                <a:cxn ang="0">
                  <a:pos x="1645" y="1370"/>
                </a:cxn>
                <a:cxn ang="0">
                  <a:pos x="1681" y="1430"/>
                </a:cxn>
                <a:cxn ang="0">
                  <a:pos x="1699" y="1466"/>
                </a:cxn>
                <a:cxn ang="0">
                  <a:pos x="1747" y="1550"/>
                </a:cxn>
                <a:cxn ang="0">
                  <a:pos x="1772" y="1586"/>
                </a:cxn>
                <a:cxn ang="0">
                  <a:pos x="2124" y="2248"/>
                </a:cxn>
                <a:cxn ang="0">
                  <a:pos x="1693" y="1322"/>
                </a:cxn>
                <a:cxn ang="0">
                  <a:pos x="1861" y="1165"/>
                </a:cxn>
                <a:cxn ang="0">
                  <a:pos x="2173" y="1099"/>
                </a:cxn>
                <a:cxn ang="0">
                  <a:pos x="2390" y="1009"/>
                </a:cxn>
                <a:cxn ang="0">
                  <a:pos x="2570" y="805"/>
                </a:cxn>
                <a:cxn ang="0">
                  <a:pos x="2342" y="781"/>
                </a:cxn>
                <a:cxn ang="0">
                  <a:pos x="2114" y="763"/>
                </a:cxn>
                <a:cxn ang="0">
                  <a:pos x="2408" y="433"/>
                </a:cxn>
                <a:cxn ang="0">
                  <a:pos x="2426" y="421"/>
                </a:cxn>
                <a:cxn ang="0">
                  <a:pos x="2474" y="379"/>
                </a:cxn>
                <a:cxn ang="0">
                  <a:pos x="2492" y="355"/>
                </a:cxn>
                <a:cxn ang="0">
                  <a:pos x="2474" y="337"/>
                </a:cxn>
                <a:cxn ang="0">
                  <a:pos x="2474" y="271"/>
                </a:cxn>
                <a:cxn ang="0">
                  <a:pos x="2492" y="192"/>
                </a:cxn>
                <a:cxn ang="0">
                  <a:pos x="2504" y="132"/>
                </a:cxn>
                <a:cxn ang="0">
                  <a:pos x="2492" y="36"/>
                </a:cxn>
                <a:cxn ang="0">
                  <a:pos x="2492" y="24"/>
                </a:cxn>
                <a:cxn ang="0">
                  <a:pos x="2102" y="0"/>
                </a:cxn>
                <a:cxn ang="0">
                  <a:pos x="1909" y="90"/>
                </a:cxn>
                <a:cxn ang="0">
                  <a:pos x="1747" y="535"/>
                </a:cxn>
                <a:cxn ang="0">
                  <a:pos x="1711" y="469"/>
                </a:cxn>
                <a:cxn ang="0">
                  <a:pos x="1633" y="144"/>
                </a:cxn>
                <a:cxn ang="0">
                  <a:pos x="1579" y="0"/>
                </a:cxn>
                <a:cxn ang="0">
                  <a:pos x="738" y="186"/>
                </a:cxn>
                <a:cxn ang="0">
                  <a:pos x="756" y="463"/>
                </a:cxn>
              </a:cxnLst>
              <a:rect l="0" t="0" r="r" b="b"/>
              <a:pathLst>
                <a:path w="2570" h="2266">
                  <a:moveTo>
                    <a:pt x="756" y="463"/>
                  </a:moveTo>
                  <a:lnTo>
                    <a:pt x="859" y="612"/>
                  </a:lnTo>
                  <a:lnTo>
                    <a:pt x="937" y="720"/>
                  </a:lnTo>
                  <a:lnTo>
                    <a:pt x="1087" y="853"/>
                  </a:lnTo>
                  <a:lnTo>
                    <a:pt x="1105" y="907"/>
                  </a:lnTo>
                  <a:lnTo>
                    <a:pt x="961" y="913"/>
                  </a:lnTo>
                  <a:lnTo>
                    <a:pt x="895" y="901"/>
                  </a:lnTo>
                  <a:lnTo>
                    <a:pt x="786" y="883"/>
                  </a:lnTo>
                  <a:lnTo>
                    <a:pt x="637" y="859"/>
                  </a:lnTo>
                  <a:lnTo>
                    <a:pt x="450" y="931"/>
                  </a:lnTo>
                  <a:lnTo>
                    <a:pt x="306" y="1021"/>
                  </a:lnTo>
                  <a:lnTo>
                    <a:pt x="150" y="1075"/>
                  </a:lnTo>
                  <a:lnTo>
                    <a:pt x="0" y="1153"/>
                  </a:lnTo>
                  <a:lnTo>
                    <a:pt x="78" y="1165"/>
                  </a:lnTo>
                  <a:lnTo>
                    <a:pt x="264" y="1220"/>
                  </a:lnTo>
                  <a:lnTo>
                    <a:pt x="361" y="1256"/>
                  </a:lnTo>
                  <a:lnTo>
                    <a:pt x="367" y="1298"/>
                  </a:lnTo>
                  <a:lnTo>
                    <a:pt x="444" y="1316"/>
                  </a:lnTo>
                  <a:lnTo>
                    <a:pt x="558" y="1400"/>
                  </a:lnTo>
                  <a:lnTo>
                    <a:pt x="697" y="1400"/>
                  </a:lnTo>
                  <a:lnTo>
                    <a:pt x="895" y="1346"/>
                  </a:lnTo>
                  <a:lnTo>
                    <a:pt x="1026" y="1346"/>
                  </a:lnTo>
                  <a:lnTo>
                    <a:pt x="1147" y="1358"/>
                  </a:lnTo>
                  <a:lnTo>
                    <a:pt x="991" y="1412"/>
                  </a:lnTo>
                  <a:lnTo>
                    <a:pt x="804" y="1538"/>
                  </a:lnTo>
                  <a:lnTo>
                    <a:pt x="804" y="1574"/>
                  </a:lnTo>
                  <a:lnTo>
                    <a:pt x="762" y="1645"/>
                  </a:lnTo>
                  <a:lnTo>
                    <a:pt x="726" y="1718"/>
                  </a:lnTo>
                  <a:lnTo>
                    <a:pt x="732" y="1754"/>
                  </a:lnTo>
                  <a:lnTo>
                    <a:pt x="768" y="1742"/>
                  </a:lnTo>
                  <a:lnTo>
                    <a:pt x="829" y="1730"/>
                  </a:lnTo>
                  <a:lnTo>
                    <a:pt x="865" y="1693"/>
                  </a:lnTo>
                  <a:lnTo>
                    <a:pt x="925" y="1663"/>
                  </a:lnTo>
                  <a:lnTo>
                    <a:pt x="991" y="1699"/>
                  </a:lnTo>
                  <a:lnTo>
                    <a:pt x="1087" y="1675"/>
                  </a:lnTo>
                  <a:lnTo>
                    <a:pt x="1135" y="1627"/>
                  </a:lnTo>
                  <a:lnTo>
                    <a:pt x="1147" y="1687"/>
                  </a:lnTo>
                  <a:lnTo>
                    <a:pt x="1183" y="1669"/>
                  </a:lnTo>
                  <a:lnTo>
                    <a:pt x="1333" y="1514"/>
                  </a:lnTo>
                  <a:lnTo>
                    <a:pt x="1399" y="1436"/>
                  </a:lnTo>
                  <a:lnTo>
                    <a:pt x="1526" y="1382"/>
                  </a:lnTo>
                  <a:lnTo>
                    <a:pt x="1615" y="1334"/>
                  </a:lnTo>
                  <a:lnTo>
                    <a:pt x="1627" y="1346"/>
                  </a:lnTo>
                  <a:lnTo>
                    <a:pt x="1645" y="1370"/>
                  </a:lnTo>
                  <a:lnTo>
                    <a:pt x="1669" y="1400"/>
                  </a:lnTo>
                  <a:lnTo>
                    <a:pt x="1681" y="1430"/>
                  </a:lnTo>
                  <a:lnTo>
                    <a:pt x="1687" y="1448"/>
                  </a:lnTo>
                  <a:lnTo>
                    <a:pt x="1699" y="1466"/>
                  </a:lnTo>
                  <a:lnTo>
                    <a:pt x="1729" y="1520"/>
                  </a:lnTo>
                  <a:lnTo>
                    <a:pt x="1747" y="1550"/>
                  </a:lnTo>
                  <a:lnTo>
                    <a:pt x="1766" y="1574"/>
                  </a:lnTo>
                  <a:lnTo>
                    <a:pt x="1772" y="1586"/>
                  </a:lnTo>
                  <a:lnTo>
                    <a:pt x="1778" y="1592"/>
                  </a:lnTo>
                  <a:lnTo>
                    <a:pt x="2124" y="2248"/>
                  </a:lnTo>
                  <a:lnTo>
                    <a:pt x="2215" y="2266"/>
                  </a:lnTo>
                  <a:lnTo>
                    <a:pt x="1693" y="1322"/>
                  </a:lnTo>
                  <a:lnTo>
                    <a:pt x="1723" y="1262"/>
                  </a:lnTo>
                  <a:lnTo>
                    <a:pt x="1861" y="1165"/>
                  </a:lnTo>
                  <a:lnTo>
                    <a:pt x="1988" y="1129"/>
                  </a:lnTo>
                  <a:lnTo>
                    <a:pt x="2173" y="1099"/>
                  </a:lnTo>
                  <a:lnTo>
                    <a:pt x="2318" y="1075"/>
                  </a:lnTo>
                  <a:lnTo>
                    <a:pt x="2390" y="1009"/>
                  </a:lnTo>
                  <a:lnTo>
                    <a:pt x="2570" y="895"/>
                  </a:lnTo>
                  <a:lnTo>
                    <a:pt x="2570" y="805"/>
                  </a:lnTo>
                  <a:lnTo>
                    <a:pt x="2516" y="787"/>
                  </a:lnTo>
                  <a:lnTo>
                    <a:pt x="2342" y="781"/>
                  </a:lnTo>
                  <a:lnTo>
                    <a:pt x="2042" y="871"/>
                  </a:lnTo>
                  <a:lnTo>
                    <a:pt x="2114" y="763"/>
                  </a:lnTo>
                  <a:lnTo>
                    <a:pt x="2264" y="624"/>
                  </a:lnTo>
                  <a:lnTo>
                    <a:pt x="2408" y="433"/>
                  </a:lnTo>
                  <a:lnTo>
                    <a:pt x="2414" y="433"/>
                  </a:lnTo>
                  <a:lnTo>
                    <a:pt x="2426" y="421"/>
                  </a:lnTo>
                  <a:lnTo>
                    <a:pt x="2456" y="397"/>
                  </a:lnTo>
                  <a:lnTo>
                    <a:pt x="2474" y="379"/>
                  </a:lnTo>
                  <a:lnTo>
                    <a:pt x="2486" y="367"/>
                  </a:lnTo>
                  <a:lnTo>
                    <a:pt x="2492" y="355"/>
                  </a:lnTo>
                  <a:lnTo>
                    <a:pt x="2486" y="349"/>
                  </a:lnTo>
                  <a:lnTo>
                    <a:pt x="2474" y="337"/>
                  </a:lnTo>
                  <a:lnTo>
                    <a:pt x="2474" y="307"/>
                  </a:lnTo>
                  <a:lnTo>
                    <a:pt x="2474" y="271"/>
                  </a:lnTo>
                  <a:lnTo>
                    <a:pt x="2480" y="228"/>
                  </a:lnTo>
                  <a:lnTo>
                    <a:pt x="2492" y="192"/>
                  </a:lnTo>
                  <a:lnTo>
                    <a:pt x="2498" y="156"/>
                  </a:lnTo>
                  <a:lnTo>
                    <a:pt x="2504" y="132"/>
                  </a:lnTo>
                  <a:lnTo>
                    <a:pt x="2504" y="126"/>
                  </a:lnTo>
                  <a:lnTo>
                    <a:pt x="2492" y="36"/>
                  </a:lnTo>
                  <a:lnTo>
                    <a:pt x="2492" y="36"/>
                  </a:lnTo>
                  <a:lnTo>
                    <a:pt x="2492" y="24"/>
                  </a:lnTo>
                  <a:lnTo>
                    <a:pt x="2498" y="0"/>
                  </a:lnTo>
                  <a:lnTo>
                    <a:pt x="2102" y="0"/>
                  </a:lnTo>
                  <a:lnTo>
                    <a:pt x="2006" y="60"/>
                  </a:lnTo>
                  <a:lnTo>
                    <a:pt x="1909" y="90"/>
                  </a:lnTo>
                  <a:lnTo>
                    <a:pt x="1808" y="337"/>
                  </a:lnTo>
                  <a:lnTo>
                    <a:pt x="1747" y="535"/>
                  </a:lnTo>
                  <a:lnTo>
                    <a:pt x="1687" y="588"/>
                  </a:lnTo>
                  <a:lnTo>
                    <a:pt x="1711" y="469"/>
                  </a:lnTo>
                  <a:lnTo>
                    <a:pt x="1687" y="343"/>
                  </a:lnTo>
                  <a:lnTo>
                    <a:pt x="1633" y="144"/>
                  </a:lnTo>
                  <a:lnTo>
                    <a:pt x="1585" y="12"/>
                  </a:lnTo>
                  <a:lnTo>
                    <a:pt x="1579" y="0"/>
                  </a:lnTo>
                  <a:lnTo>
                    <a:pt x="786" y="0"/>
                  </a:lnTo>
                  <a:lnTo>
                    <a:pt x="738" y="186"/>
                  </a:lnTo>
                  <a:lnTo>
                    <a:pt x="756" y="463"/>
                  </a:lnTo>
                  <a:lnTo>
                    <a:pt x="756" y="463"/>
                  </a:lnTo>
                  <a:close/>
                </a:path>
              </a:pathLst>
            </a:custGeom>
            <a:gradFill rotWithShape="0">
              <a:gsLst>
                <a:gs pos="0">
                  <a:schemeClr val="bg2"/>
                </a:gs>
                <a:gs pos="100000">
                  <a:schemeClr val="bg1"/>
                </a:gs>
              </a:gsLst>
              <a:lin ang="5400000" scaled="1"/>
            </a:gradFill>
            <a:ln w="9525">
              <a:noFill/>
              <a:round/>
              <a:headEnd/>
              <a:tailEnd/>
            </a:ln>
          </p:spPr>
          <p:txBody>
            <a:bodyPr/>
            <a:lstStyle/>
            <a:p>
              <a:pPr eaLnBrk="1" hangingPunct="1">
                <a:defRPr/>
              </a:pPr>
              <a:endParaRPr lang="en-US">
                <a:effectLst>
                  <a:outerShdw blurRad="38100" dist="38100" dir="2700000" algn="tl">
                    <a:srgbClr val="000000">
                      <a:alpha val="43137"/>
                    </a:srgbClr>
                  </a:outerShdw>
                </a:effectLst>
                <a:cs typeface="Arial" charset="0"/>
              </a:endParaRPr>
            </a:p>
          </p:txBody>
        </p:sp>
        <p:sp>
          <p:nvSpPr>
            <p:cNvPr id="8" name="Freeform 8">
              <a:extLst>
                <a:ext uri="{FF2B5EF4-FFF2-40B4-BE49-F238E27FC236}">
                  <a16:creationId xmlns:a16="http://schemas.microsoft.com/office/drawing/2014/main" id="{F15601DA-835D-29E0-05B2-9D3BB86D9532}"/>
                </a:ext>
              </a:extLst>
            </p:cNvPr>
            <p:cNvSpPr>
              <a:spLocks/>
            </p:cNvSpPr>
            <p:nvPr/>
          </p:nvSpPr>
          <p:spPr bwMode="hidden">
            <a:xfrm>
              <a:off x="3525" y="1"/>
              <a:ext cx="2185" cy="1508"/>
            </a:xfrm>
            <a:custGeom>
              <a:avLst/>
              <a:gdLst/>
              <a:ahLst/>
              <a:cxnLst>
                <a:cxn ang="0">
                  <a:pos x="1034" y="767"/>
                </a:cxn>
                <a:cxn ang="0">
                  <a:pos x="1190" y="1235"/>
                </a:cxn>
                <a:cxn ang="0">
                  <a:pos x="956" y="1193"/>
                </a:cxn>
                <a:cxn ang="0">
                  <a:pos x="723" y="1127"/>
                </a:cxn>
                <a:cxn ang="0">
                  <a:pos x="442" y="1109"/>
                </a:cxn>
                <a:cxn ang="0">
                  <a:pos x="0" y="1079"/>
                </a:cxn>
                <a:cxn ang="0">
                  <a:pos x="30" y="1115"/>
                </a:cxn>
                <a:cxn ang="0">
                  <a:pos x="496" y="1133"/>
                </a:cxn>
                <a:cxn ang="0">
                  <a:pos x="777" y="1187"/>
                </a:cxn>
                <a:cxn ang="0">
                  <a:pos x="1130" y="1301"/>
                </a:cxn>
                <a:cxn ang="0">
                  <a:pos x="1070" y="1319"/>
                </a:cxn>
                <a:cxn ang="0">
                  <a:pos x="711" y="1505"/>
                </a:cxn>
                <a:cxn ang="0">
                  <a:pos x="765" y="1481"/>
                </a:cxn>
                <a:cxn ang="0">
                  <a:pos x="861" y="1439"/>
                </a:cxn>
                <a:cxn ang="0">
                  <a:pos x="1022" y="1355"/>
                </a:cxn>
                <a:cxn ang="0">
                  <a:pos x="1214" y="1295"/>
                </a:cxn>
                <a:cxn ang="0">
                  <a:pos x="1267" y="1223"/>
                </a:cxn>
                <a:cxn ang="0">
                  <a:pos x="1632" y="1043"/>
                </a:cxn>
                <a:cxn ang="0">
                  <a:pos x="1931" y="953"/>
                </a:cxn>
                <a:cxn ang="0">
                  <a:pos x="2176" y="821"/>
                </a:cxn>
                <a:cxn ang="0">
                  <a:pos x="1961" y="911"/>
                </a:cxn>
                <a:cxn ang="0">
                  <a:pos x="1656" y="989"/>
                </a:cxn>
                <a:cxn ang="0">
                  <a:pos x="1339" y="1151"/>
                </a:cxn>
                <a:cxn ang="0">
                  <a:pos x="1501" y="905"/>
                </a:cxn>
                <a:cxn ang="0">
                  <a:pos x="1620" y="545"/>
                </a:cxn>
                <a:cxn ang="0">
                  <a:pos x="1740" y="372"/>
                </a:cxn>
                <a:cxn ang="0">
                  <a:pos x="1979" y="60"/>
                </a:cxn>
                <a:cxn ang="0">
                  <a:pos x="2003" y="0"/>
                </a:cxn>
                <a:cxn ang="0">
                  <a:pos x="1973" y="0"/>
                </a:cxn>
                <a:cxn ang="0">
                  <a:pos x="1596" y="480"/>
                </a:cxn>
                <a:cxn ang="0">
                  <a:pos x="1477" y="887"/>
                </a:cxn>
                <a:cxn ang="0">
                  <a:pos x="1255" y="1175"/>
                </a:cxn>
                <a:cxn ang="0">
                  <a:pos x="1130" y="905"/>
                </a:cxn>
                <a:cxn ang="0">
                  <a:pos x="1010" y="540"/>
                </a:cxn>
                <a:cxn ang="0">
                  <a:pos x="885" y="222"/>
                </a:cxn>
                <a:cxn ang="0">
                  <a:pos x="789" y="0"/>
                </a:cxn>
                <a:cxn ang="0">
                  <a:pos x="753" y="0"/>
                </a:cxn>
                <a:cxn ang="0">
                  <a:pos x="903" y="354"/>
                </a:cxn>
                <a:cxn ang="0">
                  <a:pos x="1034" y="767"/>
                </a:cxn>
                <a:cxn ang="0">
                  <a:pos x="1034" y="767"/>
                </a:cxn>
              </a:cxnLst>
              <a:rect l="0" t="0" r="r" b="b"/>
              <a:pathLst>
                <a:path w="2176" h="1505">
                  <a:moveTo>
                    <a:pt x="1034" y="767"/>
                  </a:moveTo>
                  <a:lnTo>
                    <a:pt x="1190" y="1235"/>
                  </a:lnTo>
                  <a:lnTo>
                    <a:pt x="956" y="1193"/>
                  </a:lnTo>
                  <a:lnTo>
                    <a:pt x="723" y="1127"/>
                  </a:lnTo>
                  <a:lnTo>
                    <a:pt x="442" y="1109"/>
                  </a:lnTo>
                  <a:lnTo>
                    <a:pt x="0" y="1079"/>
                  </a:lnTo>
                  <a:lnTo>
                    <a:pt x="30" y="1115"/>
                  </a:lnTo>
                  <a:lnTo>
                    <a:pt x="496" y="1133"/>
                  </a:lnTo>
                  <a:lnTo>
                    <a:pt x="777" y="1187"/>
                  </a:lnTo>
                  <a:lnTo>
                    <a:pt x="1130" y="1301"/>
                  </a:lnTo>
                  <a:lnTo>
                    <a:pt x="1070" y="1319"/>
                  </a:lnTo>
                  <a:lnTo>
                    <a:pt x="711" y="1505"/>
                  </a:lnTo>
                  <a:lnTo>
                    <a:pt x="765" y="1481"/>
                  </a:lnTo>
                  <a:lnTo>
                    <a:pt x="861" y="1439"/>
                  </a:lnTo>
                  <a:lnTo>
                    <a:pt x="1022" y="1355"/>
                  </a:lnTo>
                  <a:lnTo>
                    <a:pt x="1214" y="1295"/>
                  </a:lnTo>
                  <a:lnTo>
                    <a:pt x="1267" y="1223"/>
                  </a:lnTo>
                  <a:lnTo>
                    <a:pt x="1632" y="1043"/>
                  </a:lnTo>
                  <a:lnTo>
                    <a:pt x="1931" y="953"/>
                  </a:lnTo>
                  <a:lnTo>
                    <a:pt x="2176" y="821"/>
                  </a:lnTo>
                  <a:lnTo>
                    <a:pt x="1961" y="911"/>
                  </a:lnTo>
                  <a:lnTo>
                    <a:pt x="1656" y="989"/>
                  </a:lnTo>
                  <a:lnTo>
                    <a:pt x="1339" y="1151"/>
                  </a:lnTo>
                  <a:lnTo>
                    <a:pt x="1501" y="905"/>
                  </a:lnTo>
                  <a:lnTo>
                    <a:pt x="1620" y="545"/>
                  </a:lnTo>
                  <a:lnTo>
                    <a:pt x="1740" y="372"/>
                  </a:lnTo>
                  <a:lnTo>
                    <a:pt x="1979" y="60"/>
                  </a:lnTo>
                  <a:lnTo>
                    <a:pt x="2003" y="0"/>
                  </a:lnTo>
                  <a:lnTo>
                    <a:pt x="1973" y="0"/>
                  </a:lnTo>
                  <a:lnTo>
                    <a:pt x="1596" y="480"/>
                  </a:lnTo>
                  <a:lnTo>
                    <a:pt x="1477" y="887"/>
                  </a:lnTo>
                  <a:lnTo>
                    <a:pt x="1255" y="1175"/>
                  </a:lnTo>
                  <a:lnTo>
                    <a:pt x="1130" y="905"/>
                  </a:lnTo>
                  <a:lnTo>
                    <a:pt x="1010" y="540"/>
                  </a:lnTo>
                  <a:lnTo>
                    <a:pt x="885" y="222"/>
                  </a:lnTo>
                  <a:lnTo>
                    <a:pt x="789" y="0"/>
                  </a:lnTo>
                  <a:lnTo>
                    <a:pt x="753" y="0"/>
                  </a:lnTo>
                  <a:lnTo>
                    <a:pt x="903" y="354"/>
                  </a:lnTo>
                  <a:lnTo>
                    <a:pt x="1034" y="767"/>
                  </a:lnTo>
                  <a:lnTo>
                    <a:pt x="1034" y="767"/>
                  </a:lnTo>
                  <a:close/>
                </a:path>
              </a:pathLst>
            </a:custGeom>
            <a:gradFill rotWithShape="0">
              <a:gsLst>
                <a:gs pos="0">
                  <a:schemeClr val="accent2"/>
                </a:gs>
                <a:gs pos="100000">
                  <a:schemeClr val="bg1"/>
                </a:gs>
              </a:gsLst>
              <a:lin ang="5400000" scaled="1"/>
            </a:gradFill>
            <a:ln w="9525">
              <a:noFill/>
              <a:round/>
              <a:headEnd/>
              <a:tailEnd/>
            </a:ln>
          </p:spPr>
          <p:txBody>
            <a:bodyPr/>
            <a:lstStyle/>
            <a:p>
              <a:pPr eaLnBrk="1" hangingPunct="1">
                <a:defRPr/>
              </a:pPr>
              <a:endParaRPr lang="en-US">
                <a:effectLst>
                  <a:outerShdw blurRad="38100" dist="38100" dir="2700000" algn="tl">
                    <a:srgbClr val="000000">
                      <a:alpha val="43137"/>
                    </a:srgbClr>
                  </a:outerShdw>
                </a:effectLst>
                <a:cs typeface="Arial" charset="0"/>
              </a:endParaRPr>
            </a:p>
          </p:txBody>
        </p:sp>
        <p:sp>
          <p:nvSpPr>
            <p:cNvPr id="9" name="Freeform 9">
              <a:extLst>
                <a:ext uri="{FF2B5EF4-FFF2-40B4-BE49-F238E27FC236}">
                  <a16:creationId xmlns:a16="http://schemas.microsoft.com/office/drawing/2014/main" id="{329BE0DF-F241-1A92-4D7D-32857B6D6CD6}"/>
                </a:ext>
              </a:extLst>
            </p:cNvPr>
            <p:cNvSpPr>
              <a:spLocks/>
            </p:cNvSpPr>
            <p:nvPr/>
          </p:nvSpPr>
          <p:spPr bwMode="hidden">
            <a:xfrm>
              <a:off x="0" y="649"/>
              <a:ext cx="816" cy="806"/>
            </a:xfrm>
            <a:custGeom>
              <a:avLst/>
              <a:gdLst/>
              <a:ahLst/>
              <a:cxnLst>
                <a:cxn ang="0">
                  <a:pos x="161" y="564"/>
                </a:cxn>
                <a:cxn ang="0">
                  <a:pos x="329" y="438"/>
                </a:cxn>
                <a:cxn ang="0">
                  <a:pos x="646" y="216"/>
                </a:cxn>
                <a:cxn ang="0">
                  <a:pos x="813" y="0"/>
                </a:cxn>
                <a:cxn ang="0">
                  <a:pos x="676" y="150"/>
                </a:cxn>
                <a:cxn ang="0">
                  <a:pos x="144" y="504"/>
                </a:cxn>
                <a:cxn ang="0">
                  <a:pos x="0" y="732"/>
                </a:cxn>
                <a:cxn ang="0">
                  <a:pos x="0" y="804"/>
                </a:cxn>
                <a:cxn ang="0">
                  <a:pos x="161" y="564"/>
                </a:cxn>
                <a:cxn ang="0">
                  <a:pos x="161" y="564"/>
                </a:cxn>
              </a:cxnLst>
              <a:rect l="0" t="0" r="r" b="b"/>
              <a:pathLst>
                <a:path w="813" h="804">
                  <a:moveTo>
                    <a:pt x="161" y="564"/>
                  </a:moveTo>
                  <a:lnTo>
                    <a:pt x="329" y="438"/>
                  </a:lnTo>
                  <a:lnTo>
                    <a:pt x="646" y="216"/>
                  </a:lnTo>
                  <a:lnTo>
                    <a:pt x="813" y="0"/>
                  </a:lnTo>
                  <a:lnTo>
                    <a:pt x="676" y="150"/>
                  </a:lnTo>
                  <a:lnTo>
                    <a:pt x="144" y="504"/>
                  </a:lnTo>
                  <a:lnTo>
                    <a:pt x="0" y="732"/>
                  </a:lnTo>
                  <a:lnTo>
                    <a:pt x="0" y="804"/>
                  </a:lnTo>
                  <a:lnTo>
                    <a:pt x="161" y="564"/>
                  </a:lnTo>
                  <a:lnTo>
                    <a:pt x="161" y="564"/>
                  </a:lnTo>
                  <a:close/>
                </a:path>
              </a:pathLst>
            </a:custGeom>
            <a:gradFill rotWithShape="0">
              <a:gsLst>
                <a:gs pos="0">
                  <a:schemeClr val="accent2"/>
                </a:gs>
                <a:gs pos="100000">
                  <a:schemeClr val="bg1"/>
                </a:gs>
              </a:gsLst>
              <a:lin ang="5400000" scaled="1"/>
            </a:gradFill>
            <a:ln w="9525">
              <a:noFill/>
              <a:round/>
              <a:headEnd/>
              <a:tailEnd/>
            </a:ln>
          </p:spPr>
          <p:txBody>
            <a:bodyPr/>
            <a:lstStyle/>
            <a:p>
              <a:pPr eaLnBrk="1" hangingPunct="1">
                <a:defRPr/>
              </a:pPr>
              <a:endParaRPr lang="en-US">
                <a:effectLst>
                  <a:outerShdw blurRad="38100" dist="38100" dir="2700000" algn="tl">
                    <a:srgbClr val="000000">
                      <a:alpha val="43137"/>
                    </a:srgbClr>
                  </a:outerShdw>
                </a:effectLst>
                <a:cs typeface="Arial" charset="0"/>
              </a:endParaRPr>
            </a:p>
          </p:txBody>
        </p:sp>
        <p:sp>
          <p:nvSpPr>
            <p:cNvPr id="10" name="Freeform 10">
              <a:extLst>
                <a:ext uri="{FF2B5EF4-FFF2-40B4-BE49-F238E27FC236}">
                  <a16:creationId xmlns:a16="http://schemas.microsoft.com/office/drawing/2014/main" id="{B0A6E3E7-8D19-2D28-ECE3-64781B37F622}"/>
                </a:ext>
              </a:extLst>
            </p:cNvPr>
            <p:cNvSpPr>
              <a:spLocks/>
            </p:cNvSpPr>
            <p:nvPr/>
          </p:nvSpPr>
          <p:spPr bwMode="hidden">
            <a:xfrm>
              <a:off x="0" y="1545"/>
              <a:ext cx="762" cy="107"/>
            </a:xfrm>
            <a:custGeom>
              <a:avLst/>
              <a:gdLst/>
              <a:ahLst/>
              <a:cxnLst>
                <a:cxn ang="0">
                  <a:pos x="460" y="66"/>
                </a:cxn>
                <a:cxn ang="0">
                  <a:pos x="759" y="0"/>
                </a:cxn>
                <a:cxn ang="0">
                  <a:pos x="496" y="36"/>
                </a:cxn>
                <a:cxn ang="0">
                  <a:pos x="138" y="48"/>
                </a:cxn>
                <a:cxn ang="0">
                  <a:pos x="0" y="78"/>
                </a:cxn>
                <a:cxn ang="0">
                  <a:pos x="0" y="107"/>
                </a:cxn>
                <a:cxn ang="0">
                  <a:pos x="96" y="89"/>
                </a:cxn>
                <a:cxn ang="0">
                  <a:pos x="460" y="66"/>
                </a:cxn>
                <a:cxn ang="0">
                  <a:pos x="460" y="66"/>
                </a:cxn>
              </a:cxnLst>
              <a:rect l="0" t="0" r="r" b="b"/>
              <a:pathLst>
                <a:path w="759" h="107">
                  <a:moveTo>
                    <a:pt x="460" y="66"/>
                  </a:moveTo>
                  <a:lnTo>
                    <a:pt x="759" y="0"/>
                  </a:lnTo>
                  <a:lnTo>
                    <a:pt x="496" y="36"/>
                  </a:lnTo>
                  <a:lnTo>
                    <a:pt x="138" y="48"/>
                  </a:lnTo>
                  <a:lnTo>
                    <a:pt x="0" y="78"/>
                  </a:lnTo>
                  <a:lnTo>
                    <a:pt x="0" y="107"/>
                  </a:lnTo>
                  <a:lnTo>
                    <a:pt x="96" y="89"/>
                  </a:lnTo>
                  <a:lnTo>
                    <a:pt x="460" y="66"/>
                  </a:lnTo>
                  <a:lnTo>
                    <a:pt x="460" y="66"/>
                  </a:lnTo>
                  <a:close/>
                </a:path>
              </a:pathLst>
            </a:custGeom>
            <a:gradFill rotWithShape="0">
              <a:gsLst>
                <a:gs pos="0">
                  <a:schemeClr val="accent2"/>
                </a:gs>
                <a:gs pos="100000">
                  <a:schemeClr val="bg1"/>
                </a:gs>
              </a:gsLst>
              <a:lin ang="5400000" scaled="1"/>
            </a:gradFill>
            <a:ln w="9525">
              <a:noFill/>
              <a:round/>
              <a:headEnd/>
              <a:tailEnd/>
            </a:ln>
          </p:spPr>
          <p:txBody>
            <a:bodyPr/>
            <a:lstStyle/>
            <a:p>
              <a:pPr eaLnBrk="1" hangingPunct="1">
                <a:defRPr/>
              </a:pPr>
              <a:endParaRPr lang="en-US">
                <a:effectLst>
                  <a:outerShdw blurRad="38100" dist="38100" dir="2700000" algn="tl">
                    <a:srgbClr val="000000">
                      <a:alpha val="43137"/>
                    </a:srgbClr>
                  </a:outerShdw>
                </a:effectLst>
                <a:cs typeface="Arial" charset="0"/>
              </a:endParaRPr>
            </a:p>
          </p:txBody>
        </p:sp>
        <p:sp>
          <p:nvSpPr>
            <p:cNvPr id="11" name="Freeform 11">
              <a:extLst>
                <a:ext uri="{FF2B5EF4-FFF2-40B4-BE49-F238E27FC236}">
                  <a16:creationId xmlns:a16="http://schemas.microsoft.com/office/drawing/2014/main" id="{A72B6E66-1B9F-875F-EEBB-D30C9C5F5086}"/>
                </a:ext>
              </a:extLst>
            </p:cNvPr>
            <p:cNvSpPr>
              <a:spLocks/>
            </p:cNvSpPr>
            <p:nvPr/>
          </p:nvSpPr>
          <p:spPr bwMode="hidden">
            <a:xfrm>
              <a:off x="2314" y="3431"/>
              <a:ext cx="3182" cy="745"/>
            </a:xfrm>
            <a:custGeom>
              <a:avLst/>
              <a:gdLst/>
              <a:ahLst/>
              <a:cxnLst>
                <a:cxn ang="0">
                  <a:pos x="1387" y="239"/>
                </a:cxn>
                <a:cxn ang="0">
                  <a:pos x="1734" y="233"/>
                </a:cxn>
                <a:cxn ang="0">
                  <a:pos x="2087" y="251"/>
                </a:cxn>
                <a:cxn ang="0">
                  <a:pos x="2505" y="233"/>
                </a:cxn>
                <a:cxn ang="0">
                  <a:pos x="3169" y="204"/>
                </a:cxn>
                <a:cxn ang="0">
                  <a:pos x="3115" y="186"/>
                </a:cxn>
                <a:cxn ang="0">
                  <a:pos x="2422" y="221"/>
                </a:cxn>
                <a:cxn ang="0">
                  <a:pos x="2003" y="221"/>
                </a:cxn>
                <a:cxn ang="0">
                  <a:pos x="1459" y="186"/>
                </a:cxn>
                <a:cxn ang="0">
                  <a:pos x="1543" y="168"/>
                </a:cxn>
                <a:cxn ang="0">
                  <a:pos x="2039" y="0"/>
                </a:cxn>
                <a:cxn ang="0">
                  <a:pos x="1961" y="24"/>
                </a:cxn>
                <a:cxn ang="0">
                  <a:pos x="1836" y="66"/>
                </a:cxn>
                <a:cxn ang="0">
                  <a:pos x="1602" y="138"/>
                </a:cxn>
                <a:cxn ang="0">
                  <a:pos x="1339" y="198"/>
                </a:cxn>
                <a:cxn ang="0">
                  <a:pos x="1268" y="251"/>
                </a:cxn>
                <a:cxn ang="0">
                  <a:pos x="765" y="413"/>
                </a:cxn>
                <a:cxn ang="0">
                  <a:pos x="335" y="503"/>
                </a:cxn>
                <a:cxn ang="0">
                  <a:pos x="0" y="617"/>
                </a:cxn>
                <a:cxn ang="0">
                  <a:pos x="299" y="539"/>
                </a:cxn>
                <a:cxn ang="0">
                  <a:pos x="735" y="449"/>
                </a:cxn>
                <a:cxn ang="0">
                  <a:pos x="1178" y="311"/>
                </a:cxn>
                <a:cxn ang="0">
                  <a:pos x="981" y="491"/>
                </a:cxn>
                <a:cxn ang="0">
                  <a:pos x="867" y="743"/>
                </a:cxn>
                <a:cxn ang="0">
                  <a:pos x="861" y="743"/>
                </a:cxn>
                <a:cxn ang="0">
                  <a:pos x="933" y="743"/>
                </a:cxn>
                <a:cxn ang="0">
                  <a:pos x="1022" y="497"/>
                </a:cxn>
                <a:cxn ang="0">
                  <a:pos x="1297" y="281"/>
                </a:cxn>
                <a:cxn ang="0">
                  <a:pos x="1531" y="449"/>
                </a:cxn>
                <a:cxn ang="0">
                  <a:pos x="1770" y="677"/>
                </a:cxn>
                <a:cxn ang="0">
                  <a:pos x="1854" y="743"/>
                </a:cxn>
                <a:cxn ang="0">
                  <a:pos x="1919" y="743"/>
                </a:cxn>
                <a:cxn ang="0">
                  <a:pos x="1692" y="527"/>
                </a:cxn>
                <a:cxn ang="0">
                  <a:pos x="1387" y="239"/>
                </a:cxn>
                <a:cxn ang="0">
                  <a:pos x="1387" y="239"/>
                </a:cxn>
              </a:cxnLst>
              <a:rect l="0" t="0" r="r" b="b"/>
              <a:pathLst>
                <a:path w="3169" h="743">
                  <a:moveTo>
                    <a:pt x="1387" y="239"/>
                  </a:moveTo>
                  <a:lnTo>
                    <a:pt x="1734" y="233"/>
                  </a:lnTo>
                  <a:lnTo>
                    <a:pt x="2087" y="251"/>
                  </a:lnTo>
                  <a:lnTo>
                    <a:pt x="2505" y="233"/>
                  </a:lnTo>
                  <a:lnTo>
                    <a:pt x="3169" y="204"/>
                  </a:lnTo>
                  <a:lnTo>
                    <a:pt x="3115" y="186"/>
                  </a:lnTo>
                  <a:lnTo>
                    <a:pt x="2422" y="221"/>
                  </a:lnTo>
                  <a:lnTo>
                    <a:pt x="2003" y="221"/>
                  </a:lnTo>
                  <a:lnTo>
                    <a:pt x="1459" y="186"/>
                  </a:lnTo>
                  <a:lnTo>
                    <a:pt x="1543" y="168"/>
                  </a:lnTo>
                  <a:lnTo>
                    <a:pt x="2039" y="0"/>
                  </a:lnTo>
                  <a:lnTo>
                    <a:pt x="1961" y="24"/>
                  </a:lnTo>
                  <a:lnTo>
                    <a:pt x="1836" y="66"/>
                  </a:lnTo>
                  <a:lnTo>
                    <a:pt x="1602" y="138"/>
                  </a:lnTo>
                  <a:lnTo>
                    <a:pt x="1339" y="198"/>
                  </a:lnTo>
                  <a:lnTo>
                    <a:pt x="1268" y="251"/>
                  </a:lnTo>
                  <a:lnTo>
                    <a:pt x="765" y="413"/>
                  </a:lnTo>
                  <a:lnTo>
                    <a:pt x="335" y="503"/>
                  </a:lnTo>
                  <a:lnTo>
                    <a:pt x="0" y="617"/>
                  </a:lnTo>
                  <a:lnTo>
                    <a:pt x="299" y="539"/>
                  </a:lnTo>
                  <a:lnTo>
                    <a:pt x="735" y="449"/>
                  </a:lnTo>
                  <a:lnTo>
                    <a:pt x="1178" y="311"/>
                  </a:lnTo>
                  <a:lnTo>
                    <a:pt x="981" y="491"/>
                  </a:lnTo>
                  <a:lnTo>
                    <a:pt x="867" y="743"/>
                  </a:lnTo>
                  <a:lnTo>
                    <a:pt x="861" y="743"/>
                  </a:lnTo>
                  <a:lnTo>
                    <a:pt x="933" y="743"/>
                  </a:lnTo>
                  <a:lnTo>
                    <a:pt x="1022" y="497"/>
                  </a:lnTo>
                  <a:lnTo>
                    <a:pt x="1297" y="281"/>
                  </a:lnTo>
                  <a:lnTo>
                    <a:pt x="1531" y="449"/>
                  </a:lnTo>
                  <a:lnTo>
                    <a:pt x="1770" y="677"/>
                  </a:lnTo>
                  <a:lnTo>
                    <a:pt x="1854" y="743"/>
                  </a:lnTo>
                  <a:lnTo>
                    <a:pt x="1919" y="743"/>
                  </a:lnTo>
                  <a:lnTo>
                    <a:pt x="1692" y="527"/>
                  </a:lnTo>
                  <a:lnTo>
                    <a:pt x="1387" y="239"/>
                  </a:lnTo>
                  <a:lnTo>
                    <a:pt x="1387" y="239"/>
                  </a:lnTo>
                  <a:close/>
                </a:path>
              </a:pathLst>
            </a:custGeom>
            <a:gradFill rotWithShape="0">
              <a:gsLst>
                <a:gs pos="0">
                  <a:schemeClr val="accent2"/>
                </a:gs>
                <a:gs pos="100000">
                  <a:schemeClr val="bg1"/>
                </a:gs>
              </a:gsLst>
              <a:lin ang="2700000" scaled="1"/>
            </a:gradFill>
            <a:ln w="9525">
              <a:noFill/>
              <a:round/>
              <a:headEnd/>
              <a:tailEnd/>
            </a:ln>
          </p:spPr>
          <p:txBody>
            <a:bodyPr/>
            <a:lstStyle/>
            <a:p>
              <a:pPr eaLnBrk="1" hangingPunct="1">
                <a:defRPr/>
              </a:pPr>
              <a:endParaRPr lang="en-US">
                <a:effectLst>
                  <a:outerShdw blurRad="38100" dist="38100" dir="2700000" algn="tl">
                    <a:srgbClr val="000000">
                      <a:alpha val="43137"/>
                    </a:srgbClr>
                  </a:outerShdw>
                </a:effectLst>
                <a:cs typeface="Arial" charset="0"/>
              </a:endParaRPr>
            </a:p>
          </p:txBody>
        </p:sp>
        <p:sp>
          <p:nvSpPr>
            <p:cNvPr id="12" name="Rectangle 12">
              <a:extLst>
                <a:ext uri="{FF2B5EF4-FFF2-40B4-BE49-F238E27FC236}">
                  <a16:creationId xmlns:a16="http://schemas.microsoft.com/office/drawing/2014/main" id="{5E4FE3FD-9636-0357-25E6-98173840A171}"/>
                </a:ext>
              </a:extLst>
            </p:cNvPr>
            <p:cNvSpPr>
              <a:spLocks noChangeArrowheads="1"/>
            </p:cNvSpPr>
            <p:nvPr/>
          </p:nvSpPr>
          <p:spPr bwMode="hidden">
            <a:xfrm>
              <a:off x="192" y="127"/>
              <a:ext cx="1" cy="1"/>
            </a:xfrm>
            <a:prstGeom prst="rect">
              <a:avLst/>
            </a:prstGeom>
            <a:solidFill>
              <a:srgbClr val="9A1E8D"/>
            </a:solidFill>
            <a:ln w="9525">
              <a:noFill/>
              <a:miter lim="800000"/>
              <a:headEnd/>
              <a:tailEnd/>
            </a:ln>
          </p:spPr>
          <p:txBody>
            <a:bodyPr/>
            <a:lstStyle/>
            <a:p>
              <a:pPr eaLnBrk="1" hangingPunct="1">
                <a:defRPr/>
              </a:pPr>
              <a:endParaRPr lang="en-US">
                <a:effectLst>
                  <a:outerShdw blurRad="38100" dist="38100" dir="2700000" algn="tl">
                    <a:srgbClr val="000000">
                      <a:alpha val="43137"/>
                    </a:srgbClr>
                  </a:outerShdw>
                </a:effectLst>
                <a:cs typeface="Arial" charset="0"/>
              </a:endParaRPr>
            </a:p>
          </p:txBody>
        </p:sp>
        <p:sp>
          <p:nvSpPr>
            <p:cNvPr id="13" name="Rectangle 13">
              <a:extLst>
                <a:ext uri="{FF2B5EF4-FFF2-40B4-BE49-F238E27FC236}">
                  <a16:creationId xmlns:a16="http://schemas.microsoft.com/office/drawing/2014/main" id="{DA0250CB-A342-9D54-E5DB-604850E35F78}"/>
                </a:ext>
              </a:extLst>
            </p:cNvPr>
            <p:cNvSpPr>
              <a:spLocks noChangeArrowheads="1"/>
            </p:cNvSpPr>
            <p:nvPr/>
          </p:nvSpPr>
          <p:spPr bwMode="hidden">
            <a:xfrm>
              <a:off x="204" y="131"/>
              <a:ext cx="1" cy="1"/>
            </a:xfrm>
            <a:prstGeom prst="rect">
              <a:avLst/>
            </a:prstGeom>
            <a:solidFill>
              <a:srgbClr val="9A1E8D"/>
            </a:solidFill>
            <a:ln w="9525">
              <a:noFill/>
              <a:miter lim="800000"/>
              <a:headEnd/>
              <a:tailEnd/>
            </a:ln>
          </p:spPr>
          <p:txBody>
            <a:bodyPr/>
            <a:lstStyle/>
            <a:p>
              <a:pPr eaLnBrk="1" hangingPunct="1">
                <a:defRPr/>
              </a:pPr>
              <a:endParaRPr lang="en-US">
                <a:effectLst>
                  <a:outerShdw blurRad="38100" dist="38100" dir="2700000" algn="tl">
                    <a:srgbClr val="000000">
                      <a:alpha val="43137"/>
                    </a:srgbClr>
                  </a:outerShdw>
                </a:effectLst>
                <a:cs typeface="Arial" charset="0"/>
              </a:endParaRPr>
            </a:p>
          </p:txBody>
        </p:sp>
        <p:sp>
          <p:nvSpPr>
            <p:cNvPr id="14" name="Freeform 14">
              <a:extLst>
                <a:ext uri="{FF2B5EF4-FFF2-40B4-BE49-F238E27FC236}">
                  <a16:creationId xmlns:a16="http://schemas.microsoft.com/office/drawing/2014/main" id="{5FF81205-AFB4-93F2-3BF4-ABE94B8DEBED}"/>
                </a:ext>
              </a:extLst>
            </p:cNvPr>
            <p:cNvSpPr>
              <a:spLocks/>
            </p:cNvSpPr>
            <p:nvPr/>
          </p:nvSpPr>
          <p:spPr bwMode="hidden">
            <a:xfrm>
              <a:off x="0" y="4032"/>
              <a:ext cx="5760" cy="288"/>
            </a:xfrm>
            <a:custGeom>
              <a:avLst/>
              <a:gdLst/>
              <a:ahLst/>
              <a:cxnLst>
                <a:cxn ang="0">
                  <a:pos x="5740" y="288"/>
                </a:cxn>
                <a:cxn ang="0">
                  <a:pos x="0" y="288"/>
                </a:cxn>
                <a:cxn ang="0">
                  <a:pos x="0" y="0"/>
                </a:cxn>
                <a:cxn ang="0">
                  <a:pos x="5740" y="0"/>
                </a:cxn>
                <a:cxn ang="0">
                  <a:pos x="5740" y="288"/>
                </a:cxn>
                <a:cxn ang="0">
                  <a:pos x="5740" y="288"/>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1"/>
                </a:gs>
                <a:gs pos="100000">
                  <a:schemeClr val="bg1">
                    <a:gamma/>
                    <a:shade val="46275"/>
                    <a:invGamma/>
                  </a:schemeClr>
                </a:gs>
              </a:gsLst>
              <a:lin ang="5400000" scaled="1"/>
            </a:gradFill>
            <a:ln w="9525">
              <a:noFill/>
              <a:round/>
              <a:headEnd/>
              <a:tailEnd/>
            </a:ln>
          </p:spPr>
          <p:txBody>
            <a:bodyPr/>
            <a:lstStyle/>
            <a:p>
              <a:pPr eaLnBrk="1" hangingPunct="1">
                <a:defRPr/>
              </a:pPr>
              <a:endParaRPr lang="en-US">
                <a:effectLst>
                  <a:outerShdw blurRad="38100" dist="38100" dir="2700000" algn="tl">
                    <a:srgbClr val="000000">
                      <a:alpha val="43137"/>
                    </a:srgbClr>
                  </a:outerShdw>
                </a:effectLst>
                <a:cs typeface="Arial" charset="0"/>
              </a:endParaRPr>
            </a:p>
          </p:txBody>
        </p:sp>
        <p:sp>
          <p:nvSpPr>
            <p:cNvPr id="15" name="Freeform 15">
              <a:extLst>
                <a:ext uri="{FF2B5EF4-FFF2-40B4-BE49-F238E27FC236}">
                  <a16:creationId xmlns:a16="http://schemas.microsoft.com/office/drawing/2014/main" id="{C9F983C3-93D5-F205-910F-8C9E03B7832D}"/>
                </a:ext>
              </a:extLst>
            </p:cNvPr>
            <p:cNvSpPr>
              <a:spLocks/>
            </p:cNvSpPr>
            <p:nvPr/>
          </p:nvSpPr>
          <p:spPr bwMode="hidden">
            <a:xfrm>
              <a:off x="0" y="4032"/>
              <a:ext cx="5760" cy="336"/>
            </a:xfrm>
            <a:custGeom>
              <a:avLst/>
              <a:gdLst/>
              <a:ahLst/>
              <a:cxnLst>
                <a:cxn ang="0">
                  <a:pos x="5740" y="288"/>
                </a:cxn>
                <a:cxn ang="0">
                  <a:pos x="0" y="288"/>
                </a:cxn>
                <a:cxn ang="0">
                  <a:pos x="0" y="0"/>
                </a:cxn>
                <a:cxn ang="0">
                  <a:pos x="5740" y="0"/>
                </a:cxn>
                <a:cxn ang="0">
                  <a:pos x="5740" y="288"/>
                </a:cxn>
                <a:cxn ang="0">
                  <a:pos x="5740" y="288"/>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1"/>
                </a:gs>
                <a:gs pos="100000">
                  <a:schemeClr val="bg1">
                    <a:gamma/>
                    <a:shade val="46275"/>
                    <a:invGamma/>
                  </a:schemeClr>
                </a:gs>
              </a:gsLst>
              <a:lin ang="5400000" scaled="1"/>
            </a:gradFill>
            <a:ln w="9525">
              <a:noFill/>
              <a:round/>
              <a:headEnd/>
              <a:tailEnd/>
            </a:ln>
          </p:spPr>
          <p:txBody>
            <a:bodyPr/>
            <a:lstStyle/>
            <a:p>
              <a:pPr eaLnBrk="1" hangingPunct="1">
                <a:defRPr/>
              </a:pPr>
              <a:endParaRPr lang="en-US">
                <a:effectLst>
                  <a:outerShdw blurRad="38100" dist="38100" dir="2700000" algn="tl">
                    <a:srgbClr val="000000">
                      <a:alpha val="43137"/>
                    </a:srgbClr>
                  </a:outerShdw>
                </a:effectLst>
                <a:cs typeface="Arial" charset="0"/>
              </a:endParaRPr>
            </a:p>
          </p:txBody>
        </p:sp>
        <p:sp>
          <p:nvSpPr>
            <p:cNvPr id="16" name="Freeform 16">
              <a:extLst>
                <a:ext uri="{FF2B5EF4-FFF2-40B4-BE49-F238E27FC236}">
                  <a16:creationId xmlns:a16="http://schemas.microsoft.com/office/drawing/2014/main" id="{1CB54BC7-A656-8ACD-A8B6-9E1CBC3C023F}"/>
                </a:ext>
              </a:extLst>
            </p:cNvPr>
            <p:cNvSpPr>
              <a:spLocks/>
            </p:cNvSpPr>
            <p:nvPr/>
          </p:nvSpPr>
          <p:spPr bwMode="hidden">
            <a:xfrm>
              <a:off x="0" y="0"/>
              <a:ext cx="5760" cy="288"/>
            </a:xfrm>
            <a:custGeom>
              <a:avLst/>
              <a:gdLst/>
              <a:ahLst/>
              <a:cxnLst>
                <a:cxn ang="0">
                  <a:pos x="5740" y="288"/>
                </a:cxn>
                <a:cxn ang="0">
                  <a:pos x="0" y="288"/>
                </a:cxn>
                <a:cxn ang="0">
                  <a:pos x="0" y="0"/>
                </a:cxn>
                <a:cxn ang="0">
                  <a:pos x="5740" y="0"/>
                </a:cxn>
                <a:cxn ang="0">
                  <a:pos x="5740" y="288"/>
                </a:cxn>
                <a:cxn ang="0">
                  <a:pos x="5740" y="288"/>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2">
                    <a:gamma/>
                    <a:shade val="56078"/>
                    <a:invGamma/>
                  </a:schemeClr>
                </a:gs>
                <a:gs pos="100000">
                  <a:schemeClr val="bg2"/>
                </a:gs>
              </a:gsLst>
              <a:lin ang="5400000" scaled="1"/>
            </a:gradFill>
            <a:ln w="9525">
              <a:noFill/>
              <a:round/>
              <a:headEnd/>
              <a:tailEnd/>
            </a:ln>
          </p:spPr>
          <p:txBody>
            <a:bodyPr/>
            <a:lstStyle/>
            <a:p>
              <a:pPr eaLnBrk="1" hangingPunct="1">
                <a:defRPr/>
              </a:pPr>
              <a:endParaRPr lang="en-US">
                <a:effectLst>
                  <a:outerShdw blurRad="38100" dist="38100" dir="2700000" algn="tl">
                    <a:srgbClr val="000000">
                      <a:alpha val="43137"/>
                    </a:srgbClr>
                  </a:outerShdw>
                </a:effectLst>
                <a:cs typeface="Arial" charset="0"/>
              </a:endParaRPr>
            </a:p>
          </p:txBody>
        </p:sp>
        <p:sp>
          <p:nvSpPr>
            <p:cNvPr id="17" name="Freeform 17">
              <a:extLst>
                <a:ext uri="{FF2B5EF4-FFF2-40B4-BE49-F238E27FC236}">
                  <a16:creationId xmlns:a16="http://schemas.microsoft.com/office/drawing/2014/main" id="{22B39B8A-9310-3758-4A89-FB19A4C5F093}"/>
                </a:ext>
              </a:extLst>
            </p:cNvPr>
            <p:cNvSpPr>
              <a:spLocks/>
            </p:cNvSpPr>
            <p:nvPr/>
          </p:nvSpPr>
          <p:spPr bwMode="hidden">
            <a:xfrm>
              <a:off x="509" y="229"/>
              <a:ext cx="3188" cy="2024"/>
            </a:xfrm>
            <a:custGeom>
              <a:avLst/>
              <a:gdLst/>
              <a:ahLst/>
              <a:cxnLst>
                <a:cxn ang="0">
                  <a:pos x="871" y="1423"/>
                </a:cxn>
                <a:cxn ang="0">
                  <a:pos x="907" y="1393"/>
                </a:cxn>
                <a:cxn ang="0">
                  <a:pos x="991" y="1320"/>
                </a:cxn>
                <a:cxn ang="0">
                  <a:pos x="1033" y="1297"/>
                </a:cxn>
                <a:cxn ang="0">
                  <a:pos x="1086" y="1249"/>
                </a:cxn>
                <a:cxn ang="0">
                  <a:pos x="1123" y="1219"/>
                </a:cxn>
                <a:cxn ang="0">
                  <a:pos x="1057" y="1153"/>
                </a:cxn>
                <a:cxn ang="0">
                  <a:pos x="877" y="1021"/>
                </a:cxn>
                <a:cxn ang="0">
                  <a:pos x="655" y="907"/>
                </a:cxn>
                <a:cxn ang="0">
                  <a:pos x="655" y="846"/>
                </a:cxn>
                <a:cxn ang="0">
                  <a:pos x="643" y="708"/>
                </a:cxn>
                <a:cxn ang="0">
                  <a:pos x="552" y="642"/>
                </a:cxn>
                <a:cxn ang="0">
                  <a:pos x="510" y="570"/>
                </a:cxn>
                <a:cxn ang="0">
                  <a:pos x="637" y="564"/>
                </a:cxn>
                <a:cxn ang="0">
                  <a:pos x="763" y="570"/>
                </a:cxn>
                <a:cxn ang="0">
                  <a:pos x="1091" y="850"/>
                </a:cxn>
                <a:cxn ang="0">
                  <a:pos x="1009" y="566"/>
                </a:cxn>
                <a:cxn ang="0">
                  <a:pos x="1054" y="265"/>
                </a:cxn>
                <a:cxn ang="0">
                  <a:pos x="1249" y="0"/>
                </a:cxn>
                <a:cxn ang="0">
                  <a:pos x="1466" y="292"/>
                </a:cxn>
                <a:cxn ang="0">
                  <a:pos x="1475" y="548"/>
                </a:cxn>
                <a:cxn ang="0">
                  <a:pos x="1567" y="630"/>
                </a:cxn>
                <a:cxn ang="0">
                  <a:pos x="1795" y="365"/>
                </a:cxn>
                <a:cxn ang="0">
                  <a:pos x="2245" y="150"/>
                </a:cxn>
                <a:cxn ang="0">
                  <a:pos x="2618" y="180"/>
                </a:cxn>
                <a:cxn ang="0">
                  <a:pos x="3050" y="150"/>
                </a:cxn>
                <a:cxn ang="0">
                  <a:pos x="3140" y="210"/>
                </a:cxn>
                <a:cxn ang="0">
                  <a:pos x="2990" y="210"/>
                </a:cxn>
                <a:cxn ang="0">
                  <a:pos x="2834" y="377"/>
                </a:cxn>
                <a:cxn ang="0">
                  <a:pos x="2702" y="648"/>
                </a:cxn>
                <a:cxn ang="0">
                  <a:pos x="2582" y="828"/>
                </a:cxn>
                <a:cxn ang="0">
                  <a:pos x="2234" y="1009"/>
                </a:cxn>
                <a:cxn ang="0">
                  <a:pos x="1963" y="1075"/>
                </a:cxn>
                <a:cxn ang="0">
                  <a:pos x="2257" y="1111"/>
                </a:cxn>
                <a:cxn ang="0">
                  <a:pos x="2600" y="1207"/>
                </a:cxn>
                <a:cxn ang="0">
                  <a:pos x="2894" y="1441"/>
                </a:cxn>
                <a:cxn ang="0">
                  <a:pos x="3122" y="1555"/>
                </a:cxn>
                <a:cxn ang="0">
                  <a:pos x="3032" y="1585"/>
                </a:cxn>
                <a:cxn ang="0">
                  <a:pos x="3008" y="1591"/>
                </a:cxn>
                <a:cxn ang="0">
                  <a:pos x="2960" y="1597"/>
                </a:cxn>
                <a:cxn ang="0">
                  <a:pos x="2882" y="1609"/>
                </a:cxn>
                <a:cxn ang="0">
                  <a:pos x="2846" y="1609"/>
                </a:cxn>
                <a:cxn ang="0">
                  <a:pos x="2774" y="1615"/>
                </a:cxn>
                <a:cxn ang="0">
                  <a:pos x="2726" y="1621"/>
                </a:cxn>
                <a:cxn ang="0">
                  <a:pos x="2708" y="1621"/>
                </a:cxn>
                <a:cxn ang="0">
                  <a:pos x="2594" y="1657"/>
                </a:cxn>
                <a:cxn ang="0">
                  <a:pos x="2533" y="1663"/>
                </a:cxn>
                <a:cxn ang="0">
                  <a:pos x="2444" y="1675"/>
                </a:cxn>
                <a:cxn ang="0">
                  <a:pos x="2378" y="1687"/>
                </a:cxn>
                <a:cxn ang="0">
                  <a:pos x="2360" y="1705"/>
                </a:cxn>
                <a:cxn ang="0">
                  <a:pos x="2305" y="1687"/>
                </a:cxn>
                <a:cxn ang="0">
                  <a:pos x="2263" y="1663"/>
                </a:cxn>
                <a:cxn ang="0">
                  <a:pos x="2017" y="1585"/>
                </a:cxn>
                <a:cxn ang="0">
                  <a:pos x="1711" y="1453"/>
                </a:cxn>
                <a:cxn ang="0">
                  <a:pos x="1880" y="1844"/>
                </a:cxn>
                <a:cxn ang="0">
                  <a:pos x="1771" y="1922"/>
                </a:cxn>
                <a:cxn ang="0">
                  <a:pos x="1531" y="1753"/>
                </a:cxn>
                <a:cxn ang="0">
                  <a:pos x="1411" y="1477"/>
                </a:cxn>
                <a:cxn ang="0">
                  <a:pos x="1219" y="1291"/>
                </a:cxn>
                <a:cxn ang="0">
                  <a:pos x="127" y="2006"/>
                </a:cxn>
                <a:cxn ang="0">
                  <a:pos x="865" y="1429"/>
                </a:cxn>
              </a:cxnLst>
              <a:rect l="0" t="0" r="r" b="b"/>
              <a:pathLst>
                <a:path w="3188" h="2024">
                  <a:moveTo>
                    <a:pt x="865" y="1429"/>
                  </a:moveTo>
                  <a:lnTo>
                    <a:pt x="871" y="1423"/>
                  </a:lnTo>
                  <a:lnTo>
                    <a:pt x="889" y="1411"/>
                  </a:lnTo>
                  <a:lnTo>
                    <a:pt x="907" y="1393"/>
                  </a:lnTo>
                  <a:lnTo>
                    <a:pt x="937" y="1369"/>
                  </a:lnTo>
                  <a:lnTo>
                    <a:pt x="991" y="1320"/>
                  </a:lnTo>
                  <a:lnTo>
                    <a:pt x="1015" y="1309"/>
                  </a:lnTo>
                  <a:lnTo>
                    <a:pt x="1033" y="1297"/>
                  </a:lnTo>
                  <a:lnTo>
                    <a:pt x="1057" y="1279"/>
                  </a:lnTo>
                  <a:lnTo>
                    <a:pt x="1086" y="1249"/>
                  </a:lnTo>
                  <a:lnTo>
                    <a:pt x="1111" y="1225"/>
                  </a:lnTo>
                  <a:lnTo>
                    <a:pt x="1123" y="1219"/>
                  </a:lnTo>
                  <a:lnTo>
                    <a:pt x="1123" y="1213"/>
                  </a:lnTo>
                  <a:lnTo>
                    <a:pt x="1057" y="1153"/>
                  </a:lnTo>
                  <a:lnTo>
                    <a:pt x="979" y="1051"/>
                  </a:lnTo>
                  <a:lnTo>
                    <a:pt x="877" y="1021"/>
                  </a:lnTo>
                  <a:lnTo>
                    <a:pt x="685" y="931"/>
                  </a:lnTo>
                  <a:lnTo>
                    <a:pt x="655" y="907"/>
                  </a:lnTo>
                  <a:lnTo>
                    <a:pt x="721" y="876"/>
                  </a:lnTo>
                  <a:lnTo>
                    <a:pt x="655" y="846"/>
                  </a:lnTo>
                  <a:lnTo>
                    <a:pt x="612" y="774"/>
                  </a:lnTo>
                  <a:lnTo>
                    <a:pt x="643" y="708"/>
                  </a:lnTo>
                  <a:lnTo>
                    <a:pt x="600" y="660"/>
                  </a:lnTo>
                  <a:lnTo>
                    <a:pt x="552" y="642"/>
                  </a:lnTo>
                  <a:lnTo>
                    <a:pt x="528" y="594"/>
                  </a:lnTo>
                  <a:lnTo>
                    <a:pt x="510" y="570"/>
                  </a:lnTo>
                  <a:lnTo>
                    <a:pt x="552" y="552"/>
                  </a:lnTo>
                  <a:lnTo>
                    <a:pt x="637" y="564"/>
                  </a:lnTo>
                  <a:lnTo>
                    <a:pt x="721" y="576"/>
                  </a:lnTo>
                  <a:lnTo>
                    <a:pt x="763" y="570"/>
                  </a:lnTo>
                  <a:lnTo>
                    <a:pt x="931" y="696"/>
                  </a:lnTo>
                  <a:lnTo>
                    <a:pt x="1091" y="850"/>
                  </a:lnTo>
                  <a:lnTo>
                    <a:pt x="1073" y="685"/>
                  </a:lnTo>
                  <a:lnTo>
                    <a:pt x="1009" y="566"/>
                  </a:lnTo>
                  <a:lnTo>
                    <a:pt x="945" y="393"/>
                  </a:lnTo>
                  <a:lnTo>
                    <a:pt x="1054" y="265"/>
                  </a:lnTo>
                  <a:lnTo>
                    <a:pt x="1137" y="45"/>
                  </a:lnTo>
                  <a:lnTo>
                    <a:pt x="1249" y="0"/>
                  </a:lnTo>
                  <a:lnTo>
                    <a:pt x="1338" y="137"/>
                  </a:lnTo>
                  <a:lnTo>
                    <a:pt x="1466" y="292"/>
                  </a:lnTo>
                  <a:lnTo>
                    <a:pt x="1502" y="411"/>
                  </a:lnTo>
                  <a:lnTo>
                    <a:pt x="1475" y="548"/>
                  </a:lnTo>
                  <a:lnTo>
                    <a:pt x="1347" y="768"/>
                  </a:lnTo>
                  <a:lnTo>
                    <a:pt x="1567" y="630"/>
                  </a:lnTo>
                  <a:lnTo>
                    <a:pt x="1687" y="462"/>
                  </a:lnTo>
                  <a:lnTo>
                    <a:pt x="1795" y="365"/>
                  </a:lnTo>
                  <a:lnTo>
                    <a:pt x="1940" y="239"/>
                  </a:lnTo>
                  <a:lnTo>
                    <a:pt x="2245" y="150"/>
                  </a:lnTo>
                  <a:lnTo>
                    <a:pt x="2498" y="138"/>
                  </a:lnTo>
                  <a:lnTo>
                    <a:pt x="2618" y="180"/>
                  </a:lnTo>
                  <a:lnTo>
                    <a:pt x="2815" y="138"/>
                  </a:lnTo>
                  <a:lnTo>
                    <a:pt x="3050" y="150"/>
                  </a:lnTo>
                  <a:lnTo>
                    <a:pt x="3176" y="168"/>
                  </a:lnTo>
                  <a:lnTo>
                    <a:pt x="3140" y="210"/>
                  </a:lnTo>
                  <a:lnTo>
                    <a:pt x="3116" y="192"/>
                  </a:lnTo>
                  <a:lnTo>
                    <a:pt x="2990" y="210"/>
                  </a:lnTo>
                  <a:lnTo>
                    <a:pt x="2906" y="263"/>
                  </a:lnTo>
                  <a:lnTo>
                    <a:pt x="2834" y="377"/>
                  </a:lnTo>
                  <a:lnTo>
                    <a:pt x="2768" y="534"/>
                  </a:lnTo>
                  <a:lnTo>
                    <a:pt x="2702" y="648"/>
                  </a:lnTo>
                  <a:lnTo>
                    <a:pt x="2738" y="726"/>
                  </a:lnTo>
                  <a:lnTo>
                    <a:pt x="2582" y="828"/>
                  </a:lnTo>
                  <a:lnTo>
                    <a:pt x="2444" y="913"/>
                  </a:lnTo>
                  <a:lnTo>
                    <a:pt x="2234" y="1009"/>
                  </a:lnTo>
                  <a:lnTo>
                    <a:pt x="2096" y="1063"/>
                  </a:lnTo>
                  <a:lnTo>
                    <a:pt x="1963" y="1075"/>
                  </a:lnTo>
                  <a:lnTo>
                    <a:pt x="2035" y="1117"/>
                  </a:lnTo>
                  <a:lnTo>
                    <a:pt x="2257" y="1111"/>
                  </a:lnTo>
                  <a:lnTo>
                    <a:pt x="2545" y="1135"/>
                  </a:lnTo>
                  <a:lnTo>
                    <a:pt x="2600" y="1207"/>
                  </a:lnTo>
                  <a:lnTo>
                    <a:pt x="2726" y="1303"/>
                  </a:lnTo>
                  <a:lnTo>
                    <a:pt x="2894" y="1441"/>
                  </a:lnTo>
                  <a:lnTo>
                    <a:pt x="2984" y="1471"/>
                  </a:lnTo>
                  <a:lnTo>
                    <a:pt x="3122" y="1555"/>
                  </a:lnTo>
                  <a:lnTo>
                    <a:pt x="3188" y="1543"/>
                  </a:lnTo>
                  <a:lnTo>
                    <a:pt x="3032" y="1585"/>
                  </a:lnTo>
                  <a:lnTo>
                    <a:pt x="3026" y="1585"/>
                  </a:lnTo>
                  <a:lnTo>
                    <a:pt x="3008" y="1591"/>
                  </a:lnTo>
                  <a:lnTo>
                    <a:pt x="2984" y="1591"/>
                  </a:lnTo>
                  <a:lnTo>
                    <a:pt x="2960" y="1597"/>
                  </a:lnTo>
                  <a:lnTo>
                    <a:pt x="2906" y="1603"/>
                  </a:lnTo>
                  <a:lnTo>
                    <a:pt x="2882" y="1609"/>
                  </a:lnTo>
                  <a:lnTo>
                    <a:pt x="2864" y="1609"/>
                  </a:lnTo>
                  <a:lnTo>
                    <a:pt x="2846" y="1609"/>
                  </a:lnTo>
                  <a:lnTo>
                    <a:pt x="2828" y="1609"/>
                  </a:lnTo>
                  <a:lnTo>
                    <a:pt x="2774" y="1615"/>
                  </a:lnTo>
                  <a:lnTo>
                    <a:pt x="2750" y="1615"/>
                  </a:lnTo>
                  <a:lnTo>
                    <a:pt x="2726" y="1621"/>
                  </a:lnTo>
                  <a:lnTo>
                    <a:pt x="2714" y="1621"/>
                  </a:lnTo>
                  <a:lnTo>
                    <a:pt x="2708" y="1621"/>
                  </a:lnTo>
                  <a:lnTo>
                    <a:pt x="2606" y="1657"/>
                  </a:lnTo>
                  <a:lnTo>
                    <a:pt x="2594" y="1657"/>
                  </a:lnTo>
                  <a:lnTo>
                    <a:pt x="2569" y="1657"/>
                  </a:lnTo>
                  <a:lnTo>
                    <a:pt x="2533" y="1663"/>
                  </a:lnTo>
                  <a:lnTo>
                    <a:pt x="2486" y="1669"/>
                  </a:lnTo>
                  <a:lnTo>
                    <a:pt x="2444" y="1675"/>
                  </a:lnTo>
                  <a:lnTo>
                    <a:pt x="2408" y="1681"/>
                  </a:lnTo>
                  <a:lnTo>
                    <a:pt x="2378" y="1687"/>
                  </a:lnTo>
                  <a:lnTo>
                    <a:pt x="2366" y="1699"/>
                  </a:lnTo>
                  <a:lnTo>
                    <a:pt x="2360" y="1705"/>
                  </a:lnTo>
                  <a:lnTo>
                    <a:pt x="2342" y="1705"/>
                  </a:lnTo>
                  <a:lnTo>
                    <a:pt x="2305" y="1687"/>
                  </a:lnTo>
                  <a:lnTo>
                    <a:pt x="2275" y="1669"/>
                  </a:lnTo>
                  <a:lnTo>
                    <a:pt x="2263" y="1663"/>
                  </a:lnTo>
                  <a:lnTo>
                    <a:pt x="2257" y="1657"/>
                  </a:lnTo>
                  <a:lnTo>
                    <a:pt x="2017" y="1585"/>
                  </a:lnTo>
                  <a:lnTo>
                    <a:pt x="1844" y="1489"/>
                  </a:lnTo>
                  <a:lnTo>
                    <a:pt x="1711" y="1453"/>
                  </a:lnTo>
                  <a:lnTo>
                    <a:pt x="1856" y="1693"/>
                  </a:lnTo>
                  <a:lnTo>
                    <a:pt x="1880" y="1844"/>
                  </a:lnTo>
                  <a:lnTo>
                    <a:pt x="1856" y="1994"/>
                  </a:lnTo>
                  <a:lnTo>
                    <a:pt x="1771" y="1922"/>
                  </a:lnTo>
                  <a:lnTo>
                    <a:pt x="1616" y="1795"/>
                  </a:lnTo>
                  <a:lnTo>
                    <a:pt x="1531" y="1753"/>
                  </a:lnTo>
                  <a:lnTo>
                    <a:pt x="1483" y="1633"/>
                  </a:lnTo>
                  <a:lnTo>
                    <a:pt x="1411" y="1477"/>
                  </a:lnTo>
                  <a:lnTo>
                    <a:pt x="1358" y="1381"/>
                  </a:lnTo>
                  <a:lnTo>
                    <a:pt x="1219" y="1291"/>
                  </a:lnTo>
                  <a:lnTo>
                    <a:pt x="1147" y="1279"/>
                  </a:lnTo>
                  <a:lnTo>
                    <a:pt x="127" y="2006"/>
                  </a:lnTo>
                  <a:lnTo>
                    <a:pt x="0" y="2024"/>
                  </a:lnTo>
                  <a:lnTo>
                    <a:pt x="865" y="1429"/>
                  </a:lnTo>
                  <a:lnTo>
                    <a:pt x="865" y="1429"/>
                  </a:lnTo>
                  <a:close/>
                </a:path>
              </a:pathLst>
            </a:custGeom>
            <a:gradFill rotWithShape="0">
              <a:gsLst>
                <a:gs pos="0">
                  <a:schemeClr val="bg2"/>
                </a:gs>
                <a:gs pos="100000">
                  <a:schemeClr val="bg1"/>
                </a:gs>
              </a:gsLst>
              <a:lin ang="2700000" scaled="1"/>
            </a:gradFill>
            <a:ln w="9525">
              <a:noFill/>
              <a:round/>
              <a:headEnd/>
              <a:tailEnd/>
            </a:ln>
          </p:spPr>
          <p:txBody>
            <a:bodyPr/>
            <a:lstStyle/>
            <a:p>
              <a:pPr eaLnBrk="1" hangingPunct="1">
                <a:defRPr/>
              </a:pPr>
              <a:endParaRPr lang="en-US">
                <a:effectLst>
                  <a:outerShdw blurRad="38100" dist="38100" dir="2700000" algn="tl">
                    <a:srgbClr val="000000">
                      <a:alpha val="43137"/>
                    </a:srgbClr>
                  </a:outerShdw>
                </a:effectLst>
                <a:cs typeface="Arial" charset="0"/>
              </a:endParaRPr>
            </a:p>
          </p:txBody>
        </p:sp>
        <p:sp>
          <p:nvSpPr>
            <p:cNvPr id="18" name="Freeform 18">
              <a:extLst>
                <a:ext uri="{FF2B5EF4-FFF2-40B4-BE49-F238E27FC236}">
                  <a16:creationId xmlns:a16="http://schemas.microsoft.com/office/drawing/2014/main" id="{20CE1C0E-AD9B-866E-71A4-3499C1901F71}"/>
                </a:ext>
              </a:extLst>
            </p:cNvPr>
            <p:cNvSpPr>
              <a:spLocks/>
            </p:cNvSpPr>
            <p:nvPr/>
          </p:nvSpPr>
          <p:spPr bwMode="hidden">
            <a:xfrm>
              <a:off x="1344" y="293"/>
              <a:ext cx="2144" cy="1787"/>
            </a:xfrm>
            <a:custGeom>
              <a:avLst/>
              <a:gdLst/>
              <a:ahLst/>
              <a:cxnLst>
                <a:cxn ang="0">
                  <a:pos x="318" y="1078"/>
                </a:cxn>
                <a:cxn ang="0">
                  <a:pos x="217" y="928"/>
                </a:cxn>
                <a:cxn ang="0">
                  <a:pos x="102" y="808"/>
                </a:cxn>
                <a:cxn ang="0">
                  <a:pos x="36" y="742"/>
                </a:cxn>
                <a:cxn ang="0">
                  <a:pos x="0" y="700"/>
                </a:cxn>
                <a:cxn ang="0">
                  <a:pos x="270" y="958"/>
                </a:cxn>
                <a:cxn ang="0">
                  <a:pos x="294" y="1006"/>
                </a:cxn>
                <a:cxn ang="0">
                  <a:pos x="367" y="670"/>
                </a:cxn>
                <a:cxn ang="0">
                  <a:pos x="379" y="411"/>
                </a:cxn>
                <a:cxn ang="0">
                  <a:pos x="347" y="118"/>
                </a:cxn>
                <a:cxn ang="0">
                  <a:pos x="393" y="0"/>
                </a:cxn>
                <a:cxn ang="0">
                  <a:pos x="397" y="357"/>
                </a:cxn>
                <a:cxn ang="0">
                  <a:pos x="421" y="609"/>
                </a:cxn>
                <a:cxn ang="0">
                  <a:pos x="385" y="826"/>
                </a:cxn>
                <a:cxn ang="0">
                  <a:pos x="385" y="1036"/>
                </a:cxn>
                <a:cxn ang="0">
                  <a:pos x="877" y="784"/>
                </a:cxn>
                <a:cxn ang="0">
                  <a:pos x="1309" y="555"/>
                </a:cxn>
                <a:cxn ang="0">
                  <a:pos x="1802" y="249"/>
                </a:cxn>
                <a:cxn ang="0">
                  <a:pos x="2096" y="69"/>
                </a:cxn>
                <a:cxn ang="0">
                  <a:pos x="1814" y="279"/>
                </a:cxn>
                <a:cxn ang="0">
                  <a:pos x="1453" y="501"/>
                </a:cxn>
                <a:cxn ang="0">
                  <a:pos x="1123" y="700"/>
                </a:cxn>
                <a:cxn ang="0">
                  <a:pos x="739" y="898"/>
                </a:cxn>
                <a:cxn ang="0">
                  <a:pos x="463" y="1084"/>
                </a:cxn>
                <a:cxn ang="0">
                  <a:pos x="817" y="1193"/>
                </a:cxn>
                <a:cxn ang="0">
                  <a:pos x="1285" y="1187"/>
                </a:cxn>
                <a:cxn ang="0">
                  <a:pos x="1916" y="1396"/>
                </a:cxn>
                <a:cxn ang="0">
                  <a:pos x="2144" y="1420"/>
                </a:cxn>
                <a:cxn ang="0">
                  <a:pos x="1814" y="1408"/>
                </a:cxn>
                <a:cxn ang="0">
                  <a:pos x="1435" y="1288"/>
                </a:cxn>
                <a:cxn ang="0">
                  <a:pos x="1219" y="1229"/>
                </a:cxn>
                <a:cxn ang="0">
                  <a:pos x="799" y="1223"/>
                </a:cxn>
                <a:cxn ang="0">
                  <a:pos x="505" y="1145"/>
                </a:cxn>
                <a:cxn ang="0">
                  <a:pos x="733" y="1378"/>
                </a:cxn>
                <a:cxn ang="0">
                  <a:pos x="877" y="1619"/>
                </a:cxn>
                <a:cxn ang="0">
                  <a:pos x="1009" y="1787"/>
                </a:cxn>
                <a:cxn ang="0">
                  <a:pos x="817" y="1607"/>
                </a:cxn>
                <a:cxn ang="0">
                  <a:pos x="673" y="1372"/>
                </a:cxn>
                <a:cxn ang="0">
                  <a:pos x="415" y="1109"/>
                </a:cxn>
                <a:cxn ang="0">
                  <a:pos x="318" y="1078"/>
                </a:cxn>
                <a:cxn ang="0">
                  <a:pos x="318" y="1078"/>
                </a:cxn>
              </a:cxnLst>
              <a:rect l="0" t="0" r="r" b="b"/>
              <a:pathLst>
                <a:path w="2144" h="1787">
                  <a:moveTo>
                    <a:pt x="318" y="1078"/>
                  </a:moveTo>
                  <a:lnTo>
                    <a:pt x="217" y="928"/>
                  </a:lnTo>
                  <a:lnTo>
                    <a:pt x="102" y="808"/>
                  </a:lnTo>
                  <a:lnTo>
                    <a:pt x="36" y="742"/>
                  </a:lnTo>
                  <a:lnTo>
                    <a:pt x="0" y="700"/>
                  </a:lnTo>
                  <a:lnTo>
                    <a:pt x="270" y="958"/>
                  </a:lnTo>
                  <a:lnTo>
                    <a:pt x="294" y="1006"/>
                  </a:lnTo>
                  <a:lnTo>
                    <a:pt x="367" y="670"/>
                  </a:lnTo>
                  <a:lnTo>
                    <a:pt x="379" y="411"/>
                  </a:lnTo>
                  <a:lnTo>
                    <a:pt x="347" y="118"/>
                  </a:lnTo>
                  <a:lnTo>
                    <a:pt x="393" y="0"/>
                  </a:lnTo>
                  <a:lnTo>
                    <a:pt x="397" y="357"/>
                  </a:lnTo>
                  <a:lnTo>
                    <a:pt x="421" y="609"/>
                  </a:lnTo>
                  <a:lnTo>
                    <a:pt x="385" y="826"/>
                  </a:lnTo>
                  <a:lnTo>
                    <a:pt x="385" y="1036"/>
                  </a:lnTo>
                  <a:lnTo>
                    <a:pt x="877" y="784"/>
                  </a:lnTo>
                  <a:lnTo>
                    <a:pt x="1309" y="555"/>
                  </a:lnTo>
                  <a:lnTo>
                    <a:pt x="1802" y="249"/>
                  </a:lnTo>
                  <a:lnTo>
                    <a:pt x="2096" y="69"/>
                  </a:lnTo>
                  <a:lnTo>
                    <a:pt x="1814" y="279"/>
                  </a:lnTo>
                  <a:lnTo>
                    <a:pt x="1453" y="501"/>
                  </a:lnTo>
                  <a:lnTo>
                    <a:pt x="1123" y="700"/>
                  </a:lnTo>
                  <a:lnTo>
                    <a:pt x="739" y="898"/>
                  </a:lnTo>
                  <a:lnTo>
                    <a:pt x="463" y="1084"/>
                  </a:lnTo>
                  <a:lnTo>
                    <a:pt x="817" y="1193"/>
                  </a:lnTo>
                  <a:lnTo>
                    <a:pt x="1285" y="1187"/>
                  </a:lnTo>
                  <a:lnTo>
                    <a:pt x="1916" y="1396"/>
                  </a:lnTo>
                  <a:lnTo>
                    <a:pt x="2144" y="1420"/>
                  </a:lnTo>
                  <a:lnTo>
                    <a:pt x="1814" y="1408"/>
                  </a:lnTo>
                  <a:lnTo>
                    <a:pt x="1435" y="1288"/>
                  </a:lnTo>
                  <a:lnTo>
                    <a:pt x="1219" y="1229"/>
                  </a:lnTo>
                  <a:lnTo>
                    <a:pt x="799" y="1223"/>
                  </a:lnTo>
                  <a:lnTo>
                    <a:pt x="505" y="1145"/>
                  </a:lnTo>
                  <a:lnTo>
                    <a:pt x="733" y="1378"/>
                  </a:lnTo>
                  <a:lnTo>
                    <a:pt x="877" y="1619"/>
                  </a:lnTo>
                  <a:lnTo>
                    <a:pt x="1009" y="1787"/>
                  </a:lnTo>
                  <a:lnTo>
                    <a:pt x="817" y="1607"/>
                  </a:lnTo>
                  <a:lnTo>
                    <a:pt x="673" y="1372"/>
                  </a:lnTo>
                  <a:lnTo>
                    <a:pt x="415" y="1109"/>
                  </a:lnTo>
                  <a:lnTo>
                    <a:pt x="318" y="1078"/>
                  </a:lnTo>
                  <a:lnTo>
                    <a:pt x="318" y="1078"/>
                  </a:lnTo>
                  <a:close/>
                </a:path>
              </a:pathLst>
            </a:custGeom>
            <a:gradFill rotWithShape="0">
              <a:gsLst>
                <a:gs pos="0">
                  <a:schemeClr val="accent2"/>
                </a:gs>
                <a:gs pos="100000">
                  <a:schemeClr val="bg1"/>
                </a:gs>
              </a:gsLst>
              <a:lin ang="5400000" scaled="1"/>
            </a:gradFill>
            <a:ln w="9525">
              <a:noFill/>
              <a:round/>
              <a:headEnd/>
              <a:tailEnd/>
            </a:ln>
          </p:spPr>
          <p:txBody>
            <a:bodyPr/>
            <a:lstStyle/>
            <a:p>
              <a:pPr eaLnBrk="1" hangingPunct="1">
                <a:defRPr/>
              </a:pPr>
              <a:endParaRPr lang="en-US">
                <a:effectLst>
                  <a:outerShdw blurRad="38100" dist="38100" dir="2700000" algn="tl">
                    <a:srgbClr val="000000">
                      <a:alpha val="43137"/>
                    </a:srgbClr>
                  </a:outerShdw>
                </a:effectLst>
                <a:cs typeface="Arial" charset="0"/>
              </a:endParaRPr>
            </a:p>
          </p:txBody>
        </p:sp>
        <p:sp>
          <p:nvSpPr>
            <p:cNvPr id="19" name="Freeform 19">
              <a:extLst>
                <a:ext uri="{FF2B5EF4-FFF2-40B4-BE49-F238E27FC236}">
                  <a16:creationId xmlns:a16="http://schemas.microsoft.com/office/drawing/2014/main" id="{21F58723-8801-60FA-300E-64916677B15D}"/>
                </a:ext>
              </a:extLst>
            </p:cNvPr>
            <p:cNvSpPr>
              <a:spLocks/>
            </p:cNvSpPr>
            <p:nvPr/>
          </p:nvSpPr>
          <p:spPr bwMode="hidden">
            <a:xfrm>
              <a:off x="2932" y="1728"/>
              <a:ext cx="2828" cy="2366"/>
            </a:xfrm>
            <a:custGeom>
              <a:avLst/>
              <a:gdLst/>
              <a:ahLst/>
              <a:cxnLst>
                <a:cxn ang="0">
                  <a:pos x="1814" y="606"/>
                </a:cxn>
                <a:cxn ang="0">
                  <a:pos x="1615" y="252"/>
                </a:cxn>
                <a:cxn ang="0">
                  <a:pos x="1345" y="132"/>
                </a:cxn>
                <a:cxn ang="0">
                  <a:pos x="1381" y="492"/>
                </a:cxn>
                <a:cxn ang="0">
                  <a:pos x="955" y="221"/>
                </a:cxn>
                <a:cxn ang="0">
                  <a:pos x="877" y="161"/>
                </a:cxn>
                <a:cxn ang="0">
                  <a:pos x="841" y="167"/>
                </a:cxn>
                <a:cxn ang="0">
                  <a:pos x="720" y="161"/>
                </a:cxn>
                <a:cxn ang="0">
                  <a:pos x="613" y="144"/>
                </a:cxn>
                <a:cxn ang="0">
                  <a:pos x="492" y="161"/>
                </a:cxn>
                <a:cxn ang="0">
                  <a:pos x="432" y="150"/>
                </a:cxn>
                <a:cxn ang="0">
                  <a:pos x="342" y="138"/>
                </a:cxn>
                <a:cxn ang="0">
                  <a:pos x="246" y="126"/>
                </a:cxn>
                <a:cxn ang="0">
                  <a:pos x="174" y="114"/>
                </a:cxn>
                <a:cxn ang="0">
                  <a:pos x="216" y="240"/>
                </a:cxn>
                <a:cxn ang="0">
                  <a:pos x="607" y="588"/>
                </a:cxn>
                <a:cxn ang="0">
                  <a:pos x="1177" y="817"/>
                </a:cxn>
                <a:cxn ang="0">
                  <a:pos x="972" y="871"/>
                </a:cxn>
                <a:cxn ang="0">
                  <a:pos x="492" y="1111"/>
                </a:cxn>
                <a:cxn ang="0">
                  <a:pos x="276" y="1441"/>
                </a:cxn>
                <a:cxn ang="0">
                  <a:pos x="42" y="1441"/>
                </a:cxn>
                <a:cxn ang="0">
                  <a:pos x="367" y="1585"/>
                </a:cxn>
                <a:cxn ang="0">
                  <a:pos x="949" y="1712"/>
                </a:cxn>
                <a:cxn ang="0">
                  <a:pos x="1519" y="1537"/>
                </a:cxn>
                <a:cxn ang="0">
                  <a:pos x="1735" y="1513"/>
                </a:cxn>
                <a:cxn ang="0">
                  <a:pos x="1723" y="1802"/>
                </a:cxn>
                <a:cxn ang="0">
                  <a:pos x="2042" y="2229"/>
                </a:cxn>
                <a:cxn ang="0">
                  <a:pos x="2191" y="2133"/>
                </a:cxn>
                <a:cxn ang="0">
                  <a:pos x="2270" y="1970"/>
                </a:cxn>
                <a:cxn ang="0">
                  <a:pos x="2233" y="1573"/>
                </a:cxn>
                <a:cxn ang="0">
                  <a:pos x="2294" y="1483"/>
                </a:cxn>
                <a:cxn ang="0">
                  <a:pos x="2588" y="1688"/>
                </a:cxn>
                <a:cxn ang="0">
                  <a:pos x="2695" y="1682"/>
                </a:cxn>
                <a:cxn ang="0">
                  <a:pos x="2588" y="1543"/>
                </a:cxn>
                <a:cxn ang="0">
                  <a:pos x="2510" y="1357"/>
                </a:cxn>
                <a:cxn ang="0">
                  <a:pos x="2354" y="1184"/>
                </a:cxn>
                <a:cxn ang="0">
                  <a:pos x="2102" y="931"/>
                </a:cxn>
                <a:cxn ang="0">
                  <a:pos x="2137" y="907"/>
                </a:cxn>
                <a:cxn ang="0">
                  <a:pos x="2215" y="871"/>
                </a:cxn>
                <a:cxn ang="0">
                  <a:pos x="2324" y="817"/>
                </a:cxn>
                <a:cxn ang="0">
                  <a:pos x="2372" y="787"/>
                </a:cxn>
                <a:cxn ang="0">
                  <a:pos x="2078" y="865"/>
                </a:cxn>
              </a:cxnLst>
              <a:rect l="0" t="0" r="r" b="b"/>
              <a:pathLst>
                <a:path w="2828" h="2366">
                  <a:moveTo>
                    <a:pt x="2006" y="835"/>
                  </a:moveTo>
                  <a:lnTo>
                    <a:pt x="1873" y="715"/>
                  </a:lnTo>
                  <a:lnTo>
                    <a:pt x="1814" y="606"/>
                  </a:lnTo>
                  <a:lnTo>
                    <a:pt x="1747" y="438"/>
                  </a:lnTo>
                  <a:lnTo>
                    <a:pt x="1699" y="312"/>
                  </a:lnTo>
                  <a:lnTo>
                    <a:pt x="1615" y="252"/>
                  </a:lnTo>
                  <a:lnTo>
                    <a:pt x="1453" y="84"/>
                  </a:lnTo>
                  <a:lnTo>
                    <a:pt x="1375" y="0"/>
                  </a:lnTo>
                  <a:lnTo>
                    <a:pt x="1345" y="132"/>
                  </a:lnTo>
                  <a:lnTo>
                    <a:pt x="1369" y="294"/>
                  </a:lnTo>
                  <a:lnTo>
                    <a:pt x="1513" y="558"/>
                  </a:lnTo>
                  <a:lnTo>
                    <a:pt x="1381" y="492"/>
                  </a:lnTo>
                  <a:lnTo>
                    <a:pt x="1201" y="360"/>
                  </a:lnTo>
                  <a:lnTo>
                    <a:pt x="961" y="227"/>
                  </a:lnTo>
                  <a:lnTo>
                    <a:pt x="955" y="221"/>
                  </a:lnTo>
                  <a:lnTo>
                    <a:pt x="949" y="215"/>
                  </a:lnTo>
                  <a:lnTo>
                    <a:pt x="913" y="185"/>
                  </a:lnTo>
                  <a:lnTo>
                    <a:pt x="877" y="161"/>
                  </a:lnTo>
                  <a:lnTo>
                    <a:pt x="859" y="156"/>
                  </a:lnTo>
                  <a:lnTo>
                    <a:pt x="853" y="161"/>
                  </a:lnTo>
                  <a:lnTo>
                    <a:pt x="841" y="167"/>
                  </a:lnTo>
                  <a:lnTo>
                    <a:pt x="810" y="173"/>
                  </a:lnTo>
                  <a:lnTo>
                    <a:pt x="768" y="167"/>
                  </a:lnTo>
                  <a:lnTo>
                    <a:pt x="720" y="161"/>
                  </a:lnTo>
                  <a:lnTo>
                    <a:pt x="678" y="156"/>
                  </a:lnTo>
                  <a:lnTo>
                    <a:pt x="637" y="150"/>
                  </a:lnTo>
                  <a:lnTo>
                    <a:pt x="613" y="144"/>
                  </a:lnTo>
                  <a:lnTo>
                    <a:pt x="601" y="144"/>
                  </a:lnTo>
                  <a:lnTo>
                    <a:pt x="498" y="161"/>
                  </a:lnTo>
                  <a:lnTo>
                    <a:pt x="492" y="161"/>
                  </a:lnTo>
                  <a:lnTo>
                    <a:pt x="480" y="156"/>
                  </a:lnTo>
                  <a:lnTo>
                    <a:pt x="456" y="156"/>
                  </a:lnTo>
                  <a:lnTo>
                    <a:pt x="432" y="150"/>
                  </a:lnTo>
                  <a:lnTo>
                    <a:pt x="379" y="144"/>
                  </a:lnTo>
                  <a:lnTo>
                    <a:pt x="361" y="138"/>
                  </a:lnTo>
                  <a:lnTo>
                    <a:pt x="342" y="138"/>
                  </a:lnTo>
                  <a:lnTo>
                    <a:pt x="324" y="138"/>
                  </a:lnTo>
                  <a:lnTo>
                    <a:pt x="300" y="132"/>
                  </a:lnTo>
                  <a:lnTo>
                    <a:pt x="246" y="126"/>
                  </a:lnTo>
                  <a:lnTo>
                    <a:pt x="216" y="120"/>
                  </a:lnTo>
                  <a:lnTo>
                    <a:pt x="192" y="120"/>
                  </a:lnTo>
                  <a:lnTo>
                    <a:pt x="174" y="114"/>
                  </a:lnTo>
                  <a:lnTo>
                    <a:pt x="168" y="114"/>
                  </a:lnTo>
                  <a:lnTo>
                    <a:pt x="6" y="120"/>
                  </a:lnTo>
                  <a:lnTo>
                    <a:pt x="216" y="240"/>
                  </a:lnTo>
                  <a:lnTo>
                    <a:pt x="306" y="294"/>
                  </a:lnTo>
                  <a:lnTo>
                    <a:pt x="480" y="462"/>
                  </a:lnTo>
                  <a:lnTo>
                    <a:pt x="607" y="588"/>
                  </a:lnTo>
                  <a:lnTo>
                    <a:pt x="655" y="672"/>
                  </a:lnTo>
                  <a:lnTo>
                    <a:pt x="949" y="769"/>
                  </a:lnTo>
                  <a:lnTo>
                    <a:pt x="1177" y="817"/>
                  </a:lnTo>
                  <a:lnTo>
                    <a:pt x="1249" y="871"/>
                  </a:lnTo>
                  <a:lnTo>
                    <a:pt x="1117" y="853"/>
                  </a:lnTo>
                  <a:lnTo>
                    <a:pt x="972" y="871"/>
                  </a:lnTo>
                  <a:lnTo>
                    <a:pt x="756" y="919"/>
                  </a:lnTo>
                  <a:lnTo>
                    <a:pt x="619" y="961"/>
                  </a:lnTo>
                  <a:lnTo>
                    <a:pt x="492" y="1111"/>
                  </a:lnTo>
                  <a:lnTo>
                    <a:pt x="420" y="1214"/>
                  </a:lnTo>
                  <a:lnTo>
                    <a:pt x="348" y="1345"/>
                  </a:lnTo>
                  <a:lnTo>
                    <a:pt x="276" y="1441"/>
                  </a:lnTo>
                  <a:lnTo>
                    <a:pt x="192" y="1471"/>
                  </a:lnTo>
                  <a:lnTo>
                    <a:pt x="66" y="1465"/>
                  </a:lnTo>
                  <a:lnTo>
                    <a:pt x="42" y="1441"/>
                  </a:lnTo>
                  <a:lnTo>
                    <a:pt x="0" y="1471"/>
                  </a:lnTo>
                  <a:lnTo>
                    <a:pt x="126" y="1519"/>
                  </a:lnTo>
                  <a:lnTo>
                    <a:pt x="367" y="1585"/>
                  </a:lnTo>
                  <a:lnTo>
                    <a:pt x="570" y="1591"/>
                  </a:lnTo>
                  <a:lnTo>
                    <a:pt x="690" y="1664"/>
                  </a:lnTo>
                  <a:lnTo>
                    <a:pt x="949" y="1712"/>
                  </a:lnTo>
                  <a:lnTo>
                    <a:pt x="1260" y="1694"/>
                  </a:lnTo>
                  <a:lnTo>
                    <a:pt x="1411" y="1603"/>
                  </a:lnTo>
                  <a:lnTo>
                    <a:pt x="1519" y="1537"/>
                  </a:lnTo>
                  <a:lnTo>
                    <a:pt x="1645" y="1399"/>
                  </a:lnTo>
                  <a:lnTo>
                    <a:pt x="1699" y="1387"/>
                  </a:lnTo>
                  <a:lnTo>
                    <a:pt x="1735" y="1513"/>
                  </a:lnTo>
                  <a:lnTo>
                    <a:pt x="1729" y="1567"/>
                  </a:lnTo>
                  <a:lnTo>
                    <a:pt x="1723" y="1670"/>
                  </a:lnTo>
                  <a:lnTo>
                    <a:pt x="1723" y="1802"/>
                  </a:lnTo>
                  <a:lnTo>
                    <a:pt x="1831" y="1964"/>
                  </a:lnTo>
                  <a:lnTo>
                    <a:pt x="1957" y="2090"/>
                  </a:lnTo>
                  <a:lnTo>
                    <a:pt x="2042" y="2229"/>
                  </a:lnTo>
                  <a:lnTo>
                    <a:pt x="2155" y="2366"/>
                  </a:lnTo>
                  <a:lnTo>
                    <a:pt x="2161" y="2295"/>
                  </a:lnTo>
                  <a:lnTo>
                    <a:pt x="2191" y="2133"/>
                  </a:lnTo>
                  <a:lnTo>
                    <a:pt x="2215" y="2048"/>
                  </a:lnTo>
                  <a:lnTo>
                    <a:pt x="2258" y="2042"/>
                  </a:lnTo>
                  <a:lnTo>
                    <a:pt x="2270" y="1970"/>
                  </a:lnTo>
                  <a:lnTo>
                    <a:pt x="2342" y="1868"/>
                  </a:lnTo>
                  <a:lnTo>
                    <a:pt x="2324" y="1748"/>
                  </a:lnTo>
                  <a:lnTo>
                    <a:pt x="2233" y="1573"/>
                  </a:lnTo>
                  <a:lnTo>
                    <a:pt x="2209" y="1453"/>
                  </a:lnTo>
                  <a:lnTo>
                    <a:pt x="2209" y="1345"/>
                  </a:lnTo>
                  <a:lnTo>
                    <a:pt x="2294" y="1483"/>
                  </a:lnTo>
                  <a:lnTo>
                    <a:pt x="2461" y="1651"/>
                  </a:lnTo>
                  <a:lnTo>
                    <a:pt x="2504" y="1651"/>
                  </a:lnTo>
                  <a:lnTo>
                    <a:pt x="2588" y="1688"/>
                  </a:lnTo>
                  <a:lnTo>
                    <a:pt x="2678" y="1718"/>
                  </a:lnTo>
                  <a:lnTo>
                    <a:pt x="2720" y="1712"/>
                  </a:lnTo>
                  <a:lnTo>
                    <a:pt x="2695" y="1682"/>
                  </a:lnTo>
                  <a:lnTo>
                    <a:pt x="2678" y="1627"/>
                  </a:lnTo>
                  <a:lnTo>
                    <a:pt x="2630" y="1597"/>
                  </a:lnTo>
                  <a:lnTo>
                    <a:pt x="2588" y="1543"/>
                  </a:lnTo>
                  <a:lnTo>
                    <a:pt x="2618" y="1483"/>
                  </a:lnTo>
                  <a:lnTo>
                    <a:pt x="2576" y="1399"/>
                  </a:lnTo>
                  <a:lnTo>
                    <a:pt x="2510" y="1357"/>
                  </a:lnTo>
                  <a:lnTo>
                    <a:pt x="2576" y="1351"/>
                  </a:lnTo>
                  <a:lnTo>
                    <a:pt x="2552" y="1315"/>
                  </a:lnTo>
                  <a:lnTo>
                    <a:pt x="2354" y="1184"/>
                  </a:lnTo>
                  <a:lnTo>
                    <a:pt x="2252" y="1123"/>
                  </a:lnTo>
                  <a:lnTo>
                    <a:pt x="2173" y="1009"/>
                  </a:lnTo>
                  <a:lnTo>
                    <a:pt x="2102" y="931"/>
                  </a:lnTo>
                  <a:lnTo>
                    <a:pt x="2108" y="931"/>
                  </a:lnTo>
                  <a:lnTo>
                    <a:pt x="2114" y="925"/>
                  </a:lnTo>
                  <a:lnTo>
                    <a:pt x="2137" y="907"/>
                  </a:lnTo>
                  <a:lnTo>
                    <a:pt x="2167" y="883"/>
                  </a:lnTo>
                  <a:lnTo>
                    <a:pt x="2197" y="877"/>
                  </a:lnTo>
                  <a:lnTo>
                    <a:pt x="2215" y="871"/>
                  </a:lnTo>
                  <a:lnTo>
                    <a:pt x="2240" y="859"/>
                  </a:lnTo>
                  <a:lnTo>
                    <a:pt x="2300" y="829"/>
                  </a:lnTo>
                  <a:lnTo>
                    <a:pt x="2324" y="817"/>
                  </a:lnTo>
                  <a:lnTo>
                    <a:pt x="2348" y="799"/>
                  </a:lnTo>
                  <a:lnTo>
                    <a:pt x="2366" y="793"/>
                  </a:lnTo>
                  <a:lnTo>
                    <a:pt x="2372" y="787"/>
                  </a:lnTo>
                  <a:lnTo>
                    <a:pt x="2828" y="588"/>
                  </a:lnTo>
                  <a:lnTo>
                    <a:pt x="2828" y="528"/>
                  </a:lnTo>
                  <a:lnTo>
                    <a:pt x="2078" y="865"/>
                  </a:lnTo>
                  <a:lnTo>
                    <a:pt x="2006" y="835"/>
                  </a:lnTo>
                  <a:lnTo>
                    <a:pt x="2006" y="835"/>
                  </a:lnTo>
                  <a:close/>
                </a:path>
              </a:pathLst>
            </a:custGeom>
            <a:gradFill rotWithShape="0">
              <a:gsLst>
                <a:gs pos="0">
                  <a:schemeClr val="bg2"/>
                </a:gs>
                <a:gs pos="50000">
                  <a:schemeClr val="bg1"/>
                </a:gs>
                <a:gs pos="100000">
                  <a:schemeClr val="bg2"/>
                </a:gs>
              </a:gsLst>
              <a:lin ang="2700000" scaled="1"/>
            </a:gradFill>
            <a:ln w="9525">
              <a:noFill/>
              <a:round/>
              <a:headEnd/>
              <a:tailEnd/>
            </a:ln>
          </p:spPr>
          <p:txBody>
            <a:bodyPr/>
            <a:lstStyle/>
            <a:p>
              <a:pPr eaLnBrk="1" hangingPunct="1">
                <a:defRPr/>
              </a:pPr>
              <a:endParaRPr lang="en-US">
                <a:effectLst>
                  <a:outerShdw blurRad="38100" dist="38100" dir="2700000" algn="tl">
                    <a:srgbClr val="000000">
                      <a:alpha val="43137"/>
                    </a:srgbClr>
                  </a:outerShdw>
                </a:effectLst>
                <a:cs typeface="Arial" charset="0"/>
              </a:endParaRPr>
            </a:p>
          </p:txBody>
        </p:sp>
        <p:sp>
          <p:nvSpPr>
            <p:cNvPr id="20" name="Freeform 20">
              <a:extLst>
                <a:ext uri="{FF2B5EF4-FFF2-40B4-BE49-F238E27FC236}">
                  <a16:creationId xmlns:a16="http://schemas.microsoft.com/office/drawing/2014/main" id="{60E3E005-0E75-2C21-85B1-695FE8D02EAC}"/>
                </a:ext>
              </a:extLst>
            </p:cNvPr>
            <p:cNvSpPr>
              <a:spLocks/>
            </p:cNvSpPr>
            <p:nvPr/>
          </p:nvSpPr>
          <p:spPr bwMode="hidden">
            <a:xfrm>
              <a:off x="3160" y="1860"/>
              <a:ext cx="2162" cy="1934"/>
            </a:xfrm>
            <a:custGeom>
              <a:avLst/>
              <a:gdLst/>
              <a:ahLst/>
              <a:cxnLst>
                <a:cxn ang="0">
                  <a:pos x="1842" y="851"/>
                </a:cxn>
                <a:cxn ang="0">
                  <a:pos x="1937" y="1019"/>
                </a:cxn>
                <a:cxn ang="0">
                  <a:pos x="2051" y="1168"/>
                </a:cxn>
                <a:cxn ang="0">
                  <a:pos x="2117" y="1246"/>
                </a:cxn>
                <a:cxn ang="0">
                  <a:pos x="2153" y="1294"/>
                </a:cxn>
                <a:cxn ang="0">
                  <a:pos x="1889" y="977"/>
                </a:cxn>
                <a:cxn ang="0">
                  <a:pos x="1860" y="929"/>
                </a:cxn>
                <a:cxn ang="0">
                  <a:pos x="1782" y="1240"/>
                </a:cxn>
                <a:cxn ang="0">
                  <a:pos x="1770" y="1486"/>
                </a:cxn>
                <a:cxn ang="0">
                  <a:pos x="1818" y="1906"/>
                </a:cxn>
                <a:cxn ang="0">
                  <a:pos x="1788" y="1930"/>
                </a:cxn>
                <a:cxn ang="0">
                  <a:pos x="1746" y="1534"/>
                </a:cxn>
                <a:cxn ang="0">
                  <a:pos x="1728" y="1288"/>
                </a:cxn>
                <a:cxn ang="0">
                  <a:pos x="1764" y="1085"/>
                </a:cxn>
                <a:cxn ang="0">
                  <a:pos x="1770" y="875"/>
                </a:cxn>
                <a:cxn ang="0">
                  <a:pos x="1268" y="1007"/>
                </a:cxn>
                <a:cxn ang="0">
                  <a:pos x="825" y="1132"/>
                </a:cxn>
                <a:cxn ang="0">
                  <a:pos x="323" y="1312"/>
                </a:cxn>
                <a:cxn ang="0">
                  <a:pos x="18" y="1420"/>
                </a:cxn>
                <a:cxn ang="0">
                  <a:pos x="311" y="1282"/>
                </a:cxn>
                <a:cxn ang="0">
                  <a:pos x="682" y="1144"/>
                </a:cxn>
                <a:cxn ang="0">
                  <a:pos x="1022" y="1037"/>
                </a:cxn>
                <a:cxn ang="0">
                  <a:pos x="1411" y="929"/>
                </a:cxn>
                <a:cxn ang="0">
                  <a:pos x="1692" y="815"/>
                </a:cxn>
                <a:cxn ang="0">
                  <a:pos x="1333" y="623"/>
                </a:cxn>
                <a:cxn ang="0">
                  <a:pos x="861" y="515"/>
                </a:cxn>
                <a:cxn ang="0">
                  <a:pos x="227" y="161"/>
                </a:cxn>
                <a:cxn ang="0">
                  <a:pos x="0" y="83"/>
                </a:cxn>
                <a:cxn ang="0">
                  <a:pos x="329" y="179"/>
                </a:cxn>
                <a:cxn ang="0">
                  <a:pos x="712" y="383"/>
                </a:cxn>
                <a:cxn ang="0">
                  <a:pos x="933" y="491"/>
                </a:cxn>
                <a:cxn ang="0">
                  <a:pos x="1351" y="593"/>
                </a:cxn>
                <a:cxn ang="0">
                  <a:pos x="1650" y="743"/>
                </a:cxn>
                <a:cxn ang="0">
                  <a:pos x="1423" y="461"/>
                </a:cxn>
                <a:cxn ang="0">
                  <a:pos x="1286" y="191"/>
                </a:cxn>
                <a:cxn ang="0">
                  <a:pos x="1154" y="0"/>
                </a:cxn>
                <a:cxn ang="0">
                  <a:pos x="1339" y="215"/>
                </a:cxn>
                <a:cxn ang="0">
                  <a:pos x="1489" y="485"/>
                </a:cxn>
                <a:cxn ang="0">
                  <a:pos x="1746" y="803"/>
                </a:cxn>
                <a:cxn ang="0">
                  <a:pos x="1842" y="851"/>
                </a:cxn>
                <a:cxn ang="0">
                  <a:pos x="1842" y="851"/>
                </a:cxn>
              </a:cxnLst>
              <a:rect l="0" t="0" r="r" b="b"/>
              <a:pathLst>
                <a:path w="2153" h="1930">
                  <a:moveTo>
                    <a:pt x="1842" y="851"/>
                  </a:moveTo>
                  <a:lnTo>
                    <a:pt x="1937" y="1019"/>
                  </a:lnTo>
                  <a:lnTo>
                    <a:pt x="2051" y="1168"/>
                  </a:lnTo>
                  <a:lnTo>
                    <a:pt x="2117" y="1246"/>
                  </a:lnTo>
                  <a:lnTo>
                    <a:pt x="2153" y="1294"/>
                  </a:lnTo>
                  <a:lnTo>
                    <a:pt x="1889" y="977"/>
                  </a:lnTo>
                  <a:lnTo>
                    <a:pt x="1860" y="929"/>
                  </a:lnTo>
                  <a:lnTo>
                    <a:pt x="1782" y="1240"/>
                  </a:lnTo>
                  <a:lnTo>
                    <a:pt x="1770" y="1486"/>
                  </a:lnTo>
                  <a:lnTo>
                    <a:pt x="1818" y="1906"/>
                  </a:lnTo>
                  <a:lnTo>
                    <a:pt x="1788" y="1930"/>
                  </a:lnTo>
                  <a:lnTo>
                    <a:pt x="1746" y="1534"/>
                  </a:lnTo>
                  <a:lnTo>
                    <a:pt x="1728" y="1288"/>
                  </a:lnTo>
                  <a:lnTo>
                    <a:pt x="1764" y="1085"/>
                  </a:lnTo>
                  <a:lnTo>
                    <a:pt x="1770" y="875"/>
                  </a:lnTo>
                  <a:lnTo>
                    <a:pt x="1268" y="1007"/>
                  </a:lnTo>
                  <a:lnTo>
                    <a:pt x="825" y="1132"/>
                  </a:lnTo>
                  <a:lnTo>
                    <a:pt x="323" y="1312"/>
                  </a:lnTo>
                  <a:lnTo>
                    <a:pt x="18" y="1420"/>
                  </a:lnTo>
                  <a:lnTo>
                    <a:pt x="311" y="1282"/>
                  </a:lnTo>
                  <a:lnTo>
                    <a:pt x="682" y="1144"/>
                  </a:lnTo>
                  <a:lnTo>
                    <a:pt x="1022" y="1037"/>
                  </a:lnTo>
                  <a:lnTo>
                    <a:pt x="1411" y="929"/>
                  </a:lnTo>
                  <a:lnTo>
                    <a:pt x="1692" y="815"/>
                  </a:lnTo>
                  <a:lnTo>
                    <a:pt x="1333" y="623"/>
                  </a:lnTo>
                  <a:lnTo>
                    <a:pt x="861" y="515"/>
                  </a:lnTo>
                  <a:lnTo>
                    <a:pt x="227" y="161"/>
                  </a:lnTo>
                  <a:lnTo>
                    <a:pt x="0" y="83"/>
                  </a:lnTo>
                  <a:lnTo>
                    <a:pt x="329" y="179"/>
                  </a:lnTo>
                  <a:lnTo>
                    <a:pt x="712" y="383"/>
                  </a:lnTo>
                  <a:lnTo>
                    <a:pt x="933" y="491"/>
                  </a:lnTo>
                  <a:lnTo>
                    <a:pt x="1351" y="593"/>
                  </a:lnTo>
                  <a:lnTo>
                    <a:pt x="1650" y="743"/>
                  </a:lnTo>
                  <a:lnTo>
                    <a:pt x="1423" y="461"/>
                  </a:lnTo>
                  <a:lnTo>
                    <a:pt x="1286" y="191"/>
                  </a:lnTo>
                  <a:lnTo>
                    <a:pt x="1154" y="0"/>
                  </a:lnTo>
                  <a:lnTo>
                    <a:pt x="1339" y="215"/>
                  </a:lnTo>
                  <a:lnTo>
                    <a:pt x="1489" y="485"/>
                  </a:lnTo>
                  <a:lnTo>
                    <a:pt x="1746" y="803"/>
                  </a:lnTo>
                  <a:lnTo>
                    <a:pt x="1842" y="851"/>
                  </a:lnTo>
                  <a:lnTo>
                    <a:pt x="1842" y="851"/>
                  </a:lnTo>
                  <a:close/>
                </a:path>
              </a:pathLst>
            </a:custGeom>
            <a:gradFill rotWithShape="0">
              <a:gsLst>
                <a:gs pos="0">
                  <a:schemeClr val="accent2"/>
                </a:gs>
                <a:gs pos="100000">
                  <a:schemeClr val="bg1"/>
                </a:gs>
              </a:gsLst>
              <a:lin ang="5400000" scaled="1"/>
            </a:gradFill>
            <a:ln w="9525">
              <a:noFill/>
              <a:round/>
              <a:headEnd/>
              <a:tailEnd/>
            </a:ln>
          </p:spPr>
          <p:txBody>
            <a:bodyPr/>
            <a:lstStyle/>
            <a:p>
              <a:pPr eaLnBrk="1" hangingPunct="1">
                <a:defRPr/>
              </a:pPr>
              <a:endParaRPr lang="en-US">
                <a:effectLst>
                  <a:outerShdw blurRad="38100" dist="38100" dir="2700000" algn="tl">
                    <a:srgbClr val="000000">
                      <a:alpha val="43137"/>
                    </a:srgbClr>
                  </a:outerShdw>
                </a:effectLst>
                <a:cs typeface="Arial" charset="0"/>
              </a:endParaRPr>
            </a:p>
          </p:txBody>
        </p:sp>
      </p:grpSp>
      <p:sp>
        <p:nvSpPr>
          <p:cNvPr id="17429" name="Rectangle 21"/>
          <p:cNvSpPr>
            <a:spLocks noGrp="1" noChangeArrowheads="1"/>
          </p:cNvSpPr>
          <p:nvPr>
            <p:ph type="ctrTitle" sz="quarter"/>
          </p:nvPr>
        </p:nvSpPr>
        <p:spPr>
          <a:xfrm>
            <a:off x="685800" y="1828800"/>
            <a:ext cx="7772400" cy="1736725"/>
          </a:xfrm>
        </p:spPr>
        <p:txBody>
          <a:bodyPr/>
          <a:lstStyle>
            <a:lvl1pPr>
              <a:defRPr sz="5400"/>
            </a:lvl1pPr>
          </a:lstStyle>
          <a:p>
            <a:r>
              <a:rPr lang="fr-FR"/>
              <a:t>Cliquez pour modifier le style du titre</a:t>
            </a:r>
          </a:p>
        </p:txBody>
      </p:sp>
      <p:sp>
        <p:nvSpPr>
          <p:cNvPr id="17430" name="Rectangle 22"/>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fr-FR"/>
              <a:t>Cliquez pour modifier le style des sous-titres du masque</a:t>
            </a:r>
          </a:p>
        </p:txBody>
      </p:sp>
      <p:sp>
        <p:nvSpPr>
          <p:cNvPr id="21" name="Rectangle 23">
            <a:extLst>
              <a:ext uri="{FF2B5EF4-FFF2-40B4-BE49-F238E27FC236}">
                <a16:creationId xmlns:a16="http://schemas.microsoft.com/office/drawing/2014/main" id="{83777042-D726-852C-1932-AF75004019E4}"/>
              </a:ext>
            </a:extLst>
          </p:cNvPr>
          <p:cNvSpPr>
            <a:spLocks noGrp="1" noChangeArrowheads="1"/>
          </p:cNvSpPr>
          <p:nvPr>
            <p:ph type="dt" sz="quarter" idx="10"/>
          </p:nvPr>
        </p:nvSpPr>
        <p:spPr/>
        <p:txBody>
          <a:bodyPr/>
          <a:lstStyle>
            <a:lvl1pPr>
              <a:defRPr/>
            </a:lvl1pPr>
          </a:lstStyle>
          <a:p>
            <a:pPr>
              <a:defRPr/>
            </a:pPr>
            <a:endParaRPr lang="fr-FR"/>
          </a:p>
        </p:txBody>
      </p:sp>
      <p:sp>
        <p:nvSpPr>
          <p:cNvPr id="22" name="Rectangle 24">
            <a:extLst>
              <a:ext uri="{FF2B5EF4-FFF2-40B4-BE49-F238E27FC236}">
                <a16:creationId xmlns:a16="http://schemas.microsoft.com/office/drawing/2014/main" id="{3AE9DA56-0C01-AF40-4878-0956F46045F2}"/>
              </a:ext>
            </a:extLst>
          </p:cNvPr>
          <p:cNvSpPr>
            <a:spLocks noGrp="1" noChangeArrowheads="1"/>
          </p:cNvSpPr>
          <p:nvPr>
            <p:ph type="ftr" sz="quarter" idx="11"/>
          </p:nvPr>
        </p:nvSpPr>
        <p:spPr/>
        <p:txBody>
          <a:bodyPr/>
          <a:lstStyle>
            <a:lvl1pPr>
              <a:defRPr/>
            </a:lvl1pPr>
          </a:lstStyle>
          <a:p>
            <a:pPr>
              <a:defRPr/>
            </a:pPr>
            <a:endParaRPr lang="fr-FR"/>
          </a:p>
        </p:txBody>
      </p:sp>
      <p:sp>
        <p:nvSpPr>
          <p:cNvPr id="23" name="Rectangle 25">
            <a:extLst>
              <a:ext uri="{FF2B5EF4-FFF2-40B4-BE49-F238E27FC236}">
                <a16:creationId xmlns:a16="http://schemas.microsoft.com/office/drawing/2014/main" id="{33BEA345-87EB-80B0-8431-A39D674696EA}"/>
              </a:ext>
            </a:extLst>
          </p:cNvPr>
          <p:cNvSpPr>
            <a:spLocks noGrp="1" noChangeArrowheads="1"/>
          </p:cNvSpPr>
          <p:nvPr>
            <p:ph type="sldNum" sz="quarter" idx="12"/>
          </p:nvPr>
        </p:nvSpPr>
        <p:spPr/>
        <p:txBody>
          <a:bodyPr/>
          <a:lstStyle>
            <a:lvl1pPr>
              <a:defRPr/>
            </a:lvl1pPr>
          </a:lstStyle>
          <a:p>
            <a:pPr>
              <a:defRPr/>
            </a:pPr>
            <a:fld id="{ADD23217-8D32-4AE9-80C8-CEB578AC3507}" type="slidenum">
              <a:rPr lang="fr-FR" altLang="fr-FR"/>
              <a:pPr>
                <a:defRPr/>
              </a:pPr>
              <a:t>‹N°›</a:t>
            </a:fld>
            <a:endParaRPr lang="fr-FR" altLang="fr-FR"/>
          </a:p>
        </p:txBody>
      </p:sp>
    </p:spTree>
    <p:extLst>
      <p:ext uri="{BB962C8B-B14F-4D97-AF65-F5344CB8AC3E}">
        <p14:creationId xmlns:p14="http://schemas.microsoft.com/office/powerpoint/2010/main" val="40318985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en-US"/>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Rectangle 23">
            <a:extLst>
              <a:ext uri="{FF2B5EF4-FFF2-40B4-BE49-F238E27FC236}">
                <a16:creationId xmlns:a16="http://schemas.microsoft.com/office/drawing/2014/main" id="{3AD7DF04-F274-D1C2-5BC6-F352E628A7FC}"/>
              </a:ext>
            </a:extLst>
          </p:cNvPr>
          <p:cNvSpPr>
            <a:spLocks noGrp="1" noChangeArrowheads="1"/>
          </p:cNvSpPr>
          <p:nvPr>
            <p:ph type="dt" sz="half" idx="10"/>
          </p:nvPr>
        </p:nvSpPr>
        <p:spPr>
          <a:ln/>
        </p:spPr>
        <p:txBody>
          <a:bodyPr/>
          <a:lstStyle>
            <a:lvl1pPr>
              <a:defRPr/>
            </a:lvl1pPr>
          </a:lstStyle>
          <a:p>
            <a:pPr>
              <a:defRPr/>
            </a:pPr>
            <a:endParaRPr lang="fr-FR"/>
          </a:p>
        </p:txBody>
      </p:sp>
      <p:sp>
        <p:nvSpPr>
          <p:cNvPr id="5" name="Rectangle 24">
            <a:extLst>
              <a:ext uri="{FF2B5EF4-FFF2-40B4-BE49-F238E27FC236}">
                <a16:creationId xmlns:a16="http://schemas.microsoft.com/office/drawing/2014/main" id="{3842A7E4-4101-8D5D-F8AF-9AFBE4040217}"/>
              </a:ext>
            </a:extLst>
          </p:cNvPr>
          <p:cNvSpPr>
            <a:spLocks noGrp="1" noChangeArrowheads="1"/>
          </p:cNvSpPr>
          <p:nvPr>
            <p:ph type="ftr" sz="quarter" idx="11"/>
          </p:nvPr>
        </p:nvSpPr>
        <p:spPr>
          <a:ln/>
        </p:spPr>
        <p:txBody>
          <a:bodyPr/>
          <a:lstStyle>
            <a:lvl1pPr>
              <a:defRPr/>
            </a:lvl1pPr>
          </a:lstStyle>
          <a:p>
            <a:pPr>
              <a:defRPr/>
            </a:pPr>
            <a:endParaRPr lang="fr-FR"/>
          </a:p>
        </p:txBody>
      </p:sp>
      <p:sp>
        <p:nvSpPr>
          <p:cNvPr id="6" name="Rectangle 25">
            <a:extLst>
              <a:ext uri="{FF2B5EF4-FFF2-40B4-BE49-F238E27FC236}">
                <a16:creationId xmlns:a16="http://schemas.microsoft.com/office/drawing/2014/main" id="{15758273-2A1A-A977-463F-A23B625F48F1}"/>
              </a:ext>
            </a:extLst>
          </p:cNvPr>
          <p:cNvSpPr>
            <a:spLocks noGrp="1" noChangeArrowheads="1"/>
          </p:cNvSpPr>
          <p:nvPr>
            <p:ph type="sldNum" sz="quarter" idx="12"/>
          </p:nvPr>
        </p:nvSpPr>
        <p:spPr>
          <a:ln/>
        </p:spPr>
        <p:txBody>
          <a:bodyPr/>
          <a:lstStyle>
            <a:lvl1pPr>
              <a:defRPr/>
            </a:lvl1pPr>
          </a:lstStyle>
          <a:p>
            <a:pPr>
              <a:defRPr/>
            </a:pPr>
            <a:fld id="{BBE80032-C592-42B9-AAD6-B808FA472AB7}" type="slidenum">
              <a:rPr lang="fr-FR" altLang="fr-FR"/>
              <a:pPr>
                <a:defRPr/>
              </a:pPr>
              <a:t>‹N°›</a:t>
            </a:fld>
            <a:endParaRPr lang="fr-FR" altLang="fr-FR"/>
          </a:p>
        </p:txBody>
      </p:sp>
    </p:spTree>
    <p:extLst>
      <p:ext uri="{BB962C8B-B14F-4D97-AF65-F5344CB8AC3E}">
        <p14:creationId xmlns:p14="http://schemas.microsoft.com/office/powerpoint/2010/main" val="23211700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7813"/>
            <a:ext cx="2057400" cy="5853112"/>
          </a:xfrm>
        </p:spPr>
        <p:txBody>
          <a:bodyPr vert="eaVert"/>
          <a:lstStyle/>
          <a:p>
            <a:r>
              <a:rPr lang="fr-FR"/>
              <a:t>Cliquez pour modifier le style du titre</a:t>
            </a:r>
            <a:endParaRPr lang="en-US"/>
          </a:p>
        </p:txBody>
      </p:sp>
      <p:sp>
        <p:nvSpPr>
          <p:cNvPr id="3" name="Espace réservé du texte vertical 2"/>
          <p:cNvSpPr>
            <a:spLocks noGrp="1"/>
          </p:cNvSpPr>
          <p:nvPr>
            <p:ph type="body" orient="vert" idx="1"/>
          </p:nvPr>
        </p:nvSpPr>
        <p:spPr>
          <a:xfrm>
            <a:off x="457200" y="277813"/>
            <a:ext cx="6019800" cy="5853112"/>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Rectangle 23">
            <a:extLst>
              <a:ext uri="{FF2B5EF4-FFF2-40B4-BE49-F238E27FC236}">
                <a16:creationId xmlns:a16="http://schemas.microsoft.com/office/drawing/2014/main" id="{675E13F6-A5C7-C875-3660-B8B40BAB94F5}"/>
              </a:ext>
            </a:extLst>
          </p:cNvPr>
          <p:cNvSpPr>
            <a:spLocks noGrp="1" noChangeArrowheads="1"/>
          </p:cNvSpPr>
          <p:nvPr>
            <p:ph type="dt" sz="half" idx="10"/>
          </p:nvPr>
        </p:nvSpPr>
        <p:spPr>
          <a:ln/>
        </p:spPr>
        <p:txBody>
          <a:bodyPr/>
          <a:lstStyle>
            <a:lvl1pPr>
              <a:defRPr/>
            </a:lvl1pPr>
          </a:lstStyle>
          <a:p>
            <a:pPr>
              <a:defRPr/>
            </a:pPr>
            <a:endParaRPr lang="fr-FR"/>
          </a:p>
        </p:txBody>
      </p:sp>
      <p:sp>
        <p:nvSpPr>
          <p:cNvPr id="5" name="Rectangle 24">
            <a:extLst>
              <a:ext uri="{FF2B5EF4-FFF2-40B4-BE49-F238E27FC236}">
                <a16:creationId xmlns:a16="http://schemas.microsoft.com/office/drawing/2014/main" id="{2556E60C-F013-C692-7478-EF033D65750B}"/>
              </a:ext>
            </a:extLst>
          </p:cNvPr>
          <p:cNvSpPr>
            <a:spLocks noGrp="1" noChangeArrowheads="1"/>
          </p:cNvSpPr>
          <p:nvPr>
            <p:ph type="ftr" sz="quarter" idx="11"/>
          </p:nvPr>
        </p:nvSpPr>
        <p:spPr>
          <a:ln/>
        </p:spPr>
        <p:txBody>
          <a:bodyPr/>
          <a:lstStyle>
            <a:lvl1pPr>
              <a:defRPr/>
            </a:lvl1pPr>
          </a:lstStyle>
          <a:p>
            <a:pPr>
              <a:defRPr/>
            </a:pPr>
            <a:endParaRPr lang="fr-FR"/>
          </a:p>
        </p:txBody>
      </p:sp>
      <p:sp>
        <p:nvSpPr>
          <p:cNvPr id="6" name="Rectangle 25">
            <a:extLst>
              <a:ext uri="{FF2B5EF4-FFF2-40B4-BE49-F238E27FC236}">
                <a16:creationId xmlns:a16="http://schemas.microsoft.com/office/drawing/2014/main" id="{181AD60A-78B5-6708-32BB-7D7C51C62AC1}"/>
              </a:ext>
            </a:extLst>
          </p:cNvPr>
          <p:cNvSpPr>
            <a:spLocks noGrp="1" noChangeArrowheads="1"/>
          </p:cNvSpPr>
          <p:nvPr>
            <p:ph type="sldNum" sz="quarter" idx="12"/>
          </p:nvPr>
        </p:nvSpPr>
        <p:spPr>
          <a:ln/>
        </p:spPr>
        <p:txBody>
          <a:bodyPr/>
          <a:lstStyle>
            <a:lvl1pPr>
              <a:defRPr/>
            </a:lvl1pPr>
          </a:lstStyle>
          <a:p>
            <a:pPr>
              <a:defRPr/>
            </a:pPr>
            <a:fld id="{2B382CE4-FA4A-4626-BD91-CB2392B466E0}" type="slidenum">
              <a:rPr lang="fr-FR" altLang="fr-FR"/>
              <a:pPr>
                <a:defRPr/>
              </a:pPr>
              <a:t>‹N°›</a:t>
            </a:fld>
            <a:endParaRPr lang="fr-FR" altLang="fr-FR"/>
          </a:p>
        </p:txBody>
      </p:sp>
    </p:spTree>
    <p:extLst>
      <p:ext uri="{BB962C8B-B14F-4D97-AF65-F5344CB8AC3E}">
        <p14:creationId xmlns:p14="http://schemas.microsoft.com/office/powerpoint/2010/main" val="18908128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re. Text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457200" y="277813"/>
            <a:ext cx="8229600" cy="1143000"/>
          </a:xfrm>
        </p:spPr>
        <p:txBody>
          <a:bodyPr/>
          <a:lstStyle/>
          <a:p>
            <a:r>
              <a:rPr lang="fr-FR"/>
              <a:t>Cliquez pour modifier le style du titre</a:t>
            </a:r>
            <a:endParaRPr lang="en-US"/>
          </a:p>
        </p:txBody>
      </p:sp>
      <p:sp>
        <p:nvSpPr>
          <p:cNvPr id="3" name="Espace réservé du texte 2"/>
          <p:cNvSpPr>
            <a:spLocks noGrp="1"/>
          </p:cNvSpPr>
          <p:nvPr>
            <p:ph type="body" sz="half" idx="1"/>
          </p:nvPr>
        </p:nvSpPr>
        <p:spPr>
          <a:xfrm>
            <a:off x="457200" y="1600200"/>
            <a:ext cx="4038600" cy="4530725"/>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Espace réservé du contenu 3"/>
          <p:cNvSpPr>
            <a:spLocks noGrp="1"/>
          </p:cNvSpPr>
          <p:nvPr>
            <p:ph sz="half" idx="2"/>
          </p:nvPr>
        </p:nvSpPr>
        <p:spPr>
          <a:xfrm>
            <a:off x="4648200" y="1600200"/>
            <a:ext cx="4038600" cy="4530725"/>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5" name="Rectangle 23">
            <a:extLst>
              <a:ext uri="{FF2B5EF4-FFF2-40B4-BE49-F238E27FC236}">
                <a16:creationId xmlns:a16="http://schemas.microsoft.com/office/drawing/2014/main" id="{986CC983-BE3A-E77C-2B07-299E350BD351}"/>
              </a:ext>
            </a:extLst>
          </p:cNvPr>
          <p:cNvSpPr>
            <a:spLocks noGrp="1" noChangeArrowheads="1"/>
          </p:cNvSpPr>
          <p:nvPr>
            <p:ph type="dt" sz="half" idx="10"/>
          </p:nvPr>
        </p:nvSpPr>
        <p:spPr>
          <a:ln/>
        </p:spPr>
        <p:txBody>
          <a:bodyPr/>
          <a:lstStyle>
            <a:lvl1pPr>
              <a:defRPr/>
            </a:lvl1pPr>
          </a:lstStyle>
          <a:p>
            <a:pPr>
              <a:defRPr/>
            </a:pPr>
            <a:endParaRPr lang="fr-FR"/>
          </a:p>
        </p:txBody>
      </p:sp>
      <p:sp>
        <p:nvSpPr>
          <p:cNvPr id="6" name="Rectangle 24">
            <a:extLst>
              <a:ext uri="{FF2B5EF4-FFF2-40B4-BE49-F238E27FC236}">
                <a16:creationId xmlns:a16="http://schemas.microsoft.com/office/drawing/2014/main" id="{FB2E0754-EA86-D4AC-B2D4-9E9AAB0B583A}"/>
              </a:ext>
            </a:extLst>
          </p:cNvPr>
          <p:cNvSpPr>
            <a:spLocks noGrp="1" noChangeArrowheads="1"/>
          </p:cNvSpPr>
          <p:nvPr>
            <p:ph type="ftr" sz="quarter" idx="11"/>
          </p:nvPr>
        </p:nvSpPr>
        <p:spPr>
          <a:ln/>
        </p:spPr>
        <p:txBody>
          <a:bodyPr/>
          <a:lstStyle>
            <a:lvl1pPr>
              <a:defRPr/>
            </a:lvl1pPr>
          </a:lstStyle>
          <a:p>
            <a:pPr>
              <a:defRPr/>
            </a:pPr>
            <a:endParaRPr lang="fr-FR"/>
          </a:p>
        </p:txBody>
      </p:sp>
      <p:sp>
        <p:nvSpPr>
          <p:cNvPr id="7" name="Rectangle 25">
            <a:extLst>
              <a:ext uri="{FF2B5EF4-FFF2-40B4-BE49-F238E27FC236}">
                <a16:creationId xmlns:a16="http://schemas.microsoft.com/office/drawing/2014/main" id="{E47EF414-FFEC-A15F-5215-9CF0866AA48F}"/>
              </a:ext>
            </a:extLst>
          </p:cNvPr>
          <p:cNvSpPr>
            <a:spLocks noGrp="1" noChangeArrowheads="1"/>
          </p:cNvSpPr>
          <p:nvPr>
            <p:ph type="sldNum" sz="quarter" idx="12"/>
          </p:nvPr>
        </p:nvSpPr>
        <p:spPr>
          <a:ln/>
        </p:spPr>
        <p:txBody>
          <a:bodyPr/>
          <a:lstStyle>
            <a:lvl1pPr>
              <a:defRPr/>
            </a:lvl1pPr>
          </a:lstStyle>
          <a:p>
            <a:pPr>
              <a:defRPr/>
            </a:pPr>
            <a:fld id="{31D36A36-60DC-49F5-BDB1-8744D65554A8}" type="slidenum">
              <a:rPr lang="fr-FR" altLang="fr-FR"/>
              <a:pPr>
                <a:defRPr/>
              </a:pPr>
              <a:t>‹N°›</a:t>
            </a:fld>
            <a:endParaRPr lang="fr-FR" altLang="fr-FR"/>
          </a:p>
        </p:txBody>
      </p:sp>
    </p:spTree>
    <p:extLst>
      <p:ext uri="{BB962C8B-B14F-4D97-AF65-F5344CB8AC3E}">
        <p14:creationId xmlns:p14="http://schemas.microsoft.com/office/powerpoint/2010/main" val="36965352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reserve="1">
  <p:cSld name="Titre. Texte et 2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277813"/>
            <a:ext cx="8229600" cy="1143000"/>
          </a:xfrm>
        </p:spPr>
        <p:txBody>
          <a:bodyPr/>
          <a:lstStyle/>
          <a:p>
            <a:r>
              <a:rPr lang="fr-FR"/>
              <a:t>Cliquez pour modifier le style du titre</a:t>
            </a:r>
            <a:endParaRPr lang="en-US"/>
          </a:p>
        </p:txBody>
      </p:sp>
      <p:sp>
        <p:nvSpPr>
          <p:cNvPr id="3" name="Espace réservé du texte 2"/>
          <p:cNvSpPr>
            <a:spLocks noGrp="1"/>
          </p:cNvSpPr>
          <p:nvPr>
            <p:ph type="body" sz="half" idx="1"/>
          </p:nvPr>
        </p:nvSpPr>
        <p:spPr>
          <a:xfrm>
            <a:off x="457200" y="1600200"/>
            <a:ext cx="4038600" cy="4530725"/>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Espace réservé du contenu 3"/>
          <p:cNvSpPr>
            <a:spLocks noGrp="1"/>
          </p:cNvSpPr>
          <p:nvPr>
            <p:ph sz="quarter" idx="2"/>
          </p:nvPr>
        </p:nvSpPr>
        <p:spPr>
          <a:xfrm>
            <a:off x="4648200" y="1600200"/>
            <a:ext cx="4038600" cy="218916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5" name="Espace réservé du contenu 4"/>
          <p:cNvSpPr>
            <a:spLocks noGrp="1"/>
          </p:cNvSpPr>
          <p:nvPr>
            <p:ph sz="quarter" idx="3"/>
          </p:nvPr>
        </p:nvSpPr>
        <p:spPr>
          <a:xfrm>
            <a:off x="4648200" y="3941763"/>
            <a:ext cx="4038600" cy="218916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6" name="Rectangle 23">
            <a:extLst>
              <a:ext uri="{FF2B5EF4-FFF2-40B4-BE49-F238E27FC236}">
                <a16:creationId xmlns:a16="http://schemas.microsoft.com/office/drawing/2014/main" id="{0C26338D-D15C-BA8A-057F-3BBDA4F8B0E9}"/>
              </a:ext>
            </a:extLst>
          </p:cNvPr>
          <p:cNvSpPr>
            <a:spLocks noGrp="1" noChangeArrowheads="1"/>
          </p:cNvSpPr>
          <p:nvPr>
            <p:ph type="dt" sz="half" idx="10"/>
          </p:nvPr>
        </p:nvSpPr>
        <p:spPr>
          <a:ln/>
        </p:spPr>
        <p:txBody>
          <a:bodyPr/>
          <a:lstStyle>
            <a:lvl1pPr>
              <a:defRPr/>
            </a:lvl1pPr>
          </a:lstStyle>
          <a:p>
            <a:pPr>
              <a:defRPr/>
            </a:pPr>
            <a:endParaRPr lang="fr-FR"/>
          </a:p>
        </p:txBody>
      </p:sp>
      <p:sp>
        <p:nvSpPr>
          <p:cNvPr id="7" name="Rectangle 24">
            <a:extLst>
              <a:ext uri="{FF2B5EF4-FFF2-40B4-BE49-F238E27FC236}">
                <a16:creationId xmlns:a16="http://schemas.microsoft.com/office/drawing/2014/main" id="{E6D01BB2-6B19-B1E2-B03B-D4873CAB94E7}"/>
              </a:ext>
            </a:extLst>
          </p:cNvPr>
          <p:cNvSpPr>
            <a:spLocks noGrp="1" noChangeArrowheads="1"/>
          </p:cNvSpPr>
          <p:nvPr>
            <p:ph type="ftr" sz="quarter" idx="11"/>
          </p:nvPr>
        </p:nvSpPr>
        <p:spPr>
          <a:ln/>
        </p:spPr>
        <p:txBody>
          <a:bodyPr/>
          <a:lstStyle>
            <a:lvl1pPr>
              <a:defRPr/>
            </a:lvl1pPr>
          </a:lstStyle>
          <a:p>
            <a:pPr>
              <a:defRPr/>
            </a:pPr>
            <a:endParaRPr lang="fr-FR"/>
          </a:p>
        </p:txBody>
      </p:sp>
      <p:sp>
        <p:nvSpPr>
          <p:cNvPr id="8" name="Rectangle 25">
            <a:extLst>
              <a:ext uri="{FF2B5EF4-FFF2-40B4-BE49-F238E27FC236}">
                <a16:creationId xmlns:a16="http://schemas.microsoft.com/office/drawing/2014/main" id="{0BBB4806-8EFA-9D07-E0A0-9DD9D0905565}"/>
              </a:ext>
            </a:extLst>
          </p:cNvPr>
          <p:cNvSpPr>
            <a:spLocks noGrp="1" noChangeArrowheads="1"/>
          </p:cNvSpPr>
          <p:nvPr>
            <p:ph type="sldNum" sz="quarter" idx="12"/>
          </p:nvPr>
        </p:nvSpPr>
        <p:spPr>
          <a:ln/>
        </p:spPr>
        <p:txBody>
          <a:bodyPr/>
          <a:lstStyle>
            <a:lvl1pPr>
              <a:defRPr/>
            </a:lvl1pPr>
          </a:lstStyle>
          <a:p>
            <a:pPr>
              <a:defRPr/>
            </a:pPr>
            <a:fld id="{1BE9CC40-BC9D-4C98-BBCD-1E03B6AE1418}" type="slidenum">
              <a:rPr lang="fr-FR" altLang="fr-FR"/>
              <a:pPr>
                <a:defRPr/>
              </a:pPr>
              <a:t>‹N°›</a:t>
            </a:fld>
            <a:endParaRPr lang="fr-FR" altLang="fr-FR"/>
          </a:p>
        </p:txBody>
      </p:sp>
    </p:spTree>
    <p:extLst>
      <p:ext uri="{BB962C8B-B14F-4D97-AF65-F5344CB8AC3E}">
        <p14:creationId xmlns:p14="http://schemas.microsoft.com/office/powerpoint/2010/main" val="33712281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en-US"/>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Rectangle 23">
            <a:extLst>
              <a:ext uri="{FF2B5EF4-FFF2-40B4-BE49-F238E27FC236}">
                <a16:creationId xmlns:a16="http://schemas.microsoft.com/office/drawing/2014/main" id="{F34BF5C5-902B-AF13-0BFA-99FA0C6A014A}"/>
              </a:ext>
            </a:extLst>
          </p:cNvPr>
          <p:cNvSpPr>
            <a:spLocks noGrp="1" noChangeArrowheads="1"/>
          </p:cNvSpPr>
          <p:nvPr>
            <p:ph type="dt" sz="half" idx="10"/>
          </p:nvPr>
        </p:nvSpPr>
        <p:spPr>
          <a:ln/>
        </p:spPr>
        <p:txBody>
          <a:bodyPr/>
          <a:lstStyle>
            <a:lvl1pPr>
              <a:defRPr/>
            </a:lvl1pPr>
          </a:lstStyle>
          <a:p>
            <a:pPr>
              <a:defRPr/>
            </a:pPr>
            <a:endParaRPr lang="fr-FR"/>
          </a:p>
        </p:txBody>
      </p:sp>
      <p:sp>
        <p:nvSpPr>
          <p:cNvPr id="5" name="Rectangle 24">
            <a:extLst>
              <a:ext uri="{FF2B5EF4-FFF2-40B4-BE49-F238E27FC236}">
                <a16:creationId xmlns:a16="http://schemas.microsoft.com/office/drawing/2014/main" id="{95C4C392-773D-9171-D497-AEC256CB6381}"/>
              </a:ext>
            </a:extLst>
          </p:cNvPr>
          <p:cNvSpPr>
            <a:spLocks noGrp="1" noChangeArrowheads="1"/>
          </p:cNvSpPr>
          <p:nvPr>
            <p:ph type="ftr" sz="quarter" idx="11"/>
          </p:nvPr>
        </p:nvSpPr>
        <p:spPr>
          <a:ln/>
        </p:spPr>
        <p:txBody>
          <a:bodyPr/>
          <a:lstStyle>
            <a:lvl1pPr>
              <a:defRPr/>
            </a:lvl1pPr>
          </a:lstStyle>
          <a:p>
            <a:pPr>
              <a:defRPr/>
            </a:pPr>
            <a:endParaRPr lang="fr-FR"/>
          </a:p>
        </p:txBody>
      </p:sp>
      <p:sp>
        <p:nvSpPr>
          <p:cNvPr id="6" name="Rectangle 25">
            <a:extLst>
              <a:ext uri="{FF2B5EF4-FFF2-40B4-BE49-F238E27FC236}">
                <a16:creationId xmlns:a16="http://schemas.microsoft.com/office/drawing/2014/main" id="{59A89FB0-CFF1-9862-022D-07A4BDC470A0}"/>
              </a:ext>
            </a:extLst>
          </p:cNvPr>
          <p:cNvSpPr>
            <a:spLocks noGrp="1" noChangeArrowheads="1"/>
          </p:cNvSpPr>
          <p:nvPr>
            <p:ph type="sldNum" sz="quarter" idx="12"/>
          </p:nvPr>
        </p:nvSpPr>
        <p:spPr>
          <a:ln/>
        </p:spPr>
        <p:txBody>
          <a:bodyPr/>
          <a:lstStyle>
            <a:lvl1pPr>
              <a:defRPr/>
            </a:lvl1pPr>
          </a:lstStyle>
          <a:p>
            <a:pPr>
              <a:defRPr/>
            </a:pPr>
            <a:fld id="{7186A7C4-C620-4F4A-8381-D437751CD31F}" type="slidenum">
              <a:rPr lang="fr-FR" altLang="fr-FR"/>
              <a:pPr>
                <a:defRPr/>
              </a:pPr>
              <a:t>‹N°›</a:t>
            </a:fld>
            <a:endParaRPr lang="fr-FR" altLang="fr-FR"/>
          </a:p>
        </p:txBody>
      </p:sp>
    </p:spTree>
    <p:extLst>
      <p:ext uri="{BB962C8B-B14F-4D97-AF65-F5344CB8AC3E}">
        <p14:creationId xmlns:p14="http://schemas.microsoft.com/office/powerpoint/2010/main" val="24298447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pour modifier le style du titre</a:t>
            </a:r>
            <a:endParaRPr lang="en-US"/>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a:t>Cliquez pour modifier les styles du texte du masque</a:t>
            </a:r>
          </a:p>
        </p:txBody>
      </p:sp>
      <p:sp>
        <p:nvSpPr>
          <p:cNvPr id="4" name="Rectangle 23">
            <a:extLst>
              <a:ext uri="{FF2B5EF4-FFF2-40B4-BE49-F238E27FC236}">
                <a16:creationId xmlns:a16="http://schemas.microsoft.com/office/drawing/2014/main" id="{FC708B53-4EA5-AA7F-AC0C-38197A318DBF}"/>
              </a:ext>
            </a:extLst>
          </p:cNvPr>
          <p:cNvSpPr>
            <a:spLocks noGrp="1" noChangeArrowheads="1"/>
          </p:cNvSpPr>
          <p:nvPr>
            <p:ph type="dt" sz="half" idx="10"/>
          </p:nvPr>
        </p:nvSpPr>
        <p:spPr>
          <a:ln/>
        </p:spPr>
        <p:txBody>
          <a:bodyPr/>
          <a:lstStyle>
            <a:lvl1pPr>
              <a:defRPr/>
            </a:lvl1pPr>
          </a:lstStyle>
          <a:p>
            <a:pPr>
              <a:defRPr/>
            </a:pPr>
            <a:endParaRPr lang="fr-FR"/>
          </a:p>
        </p:txBody>
      </p:sp>
      <p:sp>
        <p:nvSpPr>
          <p:cNvPr id="5" name="Rectangle 24">
            <a:extLst>
              <a:ext uri="{FF2B5EF4-FFF2-40B4-BE49-F238E27FC236}">
                <a16:creationId xmlns:a16="http://schemas.microsoft.com/office/drawing/2014/main" id="{E783F667-7188-EB1B-BB45-74130D867BB2}"/>
              </a:ext>
            </a:extLst>
          </p:cNvPr>
          <p:cNvSpPr>
            <a:spLocks noGrp="1" noChangeArrowheads="1"/>
          </p:cNvSpPr>
          <p:nvPr>
            <p:ph type="ftr" sz="quarter" idx="11"/>
          </p:nvPr>
        </p:nvSpPr>
        <p:spPr>
          <a:ln/>
        </p:spPr>
        <p:txBody>
          <a:bodyPr/>
          <a:lstStyle>
            <a:lvl1pPr>
              <a:defRPr/>
            </a:lvl1pPr>
          </a:lstStyle>
          <a:p>
            <a:pPr>
              <a:defRPr/>
            </a:pPr>
            <a:endParaRPr lang="fr-FR"/>
          </a:p>
        </p:txBody>
      </p:sp>
      <p:sp>
        <p:nvSpPr>
          <p:cNvPr id="6" name="Rectangle 25">
            <a:extLst>
              <a:ext uri="{FF2B5EF4-FFF2-40B4-BE49-F238E27FC236}">
                <a16:creationId xmlns:a16="http://schemas.microsoft.com/office/drawing/2014/main" id="{BCAF3BEB-9AAB-86B7-A6E9-78E7A31796D1}"/>
              </a:ext>
            </a:extLst>
          </p:cNvPr>
          <p:cNvSpPr>
            <a:spLocks noGrp="1" noChangeArrowheads="1"/>
          </p:cNvSpPr>
          <p:nvPr>
            <p:ph type="sldNum" sz="quarter" idx="12"/>
          </p:nvPr>
        </p:nvSpPr>
        <p:spPr>
          <a:ln/>
        </p:spPr>
        <p:txBody>
          <a:bodyPr/>
          <a:lstStyle>
            <a:lvl1pPr>
              <a:defRPr/>
            </a:lvl1pPr>
          </a:lstStyle>
          <a:p>
            <a:pPr>
              <a:defRPr/>
            </a:pPr>
            <a:fld id="{D71D99AD-78A8-4E6A-B3B0-77710765FECA}" type="slidenum">
              <a:rPr lang="fr-FR" altLang="fr-FR"/>
              <a:pPr>
                <a:defRPr/>
              </a:pPr>
              <a:t>‹N°›</a:t>
            </a:fld>
            <a:endParaRPr lang="fr-FR" altLang="fr-FR"/>
          </a:p>
        </p:txBody>
      </p:sp>
    </p:spTree>
    <p:extLst>
      <p:ext uri="{BB962C8B-B14F-4D97-AF65-F5344CB8AC3E}">
        <p14:creationId xmlns:p14="http://schemas.microsoft.com/office/powerpoint/2010/main" val="1282594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en-US"/>
          </a:p>
        </p:txBody>
      </p:sp>
      <p:sp>
        <p:nvSpPr>
          <p:cNvPr id="3" name="Espace réservé du contenu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Espace réservé du contenu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5" name="Rectangle 23">
            <a:extLst>
              <a:ext uri="{FF2B5EF4-FFF2-40B4-BE49-F238E27FC236}">
                <a16:creationId xmlns:a16="http://schemas.microsoft.com/office/drawing/2014/main" id="{8126B21E-B890-C9EB-C440-38727F6E79E3}"/>
              </a:ext>
            </a:extLst>
          </p:cNvPr>
          <p:cNvSpPr>
            <a:spLocks noGrp="1" noChangeArrowheads="1"/>
          </p:cNvSpPr>
          <p:nvPr>
            <p:ph type="dt" sz="half" idx="10"/>
          </p:nvPr>
        </p:nvSpPr>
        <p:spPr>
          <a:ln/>
        </p:spPr>
        <p:txBody>
          <a:bodyPr/>
          <a:lstStyle>
            <a:lvl1pPr>
              <a:defRPr/>
            </a:lvl1pPr>
          </a:lstStyle>
          <a:p>
            <a:pPr>
              <a:defRPr/>
            </a:pPr>
            <a:endParaRPr lang="fr-FR"/>
          </a:p>
        </p:txBody>
      </p:sp>
      <p:sp>
        <p:nvSpPr>
          <p:cNvPr id="6" name="Rectangle 24">
            <a:extLst>
              <a:ext uri="{FF2B5EF4-FFF2-40B4-BE49-F238E27FC236}">
                <a16:creationId xmlns:a16="http://schemas.microsoft.com/office/drawing/2014/main" id="{A224E88C-6B09-402D-F8D6-D26F3A2682D0}"/>
              </a:ext>
            </a:extLst>
          </p:cNvPr>
          <p:cNvSpPr>
            <a:spLocks noGrp="1" noChangeArrowheads="1"/>
          </p:cNvSpPr>
          <p:nvPr>
            <p:ph type="ftr" sz="quarter" idx="11"/>
          </p:nvPr>
        </p:nvSpPr>
        <p:spPr>
          <a:ln/>
        </p:spPr>
        <p:txBody>
          <a:bodyPr/>
          <a:lstStyle>
            <a:lvl1pPr>
              <a:defRPr/>
            </a:lvl1pPr>
          </a:lstStyle>
          <a:p>
            <a:pPr>
              <a:defRPr/>
            </a:pPr>
            <a:endParaRPr lang="fr-FR"/>
          </a:p>
        </p:txBody>
      </p:sp>
      <p:sp>
        <p:nvSpPr>
          <p:cNvPr id="7" name="Rectangle 25">
            <a:extLst>
              <a:ext uri="{FF2B5EF4-FFF2-40B4-BE49-F238E27FC236}">
                <a16:creationId xmlns:a16="http://schemas.microsoft.com/office/drawing/2014/main" id="{73BAEDD8-F878-36EF-9ED4-827631250E49}"/>
              </a:ext>
            </a:extLst>
          </p:cNvPr>
          <p:cNvSpPr>
            <a:spLocks noGrp="1" noChangeArrowheads="1"/>
          </p:cNvSpPr>
          <p:nvPr>
            <p:ph type="sldNum" sz="quarter" idx="12"/>
          </p:nvPr>
        </p:nvSpPr>
        <p:spPr>
          <a:ln/>
        </p:spPr>
        <p:txBody>
          <a:bodyPr/>
          <a:lstStyle>
            <a:lvl1pPr>
              <a:defRPr/>
            </a:lvl1pPr>
          </a:lstStyle>
          <a:p>
            <a:pPr>
              <a:defRPr/>
            </a:pPr>
            <a:fld id="{014AEE03-E74B-40B4-8908-F3C9E40F8CFA}" type="slidenum">
              <a:rPr lang="fr-FR" altLang="fr-FR"/>
              <a:pPr>
                <a:defRPr/>
              </a:pPr>
              <a:t>‹N°›</a:t>
            </a:fld>
            <a:endParaRPr lang="fr-FR" altLang="fr-FR"/>
          </a:p>
        </p:txBody>
      </p:sp>
    </p:spTree>
    <p:extLst>
      <p:ext uri="{BB962C8B-B14F-4D97-AF65-F5344CB8AC3E}">
        <p14:creationId xmlns:p14="http://schemas.microsoft.com/office/powerpoint/2010/main" val="4274056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a:t>Cliquez pour modifier le style du titre</a:t>
            </a:r>
            <a:endParaRPr lang="en-US"/>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7" name="Rectangle 23">
            <a:extLst>
              <a:ext uri="{FF2B5EF4-FFF2-40B4-BE49-F238E27FC236}">
                <a16:creationId xmlns:a16="http://schemas.microsoft.com/office/drawing/2014/main" id="{1E5AB102-2B8A-C6B8-76A6-AAAC98D0B47E}"/>
              </a:ext>
            </a:extLst>
          </p:cNvPr>
          <p:cNvSpPr>
            <a:spLocks noGrp="1" noChangeArrowheads="1"/>
          </p:cNvSpPr>
          <p:nvPr>
            <p:ph type="dt" sz="half" idx="10"/>
          </p:nvPr>
        </p:nvSpPr>
        <p:spPr>
          <a:ln/>
        </p:spPr>
        <p:txBody>
          <a:bodyPr/>
          <a:lstStyle>
            <a:lvl1pPr>
              <a:defRPr/>
            </a:lvl1pPr>
          </a:lstStyle>
          <a:p>
            <a:pPr>
              <a:defRPr/>
            </a:pPr>
            <a:endParaRPr lang="fr-FR"/>
          </a:p>
        </p:txBody>
      </p:sp>
      <p:sp>
        <p:nvSpPr>
          <p:cNvPr id="8" name="Rectangle 24">
            <a:extLst>
              <a:ext uri="{FF2B5EF4-FFF2-40B4-BE49-F238E27FC236}">
                <a16:creationId xmlns:a16="http://schemas.microsoft.com/office/drawing/2014/main" id="{8166ECD7-BD94-D578-A415-C09AC5DEB34E}"/>
              </a:ext>
            </a:extLst>
          </p:cNvPr>
          <p:cNvSpPr>
            <a:spLocks noGrp="1" noChangeArrowheads="1"/>
          </p:cNvSpPr>
          <p:nvPr>
            <p:ph type="ftr" sz="quarter" idx="11"/>
          </p:nvPr>
        </p:nvSpPr>
        <p:spPr>
          <a:ln/>
        </p:spPr>
        <p:txBody>
          <a:bodyPr/>
          <a:lstStyle>
            <a:lvl1pPr>
              <a:defRPr/>
            </a:lvl1pPr>
          </a:lstStyle>
          <a:p>
            <a:pPr>
              <a:defRPr/>
            </a:pPr>
            <a:endParaRPr lang="fr-FR"/>
          </a:p>
        </p:txBody>
      </p:sp>
      <p:sp>
        <p:nvSpPr>
          <p:cNvPr id="9" name="Rectangle 25">
            <a:extLst>
              <a:ext uri="{FF2B5EF4-FFF2-40B4-BE49-F238E27FC236}">
                <a16:creationId xmlns:a16="http://schemas.microsoft.com/office/drawing/2014/main" id="{58153A11-CE65-7065-CDC1-98F98A7F358E}"/>
              </a:ext>
            </a:extLst>
          </p:cNvPr>
          <p:cNvSpPr>
            <a:spLocks noGrp="1" noChangeArrowheads="1"/>
          </p:cNvSpPr>
          <p:nvPr>
            <p:ph type="sldNum" sz="quarter" idx="12"/>
          </p:nvPr>
        </p:nvSpPr>
        <p:spPr>
          <a:ln/>
        </p:spPr>
        <p:txBody>
          <a:bodyPr/>
          <a:lstStyle>
            <a:lvl1pPr>
              <a:defRPr/>
            </a:lvl1pPr>
          </a:lstStyle>
          <a:p>
            <a:pPr>
              <a:defRPr/>
            </a:pPr>
            <a:fld id="{6063C161-7965-466C-8F6A-00287E2FBD66}" type="slidenum">
              <a:rPr lang="fr-FR" altLang="fr-FR"/>
              <a:pPr>
                <a:defRPr/>
              </a:pPr>
              <a:t>‹N°›</a:t>
            </a:fld>
            <a:endParaRPr lang="fr-FR" altLang="fr-FR"/>
          </a:p>
        </p:txBody>
      </p:sp>
    </p:spTree>
    <p:extLst>
      <p:ext uri="{BB962C8B-B14F-4D97-AF65-F5344CB8AC3E}">
        <p14:creationId xmlns:p14="http://schemas.microsoft.com/office/powerpoint/2010/main" val="41500805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en-US"/>
          </a:p>
        </p:txBody>
      </p:sp>
      <p:sp>
        <p:nvSpPr>
          <p:cNvPr id="3" name="Rectangle 23">
            <a:extLst>
              <a:ext uri="{FF2B5EF4-FFF2-40B4-BE49-F238E27FC236}">
                <a16:creationId xmlns:a16="http://schemas.microsoft.com/office/drawing/2014/main" id="{E4A24734-3E12-DD00-519C-AA89AF3E0B71}"/>
              </a:ext>
            </a:extLst>
          </p:cNvPr>
          <p:cNvSpPr>
            <a:spLocks noGrp="1" noChangeArrowheads="1"/>
          </p:cNvSpPr>
          <p:nvPr>
            <p:ph type="dt" sz="half" idx="10"/>
          </p:nvPr>
        </p:nvSpPr>
        <p:spPr>
          <a:ln/>
        </p:spPr>
        <p:txBody>
          <a:bodyPr/>
          <a:lstStyle>
            <a:lvl1pPr>
              <a:defRPr/>
            </a:lvl1pPr>
          </a:lstStyle>
          <a:p>
            <a:pPr>
              <a:defRPr/>
            </a:pPr>
            <a:endParaRPr lang="fr-FR"/>
          </a:p>
        </p:txBody>
      </p:sp>
      <p:sp>
        <p:nvSpPr>
          <p:cNvPr id="4" name="Rectangle 24">
            <a:extLst>
              <a:ext uri="{FF2B5EF4-FFF2-40B4-BE49-F238E27FC236}">
                <a16:creationId xmlns:a16="http://schemas.microsoft.com/office/drawing/2014/main" id="{0C3881DA-1B0B-FB88-1C28-B6D6D975C86B}"/>
              </a:ext>
            </a:extLst>
          </p:cNvPr>
          <p:cNvSpPr>
            <a:spLocks noGrp="1" noChangeArrowheads="1"/>
          </p:cNvSpPr>
          <p:nvPr>
            <p:ph type="ftr" sz="quarter" idx="11"/>
          </p:nvPr>
        </p:nvSpPr>
        <p:spPr>
          <a:ln/>
        </p:spPr>
        <p:txBody>
          <a:bodyPr/>
          <a:lstStyle>
            <a:lvl1pPr>
              <a:defRPr/>
            </a:lvl1pPr>
          </a:lstStyle>
          <a:p>
            <a:pPr>
              <a:defRPr/>
            </a:pPr>
            <a:endParaRPr lang="fr-FR"/>
          </a:p>
        </p:txBody>
      </p:sp>
      <p:sp>
        <p:nvSpPr>
          <p:cNvPr id="5" name="Rectangle 25">
            <a:extLst>
              <a:ext uri="{FF2B5EF4-FFF2-40B4-BE49-F238E27FC236}">
                <a16:creationId xmlns:a16="http://schemas.microsoft.com/office/drawing/2014/main" id="{FA177628-BABC-1FB7-B729-63660A5A4576}"/>
              </a:ext>
            </a:extLst>
          </p:cNvPr>
          <p:cNvSpPr>
            <a:spLocks noGrp="1" noChangeArrowheads="1"/>
          </p:cNvSpPr>
          <p:nvPr>
            <p:ph type="sldNum" sz="quarter" idx="12"/>
          </p:nvPr>
        </p:nvSpPr>
        <p:spPr>
          <a:ln/>
        </p:spPr>
        <p:txBody>
          <a:bodyPr/>
          <a:lstStyle>
            <a:lvl1pPr>
              <a:defRPr/>
            </a:lvl1pPr>
          </a:lstStyle>
          <a:p>
            <a:pPr>
              <a:defRPr/>
            </a:pPr>
            <a:fld id="{D37DFC57-DB48-418F-B863-F186EB272A5B}" type="slidenum">
              <a:rPr lang="fr-FR" altLang="fr-FR"/>
              <a:pPr>
                <a:defRPr/>
              </a:pPr>
              <a:t>‹N°›</a:t>
            </a:fld>
            <a:endParaRPr lang="fr-FR" altLang="fr-FR"/>
          </a:p>
        </p:txBody>
      </p:sp>
    </p:spTree>
    <p:extLst>
      <p:ext uri="{BB962C8B-B14F-4D97-AF65-F5344CB8AC3E}">
        <p14:creationId xmlns:p14="http://schemas.microsoft.com/office/powerpoint/2010/main" val="32785941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23">
            <a:extLst>
              <a:ext uri="{FF2B5EF4-FFF2-40B4-BE49-F238E27FC236}">
                <a16:creationId xmlns:a16="http://schemas.microsoft.com/office/drawing/2014/main" id="{289AF6A6-D800-8166-BA6B-B2F5BCCEBED6}"/>
              </a:ext>
            </a:extLst>
          </p:cNvPr>
          <p:cNvSpPr>
            <a:spLocks noGrp="1" noChangeArrowheads="1"/>
          </p:cNvSpPr>
          <p:nvPr>
            <p:ph type="dt" sz="half" idx="10"/>
          </p:nvPr>
        </p:nvSpPr>
        <p:spPr>
          <a:ln/>
        </p:spPr>
        <p:txBody>
          <a:bodyPr/>
          <a:lstStyle>
            <a:lvl1pPr>
              <a:defRPr/>
            </a:lvl1pPr>
          </a:lstStyle>
          <a:p>
            <a:pPr>
              <a:defRPr/>
            </a:pPr>
            <a:endParaRPr lang="fr-FR"/>
          </a:p>
        </p:txBody>
      </p:sp>
      <p:sp>
        <p:nvSpPr>
          <p:cNvPr id="3" name="Rectangle 24">
            <a:extLst>
              <a:ext uri="{FF2B5EF4-FFF2-40B4-BE49-F238E27FC236}">
                <a16:creationId xmlns:a16="http://schemas.microsoft.com/office/drawing/2014/main" id="{CBEC5DD5-34A5-6E70-F06F-B544A8400034}"/>
              </a:ext>
            </a:extLst>
          </p:cNvPr>
          <p:cNvSpPr>
            <a:spLocks noGrp="1" noChangeArrowheads="1"/>
          </p:cNvSpPr>
          <p:nvPr>
            <p:ph type="ftr" sz="quarter" idx="11"/>
          </p:nvPr>
        </p:nvSpPr>
        <p:spPr>
          <a:ln/>
        </p:spPr>
        <p:txBody>
          <a:bodyPr/>
          <a:lstStyle>
            <a:lvl1pPr>
              <a:defRPr/>
            </a:lvl1pPr>
          </a:lstStyle>
          <a:p>
            <a:pPr>
              <a:defRPr/>
            </a:pPr>
            <a:endParaRPr lang="fr-FR"/>
          </a:p>
        </p:txBody>
      </p:sp>
      <p:sp>
        <p:nvSpPr>
          <p:cNvPr id="4" name="Rectangle 25">
            <a:extLst>
              <a:ext uri="{FF2B5EF4-FFF2-40B4-BE49-F238E27FC236}">
                <a16:creationId xmlns:a16="http://schemas.microsoft.com/office/drawing/2014/main" id="{088AB8D8-6696-81D6-FCAE-85FD804F29C1}"/>
              </a:ext>
            </a:extLst>
          </p:cNvPr>
          <p:cNvSpPr>
            <a:spLocks noGrp="1" noChangeArrowheads="1"/>
          </p:cNvSpPr>
          <p:nvPr>
            <p:ph type="sldNum" sz="quarter" idx="12"/>
          </p:nvPr>
        </p:nvSpPr>
        <p:spPr>
          <a:ln/>
        </p:spPr>
        <p:txBody>
          <a:bodyPr/>
          <a:lstStyle>
            <a:lvl1pPr>
              <a:defRPr/>
            </a:lvl1pPr>
          </a:lstStyle>
          <a:p>
            <a:pPr>
              <a:defRPr/>
            </a:pPr>
            <a:fld id="{1DF980B6-4F82-4B21-811F-CFAC4FCE62A2}" type="slidenum">
              <a:rPr lang="fr-FR" altLang="fr-FR"/>
              <a:pPr>
                <a:defRPr/>
              </a:pPr>
              <a:t>‹N°›</a:t>
            </a:fld>
            <a:endParaRPr lang="fr-FR" altLang="fr-FR"/>
          </a:p>
        </p:txBody>
      </p:sp>
    </p:spTree>
    <p:extLst>
      <p:ext uri="{BB962C8B-B14F-4D97-AF65-F5344CB8AC3E}">
        <p14:creationId xmlns:p14="http://schemas.microsoft.com/office/powerpoint/2010/main" val="23094493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pour modifier le style du titre</a:t>
            </a:r>
            <a:endParaRPr lang="en-US"/>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Rectangle 23">
            <a:extLst>
              <a:ext uri="{FF2B5EF4-FFF2-40B4-BE49-F238E27FC236}">
                <a16:creationId xmlns:a16="http://schemas.microsoft.com/office/drawing/2014/main" id="{43B41F98-EAC4-4EBD-6C8A-E38419A62141}"/>
              </a:ext>
            </a:extLst>
          </p:cNvPr>
          <p:cNvSpPr>
            <a:spLocks noGrp="1" noChangeArrowheads="1"/>
          </p:cNvSpPr>
          <p:nvPr>
            <p:ph type="dt" sz="half" idx="10"/>
          </p:nvPr>
        </p:nvSpPr>
        <p:spPr>
          <a:ln/>
        </p:spPr>
        <p:txBody>
          <a:bodyPr/>
          <a:lstStyle>
            <a:lvl1pPr>
              <a:defRPr/>
            </a:lvl1pPr>
          </a:lstStyle>
          <a:p>
            <a:pPr>
              <a:defRPr/>
            </a:pPr>
            <a:endParaRPr lang="fr-FR"/>
          </a:p>
        </p:txBody>
      </p:sp>
      <p:sp>
        <p:nvSpPr>
          <p:cNvPr id="6" name="Rectangle 24">
            <a:extLst>
              <a:ext uri="{FF2B5EF4-FFF2-40B4-BE49-F238E27FC236}">
                <a16:creationId xmlns:a16="http://schemas.microsoft.com/office/drawing/2014/main" id="{7CDD55E4-BB8C-93C4-2B6D-9D93A54E4D7C}"/>
              </a:ext>
            </a:extLst>
          </p:cNvPr>
          <p:cNvSpPr>
            <a:spLocks noGrp="1" noChangeArrowheads="1"/>
          </p:cNvSpPr>
          <p:nvPr>
            <p:ph type="ftr" sz="quarter" idx="11"/>
          </p:nvPr>
        </p:nvSpPr>
        <p:spPr>
          <a:ln/>
        </p:spPr>
        <p:txBody>
          <a:bodyPr/>
          <a:lstStyle>
            <a:lvl1pPr>
              <a:defRPr/>
            </a:lvl1pPr>
          </a:lstStyle>
          <a:p>
            <a:pPr>
              <a:defRPr/>
            </a:pPr>
            <a:endParaRPr lang="fr-FR"/>
          </a:p>
        </p:txBody>
      </p:sp>
      <p:sp>
        <p:nvSpPr>
          <p:cNvPr id="7" name="Rectangle 25">
            <a:extLst>
              <a:ext uri="{FF2B5EF4-FFF2-40B4-BE49-F238E27FC236}">
                <a16:creationId xmlns:a16="http://schemas.microsoft.com/office/drawing/2014/main" id="{911C80CE-7999-5B5F-EF4F-BB778B36680B}"/>
              </a:ext>
            </a:extLst>
          </p:cNvPr>
          <p:cNvSpPr>
            <a:spLocks noGrp="1" noChangeArrowheads="1"/>
          </p:cNvSpPr>
          <p:nvPr>
            <p:ph type="sldNum" sz="quarter" idx="12"/>
          </p:nvPr>
        </p:nvSpPr>
        <p:spPr>
          <a:ln/>
        </p:spPr>
        <p:txBody>
          <a:bodyPr/>
          <a:lstStyle>
            <a:lvl1pPr>
              <a:defRPr/>
            </a:lvl1pPr>
          </a:lstStyle>
          <a:p>
            <a:pPr>
              <a:defRPr/>
            </a:pPr>
            <a:fld id="{7F1F40D4-1ADF-4E7A-A7CB-53260B441F1B}" type="slidenum">
              <a:rPr lang="fr-FR" altLang="fr-FR"/>
              <a:pPr>
                <a:defRPr/>
              </a:pPr>
              <a:t>‹N°›</a:t>
            </a:fld>
            <a:endParaRPr lang="fr-FR" altLang="fr-FR"/>
          </a:p>
        </p:txBody>
      </p:sp>
    </p:spTree>
    <p:extLst>
      <p:ext uri="{BB962C8B-B14F-4D97-AF65-F5344CB8AC3E}">
        <p14:creationId xmlns:p14="http://schemas.microsoft.com/office/powerpoint/2010/main" val="34637543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pour modifier le style du titre</a:t>
            </a:r>
            <a:endParaRPr lang="en-US"/>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Rectangle 23">
            <a:extLst>
              <a:ext uri="{FF2B5EF4-FFF2-40B4-BE49-F238E27FC236}">
                <a16:creationId xmlns:a16="http://schemas.microsoft.com/office/drawing/2014/main" id="{3D3F32F3-BE11-FD88-AA40-2CDA8B90DCA8}"/>
              </a:ext>
            </a:extLst>
          </p:cNvPr>
          <p:cNvSpPr>
            <a:spLocks noGrp="1" noChangeArrowheads="1"/>
          </p:cNvSpPr>
          <p:nvPr>
            <p:ph type="dt" sz="half" idx="10"/>
          </p:nvPr>
        </p:nvSpPr>
        <p:spPr>
          <a:ln/>
        </p:spPr>
        <p:txBody>
          <a:bodyPr/>
          <a:lstStyle>
            <a:lvl1pPr>
              <a:defRPr/>
            </a:lvl1pPr>
          </a:lstStyle>
          <a:p>
            <a:pPr>
              <a:defRPr/>
            </a:pPr>
            <a:endParaRPr lang="fr-FR"/>
          </a:p>
        </p:txBody>
      </p:sp>
      <p:sp>
        <p:nvSpPr>
          <p:cNvPr id="6" name="Rectangle 24">
            <a:extLst>
              <a:ext uri="{FF2B5EF4-FFF2-40B4-BE49-F238E27FC236}">
                <a16:creationId xmlns:a16="http://schemas.microsoft.com/office/drawing/2014/main" id="{5426F86B-A58A-C4EF-0D69-DBCAE6CBBC15}"/>
              </a:ext>
            </a:extLst>
          </p:cNvPr>
          <p:cNvSpPr>
            <a:spLocks noGrp="1" noChangeArrowheads="1"/>
          </p:cNvSpPr>
          <p:nvPr>
            <p:ph type="ftr" sz="quarter" idx="11"/>
          </p:nvPr>
        </p:nvSpPr>
        <p:spPr>
          <a:ln/>
        </p:spPr>
        <p:txBody>
          <a:bodyPr/>
          <a:lstStyle>
            <a:lvl1pPr>
              <a:defRPr/>
            </a:lvl1pPr>
          </a:lstStyle>
          <a:p>
            <a:pPr>
              <a:defRPr/>
            </a:pPr>
            <a:endParaRPr lang="fr-FR"/>
          </a:p>
        </p:txBody>
      </p:sp>
      <p:sp>
        <p:nvSpPr>
          <p:cNvPr id="7" name="Rectangle 25">
            <a:extLst>
              <a:ext uri="{FF2B5EF4-FFF2-40B4-BE49-F238E27FC236}">
                <a16:creationId xmlns:a16="http://schemas.microsoft.com/office/drawing/2014/main" id="{EA47DCCF-7AE2-F8E1-3D65-EA158CE2370D}"/>
              </a:ext>
            </a:extLst>
          </p:cNvPr>
          <p:cNvSpPr>
            <a:spLocks noGrp="1" noChangeArrowheads="1"/>
          </p:cNvSpPr>
          <p:nvPr>
            <p:ph type="sldNum" sz="quarter" idx="12"/>
          </p:nvPr>
        </p:nvSpPr>
        <p:spPr>
          <a:ln/>
        </p:spPr>
        <p:txBody>
          <a:bodyPr/>
          <a:lstStyle>
            <a:lvl1pPr>
              <a:defRPr/>
            </a:lvl1pPr>
          </a:lstStyle>
          <a:p>
            <a:pPr>
              <a:defRPr/>
            </a:pPr>
            <a:fld id="{BC615EE0-99C1-4130-AB5C-7328C4DDA780}" type="slidenum">
              <a:rPr lang="fr-FR" altLang="fr-FR"/>
              <a:pPr>
                <a:defRPr/>
              </a:pPr>
              <a:t>‹N°›</a:t>
            </a:fld>
            <a:endParaRPr lang="fr-FR" altLang="fr-FR"/>
          </a:p>
        </p:txBody>
      </p:sp>
    </p:spTree>
    <p:extLst>
      <p:ext uri="{BB962C8B-B14F-4D97-AF65-F5344CB8AC3E}">
        <p14:creationId xmlns:p14="http://schemas.microsoft.com/office/powerpoint/2010/main" val="20112556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2"/>
            </a:gs>
            <a:gs pos="100000">
              <a:schemeClr val="bg1"/>
            </a:gs>
          </a:gsLst>
          <a:lin ang="5400000" scaled="1"/>
        </a:gradFill>
        <a:effectLst/>
      </p:bgPr>
    </p:bg>
    <p:spTree>
      <p:nvGrpSpPr>
        <p:cNvPr id="1" name=""/>
        <p:cNvGrpSpPr/>
        <p:nvPr/>
      </p:nvGrpSpPr>
      <p:grpSpPr>
        <a:xfrm>
          <a:off x="0" y="0"/>
          <a:ext cx="0" cy="0"/>
          <a:chOff x="0" y="0"/>
          <a:chExt cx="0" cy="0"/>
        </a:xfrm>
      </p:grpSpPr>
      <p:grpSp>
        <p:nvGrpSpPr>
          <p:cNvPr id="1026" name="Group 2">
            <a:extLst>
              <a:ext uri="{FF2B5EF4-FFF2-40B4-BE49-F238E27FC236}">
                <a16:creationId xmlns:a16="http://schemas.microsoft.com/office/drawing/2014/main" id="{8B6F9378-F6E3-39C7-4CE8-93FB97D88AC1}"/>
              </a:ext>
            </a:extLst>
          </p:cNvPr>
          <p:cNvGrpSpPr>
            <a:grpSpLocks/>
          </p:cNvGrpSpPr>
          <p:nvPr/>
        </p:nvGrpSpPr>
        <p:grpSpPr bwMode="auto">
          <a:xfrm>
            <a:off x="0" y="0"/>
            <a:ext cx="9144000" cy="6934200"/>
            <a:chOff x="0" y="0"/>
            <a:chExt cx="5760" cy="4368"/>
          </a:xfrm>
        </p:grpSpPr>
        <p:sp>
          <p:nvSpPr>
            <p:cNvPr id="16387" name="Freeform 3">
              <a:extLst>
                <a:ext uri="{FF2B5EF4-FFF2-40B4-BE49-F238E27FC236}">
                  <a16:creationId xmlns:a16="http://schemas.microsoft.com/office/drawing/2014/main" id="{153679FC-E90C-656E-C6D1-D120834ABF31}"/>
                </a:ext>
              </a:extLst>
            </p:cNvPr>
            <p:cNvSpPr>
              <a:spLocks/>
            </p:cNvSpPr>
            <p:nvPr/>
          </p:nvSpPr>
          <p:spPr bwMode="hidden">
            <a:xfrm>
              <a:off x="0" y="2208"/>
              <a:ext cx="2515" cy="1970"/>
            </a:xfrm>
            <a:custGeom>
              <a:avLst/>
              <a:gdLst/>
              <a:ahLst/>
              <a:cxnLst>
                <a:cxn ang="0">
                  <a:pos x="744" y="1669"/>
                </a:cxn>
                <a:cxn ang="0">
                  <a:pos x="852" y="1400"/>
                </a:cxn>
                <a:cxn ang="0">
                  <a:pos x="876" y="1171"/>
                </a:cxn>
                <a:cxn ang="0">
                  <a:pos x="979" y="1370"/>
                </a:cxn>
                <a:cxn ang="0">
                  <a:pos x="1231" y="1621"/>
                </a:cxn>
                <a:cxn ang="0">
                  <a:pos x="1471" y="1693"/>
                </a:cxn>
                <a:cxn ang="0">
                  <a:pos x="1819" y="1678"/>
                </a:cxn>
                <a:cxn ang="0">
                  <a:pos x="1893" y="1513"/>
                </a:cxn>
                <a:cxn ang="0">
                  <a:pos x="1874" y="1285"/>
                </a:cxn>
                <a:cxn ang="0">
                  <a:pos x="1783" y="967"/>
                </a:cxn>
                <a:cxn ang="0">
                  <a:pos x="1289" y="873"/>
                </a:cxn>
                <a:cxn ang="0">
                  <a:pos x="1549" y="745"/>
                </a:cxn>
                <a:cxn ang="0">
                  <a:pos x="1753" y="732"/>
                </a:cxn>
                <a:cxn ang="0">
                  <a:pos x="2107" y="618"/>
                </a:cxn>
                <a:cxn ang="0">
                  <a:pos x="2377" y="438"/>
                </a:cxn>
                <a:cxn ang="0">
                  <a:pos x="2420" y="343"/>
                </a:cxn>
                <a:cxn ang="0">
                  <a:pos x="2077" y="331"/>
                </a:cxn>
                <a:cxn ang="0">
                  <a:pos x="1951" y="301"/>
                </a:cxn>
                <a:cxn ang="0">
                  <a:pos x="1645" y="289"/>
                </a:cxn>
                <a:cxn ang="0">
                  <a:pos x="1297" y="408"/>
                </a:cxn>
                <a:cxn ang="0">
                  <a:pos x="1308" y="337"/>
                </a:cxn>
                <a:cxn ang="0">
                  <a:pos x="1453" y="168"/>
                </a:cxn>
                <a:cxn ang="0">
                  <a:pos x="1477" y="36"/>
                </a:cxn>
                <a:cxn ang="0">
                  <a:pos x="1417" y="24"/>
                </a:cxn>
                <a:cxn ang="0">
                  <a:pos x="1189" y="102"/>
                </a:cxn>
                <a:cxn ang="0">
                  <a:pos x="1026" y="144"/>
                </a:cxn>
                <a:cxn ang="0">
                  <a:pos x="889" y="331"/>
                </a:cxn>
                <a:cxn ang="0">
                  <a:pos x="726" y="480"/>
                </a:cxn>
                <a:cxn ang="0">
                  <a:pos x="643" y="540"/>
                </a:cxn>
                <a:cxn ang="0">
                  <a:pos x="600" y="516"/>
                </a:cxn>
                <a:cxn ang="0">
                  <a:pos x="552" y="486"/>
                </a:cxn>
                <a:cxn ang="0">
                  <a:pos x="528" y="462"/>
                </a:cxn>
                <a:cxn ang="0">
                  <a:pos x="474" y="426"/>
                </a:cxn>
                <a:cxn ang="0">
                  <a:pos x="415" y="390"/>
                </a:cxn>
                <a:cxn ang="0">
                  <a:pos x="366" y="366"/>
                </a:cxn>
                <a:cxn ang="0">
                  <a:pos x="192" y="234"/>
                </a:cxn>
                <a:cxn ang="0">
                  <a:pos x="570" y="564"/>
                </a:cxn>
                <a:cxn ang="0">
                  <a:pos x="444" y="732"/>
                </a:cxn>
                <a:cxn ang="0">
                  <a:pos x="318" y="787"/>
                </a:cxn>
                <a:cxn ang="0">
                  <a:pos x="127" y="853"/>
                </a:cxn>
                <a:cxn ang="0">
                  <a:pos x="0" y="1165"/>
                </a:cxn>
                <a:cxn ang="0">
                  <a:pos x="372" y="1015"/>
                </a:cxn>
                <a:cxn ang="0">
                  <a:pos x="222" y="1262"/>
                </a:cxn>
                <a:cxn ang="0">
                  <a:pos x="139" y="1459"/>
                </a:cxn>
                <a:cxn ang="0">
                  <a:pos x="102" y="1495"/>
                </a:cxn>
                <a:cxn ang="0">
                  <a:pos x="84" y="1519"/>
                </a:cxn>
                <a:cxn ang="0">
                  <a:pos x="96" y="1537"/>
                </a:cxn>
                <a:cxn ang="0">
                  <a:pos x="127" y="1567"/>
                </a:cxn>
                <a:cxn ang="0">
                  <a:pos x="145" y="1633"/>
                </a:cxn>
                <a:cxn ang="0">
                  <a:pos x="156" y="1693"/>
                </a:cxn>
                <a:cxn ang="0">
                  <a:pos x="162" y="1723"/>
                </a:cxn>
                <a:cxn ang="0">
                  <a:pos x="216" y="1802"/>
                </a:cxn>
                <a:cxn ang="0">
                  <a:pos x="228" y="1850"/>
                </a:cxn>
                <a:cxn ang="0">
                  <a:pos x="240" y="1904"/>
                </a:cxn>
                <a:cxn ang="0">
                  <a:pos x="246" y="1922"/>
                </a:cxn>
                <a:cxn ang="0">
                  <a:pos x="258" y="1970"/>
                </a:cxn>
                <a:cxn ang="0">
                  <a:pos x="462" y="1922"/>
                </a:cxn>
                <a:cxn ang="0">
                  <a:pos x="624" y="1778"/>
                </a:cxn>
              </a:cxnLst>
              <a:rect l="0" t="0" r="r" b="b"/>
              <a:pathLst>
                <a:path w="2515" h="1970">
                  <a:moveTo>
                    <a:pt x="624" y="1778"/>
                  </a:moveTo>
                  <a:lnTo>
                    <a:pt x="744" y="1669"/>
                  </a:lnTo>
                  <a:lnTo>
                    <a:pt x="834" y="1627"/>
                  </a:lnTo>
                  <a:lnTo>
                    <a:pt x="852" y="1400"/>
                  </a:lnTo>
                  <a:lnTo>
                    <a:pt x="834" y="1225"/>
                  </a:lnTo>
                  <a:lnTo>
                    <a:pt x="876" y="1171"/>
                  </a:lnTo>
                  <a:lnTo>
                    <a:pt x="901" y="1268"/>
                  </a:lnTo>
                  <a:lnTo>
                    <a:pt x="979" y="1370"/>
                  </a:lnTo>
                  <a:lnTo>
                    <a:pt x="1116" y="1519"/>
                  </a:lnTo>
                  <a:lnTo>
                    <a:pt x="1231" y="1621"/>
                  </a:lnTo>
                  <a:lnTo>
                    <a:pt x="1353" y="1632"/>
                  </a:lnTo>
                  <a:lnTo>
                    <a:pt x="1471" y="1693"/>
                  </a:lnTo>
                  <a:lnTo>
                    <a:pt x="1664" y="1659"/>
                  </a:lnTo>
                  <a:lnTo>
                    <a:pt x="1819" y="1678"/>
                  </a:lnTo>
                  <a:lnTo>
                    <a:pt x="1975" y="1632"/>
                  </a:lnTo>
                  <a:lnTo>
                    <a:pt x="1893" y="1513"/>
                  </a:lnTo>
                  <a:lnTo>
                    <a:pt x="1920" y="1385"/>
                  </a:lnTo>
                  <a:lnTo>
                    <a:pt x="1874" y="1285"/>
                  </a:lnTo>
                  <a:lnTo>
                    <a:pt x="1865" y="1129"/>
                  </a:lnTo>
                  <a:lnTo>
                    <a:pt x="1783" y="967"/>
                  </a:lnTo>
                  <a:lnTo>
                    <a:pt x="1527" y="891"/>
                  </a:lnTo>
                  <a:lnTo>
                    <a:pt x="1289" y="873"/>
                  </a:lnTo>
                  <a:lnTo>
                    <a:pt x="1393" y="781"/>
                  </a:lnTo>
                  <a:lnTo>
                    <a:pt x="1549" y="745"/>
                  </a:lnTo>
                  <a:lnTo>
                    <a:pt x="1620" y="738"/>
                  </a:lnTo>
                  <a:lnTo>
                    <a:pt x="1753" y="732"/>
                  </a:lnTo>
                  <a:lnTo>
                    <a:pt x="1933" y="720"/>
                  </a:lnTo>
                  <a:lnTo>
                    <a:pt x="2107" y="618"/>
                  </a:lnTo>
                  <a:lnTo>
                    <a:pt x="2227" y="516"/>
                  </a:lnTo>
                  <a:lnTo>
                    <a:pt x="2377" y="438"/>
                  </a:lnTo>
                  <a:lnTo>
                    <a:pt x="2515" y="337"/>
                  </a:lnTo>
                  <a:lnTo>
                    <a:pt x="2420" y="343"/>
                  </a:lnTo>
                  <a:lnTo>
                    <a:pt x="2191" y="343"/>
                  </a:lnTo>
                  <a:lnTo>
                    <a:pt x="2077" y="331"/>
                  </a:lnTo>
                  <a:lnTo>
                    <a:pt x="2053" y="301"/>
                  </a:lnTo>
                  <a:lnTo>
                    <a:pt x="1951" y="301"/>
                  </a:lnTo>
                  <a:lnTo>
                    <a:pt x="1795" y="259"/>
                  </a:lnTo>
                  <a:lnTo>
                    <a:pt x="1645" y="289"/>
                  </a:lnTo>
                  <a:lnTo>
                    <a:pt x="1447" y="372"/>
                  </a:lnTo>
                  <a:lnTo>
                    <a:pt x="1297" y="408"/>
                  </a:lnTo>
                  <a:lnTo>
                    <a:pt x="1153" y="414"/>
                  </a:lnTo>
                  <a:lnTo>
                    <a:pt x="1308" y="337"/>
                  </a:lnTo>
                  <a:lnTo>
                    <a:pt x="1465" y="198"/>
                  </a:lnTo>
                  <a:lnTo>
                    <a:pt x="1453" y="168"/>
                  </a:lnTo>
                  <a:lnTo>
                    <a:pt x="1465" y="102"/>
                  </a:lnTo>
                  <a:lnTo>
                    <a:pt x="1477" y="36"/>
                  </a:lnTo>
                  <a:lnTo>
                    <a:pt x="1453" y="0"/>
                  </a:lnTo>
                  <a:lnTo>
                    <a:pt x="1417" y="24"/>
                  </a:lnTo>
                  <a:lnTo>
                    <a:pt x="1356" y="42"/>
                  </a:lnTo>
                  <a:lnTo>
                    <a:pt x="1189" y="102"/>
                  </a:lnTo>
                  <a:lnTo>
                    <a:pt x="1098" y="144"/>
                  </a:lnTo>
                  <a:lnTo>
                    <a:pt x="1026" y="144"/>
                  </a:lnTo>
                  <a:lnTo>
                    <a:pt x="991" y="168"/>
                  </a:lnTo>
                  <a:lnTo>
                    <a:pt x="889" y="331"/>
                  </a:lnTo>
                  <a:lnTo>
                    <a:pt x="852" y="408"/>
                  </a:lnTo>
                  <a:lnTo>
                    <a:pt x="726" y="480"/>
                  </a:lnTo>
                  <a:lnTo>
                    <a:pt x="649" y="540"/>
                  </a:lnTo>
                  <a:lnTo>
                    <a:pt x="643" y="540"/>
                  </a:lnTo>
                  <a:lnTo>
                    <a:pt x="637" y="534"/>
                  </a:lnTo>
                  <a:lnTo>
                    <a:pt x="600" y="516"/>
                  </a:lnTo>
                  <a:lnTo>
                    <a:pt x="564" y="492"/>
                  </a:lnTo>
                  <a:lnTo>
                    <a:pt x="552" y="486"/>
                  </a:lnTo>
                  <a:lnTo>
                    <a:pt x="540" y="474"/>
                  </a:lnTo>
                  <a:lnTo>
                    <a:pt x="528" y="462"/>
                  </a:lnTo>
                  <a:lnTo>
                    <a:pt x="504" y="444"/>
                  </a:lnTo>
                  <a:lnTo>
                    <a:pt x="474" y="426"/>
                  </a:lnTo>
                  <a:lnTo>
                    <a:pt x="444" y="408"/>
                  </a:lnTo>
                  <a:lnTo>
                    <a:pt x="415" y="390"/>
                  </a:lnTo>
                  <a:lnTo>
                    <a:pt x="385" y="372"/>
                  </a:lnTo>
                  <a:lnTo>
                    <a:pt x="366" y="366"/>
                  </a:lnTo>
                  <a:lnTo>
                    <a:pt x="360" y="360"/>
                  </a:lnTo>
                  <a:lnTo>
                    <a:pt x="192" y="234"/>
                  </a:lnTo>
                  <a:lnTo>
                    <a:pt x="210" y="307"/>
                  </a:lnTo>
                  <a:lnTo>
                    <a:pt x="570" y="564"/>
                  </a:lnTo>
                  <a:lnTo>
                    <a:pt x="558" y="618"/>
                  </a:lnTo>
                  <a:lnTo>
                    <a:pt x="444" y="732"/>
                  </a:lnTo>
                  <a:lnTo>
                    <a:pt x="324" y="787"/>
                  </a:lnTo>
                  <a:lnTo>
                    <a:pt x="318" y="787"/>
                  </a:lnTo>
                  <a:lnTo>
                    <a:pt x="258" y="811"/>
                  </a:lnTo>
                  <a:lnTo>
                    <a:pt x="127" y="853"/>
                  </a:lnTo>
                  <a:lnTo>
                    <a:pt x="0" y="901"/>
                  </a:lnTo>
                  <a:lnTo>
                    <a:pt x="0" y="1165"/>
                  </a:lnTo>
                  <a:lnTo>
                    <a:pt x="78" y="1147"/>
                  </a:lnTo>
                  <a:lnTo>
                    <a:pt x="372" y="1015"/>
                  </a:lnTo>
                  <a:lnTo>
                    <a:pt x="336" y="1117"/>
                  </a:lnTo>
                  <a:lnTo>
                    <a:pt x="222" y="1262"/>
                  </a:lnTo>
                  <a:lnTo>
                    <a:pt x="145" y="1453"/>
                  </a:lnTo>
                  <a:lnTo>
                    <a:pt x="139" y="1459"/>
                  </a:lnTo>
                  <a:lnTo>
                    <a:pt x="133" y="1465"/>
                  </a:lnTo>
                  <a:lnTo>
                    <a:pt x="102" y="1495"/>
                  </a:lnTo>
                  <a:lnTo>
                    <a:pt x="90" y="1507"/>
                  </a:lnTo>
                  <a:lnTo>
                    <a:pt x="84" y="1519"/>
                  </a:lnTo>
                  <a:lnTo>
                    <a:pt x="84" y="1531"/>
                  </a:lnTo>
                  <a:lnTo>
                    <a:pt x="96" y="1537"/>
                  </a:lnTo>
                  <a:lnTo>
                    <a:pt x="114" y="1549"/>
                  </a:lnTo>
                  <a:lnTo>
                    <a:pt x="127" y="1567"/>
                  </a:lnTo>
                  <a:lnTo>
                    <a:pt x="139" y="1597"/>
                  </a:lnTo>
                  <a:lnTo>
                    <a:pt x="145" y="1633"/>
                  </a:lnTo>
                  <a:lnTo>
                    <a:pt x="150" y="1663"/>
                  </a:lnTo>
                  <a:lnTo>
                    <a:pt x="156" y="1693"/>
                  </a:lnTo>
                  <a:lnTo>
                    <a:pt x="162" y="1717"/>
                  </a:lnTo>
                  <a:lnTo>
                    <a:pt x="162" y="1723"/>
                  </a:lnTo>
                  <a:lnTo>
                    <a:pt x="216" y="1796"/>
                  </a:lnTo>
                  <a:lnTo>
                    <a:pt x="216" y="1802"/>
                  </a:lnTo>
                  <a:lnTo>
                    <a:pt x="222" y="1814"/>
                  </a:lnTo>
                  <a:lnTo>
                    <a:pt x="228" y="1850"/>
                  </a:lnTo>
                  <a:lnTo>
                    <a:pt x="234" y="1886"/>
                  </a:lnTo>
                  <a:lnTo>
                    <a:pt x="240" y="1904"/>
                  </a:lnTo>
                  <a:lnTo>
                    <a:pt x="240" y="1916"/>
                  </a:lnTo>
                  <a:lnTo>
                    <a:pt x="246" y="1922"/>
                  </a:lnTo>
                  <a:lnTo>
                    <a:pt x="252" y="1934"/>
                  </a:lnTo>
                  <a:lnTo>
                    <a:pt x="258" y="1970"/>
                  </a:lnTo>
                  <a:lnTo>
                    <a:pt x="438" y="1970"/>
                  </a:lnTo>
                  <a:lnTo>
                    <a:pt x="462" y="1922"/>
                  </a:lnTo>
                  <a:lnTo>
                    <a:pt x="624" y="1778"/>
                  </a:lnTo>
                  <a:lnTo>
                    <a:pt x="624" y="1778"/>
                  </a:lnTo>
                  <a:close/>
                </a:path>
              </a:pathLst>
            </a:custGeom>
            <a:gradFill rotWithShape="0">
              <a:gsLst>
                <a:gs pos="0">
                  <a:schemeClr val="bg2"/>
                </a:gs>
                <a:gs pos="50000">
                  <a:schemeClr val="bg1"/>
                </a:gs>
                <a:gs pos="100000">
                  <a:schemeClr val="bg2"/>
                </a:gs>
              </a:gsLst>
              <a:lin ang="2700000" scaled="1"/>
            </a:gradFill>
            <a:ln w="9525">
              <a:noFill/>
              <a:round/>
              <a:headEnd/>
              <a:tailEnd/>
            </a:ln>
          </p:spPr>
          <p:txBody>
            <a:bodyPr/>
            <a:lstStyle/>
            <a:p>
              <a:pPr eaLnBrk="1" hangingPunct="1">
                <a:defRPr/>
              </a:pPr>
              <a:endParaRPr lang="en-US">
                <a:effectLst>
                  <a:outerShdw blurRad="38100" dist="38100" dir="2700000" algn="tl">
                    <a:srgbClr val="000000">
                      <a:alpha val="43137"/>
                    </a:srgbClr>
                  </a:outerShdw>
                </a:effectLst>
                <a:cs typeface="Arial" charset="0"/>
              </a:endParaRPr>
            </a:p>
          </p:txBody>
        </p:sp>
        <p:sp>
          <p:nvSpPr>
            <p:cNvPr id="16388" name="Freeform 4">
              <a:extLst>
                <a:ext uri="{FF2B5EF4-FFF2-40B4-BE49-F238E27FC236}">
                  <a16:creationId xmlns:a16="http://schemas.microsoft.com/office/drawing/2014/main" id="{D827A4FD-D9E3-D823-550F-1CC7BCE33AD7}"/>
                </a:ext>
              </a:extLst>
            </p:cNvPr>
            <p:cNvSpPr>
              <a:spLocks/>
            </p:cNvSpPr>
            <p:nvPr/>
          </p:nvSpPr>
          <p:spPr bwMode="hidden">
            <a:xfrm>
              <a:off x="0" y="2496"/>
              <a:ext cx="2112" cy="1604"/>
            </a:xfrm>
            <a:custGeom>
              <a:avLst/>
              <a:gdLst/>
              <a:ahLst/>
              <a:cxnLst>
                <a:cxn ang="0">
                  <a:pos x="580" y="1043"/>
                </a:cxn>
                <a:cxn ang="0">
                  <a:pos x="544" y="683"/>
                </a:cxn>
                <a:cxn ang="0">
                  <a:pos x="670" y="395"/>
                </a:cxn>
                <a:cxn ang="0">
                  <a:pos x="927" y="587"/>
                </a:cxn>
                <a:cxn ang="0">
                  <a:pos x="1214" y="869"/>
                </a:cxn>
                <a:cxn ang="0">
                  <a:pos x="1483" y="1109"/>
                </a:cxn>
                <a:cxn ang="0">
                  <a:pos x="1800" y="1360"/>
                </a:cxn>
                <a:cxn ang="0">
                  <a:pos x="1883" y="1414"/>
                </a:cxn>
                <a:cxn ang="0">
                  <a:pos x="1836" y="1354"/>
                </a:cxn>
                <a:cxn ang="0">
                  <a:pos x="1411" y="1001"/>
                </a:cxn>
                <a:cxn ang="0">
                  <a:pos x="1088" y="683"/>
                </a:cxn>
                <a:cxn ang="0">
                  <a:pos x="723" y="329"/>
                </a:cxn>
                <a:cxn ang="0">
                  <a:pos x="999" y="311"/>
                </a:cxn>
                <a:cxn ang="0">
                  <a:pos x="1286" y="317"/>
                </a:cxn>
                <a:cxn ang="0">
                  <a:pos x="1614" y="269"/>
                </a:cxn>
                <a:cxn ang="0">
                  <a:pos x="2123" y="197"/>
                </a:cxn>
                <a:cxn ang="0">
                  <a:pos x="2075" y="173"/>
                </a:cxn>
                <a:cxn ang="0">
                  <a:pos x="1543" y="257"/>
                </a:cxn>
                <a:cxn ang="0">
                  <a:pos x="1208" y="275"/>
                </a:cxn>
                <a:cxn ang="0">
                  <a:pos x="759" y="257"/>
                </a:cxn>
                <a:cxn ang="0">
                  <a:pos x="819" y="227"/>
                </a:cxn>
                <a:cxn ang="0">
                  <a:pos x="1142" y="0"/>
                </a:cxn>
                <a:cxn ang="0">
                  <a:pos x="1088" y="30"/>
                </a:cxn>
                <a:cxn ang="0">
                  <a:pos x="1010" y="84"/>
                </a:cxn>
                <a:cxn ang="0">
                  <a:pos x="855" y="191"/>
                </a:cxn>
                <a:cxn ang="0">
                  <a:pos x="670" y="281"/>
                </a:cxn>
                <a:cxn ang="0">
                  <a:pos x="634" y="359"/>
                </a:cxn>
                <a:cxn ang="0">
                  <a:pos x="305" y="587"/>
                </a:cxn>
                <a:cxn ang="0">
                  <a:pos x="0" y="725"/>
                </a:cxn>
                <a:cxn ang="0">
                  <a:pos x="0" y="731"/>
                </a:cxn>
                <a:cxn ang="0">
                  <a:pos x="0" y="767"/>
                </a:cxn>
                <a:cxn ang="0">
                  <a:pos x="299" y="635"/>
                </a:cxn>
                <a:cxn ang="0">
                  <a:pos x="592" y="431"/>
                </a:cxn>
                <a:cxn ang="0">
                  <a:pos x="508" y="671"/>
                </a:cxn>
                <a:cxn ang="0">
                  <a:pos x="526" y="995"/>
                </a:cxn>
                <a:cxn ang="0">
                  <a:pos x="460" y="1168"/>
                </a:cxn>
                <a:cxn ang="0">
                  <a:pos x="329" y="1480"/>
                </a:cxn>
                <a:cxn ang="0">
                  <a:pos x="323" y="1696"/>
                </a:cxn>
                <a:cxn ang="0">
                  <a:pos x="329" y="1696"/>
                </a:cxn>
                <a:cxn ang="0">
                  <a:pos x="347" y="1552"/>
                </a:cxn>
                <a:cxn ang="0">
                  <a:pos x="580" y="1043"/>
                </a:cxn>
                <a:cxn ang="0">
                  <a:pos x="580" y="1043"/>
                </a:cxn>
              </a:cxnLst>
              <a:rect l="0" t="0" r="r" b="b"/>
              <a:pathLst>
                <a:path w="2123" h="1696">
                  <a:moveTo>
                    <a:pt x="580" y="1043"/>
                  </a:moveTo>
                  <a:lnTo>
                    <a:pt x="544" y="683"/>
                  </a:lnTo>
                  <a:lnTo>
                    <a:pt x="670" y="395"/>
                  </a:lnTo>
                  <a:lnTo>
                    <a:pt x="927" y="587"/>
                  </a:lnTo>
                  <a:lnTo>
                    <a:pt x="1214" y="869"/>
                  </a:lnTo>
                  <a:lnTo>
                    <a:pt x="1483" y="1109"/>
                  </a:lnTo>
                  <a:lnTo>
                    <a:pt x="1800" y="1360"/>
                  </a:lnTo>
                  <a:lnTo>
                    <a:pt x="1883" y="1414"/>
                  </a:lnTo>
                  <a:lnTo>
                    <a:pt x="1836" y="1354"/>
                  </a:lnTo>
                  <a:lnTo>
                    <a:pt x="1411" y="1001"/>
                  </a:lnTo>
                  <a:lnTo>
                    <a:pt x="1088" y="683"/>
                  </a:lnTo>
                  <a:lnTo>
                    <a:pt x="723" y="329"/>
                  </a:lnTo>
                  <a:lnTo>
                    <a:pt x="999" y="311"/>
                  </a:lnTo>
                  <a:lnTo>
                    <a:pt x="1286" y="317"/>
                  </a:lnTo>
                  <a:lnTo>
                    <a:pt x="1614" y="269"/>
                  </a:lnTo>
                  <a:lnTo>
                    <a:pt x="2123" y="197"/>
                  </a:lnTo>
                  <a:lnTo>
                    <a:pt x="2075" y="173"/>
                  </a:lnTo>
                  <a:lnTo>
                    <a:pt x="1543" y="257"/>
                  </a:lnTo>
                  <a:lnTo>
                    <a:pt x="1208" y="275"/>
                  </a:lnTo>
                  <a:lnTo>
                    <a:pt x="759" y="257"/>
                  </a:lnTo>
                  <a:lnTo>
                    <a:pt x="819" y="227"/>
                  </a:lnTo>
                  <a:lnTo>
                    <a:pt x="1142" y="0"/>
                  </a:lnTo>
                  <a:lnTo>
                    <a:pt x="1088" y="30"/>
                  </a:lnTo>
                  <a:lnTo>
                    <a:pt x="1010" y="84"/>
                  </a:lnTo>
                  <a:lnTo>
                    <a:pt x="855" y="191"/>
                  </a:lnTo>
                  <a:lnTo>
                    <a:pt x="670" y="281"/>
                  </a:lnTo>
                  <a:lnTo>
                    <a:pt x="634" y="359"/>
                  </a:lnTo>
                  <a:lnTo>
                    <a:pt x="305" y="587"/>
                  </a:lnTo>
                  <a:lnTo>
                    <a:pt x="0" y="725"/>
                  </a:lnTo>
                  <a:lnTo>
                    <a:pt x="0" y="731"/>
                  </a:lnTo>
                  <a:lnTo>
                    <a:pt x="0" y="767"/>
                  </a:lnTo>
                  <a:lnTo>
                    <a:pt x="299" y="635"/>
                  </a:lnTo>
                  <a:lnTo>
                    <a:pt x="592" y="431"/>
                  </a:lnTo>
                  <a:lnTo>
                    <a:pt x="508" y="671"/>
                  </a:lnTo>
                  <a:lnTo>
                    <a:pt x="526" y="995"/>
                  </a:lnTo>
                  <a:lnTo>
                    <a:pt x="460" y="1168"/>
                  </a:lnTo>
                  <a:lnTo>
                    <a:pt x="329" y="1480"/>
                  </a:lnTo>
                  <a:lnTo>
                    <a:pt x="323" y="1696"/>
                  </a:lnTo>
                  <a:lnTo>
                    <a:pt x="329" y="1696"/>
                  </a:lnTo>
                  <a:lnTo>
                    <a:pt x="347" y="1552"/>
                  </a:lnTo>
                  <a:lnTo>
                    <a:pt x="580" y="1043"/>
                  </a:lnTo>
                  <a:lnTo>
                    <a:pt x="580" y="1043"/>
                  </a:lnTo>
                  <a:close/>
                </a:path>
              </a:pathLst>
            </a:custGeom>
            <a:gradFill rotWithShape="0">
              <a:gsLst>
                <a:gs pos="0">
                  <a:schemeClr val="accent2"/>
                </a:gs>
                <a:gs pos="100000">
                  <a:schemeClr val="bg1"/>
                </a:gs>
              </a:gsLst>
              <a:lin ang="5400000" scaled="1"/>
            </a:gradFill>
            <a:ln w="9525">
              <a:noFill/>
              <a:round/>
              <a:headEnd/>
              <a:tailEnd/>
            </a:ln>
          </p:spPr>
          <p:txBody>
            <a:bodyPr/>
            <a:lstStyle/>
            <a:p>
              <a:pPr eaLnBrk="1" hangingPunct="1">
                <a:defRPr/>
              </a:pPr>
              <a:endParaRPr lang="en-US">
                <a:effectLst>
                  <a:outerShdw blurRad="38100" dist="38100" dir="2700000" algn="tl">
                    <a:srgbClr val="000000">
                      <a:alpha val="43137"/>
                    </a:srgbClr>
                  </a:outerShdw>
                </a:effectLst>
                <a:cs typeface="Arial" charset="0"/>
              </a:endParaRPr>
            </a:p>
          </p:txBody>
        </p:sp>
        <p:sp>
          <p:nvSpPr>
            <p:cNvPr id="16389" name="Freeform 5">
              <a:extLst>
                <a:ext uri="{FF2B5EF4-FFF2-40B4-BE49-F238E27FC236}">
                  <a16:creationId xmlns:a16="http://schemas.microsoft.com/office/drawing/2014/main" id="{EAEC7724-BA1B-9AFE-1EF7-39C56874C569}"/>
                </a:ext>
              </a:extLst>
            </p:cNvPr>
            <p:cNvSpPr>
              <a:spLocks/>
            </p:cNvSpPr>
            <p:nvPr/>
          </p:nvSpPr>
          <p:spPr bwMode="hidden">
            <a:xfrm>
              <a:off x="2092" y="3233"/>
              <a:ext cx="3668" cy="943"/>
            </a:xfrm>
            <a:custGeom>
              <a:avLst/>
              <a:gdLst/>
              <a:ahLst/>
              <a:cxnLst>
                <a:cxn ang="0">
                  <a:pos x="3338" y="288"/>
                </a:cxn>
                <a:cxn ang="0">
                  <a:pos x="3194" y="258"/>
                </a:cxn>
                <a:cxn ang="0">
                  <a:pos x="2816" y="234"/>
                </a:cxn>
                <a:cxn ang="0">
                  <a:pos x="2330" y="306"/>
                </a:cxn>
                <a:cxn ang="0">
                  <a:pos x="2372" y="258"/>
                </a:cxn>
                <a:cxn ang="0">
                  <a:pos x="2624" y="132"/>
                </a:cxn>
                <a:cxn ang="0">
                  <a:pos x="2707" y="24"/>
                </a:cxn>
                <a:cxn ang="0">
                  <a:pos x="2642" y="12"/>
                </a:cxn>
                <a:cxn ang="0">
                  <a:pos x="2515" y="54"/>
                </a:cxn>
                <a:cxn ang="0">
                  <a:pos x="2324" y="66"/>
                </a:cxn>
                <a:cxn ang="0">
                  <a:pos x="2101" y="90"/>
                </a:cxn>
                <a:cxn ang="0">
                  <a:pos x="1855" y="228"/>
                </a:cxn>
                <a:cxn ang="0">
                  <a:pos x="1591" y="337"/>
                </a:cxn>
                <a:cxn ang="0">
                  <a:pos x="1459" y="379"/>
                </a:cxn>
                <a:cxn ang="0">
                  <a:pos x="1417" y="361"/>
                </a:cxn>
                <a:cxn ang="0">
                  <a:pos x="1363" y="331"/>
                </a:cxn>
                <a:cxn ang="0">
                  <a:pos x="1344" y="312"/>
                </a:cxn>
                <a:cxn ang="0">
                  <a:pos x="1290" y="288"/>
                </a:cxn>
                <a:cxn ang="0">
                  <a:pos x="1230" y="252"/>
                </a:cxn>
                <a:cxn ang="0">
                  <a:pos x="1119" y="227"/>
                </a:cxn>
                <a:cxn ang="0">
                  <a:pos x="1320" y="438"/>
                </a:cxn>
                <a:cxn ang="0">
                  <a:pos x="960" y="558"/>
                </a:cxn>
                <a:cxn ang="0">
                  <a:pos x="474" y="630"/>
                </a:cxn>
                <a:cxn ang="0">
                  <a:pos x="132" y="781"/>
                </a:cxn>
                <a:cxn ang="0">
                  <a:pos x="234" y="847"/>
                </a:cxn>
                <a:cxn ang="0">
                  <a:pos x="925" y="739"/>
                </a:cxn>
                <a:cxn ang="0">
                  <a:pos x="637" y="925"/>
                </a:cxn>
                <a:cxn ang="0">
                  <a:pos x="1405" y="943"/>
                </a:cxn>
                <a:cxn ang="0">
                  <a:pos x="1447" y="943"/>
                </a:cxn>
                <a:cxn ang="0">
                  <a:pos x="2888" y="859"/>
                </a:cxn>
                <a:cxn ang="0">
                  <a:pos x="2582" y="708"/>
                </a:cxn>
                <a:cxn ang="0">
                  <a:pos x="2299" y="606"/>
                </a:cxn>
                <a:cxn ang="0">
                  <a:pos x="2606" y="588"/>
                </a:cxn>
                <a:cxn ang="0">
                  <a:pos x="3001" y="582"/>
                </a:cxn>
                <a:cxn ang="0">
                  <a:pos x="3452" y="438"/>
                </a:cxn>
                <a:cxn ang="0">
                  <a:pos x="3668" y="312"/>
                </a:cxn>
                <a:cxn ang="0">
                  <a:pos x="3482" y="300"/>
                </a:cxn>
              </a:cxnLst>
              <a:rect l="0" t="0" r="r" b="b"/>
              <a:pathLst>
                <a:path w="3668" h="943">
                  <a:moveTo>
                    <a:pt x="3482" y="300"/>
                  </a:moveTo>
                  <a:lnTo>
                    <a:pt x="3338" y="288"/>
                  </a:lnTo>
                  <a:lnTo>
                    <a:pt x="3320" y="264"/>
                  </a:lnTo>
                  <a:lnTo>
                    <a:pt x="3194" y="258"/>
                  </a:lnTo>
                  <a:lnTo>
                    <a:pt x="3019" y="216"/>
                  </a:lnTo>
                  <a:lnTo>
                    <a:pt x="2816" y="234"/>
                  </a:lnTo>
                  <a:lnTo>
                    <a:pt x="2533" y="288"/>
                  </a:lnTo>
                  <a:lnTo>
                    <a:pt x="2330" y="306"/>
                  </a:lnTo>
                  <a:lnTo>
                    <a:pt x="2149" y="312"/>
                  </a:lnTo>
                  <a:lnTo>
                    <a:pt x="2372" y="258"/>
                  </a:lnTo>
                  <a:lnTo>
                    <a:pt x="2624" y="156"/>
                  </a:lnTo>
                  <a:lnTo>
                    <a:pt x="2624" y="132"/>
                  </a:lnTo>
                  <a:lnTo>
                    <a:pt x="2666" y="78"/>
                  </a:lnTo>
                  <a:lnTo>
                    <a:pt x="2707" y="24"/>
                  </a:lnTo>
                  <a:lnTo>
                    <a:pt x="2695" y="0"/>
                  </a:lnTo>
                  <a:lnTo>
                    <a:pt x="2642" y="12"/>
                  </a:lnTo>
                  <a:lnTo>
                    <a:pt x="2557" y="30"/>
                  </a:lnTo>
                  <a:lnTo>
                    <a:pt x="2515" y="54"/>
                  </a:lnTo>
                  <a:lnTo>
                    <a:pt x="2425" y="84"/>
                  </a:lnTo>
                  <a:lnTo>
                    <a:pt x="2324" y="66"/>
                  </a:lnTo>
                  <a:lnTo>
                    <a:pt x="2191" y="90"/>
                  </a:lnTo>
                  <a:lnTo>
                    <a:pt x="2101" y="90"/>
                  </a:lnTo>
                  <a:lnTo>
                    <a:pt x="2047" y="108"/>
                  </a:lnTo>
                  <a:lnTo>
                    <a:pt x="1855" y="228"/>
                  </a:lnTo>
                  <a:lnTo>
                    <a:pt x="1771" y="288"/>
                  </a:lnTo>
                  <a:lnTo>
                    <a:pt x="1591" y="337"/>
                  </a:lnTo>
                  <a:lnTo>
                    <a:pt x="1465" y="379"/>
                  </a:lnTo>
                  <a:lnTo>
                    <a:pt x="1459" y="379"/>
                  </a:lnTo>
                  <a:lnTo>
                    <a:pt x="1453" y="373"/>
                  </a:lnTo>
                  <a:lnTo>
                    <a:pt x="1417" y="361"/>
                  </a:lnTo>
                  <a:lnTo>
                    <a:pt x="1381" y="343"/>
                  </a:lnTo>
                  <a:lnTo>
                    <a:pt x="1363" y="331"/>
                  </a:lnTo>
                  <a:lnTo>
                    <a:pt x="1357" y="324"/>
                  </a:lnTo>
                  <a:lnTo>
                    <a:pt x="1344" y="312"/>
                  </a:lnTo>
                  <a:lnTo>
                    <a:pt x="1320" y="300"/>
                  </a:lnTo>
                  <a:lnTo>
                    <a:pt x="1290" y="288"/>
                  </a:lnTo>
                  <a:lnTo>
                    <a:pt x="1260" y="270"/>
                  </a:lnTo>
                  <a:lnTo>
                    <a:pt x="1230" y="252"/>
                  </a:lnTo>
                  <a:lnTo>
                    <a:pt x="1187" y="227"/>
                  </a:lnTo>
                  <a:lnTo>
                    <a:pt x="1119" y="227"/>
                  </a:lnTo>
                  <a:lnTo>
                    <a:pt x="1357" y="397"/>
                  </a:lnTo>
                  <a:lnTo>
                    <a:pt x="1320" y="438"/>
                  </a:lnTo>
                  <a:lnTo>
                    <a:pt x="1135" y="522"/>
                  </a:lnTo>
                  <a:lnTo>
                    <a:pt x="960" y="558"/>
                  </a:lnTo>
                  <a:lnTo>
                    <a:pt x="684" y="600"/>
                  </a:lnTo>
                  <a:lnTo>
                    <a:pt x="474" y="630"/>
                  </a:lnTo>
                  <a:lnTo>
                    <a:pt x="390" y="684"/>
                  </a:lnTo>
                  <a:lnTo>
                    <a:pt x="132" y="781"/>
                  </a:lnTo>
                  <a:lnTo>
                    <a:pt x="0" y="829"/>
                  </a:lnTo>
                  <a:lnTo>
                    <a:pt x="234" y="847"/>
                  </a:lnTo>
                  <a:lnTo>
                    <a:pt x="498" y="829"/>
                  </a:lnTo>
                  <a:lnTo>
                    <a:pt x="925" y="739"/>
                  </a:lnTo>
                  <a:lnTo>
                    <a:pt x="840" y="817"/>
                  </a:lnTo>
                  <a:lnTo>
                    <a:pt x="637" y="925"/>
                  </a:lnTo>
                  <a:lnTo>
                    <a:pt x="613" y="943"/>
                  </a:lnTo>
                  <a:lnTo>
                    <a:pt x="1405" y="943"/>
                  </a:lnTo>
                  <a:lnTo>
                    <a:pt x="1411" y="925"/>
                  </a:lnTo>
                  <a:lnTo>
                    <a:pt x="1447" y="943"/>
                  </a:lnTo>
                  <a:lnTo>
                    <a:pt x="2924" y="943"/>
                  </a:lnTo>
                  <a:lnTo>
                    <a:pt x="2888" y="859"/>
                  </a:lnTo>
                  <a:lnTo>
                    <a:pt x="2713" y="775"/>
                  </a:lnTo>
                  <a:lnTo>
                    <a:pt x="2582" y="708"/>
                  </a:lnTo>
                  <a:lnTo>
                    <a:pt x="2336" y="636"/>
                  </a:lnTo>
                  <a:lnTo>
                    <a:pt x="2299" y="606"/>
                  </a:lnTo>
                  <a:lnTo>
                    <a:pt x="2509" y="582"/>
                  </a:lnTo>
                  <a:lnTo>
                    <a:pt x="2606" y="588"/>
                  </a:lnTo>
                  <a:lnTo>
                    <a:pt x="2773" y="588"/>
                  </a:lnTo>
                  <a:lnTo>
                    <a:pt x="3001" y="582"/>
                  </a:lnTo>
                  <a:lnTo>
                    <a:pt x="3259" y="516"/>
                  </a:lnTo>
                  <a:lnTo>
                    <a:pt x="3452" y="438"/>
                  </a:lnTo>
                  <a:lnTo>
                    <a:pt x="3668" y="391"/>
                  </a:lnTo>
                  <a:lnTo>
                    <a:pt x="3668" y="312"/>
                  </a:lnTo>
                  <a:lnTo>
                    <a:pt x="3482" y="300"/>
                  </a:lnTo>
                  <a:lnTo>
                    <a:pt x="3482" y="300"/>
                  </a:lnTo>
                  <a:close/>
                </a:path>
              </a:pathLst>
            </a:custGeom>
            <a:gradFill rotWithShape="0">
              <a:gsLst>
                <a:gs pos="0">
                  <a:schemeClr val="bg2"/>
                </a:gs>
                <a:gs pos="100000">
                  <a:schemeClr val="bg1"/>
                </a:gs>
              </a:gsLst>
              <a:lin ang="5400000" scaled="1"/>
            </a:gradFill>
            <a:ln w="9525">
              <a:noFill/>
              <a:round/>
              <a:headEnd/>
              <a:tailEnd/>
            </a:ln>
          </p:spPr>
          <p:txBody>
            <a:bodyPr/>
            <a:lstStyle/>
            <a:p>
              <a:pPr eaLnBrk="1" hangingPunct="1">
                <a:defRPr/>
              </a:pPr>
              <a:endParaRPr lang="en-US">
                <a:effectLst>
                  <a:outerShdw blurRad="38100" dist="38100" dir="2700000" algn="tl">
                    <a:srgbClr val="000000">
                      <a:alpha val="43137"/>
                    </a:srgbClr>
                  </a:outerShdw>
                </a:effectLst>
                <a:cs typeface="Arial" charset="0"/>
              </a:endParaRPr>
            </a:p>
          </p:txBody>
        </p:sp>
        <p:sp>
          <p:nvSpPr>
            <p:cNvPr id="16390" name="Freeform 6">
              <a:extLst>
                <a:ext uri="{FF2B5EF4-FFF2-40B4-BE49-F238E27FC236}">
                  <a16:creationId xmlns:a16="http://schemas.microsoft.com/office/drawing/2014/main" id="{2DE9ADF8-BD37-8A77-3D77-E77601E089A5}"/>
                </a:ext>
              </a:extLst>
            </p:cNvPr>
            <p:cNvSpPr>
              <a:spLocks/>
            </p:cNvSpPr>
            <p:nvPr/>
          </p:nvSpPr>
          <p:spPr bwMode="hidden">
            <a:xfrm>
              <a:off x="0" y="524"/>
              <a:ext cx="973" cy="1195"/>
            </a:xfrm>
            <a:custGeom>
              <a:avLst/>
              <a:gdLst/>
              <a:ahLst/>
              <a:cxnLst>
                <a:cxn ang="0">
                  <a:pos x="323" y="1186"/>
                </a:cxn>
                <a:cxn ang="0">
                  <a:pos x="490" y="1192"/>
                </a:cxn>
                <a:cxn ang="0">
                  <a:pos x="580" y="1150"/>
                </a:cxn>
                <a:cxn ang="0">
                  <a:pos x="813" y="1085"/>
                </a:cxn>
                <a:cxn ang="0">
                  <a:pos x="933" y="1055"/>
                </a:cxn>
                <a:cxn ang="0">
                  <a:pos x="759" y="989"/>
                </a:cxn>
                <a:cxn ang="0">
                  <a:pos x="556" y="953"/>
                </a:cxn>
                <a:cxn ang="0">
                  <a:pos x="197" y="971"/>
                </a:cxn>
                <a:cxn ang="0">
                  <a:pos x="299" y="893"/>
                </a:cxn>
                <a:cxn ang="0">
                  <a:pos x="496" y="803"/>
                </a:cxn>
                <a:cxn ang="0">
                  <a:pos x="694" y="671"/>
                </a:cxn>
                <a:cxn ang="0">
                  <a:pos x="700" y="671"/>
                </a:cxn>
                <a:cxn ang="0">
                  <a:pos x="712" y="665"/>
                </a:cxn>
                <a:cxn ang="0">
                  <a:pos x="753" y="647"/>
                </a:cxn>
                <a:cxn ang="0">
                  <a:pos x="777" y="641"/>
                </a:cxn>
                <a:cxn ang="0">
                  <a:pos x="789" y="629"/>
                </a:cxn>
                <a:cxn ang="0">
                  <a:pos x="795" y="617"/>
                </a:cxn>
                <a:cxn ang="0">
                  <a:pos x="789" y="611"/>
                </a:cxn>
                <a:cxn ang="0">
                  <a:pos x="783" y="599"/>
                </a:cxn>
                <a:cxn ang="0">
                  <a:pos x="783" y="575"/>
                </a:cxn>
                <a:cxn ang="0">
                  <a:pos x="795" y="545"/>
                </a:cxn>
                <a:cxn ang="0">
                  <a:pos x="807" y="515"/>
                </a:cxn>
                <a:cxn ang="0">
                  <a:pos x="825" y="485"/>
                </a:cxn>
                <a:cxn ang="0">
                  <a:pos x="837" y="455"/>
                </a:cxn>
                <a:cxn ang="0">
                  <a:pos x="843" y="437"/>
                </a:cxn>
                <a:cxn ang="0">
                  <a:pos x="849" y="431"/>
                </a:cxn>
                <a:cxn ang="0">
                  <a:pos x="849" y="347"/>
                </a:cxn>
                <a:cxn ang="0">
                  <a:pos x="849" y="341"/>
                </a:cxn>
                <a:cxn ang="0">
                  <a:pos x="855" y="335"/>
                </a:cxn>
                <a:cxn ang="0">
                  <a:pos x="873" y="305"/>
                </a:cxn>
                <a:cxn ang="0">
                  <a:pos x="885" y="269"/>
                </a:cxn>
                <a:cxn ang="0">
                  <a:pos x="897" y="239"/>
                </a:cxn>
                <a:cxn ang="0">
                  <a:pos x="903" y="227"/>
                </a:cxn>
                <a:cxn ang="0">
                  <a:pos x="909" y="215"/>
                </a:cxn>
                <a:cxn ang="0">
                  <a:pos x="927" y="173"/>
                </a:cxn>
                <a:cxn ang="0">
                  <a:pos x="945" y="137"/>
                </a:cxn>
                <a:cxn ang="0">
                  <a:pos x="951" y="125"/>
                </a:cxn>
                <a:cxn ang="0">
                  <a:pos x="951" y="119"/>
                </a:cxn>
                <a:cxn ang="0">
                  <a:pos x="969" y="0"/>
                </a:cxn>
                <a:cxn ang="0">
                  <a:pos x="945" y="47"/>
                </a:cxn>
                <a:cxn ang="0">
                  <a:pos x="783" y="113"/>
                </a:cxn>
                <a:cxn ang="0">
                  <a:pos x="706" y="161"/>
                </a:cxn>
                <a:cxn ang="0">
                  <a:pos x="460" y="233"/>
                </a:cxn>
                <a:cxn ang="0">
                  <a:pos x="281" y="287"/>
                </a:cxn>
                <a:cxn ang="0">
                  <a:pos x="173" y="293"/>
                </a:cxn>
                <a:cxn ang="0">
                  <a:pos x="12" y="485"/>
                </a:cxn>
                <a:cxn ang="0">
                  <a:pos x="0" y="509"/>
                </a:cxn>
                <a:cxn ang="0">
                  <a:pos x="0" y="1186"/>
                </a:cxn>
                <a:cxn ang="0">
                  <a:pos x="96" y="1180"/>
                </a:cxn>
                <a:cxn ang="0">
                  <a:pos x="323" y="1186"/>
                </a:cxn>
                <a:cxn ang="0">
                  <a:pos x="323" y="1186"/>
                </a:cxn>
              </a:cxnLst>
              <a:rect l="0" t="0" r="r" b="b"/>
              <a:pathLst>
                <a:path w="969" h="1192">
                  <a:moveTo>
                    <a:pt x="323" y="1186"/>
                  </a:moveTo>
                  <a:lnTo>
                    <a:pt x="490" y="1192"/>
                  </a:lnTo>
                  <a:lnTo>
                    <a:pt x="580" y="1150"/>
                  </a:lnTo>
                  <a:lnTo>
                    <a:pt x="813" y="1085"/>
                  </a:lnTo>
                  <a:lnTo>
                    <a:pt x="933" y="1055"/>
                  </a:lnTo>
                  <a:lnTo>
                    <a:pt x="759" y="989"/>
                  </a:lnTo>
                  <a:lnTo>
                    <a:pt x="556" y="953"/>
                  </a:lnTo>
                  <a:lnTo>
                    <a:pt x="197" y="971"/>
                  </a:lnTo>
                  <a:lnTo>
                    <a:pt x="299" y="893"/>
                  </a:lnTo>
                  <a:lnTo>
                    <a:pt x="496" y="803"/>
                  </a:lnTo>
                  <a:lnTo>
                    <a:pt x="694" y="671"/>
                  </a:lnTo>
                  <a:lnTo>
                    <a:pt x="700" y="671"/>
                  </a:lnTo>
                  <a:lnTo>
                    <a:pt x="712" y="665"/>
                  </a:lnTo>
                  <a:lnTo>
                    <a:pt x="753" y="647"/>
                  </a:lnTo>
                  <a:lnTo>
                    <a:pt x="777" y="641"/>
                  </a:lnTo>
                  <a:lnTo>
                    <a:pt x="789" y="629"/>
                  </a:lnTo>
                  <a:lnTo>
                    <a:pt x="795" y="617"/>
                  </a:lnTo>
                  <a:lnTo>
                    <a:pt x="789" y="611"/>
                  </a:lnTo>
                  <a:lnTo>
                    <a:pt x="783" y="599"/>
                  </a:lnTo>
                  <a:lnTo>
                    <a:pt x="783" y="575"/>
                  </a:lnTo>
                  <a:lnTo>
                    <a:pt x="795" y="545"/>
                  </a:lnTo>
                  <a:lnTo>
                    <a:pt x="807" y="515"/>
                  </a:lnTo>
                  <a:lnTo>
                    <a:pt x="825" y="485"/>
                  </a:lnTo>
                  <a:lnTo>
                    <a:pt x="837" y="455"/>
                  </a:lnTo>
                  <a:lnTo>
                    <a:pt x="843" y="437"/>
                  </a:lnTo>
                  <a:lnTo>
                    <a:pt x="849" y="431"/>
                  </a:lnTo>
                  <a:lnTo>
                    <a:pt x="849" y="347"/>
                  </a:lnTo>
                  <a:lnTo>
                    <a:pt x="849" y="341"/>
                  </a:lnTo>
                  <a:lnTo>
                    <a:pt x="855" y="335"/>
                  </a:lnTo>
                  <a:lnTo>
                    <a:pt x="873" y="305"/>
                  </a:lnTo>
                  <a:lnTo>
                    <a:pt x="885" y="269"/>
                  </a:lnTo>
                  <a:lnTo>
                    <a:pt x="897" y="239"/>
                  </a:lnTo>
                  <a:lnTo>
                    <a:pt x="903" y="227"/>
                  </a:lnTo>
                  <a:lnTo>
                    <a:pt x="909" y="215"/>
                  </a:lnTo>
                  <a:lnTo>
                    <a:pt x="927" y="173"/>
                  </a:lnTo>
                  <a:lnTo>
                    <a:pt x="945" y="137"/>
                  </a:lnTo>
                  <a:lnTo>
                    <a:pt x="951" y="125"/>
                  </a:lnTo>
                  <a:lnTo>
                    <a:pt x="951" y="119"/>
                  </a:lnTo>
                  <a:lnTo>
                    <a:pt x="969" y="0"/>
                  </a:lnTo>
                  <a:lnTo>
                    <a:pt x="945" y="47"/>
                  </a:lnTo>
                  <a:lnTo>
                    <a:pt x="783" y="113"/>
                  </a:lnTo>
                  <a:lnTo>
                    <a:pt x="706" y="161"/>
                  </a:lnTo>
                  <a:lnTo>
                    <a:pt x="460" y="233"/>
                  </a:lnTo>
                  <a:lnTo>
                    <a:pt x="281" y="287"/>
                  </a:lnTo>
                  <a:lnTo>
                    <a:pt x="173" y="293"/>
                  </a:lnTo>
                  <a:lnTo>
                    <a:pt x="12" y="485"/>
                  </a:lnTo>
                  <a:lnTo>
                    <a:pt x="0" y="509"/>
                  </a:lnTo>
                  <a:lnTo>
                    <a:pt x="0" y="1186"/>
                  </a:lnTo>
                  <a:lnTo>
                    <a:pt x="96" y="1180"/>
                  </a:lnTo>
                  <a:lnTo>
                    <a:pt x="323" y="1186"/>
                  </a:lnTo>
                  <a:lnTo>
                    <a:pt x="323" y="1186"/>
                  </a:lnTo>
                  <a:close/>
                </a:path>
              </a:pathLst>
            </a:custGeom>
            <a:gradFill rotWithShape="0">
              <a:gsLst>
                <a:gs pos="0">
                  <a:schemeClr val="bg2"/>
                </a:gs>
                <a:gs pos="100000">
                  <a:schemeClr val="bg1"/>
                </a:gs>
              </a:gsLst>
              <a:lin ang="5400000" scaled="1"/>
            </a:gradFill>
            <a:ln w="9525">
              <a:noFill/>
              <a:round/>
              <a:headEnd/>
              <a:tailEnd/>
            </a:ln>
          </p:spPr>
          <p:txBody>
            <a:bodyPr/>
            <a:lstStyle/>
            <a:p>
              <a:pPr eaLnBrk="1" hangingPunct="1">
                <a:defRPr/>
              </a:pPr>
              <a:endParaRPr lang="en-US">
                <a:effectLst>
                  <a:outerShdw blurRad="38100" dist="38100" dir="2700000" algn="tl">
                    <a:srgbClr val="000000">
                      <a:alpha val="43137"/>
                    </a:srgbClr>
                  </a:outerShdw>
                </a:effectLst>
                <a:cs typeface="Arial" charset="0"/>
              </a:endParaRPr>
            </a:p>
          </p:txBody>
        </p:sp>
        <p:sp>
          <p:nvSpPr>
            <p:cNvPr id="16391" name="Freeform 7">
              <a:extLst>
                <a:ext uri="{FF2B5EF4-FFF2-40B4-BE49-F238E27FC236}">
                  <a16:creationId xmlns:a16="http://schemas.microsoft.com/office/drawing/2014/main" id="{416C9DC8-522C-6963-29C6-35764CA214DF}"/>
                </a:ext>
              </a:extLst>
            </p:cNvPr>
            <p:cNvSpPr>
              <a:spLocks/>
            </p:cNvSpPr>
            <p:nvPr/>
          </p:nvSpPr>
          <p:spPr bwMode="hidden">
            <a:xfrm>
              <a:off x="3188" y="1"/>
              <a:ext cx="2570" cy="2266"/>
            </a:xfrm>
            <a:custGeom>
              <a:avLst/>
              <a:gdLst/>
              <a:ahLst/>
              <a:cxnLst>
                <a:cxn ang="0">
                  <a:pos x="859" y="612"/>
                </a:cxn>
                <a:cxn ang="0">
                  <a:pos x="1087" y="853"/>
                </a:cxn>
                <a:cxn ang="0">
                  <a:pos x="961" y="913"/>
                </a:cxn>
                <a:cxn ang="0">
                  <a:pos x="786" y="883"/>
                </a:cxn>
                <a:cxn ang="0">
                  <a:pos x="450" y="931"/>
                </a:cxn>
                <a:cxn ang="0">
                  <a:pos x="150" y="1075"/>
                </a:cxn>
                <a:cxn ang="0">
                  <a:pos x="78" y="1165"/>
                </a:cxn>
                <a:cxn ang="0">
                  <a:pos x="361" y="1256"/>
                </a:cxn>
                <a:cxn ang="0">
                  <a:pos x="444" y="1316"/>
                </a:cxn>
                <a:cxn ang="0">
                  <a:pos x="697" y="1400"/>
                </a:cxn>
                <a:cxn ang="0">
                  <a:pos x="1026" y="1346"/>
                </a:cxn>
                <a:cxn ang="0">
                  <a:pos x="991" y="1412"/>
                </a:cxn>
                <a:cxn ang="0">
                  <a:pos x="804" y="1574"/>
                </a:cxn>
                <a:cxn ang="0">
                  <a:pos x="726" y="1718"/>
                </a:cxn>
                <a:cxn ang="0">
                  <a:pos x="768" y="1742"/>
                </a:cxn>
                <a:cxn ang="0">
                  <a:pos x="865" y="1693"/>
                </a:cxn>
                <a:cxn ang="0">
                  <a:pos x="991" y="1699"/>
                </a:cxn>
                <a:cxn ang="0">
                  <a:pos x="1135" y="1627"/>
                </a:cxn>
                <a:cxn ang="0">
                  <a:pos x="1183" y="1669"/>
                </a:cxn>
                <a:cxn ang="0">
                  <a:pos x="1399" y="1436"/>
                </a:cxn>
                <a:cxn ang="0">
                  <a:pos x="1615" y="1334"/>
                </a:cxn>
                <a:cxn ang="0">
                  <a:pos x="1645" y="1370"/>
                </a:cxn>
                <a:cxn ang="0">
                  <a:pos x="1681" y="1430"/>
                </a:cxn>
                <a:cxn ang="0">
                  <a:pos x="1699" y="1466"/>
                </a:cxn>
                <a:cxn ang="0">
                  <a:pos x="1747" y="1550"/>
                </a:cxn>
                <a:cxn ang="0">
                  <a:pos x="1772" y="1586"/>
                </a:cxn>
                <a:cxn ang="0">
                  <a:pos x="2124" y="2248"/>
                </a:cxn>
                <a:cxn ang="0">
                  <a:pos x="1693" y="1322"/>
                </a:cxn>
                <a:cxn ang="0">
                  <a:pos x="1861" y="1165"/>
                </a:cxn>
                <a:cxn ang="0">
                  <a:pos x="2173" y="1099"/>
                </a:cxn>
                <a:cxn ang="0">
                  <a:pos x="2390" y="1009"/>
                </a:cxn>
                <a:cxn ang="0">
                  <a:pos x="2570" y="805"/>
                </a:cxn>
                <a:cxn ang="0">
                  <a:pos x="2342" y="781"/>
                </a:cxn>
                <a:cxn ang="0">
                  <a:pos x="2114" y="763"/>
                </a:cxn>
                <a:cxn ang="0">
                  <a:pos x="2408" y="433"/>
                </a:cxn>
                <a:cxn ang="0">
                  <a:pos x="2426" y="421"/>
                </a:cxn>
                <a:cxn ang="0">
                  <a:pos x="2474" y="379"/>
                </a:cxn>
                <a:cxn ang="0">
                  <a:pos x="2492" y="355"/>
                </a:cxn>
                <a:cxn ang="0">
                  <a:pos x="2474" y="337"/>
                </a:cxn>
                <a:cxn ang="0">
                  <a:pos x="2474" y="271"/>
                </a:cxn>
                <a:cxn ang="0">
                  <a:pos x="2492" y="192"/>
                </a:cxn>
                <a:cxn ang="0">
                  <a:pos x="2504" y="132"/>
                </a:cxn>
                <a:cxn ang="0">
                  <a:pos x="2492" y="36"/>
                </a:cxn>
                <a:cxn ang="0">
                  <a:pos x="2492" y="24"/>
                </a:cxn>
                <a:cxn ang="0">
                  <a:pos x="2102" y="0"/>
                </a:cxn>
                <a:cxn ang="0">
                  <a:pos x="1909" y="90"/>
                </a:cxn>
                <a:cxn ang="0">
                  <a:pos x="1747" y="535"/>
                </a:cxn>
                <a:cxn ang="0">
                  <a:pos x="1711" y="469"/>
                </a:cxn>
                <a:cxn ang="0">
                  <a:pos x="1633" y="144"/>
                </a:cxn>
                <a:cxn ang="0">
                  <a:pos x="1579" y="0"/>
                </a:cxn>
                <a:cxn ang="0">
                  <a:pos x="738" y="186"/>
                </a:cxn>
                <a:cxn ang="0">
                  <a:pos x="756" y="463"/>
                </a:cxn>
              </a:cxnLst>
              <a:rect l="0" t="0" r="r" b="b"/>
              <a:pathLst>
                <a:path w="2570" h="2266">
                  <a:moveTo>
                    <a:pt x="756" y="463"/>
                  </a:moveTo>
                  <a:lnTo>
                    <a:pt x="859" y="612"/>
                  </a:lnTo>
                  <a:lnTo>
                    <a:pt x="937" y="720"/>
                  </a:lnTo>
                  <a:lnTo>
                    <a:pt x="1087" y="853"/>
                  </a:lnTo>
                  <a:lnTo>
                    <a:pt x="1105" y="907"/>
                  </a:lnTo>
                  <a:lnTo>
                    <a:pt x="961" y="913"/>
                  </a:lnTo>
                  <a:lnTo>
                    <a:pt x="895" y="901"/>
                  </a:lnTo>
                  <a:lnTo>
                    <a:pt x="786" y="883"/>
                  </a:lnTo>
                  <a:lnTo>
                    <a:pt x="637" y="859"/>
                  </a:lnTo>
                  <a:lnTo>
                    <a:pt x="450" y="931"/>
                  </a:lnTo>
                  <a:lnTo>
                    <a:pt x="306" y="1021"/>
                  </a:lnTo>
                  <a:lnTo>
                    <a:pt x="150" y="1075"/>
                  </a:lnTo>
                  <a:lnTo>
                    <a:pt x="0" y="1153"/>
                  </a:lnTo>
                  <a:lnTo>
                    <a:pt x="78" y="1165"/>
                  </a:lnTo>
                  <a:lnTo>
                    <a:pt x="264" y="1220"/>
                  </a:lnTo>
                  <a:lnTo>
                    <a:pt x="361" y="1256"/>
                  </a:lnTo>
                  <a:lnTo>
                    <a:pt x="367" y="1298"/>
                  </a:lnTo>
                  <a:lnTo>
                    <a:pt x="444" y="1316"/>
                  </a:lnTo>
                  <a:lnTo>
                    <a:pt x="558" y="1400"/>
                  </a:lnTo>
                  <a:lnTo>
                    <a:pt x="697" y="1400"/>
                  </a:lnTo>
                  <a:lnTo>
                    <a:pt x="895" y="1346"/>
                  </a:lnTo>
                  <a:lnTo>
                    <a:pt x="1026" y="1346"/>
                  </a:lnTo>
                  <a:lnTo>
                    <a:pt x="1147" y="1358"/>
                  </a:lnTo>
                  <a:lnTo>
                    <a:pt x="991" y="1412"/>
                  </a:lnTo>
                  <a:lnTo>
                    <a:pt x="804" y="1538"/>
                  </a:lnTo>
                  <a:lnTo>
                    <a:pt x="804" y="1574"/>
                  </a:lnTo>
                  <a:lnTo>
                    <a:pt x="762" y="1645"/>
                  </a:lnTo>
                  <a:lnTo>
                    <a:pt x="726" y="1718"/>
                  </a:lnTo>
                  <a:lnTo>
                    <a:pt x="732" y="1754"/>
                  </a:lnTo>
                  <a:lnTo>
                    <a:pt x="768" y="1742"/>
                  </a:lnTo>
                  <a:lnTo>
                    <a:pt x="829" y="1730"/>
                  </a:lnTo>
                  <a:lnTo>
                    <a:pt x="865" y="1693"/>
                  </a:lnTo>
                  <a:lnTo>
                    <a:pt x="925" y="1663"/>
                  </a:lnTo>
                  <a:lnTo>
                    <a:pt x="991" y="1699"/>
                  </a:lnTo>
                  <a:lnTo>
                    <a:pt x="1087" y="1675"/>
                  </a:lnTo>
                  <a:lnTo>
                    <a:pt x="1135" y="1627"/>
                  </a:lnTo>
                  <a:lnTo>
                    <a:pt x="1147" y="1687"/>
                  </a:lnTo>
                  <a:lnTo>
                    <a:pt x="1183" y="1669"/>
                  </a:lnTo>
                  <a:lnTo>
                    <a:pt x="1333" y="1514"/>
                  </a:lnTo>
                  <a:lnTo>
                    <a:pt x="1399" y="1436"/>
                  </a:lnTo>
                  <a:lnTo>
                    <a:pt x="1526" y="1382"/>
                  </a:lnTo>
                  <a:lnTo>
                    <a:pt x="1615" y="1334"/>
                  </a:lnTo>
                  <a:lnTo>
                    <a:pt x="1627" y="1346"/>
                  </a:lnTo>
                  <a:lnTo>
                    <a:pt x="1645" y="1370"/>
                  </a:lnTo>
                  <a:lnTo>
                    <a:pt x="1669" y="1400"/>
                  </a:lnTo>
                  <a:lnTo>
                    <a:pt x="1681" y="1430"/>
                  </a:lnTo>
                  <a:lnTo>
                    <a:pt x="1687" y="1448"/>
                  </a:lnTo>
                  <a:lnTo>
                    <a:pt x="1699" y="1466"/>
                  </a:lnTo>
                  <a:lnTo>
                    <a:pt x="1729" y="1520"/>
                  </a:lnTo>
                  <a:lnTo>
                    <a:pt x="1747" y="1550"/>
                  </a:lnTo>
                  <a:lnTo>
                    <a:pt x="1766" y="1574"/>
                  </a:lnTo>
                  <a:lnTo>
                    <a:pt x="1772" y="1586"/>
                  </a:lnTo>
                  <a:lnTo>
                    <a:pt x="1778" y="1592"/>
                  </a:lnTo>
                  <a:lnTo>
                    <a:pt x="2124" y="2248"/>
                  </a:lnTo>
                  <a:lnTo>
                    <a:pt x="2215" y="2266"/>
                  </a:lnTo>
                  <a:lnTo>
                    <a:pt x="1693" y="1322"/>
                  </a:lnTo>
                  <a:lnTo>
                    <a:pt x="1723" y="1262"/>
                  </a:lnTo>
                  <a:lnTo>
                    <a:pt x="1861" y="1165"/>
                  </a:lnTo>
                  <a:lnTo>
                    <a:pt x="1988" y="1129"/>
                  </a:lnTo>
                  <a:lnTo>
                    <a:pt x="2173" y="1099"/>
                  </a:lnTo>
                  <a:lnTo>
                    <a:pt x="2318" y="1075"/>
                  </a:lnTo>
                  <a:lnTo>
                    <a:pt x="2390" y="1009"/>
                  </a:lnTo>
                  <a:lnTo>
                    <a:pt x="2570" y="895"/>
                  </a:lnTo>
                  <a:lnTo>
                    <a:pt x="2570" y="805"/>
                  </a:lnTo>
                  <a:lnTo>
                    <a:pt x="2516" y="787"/>
                  </a:lnTo>
                  <a:lnTo>
                    <a:pt x="2342" y="781"/>
                  </a:lnTo>
                  <a:lnTo>
                    <a:pt x="2042" y="871"/>
                  </a:lnTo>
                  <a:lnTo>
                    <a:pt x="2114" y="763"/>
                  </a:lnTo>
                  <a:lnTo>
                    <a:pt x="2264" y="624"/>
                  </a:lnTo>
                  <a:lnTo>
                    <a:pt x="2408" y="433"/>
                  </a:lnTo>
                  <a:lnTo>
                    <a:pt x="2414" y="433"/>
                  </a:lnTo>
                  <a:lnTo>
                    <a:pt x="2426" y="421"/>
                  </a:lnTo>
                  <a:lnTo>
                    <a:pt x="2456" y="397"/>
                  </a:lnTo>
                  <a:lnTo>
                    <a:pt x="2474" y="379"/>
                  </a:lnTo>
                  <a:lnTo>
                    <a:pt x="2486" y="367"/>
                  </a:lnTo>
                  <a:lnTo>
                    <a:pt x="2492" y="355"/>
                  </a:lnTo>
                  <a:lnTo>
                    <a:pt x="2486" y="349"/>
                  </a:lnTo>
                  <a:lnTo>
                    <a:pt x="2474" y="337"/>
                  </a:lnTo>
                  <a:lnTo>
                    <a:pt x="2474" y="307"/>
                  </a:lnTo>
                  <a:lnTo>
                    <a:pt x="2474" y="271"/>
                  </a:lnTo>
                  <a:lnTo>
                    <a:pt x="2480" y="228"/>
                  </a:lnTo>
                  <a:lnTo>
                    <a:pt x="2492" y="192"/>
                  </a:lnTo>
                  <a:lnTo>
                    <a:pt x="2498" y="156"/>
                  </a:lnTo>
                  <a:lnTo>
                    <a:pt x="2504" y="132"/>
                  </a:lnTo>
                  <a:lnTo>
                    <a:pt x="2504" y="126"/>
                  </a:lnTo>
                  <a:lnTo>
                    <a:pt x="2492" y="36"/>
                  </a:lnTo>
                  <a:lnTo>
                    <a:pt x="2492" y="36"/>
                  </a:lnTo>
                  <a:lnTo>
                    <a:pt x="2492" y="24"/>
                  </a:lnTo>
                  <a:lnTo>
                    <a:pt x="2498" y="0"/>
                  </a:lnTo>
                  <a:lnTo>
                    <a:pt x="2102" y="0"/>
                  </a:lnTo>
                  <a:lnTo>
                    <a:pt x="2006" y="60"/>
                  </a:lnTo>
                  <a:lnTo>
                    <a:pt x="1909" y="90"/>
                  </a:lnTo>
                  <a:lnTo>
                    <a:pt x="1808" y="337"/>
                  </a:lnTo>
                  <a:lnTo>
                    <a:pt x="1747" y="535"/>
                  </a:lnTo>
                  <a:lnTo>
                    <a:pt x="1687" y="588"/>
                  </a:lnTo>
                  <a:lnTo>
                    <a:pt x="1711" y="469"/>
                  </a:lnTo>
                  <a:lnTo>
                    <a:pt x="1687" y="343"/>
                  </a:lnTo>
                  <a:lnTo>
                    <a:pt x="1633" y="144"/>
                  </a:lnTo>
                  <a:lnTo>
                    <a:pt x="1585" y="12"/>
                  </a:lnTo>
                  <a:lnTo>
                    <a:pt x="1579" y="0"/>
                  </a:lnTo>
                  <a:lnTo>
                    <a:pt x="786" y="0"/>
                  </a:lnTo>
                  <a:lnTo>
                    <a:pt x="738" y="186"/>
                  </a:lnTo>
                  <a:lnTo>
                    <a:pt x="756" y="463"/>
                  </a:lnTo>
                  <a:lnTo>
                    <a:pt x="756" y="463"/>
                  </a:lnTo>
                  <a:close/>
                </a:path>
              </a:pathLst>
            </a:custGeom>
            <a:gradFill rotWithShape="0">
              <a:gsLst>
                <a:gs pos="0">
                  <a:schemeClr val="bg2"/>
                </a:gs>
                <a:gs pos="100000">
                  <a:schemeClr val="bg1"/>
                </a:gs>
              </a:gsLst>
              <a:lin ang="5400000" scaled="1"/>
            </a:gradFill>
            <a:ln w="9525">
              <a:noFill/>
              <a:round/>
              <a:headEnd/>
              <a:tailEnd/>
            </a:ln>
          </p:spPr>
          <p:txBody>
            <a:bodyPr/>
            <a:lstStyle/>
            <a:p>
              <a:pPr eaLnBrk="1" hangingPunct="1">
                <a:defRPr/>
              </a:pPr>
              <a:endParaRPr lang="en-US">
                <a:effectLst>
                  <a:outerShdw blurRad="38100" dist="38100" dir="2700000" algn="tl">
                    <a:srgbClr val="000000">
                      <a:alpha val="43137"/>
                    </a:srgbClr>
                  </a:outerShdw>
                </a:effectLst>
                <a:cs typeface="Arial" charset="0"/>
              </a:endParaRPr>
            </a:p>
          </p:txBody>
        </p:sp>
        <p:sp>
          <p:nvSpPr>
            <p:cNvPr id="16392" name="Freeform 8">
              <a:extLst>
                <a:ext uri="{FF2B5EF4-FFF2-40B4-BE49-F238E27FC236}">
                  <a16:creationId xmlns:a16="http://schemas.microsoft.com/office/drawing/2014/main" id="{C5E84F36-8C37-FD21-1DCC-6719B351D1FB}"/>
                </a:ext>
              </a:extLst>
            </p:cNvPr>
            <p:cNvSpPr>
              <a:spLocks/>
            </p:cNvSpPr>
            <p:nvPr/>
          </p:nvSpPr>
          <p:spPr bwMode="hidden">
            <a:xfrm>
              <a:off x="3525" y="1"/>
              <a:ext cx="2185" cy="1508"/>
            </a:xfrm>
            <a:custGeom>
              <a:avLst/>
              <a:gdLst/>
              <a:ahLst/>
              <a:cxnLst>
                <a:cxn ang="0">
                  <a:pos x="1034" y="767"/>
                </a:cxn>
                <a:cxn ang="0">
                  <a:pos x="1190" y="1235"/>
                </a:cxn>
                <a:cxn ang="0">
                  <a:pos x="956" y="1193"/>
                </a:cxn>
                <a:cxn ang="0">
                  <a:pos x="723" y="1127"/>
                </a:cxn>
                <a:cxn ang="0">
                  <a:pos x="442" y="1109"/>
                </a:cxn>
                <a:cxn ang="0">
                  <a:pos x="0" y="1079"/>
                </a:cxn>
                <a:cxn ang="0">
                  <a:pos x="30" y="1115"/>
                </a:cxn>
                <a:cxn ang="0">
                  <a:pos x="496" y="1133"/>
                </a:cxn>
                <a:cxn ang="0">
                  <a:pos x="777" y="1187"/>
                </a:cxn>
                <a:cxn ang="0">
                  <a:pos x="1130" y="1301"/>
                </a:cxn>
                <a:cxn ang="0">
                  <a:pos x="1070" y="1319"/>
                </a:cxn>
                <a:cxn ang="0">
                  <a:pos x="711" y="1505"/>
                </a:cxn>
                <a:cxn ang="0">
                  <a:pos x="765" y="1481"/>
                </a:cxn>
                <a:cxn ang="0">
                  <a:pos x="861" y="1439"/>
                </a:cxn>
                <a:cxn ang="0">
                  <a:pos x="1022" y="1355"/>
                </a:cxn>
                <a:cxn ang="0">
                  <a:pos x="1214" y="1295"/>
                </a:cxn>
                <a:cxn ang="0">
                  <a:pos x="1267" y="1223"/>
                </a:cxn>
                <a:cxn ang="0">
                  <a:pos x="1632" y="1043"/>
                </a:cxn>
                <a:cxn ang="0">
                  <a:pos x="1931" y="953"/>
                </a:cxn>
                <a:cxn ang="0">
                  <a:pos x="2176" y="821"/>
                </a:cxn>
                <a:cxn ang="0">
                  <a:pos x="1961" y="911"/>
                </a:cxn>
                <a:cxn ang="0">
                  <a:pos x="1656" y="989"/>
                </a:cxn>
                <a:cxn ang="0">
                  <a:pos x="1339" y="1151"/>
                </a:cxn>
                <a:cxn ang="0">
                  <a:pos x="1501" y="905"/>
                </a:cxn>
                <a:cxn ang="0">
                  <a:pos x="1620" y="545"/>
                </a:cxn>
                <a:cxn ang="0">
                  <a:pos x="1740" y="372"/>
                </a:cxn>
                <a:cxn ang="0">
                  <a:pos x="1979" y="60"/>
                </a:cxn>
                <a:cxn ang="0">
                  <a:pos x="2003" y="0"/>
                </a:cxn>
                <a:cxn ang="0">
                  <a:pos x="1973" y="0"/>
                </a:cxn>
                <a:cxn ang="0">
                  <a:pos x="1596" y="480"/>
                </a:cxn>
                <a:cxn ang="0">
                  <a:pos x="1477" y="887"/>
                </a:cxn>
                <a:cxn ang="0">
                  <a:pos x="1255" y="1175"/>
                </a:cxn>
                <a:cxn ang="0">
                  <a:pos x="1130" y="905"/>
                </a:cxn>
                <a:cxn ang="0">
                  <a:pos x="1010" y="540"/>
                </a:cxn>
                <a:cxn ang="0">
                  <a:pos x="885" y="222"/>
                </a:cxn>
                <a:cxn ang="0">
                  <a:pos x="789" y="0"/>
                </a:cxn>
                <a:cxn ang="0">
                  <a:pos x="753" y="0"/>
                </a:cxn>
                <a:cxn ang="0">
                  <a:pos x="903" y="354"/>
                </a:cxn>
                <a:cxn ang="0">
                  <a:pos x="1034" y="767"/>
                </a:cxn>
                <a:cxn ang="0">
                  <a:pos x="1034" y="767"/>
                </a:cxn>
              </a:cxnLst>
              <a:rect l="0" t="0" r="r" b="b"/>
              <a:pathLst>
                <a:path w="2176" h="1505">
                  <a:moveTo>
                    <a:pt x="1034" y="767"/>
                  </a:moveTo>
                  <a:lnTo>
                    <a:pt x="1190" y="1235"/>
                  </a:lnTo>
                  <a:lnTo>
                    <a:pt x="956" y="1193"/>
                  </a:lnTo>
                  <a:lnTo>
                    <a:pt x="723" y="1127"/>
                  </a:lnTo>
                  <a:lnTo>
                    <a:pt x="442" y="1109"/>
                  </a:lnTo>
                  <a:lnTo>
                    <a:pt x="0" y="1079"/>
                  </a:lnTo>
                  <a:lnTo>
                    <a:pt x="30" y="1115"/>
                  </a:lnTo>
                  <a:lnTo>
                    <a:pt x="496" y="1133"/>
                  </a:lnTo>
                  <a:lnTo>
                    <a:pt x="777" y="1187"/>
                  </a:lnTo>
                  <a:lnTo>
                    <a:pt x="1130" y="1301"/>
                  </a:lnTo>
                  <a:lnTo>
                    <a:pt x="1070" y="1319"/>
                  </a:lnTo>
                  <a:lnTo>
                    <a:pt x="711" y="1505"/>
                  </a:lnTo>
                  <a:lnTo>
                    <a:pt x="765" y="1481"/>
                  </a:lnTo>
                  <a:lnTo>
                    <a:pt x="861" y="1439"/>
                  </a:lnTo>
                  <a:lnTo>
                    <a:pt x="1022" y="1355"/>
                  </a:lnTo>
                  <a:lnTo>
                    <a:pt x="1214" y="1295"/>
                  </a:lnTo>
                  <a:lnTo>
                    <a:pt x="1267" y="1223"/>
                  </a:lnTo>
                  <a:lnTo>
                    <a:pt x="1632" y="1043"/>
                  </a:lnTo>
                  <a:lnTo>
                    <a:pt x="1931" y="953"/>
                  </a:lnTo>
                  <a:lnTo>
                    <a:pt x="2176" y="821"/>
                  </a:lnTo>
                  <a:lnTo>
                    <a:pt x="1961" y="911"/>
                  </a:lnTo>
                  <a:lnTo>
                    <a:pt x="1656" y="989"/>
                  </a:lnTo>
                  <a:lnTo>
                    <a:pt x="1339" y="1151"/>
                  </a:lnTo>
                  <a:lnTo>
                    <a:pt x="1501" y="905"/>
                  </a:lnTo>
                  <a:lnTo>
                    <a:pt x="1620" y="545"/>
                  </a:lnTo>
                  <a:lnTo>
                    <a:pt x="1740" y="372"/>
                  </a:lnTo>
                  <a:lnTo>
                    <a:pt x="1979" y="60"/>
                  </a:lnTo>
                  <a:lnTo>
                    <a:pt x="2003" y="0"/>
                  </a:lnTo>
                  <a:lnTo>
                    <a:pt x="1973" y="0"/>
                  </a:lnTo>
                  <a:lnTo>
                    <a:pt x="1596" y="480"/>
                  </a:lnTo>
                  <a:lnTo>
                    <a:pt x="1477" y="887"/>
                  </a:lnTo>
                  <a:lnTo>
                    <a:pt x="1255" y="1175"/>
                  </a:lnTo>
                  <a:lnTo>
                    <a:pt x="1130" y="905"/>
                  </a:lnTo>
                  <a:lnTo>
                    <a:pt x="1010" y="540"/>
                  </a:lnTo>
                  <a:lnTo>
                    <a:pt x="885" y="222"/>
                  </a:lnTo>
                  <a:lnTo>
                    <a:pt x="789" y="0"/>
                  </a:lnTo>
                  <a:lnTo>
                    <a:pt x="753" y="0"/>
                  </a:lnTo>
                  <a:lnTo>
                    <a:pt x="903" y="354"/>
                  </a:lnTo>
                  <a:lnTo>
                    <a:pt x="1034" y="767"/>
                  </a:lnTo>
                  <a:lnTo>
                    <a:pt x="1034" y="767"/>
                  </a:lnTo>
                  <a:close/>
                </a:path>
              </a:pathLst>
            </a:custGeom>
            <a:gradFill rotWithShape="0">
              <a:gsLst>
                <a:gs pos="0">
                  <a:schemeClr val="accent2"/>
                </a:gs>
                <a:gs pos="100000">
                  <a:schemeClr val="bg1"/>
                </a:gs>
              </a:gsLst>
              <a:lin ang="5400000" scaled="1"/>
            </a:gradFill>
            <a:ln w="9525">
              <a:noFill/>
              <a:round/>
              <a:headEnd/>
              <a:tailEnd/>
            </a:ln>
          </p:spPr>
          <p:txBody>
            <a:bodyPr/>
            <a:lstStyle/>
            <a:p>
              <a:pPr eaLnBrk="1" hangingPunct="1">
                <a:defRPr/>
              </a:pPr>
              <a:endParaRPr lang="en-US">
                <a:effectLst>
                  <a:outerShdw blurRad="38100" dist="38100" dir="2700000" algn="tl">
                    <a:srgbClr val="000000">
                      <a:alpha val="43137"/>
                    </a:srgbClr>
                  </a:outerShdw>
                </a:effectLst>
                <a:cs typeface="Arial" charset="0"/>
              </a:endParaRPr>
            </a:p>
          </p:txBody>
        </p:sp>
        <p:sp>
          <p:nvSpPr>
            <p:cNvPr id="16393" name="Freeform 9">
              <a:extLst>
                <a:ext uri="{FF2B5EF4-FFF2-40B4-BE49-F238E27FC236}">
                  <a16:creationId xmlns:a16="http://schemas.microsoft.com/office/drawing/2014/main" id="{829DB2E4-14D0-60CC-AA09-DBFFCFB3AD75}"/>
                </a:ext>
              </a:extLst>
            </p:cNvPr>
            <p:cNvSpPr>
              <a:spLocks/>
            </p:cNvSpPr>
            <p:nvPr/>
          </p:nvSpPr>
          <p:spPr bwMode="hidden">
            <a:xfrm>
              <a:off x="0" y="649"/>
              <a:ext cx="816" cy="806"/>
            </a:xfrm>
            <a:custGeom>
              <a:avLst/>
              <a:gdLst/>
              <a:ahLst/>
              <a:cxnLst>
                <a:cxn ang="0">
                  <a:pos x="161" y="564"/>
                </a:cxn>
                <a:cxn ang="0">
                  <a:pos x="329" y="438"/>
                </a:cxn>
                <a:cxn ang="0">
                  <a:pos x="646" y="216"/>
                </a:cxn>
                <a:cxn ang="0">
                  <a:pos x="813" y="0"/>
                </a:cxn>
                <a:cxn ang="0">
                  <a:pos x="676" y="150"/>
                </a:cxn>
                <a:cxn ang="0">
                  <a:pos x="144" y="504"/>
                </a:cxn>
                <a:cxn ang="0">
                  <a:pos x="0" y="732"/>
                </a:cxn>
                <a:cxn ang="0">
                  <a:pos x="0" y="804"/>
                </a:cxn>
                <a:cxn ang="0">
                  <a:pos x="161" y="564"/>
                </a:cxn>
                <a:cxn ang="0">
                  <a:pos x="161" y="564"/>
                </a:cxn>
              </a:cxnLst>
              <a:rect l="0" t="0" r="r" b="b"/>
              <a:pathLst>
                <a:path w="813" h="804">
                  <a:moveTo>
                    <a:pt x="161" y="564"/>
                  </a:moveTo>
                  <a:lnTo>
                    <a:pt x="329" y="438"/>
                  </a:lnTo>
                  <a:lnTo>
                    <a:pt x="646" y="216"/>
                  </a:lnTo>
                  <a:lnTo>
                    <a:pt x="813" y="0"/>
                  </a:lnTo>
                  <a:lnTo>
                    <a:pt x="676" y="150"/>
                  </a:lnTo>
                  <a:lnTo>
                    <a:pt x="144" y="504"/>
                  </a:lnTo>
                  <a:lnTo>
                    <a:pt x="0" y="732"/>
                  </a:lnTo>
                  <a:lnTo>
                    <a:pt x="0" y="804"/>
                  </a:lnTo>
                  <a:lnTo>
                    <a:pt x="161" y="564"/>
                  </a:lnTo>
                  <a:lnTo>
                    <a:pt x="161" y="564"/>
                  </a:lnTo>
                  <a:close/>
                </a:path>
              </a:pathLst>
            </a:custGeom>
            <a:gradFill rotWithShape="0">
              <a:gsLst>
                <a:gs pos="0">
                  <a:schemeClr val="accent2"/>
                </a:gs>
                <a:gs pos="100000">
                  <a:schemeClr val="bg1"/>
                </a:gs>
              </a:gsLst>
              <a:lin ang="5400000" scaled="1"/>
            </a:gradFill>
            <a:ln w="9525">
              <a:noFill/>
              <a:round/>
              <a:headEnd/>
              <a:tailEnd/>
            </a:ln>
          </p:spPr>
          <p:txBody>
            <a:bodyPr/>
            <a:lstStyle/>
            <a:p>
              <a:pPr eaLnBrk="1" hangingPunct="1">
                <a:defRPr/>
              </a:pPr>
              <a:endParaRPr lang="en-US">
                <a:effectLst>
                  <a:outerShdw blurRad="38100" dist="38100" dir="2700000" algn="tl">
                    <a:srgbClr val="000000">
                      <a:alpha val="43137"/>
                    </a:srgbClr>
                  </a:outerShdw>
                </a:effectLst>
                <a:cs typeface="Arial" charset="0"/>
              </a:endParaRPr>
            </a:p>
          </p:txBody>
        </p:sp>
        <p:sp>
          <p:nvSpPr>
            <p:cNvPr id="16394" name="Freeform 10">
              <a:extLst>
                <a:ext uri="{FF2B5EF4-FFF2-40B4-BE49-F238E27FC236}">
                  <a16:creationId xmlns:a16="http://schemas.microsoft.com/office/drawing/2014/main" id="{AE37E905-0752-54D4-A863-777FC3845B34}"/>
                </a:ext>
              </a:extLst>
            </p:cNvPr>
            <p:cNvSpPr>
              <a:spLocks/>
            </p:cNvSpPr>
            <p:nvPr/>
          </p:nvSpPr>
          <p:spPr bwMode="hidden">
            <a:xfrm>
              <a:off x="0" y="1545"/>
              <a:ext cx="762" cy="107"/>
            </a:xfrm>
            <a:custGeom>
              <a:avLst/>
              <a:gdLst/>
              <a:ahLst/>
              <a:cxnLst>
                <a:cxn ang="0">
                  <a:pos x="460" y="66"/>
                </a:cxn>
                <a:cxn ang="0">
                  <a:pos x="759" y="0"/>
                </a:cxn>
                <a:cxn ang="0">
                  <a:pos x="496" y="36"/>
                </a:cxn>
                <a:cxn ang="0">
                  <a:pos x="138" y="48"/>
                </a:cxn>
                <a:cxn ang="0">
                  <a:pos x="0" y="78"/>
                </a:cxn>
                <a:cxn ang="0">
                  <a:pos x="0" y="107"/>
                </a:cxn>
                <a:cxn ang="0">
                  <a:pos x="96" y="89"/>
                </a:cxn>
                <a:cxn ang="0">
                  <a:pos x="460" y="66"/>
                </a:cxn>
                <a:cxn ang="0">
                  <a:pos x="460" y="66"/>
                </a:cxn>
              </a:cxnLst>
              <a:rect l="0" t="0" r="r" b="b"/>
              <a:pathLst>
                <a:path w="759" h="107">
                  <a:moveTo>
                    <a:pt x="460" y="66"/>
                  </a:moveTo>
                  <a:lnTo>
                    <a:pt x="759" y="0"/>
                  </a:lnTo>
                  <a:lnTo>
                    <a:pt x="496" y="36"/>
                  </a:lnTo>
                  <a:lnTo>
                    <a:pt x="138" y="48"/>
                  </a:lnTo>
                  <a:lnTo>
                    <a:pt x="0" y="78"/>
                  </a:lnTo>
                  <a:lnTo>
                    <a:pt x="0" y="107"/>
                  </a:lnTo>
                  <a:lnTo>
                    <a:pt x="96" y="89"/>
                  </a:lnTo>
                  <a:lnTo>
                    <a:pt x="460" y="66"/>
                  </a:lnTo>
                  <a:lnTo>
                    <a:pt x="460" y="66"/>
                  </a:lnTo>
                  <a:close/>
                </a:path>
              </a:pathLst>
            </a:custGeom>
            <a:gradFill rotWithShape="0">
              <a:gsLst>
                <a:gs pos="0">
                  <a:schemeClr val="accent2"/>
                </a:gs>
                <a:gs pos="100000">
                  <a:schemeClr val="bg1"/>
                </a:gs>
              </a:gsLst>
              <a:lin ang="5400000" scaled="1"/>
            </a:gradFill>
            <a:ln w="9525">
              <a:noFill/>
              <a:round/>
              <a:headEnd/>
              <a:tailEnd/>
            </a:ln>
          </p:spPr>
          <p:txBody>
            <a:bodyPr/>
            <a:lstStyle/>
            <a:p>
              <a:pPr eaLnBrk="1" hangingPunct="1">
                <a:defRPr/>
              </a:pPr>
              <a:endParaRPr lang="en-US">
                <a:effectLst>
                  <a:outerShdw blurRad="38100" dist="38100" dir="2700000" algn="tl">
                    <a:srgbClr val="000000">
                      <a:alpha val="43137"/>
                    </a:srgbClr>
                  </a:outerShdw>
                </a:effectLst>
                <a:cs typeface="Arial" charset="0"/>
              </a:endParaRPr>
            </a:p>
          </p:txBody>
        </p:sp>
        <p:sp>
          <p:nvSpPr>
            <p:cNvPr id="16395" name="Freeform 11">
              <a:extLst>
                <a:ext uri="{FF2B5EF4-FFF2-40B4-BE49-F238E27FC236}">
                  <a16:creationId xmlns:a16="http://schemas.microsoft.com/office/drawing/2014/main" id="{EE9D88A9-D1DB-E758-F1D5-2EAFCE32F53D}"/>
                </a:ext>
              </a:extLst>
            </p:cNvPr>
            <p:cNvSpPr>
              <a:spLocks/>
            </p:cNvSpPr>
            <p:nvPr/>
          </p:nvSpPr>
          <p:spPr bwMode="hidden">
            <a:xfrm>
              <a:off x="2314" y="3431"/>
              <a:ext cx="3182" cy="745"/>
            </a:xfrm>
            <a:custGeom>
              <a:avLst/>
              <a:gdLst/>
              <a:ahLst/>
              <a:cxnLst>
                <a:cxn ang="0">
                  <a:pos x="1387" y="239"/>
                </a:cxn>
                <a:cxn ang="0">
                  <a:pos x="1734" y="233"/>
                </a:cxn>
                <a:cxn ang="0">
                  <a:pos x="2087" y="251"/>
                </a:cxn>
                <a:cxn ang="0">
                  <a:pos x="2505" y="233"/>
                </a:cxn>
                <a:cxn ang="0">
                  <a:pos x="3169" y="204"/>
                </a:cxn>
                <a:cxn ang="0">
                  <a:pos x="3115" y="186"/>
                </a:cxn>
                <a:cxn ang="0">
                  <a:pos x="2422" y="221"/>
                </a:cxn>
                <a:cxn ang="0">
                  <a:pos x="2003" y="221"/>
                </a:cxn>
                <a:cxn ang="0">
                  <a:pos x="1459" y="186"/>
                </a:cxn>
                <a:cxn ang="0">
                  <a:pos x="1543" y="168"/>
                </a:cxn>
                <a:cxn ang="0">
                  <a:pos x="2039" y="0"/>
                </a:cxn>
                <a:cxn ang="0">
                  <a:pos x="1961" y="24"/>
                </a:cxn>
                <a:cxn ang="0">
                  <a:pos x="1836" y="66"/>
                </a:cxn>
                <a:cxn ang="0">
                  <a:pos x="1602" y="138"/>
                </a:cxn>
                <a:cxn ang="0">
                  <a:pos x="1339" y="198"/>
                </a:cxn>
                <a:cxn ang="0">
                  <a:pos x="1268" y="251"/>
                </a:cxn>
                <a:cxn ang="0">
                  <a:pos x="765" y="413"/>
                </a:cxn>
                <a:cxn ang="0">
                  <a:pos x="335" y="503"/>
                </a:cxn>
                <a:cxn ang="0">
                  <a:pos x="0" y="617"/>
                </a:cxn>
                <a:cxn ang="0">
                  <a:pos x="299" y="539"/>
                </a:cxn>
                <a:cxn ang="0">
                  <a:pos x="735" y="449"/>
                </a:cxn>
                <a:cxn ang="0">
                  <a:pos x="1178" y="311"/>
                </a:cxn>
                <a:cxn ang="0">
                  <a:pos x="981" y="491"/>
                </a:cxn>
                <a:cxn ang="0">
                  <a:pos x="867" y="743"/>
                </a:cxn>
                <a:cxn ang="0">
                  <a:pos x="861" y="743"/>
                </a:cxn>
                <a:cxn ang="0">
                  <a:pos x="933" y="743"/>
                </a:cxn>
                <a:cxn ang="0">
                  <a:pos x="1022" y="497"/>
                </a:cxn>
                <a:cxn ang="0">
                  <a:pos x="1297" y="281"/>
                </a:cxn>
                <a:cxn ang="0">
                  <a:pos x="1531" y="449"/>
                </a:cxn>
                <a:cxn ang="0">
                  <a:pos x="1770" y="677"/>
                </a:cxn>
                <a:cxn ang="0">
                  <a:pos x="1854" y="743"/>
                </a:cxn>
                <a:cxn ang="0">
                  <a:pos x="1919" y="743"/>
                </a:cxn>
                <a:cxn ang="0">
                  <a:pos x="1692" y="527"/>
                </a:cxn>
                <a:cxn ang="0">
                  <a:pos x="1387" y="239"/>
                </a:cxn>
                <a:cxn ang="0">
                  <a:pos x="1387" y="239"/>
                </a:cxn>
              </a:cxnLst>
              <a:rect l="0" t="0" r="r" b="b"/>
              <a:pathLst>
                <a:path w="3169" h="743">
                  <a:moveTo>
                    <a:pt x="1387" y="239"/>
                  </a:moveTo>
                  <a:lnTo>
                    <a:pt x="1734" y="233"/>
                  </a:lnTo>
                  <a:lnTo>
                    <a:pt x="2087" y="251"/>
                  </a:lnTo>
                  <a:lnTo>
                    <a:pt x="2505" y="233"/>
                  </a:lnTo>
                  <a:lnTo>
                    <a:pt x="3169" y="204"/>
                  </a:lnTo>
                  <a:lnTo>
                    <a:pt x="3115" y="186"/>
                  </a:lnTo>
                  <a:lnTo>
                    <a:pt x="2422" y="221"/>
                  </a:lnTo>
                  <a:lnTo>
                    <a:pt x="2003" y="221"/>
                  </a:lnTo>
                  <a:lnTo>
                    <a:pt x="1459" y="186"/>
                  </a:lnTo>
                  <a:lnTo>
                    <a:pt x="1543" y="168"/>
                  </a:lnTo>
                  <a:lnTo>
                    <a:pt x="2039" y="0"/>
                  </a:lnTo>
                  <a:lnTo>
                    <a:pt x="1961" y="24"/>
                  </a:lnTo>
                  <a:lnTo>
                    <a:pt x="1836" y="66"/>
                  </a:lnTo>
                  <a:lnTo>
                    <a:pt x="1602" y="138"/>
                  </a:lnTo>
                  <a:lnTo>
                    <a:pt x="1339" y="198"/>
                  </a:lnTo>
                  <a:lnTo>
                    <a:pt x="1268" y="251"/>
                  </a:lnTo>
                  <a:lnTo>
                    <a:pt x="765" y="413"/>
                  </a:lnTo>
                  <a:lnTo>
                    <a:pt x="335" y="503"/>
                  </a:lnTo>
                  <a:lnTo>
                    <a:pt x="0" y="617"/>
                  </a:lnTo>
                  <a:lnTo>
                    <a:pt x="299" y="539"/>
                  </a:lnTo>
                  <a:lnTo>
                    <a:pt x="735" y="449"/>
                  </a:lnTo>
                  <a:lnTo>
                    <a:pt x="1178" y="311"/>
                  </a:lnTo>
                  <a:lnTo>
                    <a:pt x="981" y="491"/>
                  </a:lnTo>
                  <a:lnTo>
                    <a:pt x="867" y="743"/>
                  </a:lnTo>
                  <a:lnTo>
                    <a:pt x="861" y="743"/>
                  </a:lnTo>
                  <a:lnTo>
                    <a:pt x="933" y="743"/>
                  </a:lnTo>
                  <a:lnTo>
                    <a:pt x="1022" y="497"/>
                  </a:lnTo>
                  <a:lnTo>
                    <a:pt x="1297" y="281"/>
                  </a:lnTo>
                  <a:lnTo>
                    <a:pt x="1531" y="449"/>
                  </a:lnTo>
                  <a:lnTo>
                    <a:pt x="1770" y="677"/>
                  </a:lnTo>
                  <a:lnTo>
                    <a:pt x="1854" y="743"/>
                  </a:lnTo>
                  <a:lnTo>
                    <a:pt x="1919" y="743"/>
                  </a:lnTo>
                  <a:lnTo>
                    <a:pt x="1692" y="527"/>
                  </a:lnTo>
                  <a:lnTo>
                    <a:pt x="1387" y="239"/>
                  </a:lnTo>
                  <a:lnTo>
                    <a:pt x="1387" y="239"/>
                  </a:lnTo>
                  <a:close/>
                </a:path>
              </a:pathLst>
            </a:custGeom>
            <a:gradFill rotWithShape="0">
              <a:gsLst>
                <a:gs pos="0">
                  <a:schemeClr val="accent2"/>
                </a:gs>
                <a:gs pos="100000">
                  <a:schemeClr val="bg1"/>
                </a:gs>
              </a:gsLst>
              <a:lin ang="2700000" scaled="1"/>
            </a:gradFill>
            <a:ln w="9525">
              <a:noFill/>
              <a:round/>
              <a:headEnd/>
              <a:tailEnd/>
            </a:ln>
          </p:spPr>
          <p:txBody>
            <a:bodyPr/>
            <a:lstStyle/>
            <a:p>
              <a:pPr eaLnBrk="1" hangingPunct="1">
                <a:defRPr/>
              </a:pPr>
              <a:endParaRPr lang="en-US">
                <a:effectLst>
                  <a:outerShdw blurRad="38100" dist="38100" dir="2700000" algn="tl">
                    <a:srgbClr val="000000">
                      <a:alpha val="43137"/>
                    </a:srgbClr>
                  </a:outerShdw>
                </a:effectLst>
                <a:cs typeface="Arial" charset="0"/>
              </a:endParaRPr>
            </a:p>
          </p:txBody>
        </p:sp>
        <p:sp>
          <p:nvSpPr>
            <p:cNvPr id="16396" name="Rectangle 12">
              <a:extLst>
                <a:ext uri="{FF2B5EF4-FFF2-40B4-BE49-F238E27FC236}">
                  <a16:creationId xmlns:a16="http://schemas.microsoft.com/office/drawing/2014/main" id="{96164565-2E1C-BAA7-A9DB-13020A75638F}"/>
                </a:ext>
              </a:extLst>
            </p:cNvPr>
            <p:cNvSpPr>
              <a:spLocks noChangeArrowheads="1"/>
            </p:cNvSpPr>
            <p:nvPr/>
          </p:nvSpPr>
          <p:spPr bwMode="hidden">
            <a:xfrm>
              <a:off x="192" y="127"/>
              <a:ext cx="1" cy="1"/>
            </a:xfrm>
            <a:prstGeom prst="rect">
              <a:avLst/>
            </a:prstGeom>
            <a:solidFill>
              <a:srgbClr val="9A1E8D"/>
            </a:solidFill>
            <a:ln w="9525">
              <a:noFill/>
              <a:miter lim="800000"/>
              <a:headEnd/>
              <a:tailEnd/>
            </a:ln>
          </p:spPr>
          <p:txBody>
            <a:bodyPr/>
            <a:lstStyle/>
            <a:p>
              <a:pPr eaLnBrk="1" hangingPunct="1">
                <a:defRPr/>
              </a:pPr>
              <a:endParaRPr lang="en-US">
                <a:effectLst>
                  <a:outerShdw blurRad="38100" dist="38100" dir="2700000" algn="tl">
                    <a:srgbClr val="000000">
                      <a:alpha val="43137"/>
                    </a:srgbClr>
                  </a:outerShdw>
                </a:effectLst>
                <a:cs typeface="Arial" charset="0"/>
              </a:endParaRPr>
            </a:p>
          </p:txBody>
        </p:sp>
        <p:sp>
          <p:nvSpPr>
            <p:cNvPr id="16397" name="Rectangle 13">
              <a:extLst>
                <a:ext uri="{FF2B5EF4-FFF2-40B4-BE49-F238E27FC236}">
                  <a16:creationId xmlns:a16="http://schemas.microsoft.com/office/drawing/2014/main" id="{BF21F52E-8888-FCE4-F3A1-33F14677BD7C}"/>
                </a:ext>
              </a:extLst>
            </p:cNvPr>
            <p:cNvSpPr>
              <a:spLocks noChangeArrowheads="1"/>
            </p:cNvSpPr>
            <p:nvPr/>
          </p:nvSpPr>
          <p:spPr bwMode="hidden">
            <a:xfrm>
              <a:off x="204" y="131"/>
              <a:ext cx="1" cy="1"/>
            </a:xfrm>
            <a:prstGeom prst="rect">
              <a:avLst/>
            </a:prstGeom>
            <a:solidFill>
              <a:srgbClr val="9A1E8D"/>
            </a:solidFill>
            <a:ln w="9525">
              <a:noFill/>
              <a:miter lim="800000"/>
              <a:headEnd/>
              <a:tailEnd/>
            </a:ln>
          </p:spPr>
          <p:txBody>
            <a:bodyPr/>
            <a:lstStyle/>
            <a:p>
              <a:pPr eaLnBrk="1" hangingPunct="1">
                <a:defRPr/>
              </a:pPr>
              <a:endParaRPr lang="en-US">
                <a:effectLst>
                  <a:outerShdw blurRad="38100" dist="38100" dir="2700000" algn="tl">
                    <a:srgbClr val="000000">
                      <a:alpha val="43137"/>
                    </a:srgbClr>
                  </a:outerShdw>
                </a:effectLst>
                <a:cs typeface="Arial" charset="0"/>
              </a:endParaRPr>
            </a:p>
          </p:txBody>
        </p:sp>
        <p:sp>
          <p:nvSpPr>
            <p:cNvPr id="16398" name="Freeform 14">
              <a:extLst>
                <a:ext uri="{FF2B5EF4-FFF2-40B4-BE49-F238E27FC236}">
                  <a16:creationId xmlns:a16="http://schemas.microsoft.com/office/drawing/2014/main" id="{73BD6127-8E7E-BB78-52B7-2A0B521B03E2}"/>
                </a:ext>
              </a:extLst>
            </p:cNvPr>
            <p:cNvSpPr>
              <a:spLocks/>
            </p:cNvSpPr>
            <p:nvPr/>
          </p:nvSpPr>
          <p:spPr bwMode="hidden">
            <a:xfrm>
              <a:off x="0" y="4032"/>
              <a:ext cx="5760" cy="288"/>
            </a:xfrm>
            <a:custGeom>
              <a:avLst/>
              <a:gdLst/>
              <a:ahLst/>
              <a:cxnLst>
                <a:cxn ang="0">
                  <a:pos x="5740" y="288"/>
                </a:cxn>
                <a:cxn ang="0">
                  <a:pos x="0" y="288"/>
                </a:cxn>
                <a:cxn ang="0">
                  <a:pos x="0" y="0"/>
                </a:cxn>
                <a:cxn ang="0">
                  <a:pos x="5740" y="0"/>
                </a:cxn>
                <a:cxn ang="0">
                  <a:pos x="5740" y="288"/>
                </a:cxn>
                <a:cxn ang="0">
                  <a:pos x="5740" y="288"/>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1"/>
                </a:gs>
                <a:gs pos="100000">
                  <a:schemeClr val="bg1">
                    <a:gamma/>
                    <a:shade val="46275"/>
                    <a:invGamma/>
                  </a:schemeClr>
                </a:gs>
              </a:gsLst>
              <a:lin ang="5400000" scaled="1"/>
            </a:gradFill>
            <a:ln w="9525">
              <a:noFill/>
              <a:round/>
              <a:headEnd/>
              <a:tailEnd/>
            </a:ln>
          </p:spPr>
          <p:txBody>
            <a:bodyPr/>
            <a:lstStyle/>
            <a:p>
              <a:pPr eaLnBrk="1" hangingPunct="1">
                <a:defRPr/>
              </a:pPr>
              <a:endParaRPr lang="en-US">
                <a:effectLst>
                  <a:outerShdw blurRad="38100" dist="38100" dir="2700000" algn="tl">
                    <a:srgbClr val="000000">
                      <a:alpha val="43137"/>
                    </a:srgbClr>
                  </a:outerShdw>
                </a:effectLst>
                <a:cs typeface="Arial" charset="0"/>
              </a:endParaRPr>
            </a:p>
          </p:txBody>
        </p:sp>
        <p:sp>
          <p:nvSpPr>
            <p:cNvPr id="16399" name="Freeform 15">
              <a:extLst>
                <a:ext uri="{FF2B5EF4-FFF2-40B4-BE49-F238E27FC236}">
                  <a16:creationId xmlns:a16="http://schemas.microsoft.com/office/drawing/2014/main" id="{D4CA4A44-5609-8F77-D305-2858D87E0F38}"/>
                </a:ext>
              </a:extLst>
            </p:cNvPr>
            <p:cNvSpPr>
              <a:spLocks/>
            </p:cNvSpPr>
            <p:nvPr/>
          </p:nvSpPr>
          <p:spPr bwMode="hidden">
            <a:xfrm>
              <a:off x="0" y="4032"/>
              <a:ext cx="5760" cy="336"/>
            </a:xfrm>
            <a:custGeom>
              <a:avLst/>
              <a:gdLst/>
              <a:ahLst/>
              <a:cxnLst>
                <a:cxn ang="0">
                  <a:pos x="5740" y="288"/>
                </a:cxn>
                <a:cxn ang="0">
                  <a:pos x="0" y="288"/>
                </a:cxn>
                <a:cxn ang="0">
                  <a:pos x="0" y="0"/>
                </a:cxn>
                <a:cxn ang="0">
                  <a:pos x="5740" y="0"/>
                </a:cxn>
                <a:cxn ang="0">
                  <a:pos x="5740" y="288"/>
                </a:cxn>
                <a:cxn ang="0">
                  <a:pos x="5740" y="288"/>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1"/>
                </a:gs>
                <a:gs pos="100000">
                  <a:schemeClr val="bg1">
                    <a:gamma/>
                    <a:shade val="46275"/>
                    <a:invGamma/>
                  </a:schemeClr>
                </a:gs>
              </a:gsLst>
              <a:lin ang="5400000" scaled="1"/>
            </a:gradFill>
            <a:ln w="9525">
              <a:noFill/>
              <a:round/>
              <a:headEnd/>
              <a:tailEnd/>
            </a:ln>
          </p:spPr>
          <p:txBody>
            <a:bodyPr/>
            <a:lstStyle/>
            <a:p>
              <a:pPr eaLnBrk="1" hangingPunct="1">
                <a:defRPr/>
              </a:pPr>
              <a:endParaRPr lang="en-US">
                <a:effectLst>
                  <a:outerShdw blurRad="38100" dist="38100" dir="2700000" algn="tl">
                    <a:srgbClr val="000000">
                      <a:alpha val="43137"/>
                    </a:srgbClr>
                  </a:outerShdw>
                </a:effectLst>
                <a:cs typeface="Arial" charset="0"/>
              </a:endParaRPr>
            </a:p>
          </p:txBody>
        </p:sp>
        <p:sp>
          <p:nvSpPr>
            <p:cNvPr id="16400" name="Freeform 16">
              <a:extLst>
                <a:ext uri="{FF2B5EF4-FFF2-40B4-BE49-F238E27FC236}">
                  <a16:creationId xmlns:a16="http://schemas.microsoft.com/office/drawing/2014/main" id="{77E09B4E-E341-F670-65C0-31C09F42BC0F}"/>
                </a:ext>
              </a:extLst>
            </p:cNvPr>
            <p:cNvSpPr>
              <a:spLocks/>
            </p:cNvSpPr>
            <p:nvPr/>
          </p:nvSpPr>
          <p:spPr bwMode="hidden">
            <a:xfrm>
              <a:off x="0" y="0"/>
              <a:ext cx="5760" cy="288"/>
            </a:xfrm>
            <a:custGeom>
              <a:avLst/>
              <a:gdLst/>
              <a:ahLst/>
              <a:cxnLst>
                <a:cxn ang="0">
                  <a:pos x="5740" y="288"/>
                </a:cxn>
                <a:cxn ang="0">
                  <a:pos x="0" y="288"/>
                </a:cxn>
                <a:cxn ang="0">
                  <a:pos x="0" y="0"/>
                </a:cxn>
                <a:cxn ang="0">
                  <a:pos x="5740" y="0"/>
                </a:cxn>
                <a:cxn ang="0">
                  <a:pos x="5740" y="288"/>
                </a:cxn>
                <a:cxn ang="0">
                  <a:pos x="5740" y="288"/>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2">
                    <a:gamma/>
                    <a:shade val="56078"/>
                    <a:invGamma/>
                  </a:schemeClr>
                </a:gs>
                <a:gs pos="100000">
                  <a:schemeClr val="bg2"/>
                </a:gs>
              </a:gsLst>
              <a:lin ang="5400000" scaled="1"/>
            </a:gradFill>
            <a:ln w="9525">
              <a:noFill/>
              <a:round/>
              <a:headEnd/>
              <a:tailEnd/>
            </a:ln>
          </p:spPr>
          <p:txBody>
            <a:bodyPr/>
            <a:lstStyle/>
            <a:p>
              <a:pPr eaLnBrk="1" hangingPunct="1">
                <a:defRPr/>
              </a:pPr>
              <a:endParaRPr lang="en-US">
                <a:effectLst>
                  <a:outerShdw blurRad="38100" dist="38100" dir="2700000" algn="tl">
                    <a:srgbClr val="000000">
                      <a:alpha val="43137"/>
                    </a:srgbClr>
                  </a:outerShdw>
                </a:effectLst>
                <a:cs typeface="Arial" charset="0"/>
              </a:endParaRPr>
            </a:p>
          </p:txBody>
        </p:sp>
        <p:sp>
          <p:nvSpPr>
            <p:cNvPr id="16401" name="Freeform 17">
              <a:extLst>
                <a:ext uri="{FF2B5EF4-FFF2-40B4-BE49-F238E27FC236}">
                  <a16:creationId xmlns:a16="http://schemas.microsoft.com/office/drawing/2014/main" id="{7992C734-07E7-DDE8-AC04-75665E0148BF}"/>
                </a:ext>
              </a:extLst>
            </p:cNvPr>
            <p:cNvSpPr>
              <a:spLocks/>
            </p:cNvSpPr>
            <p:nvPr/>
          </p:nvSpPr>
          <p:spPr bwMode="hidden">
            <a:xfrm>
              <a:off x="509" y="229"/>
              <a:ext cx="3188" cy="2024"/>
            </a:xfrm>
            <a:custGeom>
              <a:avLst/>
              <a:gdLst/>
              <a:ahLst/>
              <a:cxnLst>
                <a:cxn ang="0">
                  <a:pos x="871" y="1423"/>
                </a:cxn>
                <a:cxn ang="0">
                  <a:pos x="907" y="1393"/>
                </a:cxn>
                <a:cxn ang="0">
                  <a:pos x="991" y="1320"/>
                </a:cxn>
                <a:cxn ang="0">
                  <a:pos x="1033" y="1297"/>
                </a:cxn>
                <a:cxn ang="0">
                  <a:pos x="1086" y="1249"/>
                </a:cxn>
                <a:cxn ang="0">
                  <a:pos x="1123" y="1219"/>
                </a:cxn>
                <a:cxn ang="0">
                  <a:pos x="1057" y="1153"/>
                </a:cxn>
                <a:cxn ang="0">
                  <a:pos x="877" y="1021"/>
                </a:cxn>
                <a:cxn ang="0">
                  <a:pos x="655" y="907"/>
                </a:cxn>
                <a:cxn ang="0">
                  <a:pos x="655" y="846"/>
                </a:cxn>
                <a:cxn ang="0">
                  <a:pos x="643" y="708"/>
                </a:cxn>
                <a:cxn ang="0">
                  <a:pos x="552" y="642"/>
                </a:cxn>
                <a:cxn ang="0">
                  <a:pos x="510" y="570"/>
                </a:cxn>
                <a:cxn ang="0">
                  <a:pos x="637" y="564"/>
                </a:cxn>
                <a:cxn ang="0">
                  <a:pos x="763" y="570"/>
                </a:cxn>
                <a:cxn ang="0">
                  <a:pos x="1091" y="850"/>
                </a:cxn>
                <a:cxn ang="0">
                  <a:pos x="1009" y="566"/>
                </a:cxn>
                <a:cxn ang="0">
                  <a:pos x="1054" y="265"/>
                </a:cxn>
                <a:cxn ang="0">
                  <a:pos x="1249" y="0"/>
                </a:cxn>
                <a:cxn ang="0">
                  <a:pos x="1466" y="292"/>
                </a:cxn>
                <a:cxn ang="0">
                  <a:pos x="1475" y="548"/>
                </a:cxn>
                <a:cxn ang="0">
                  <a:pos x="1567" y="630"/>
                </a:cxn>
                <a:cxn ang="0">
                  <a:pos x="1795" y="365"/>
                </a:cxn>
                <a:cxn ang="0">
                  <a:pos x="2245" y="150"/>
                </a:cxn>
                <a:cxn ang="0">
                  <a:pos x="2618" y="180"/>
                </a:cxn>
                <a:cxn ang="0">
                  <a:pos x="3050" y="150"/>
                </a:cxn>
                <a:cxn ang="0">
                  <a:pos x="3140" y="210"/>
                </a:cxn>
                <a:cxn ang="0">
                  <a:pos x="2990" y="210"/>
                </a:cxn>
                <a:cxn ang="0">
                  <a:pos x="2834" y="377"/>
                </a:cxn>
                <a:cxn ang="0">
                  <a:pos x="2702" y="648"/>
                </a:cxn>
                <a:cxn ang="0">
                  <a:pos x="2582" y="828"/>
                </a:cxn>
                <a:cxn ang="0">
                  <a:pos x="2234" y="1009"/>
                </a:cxn>
                <a:cxn ang="0">
                  <a:pos x="1963" y="1075"/>
                </a:cxn>
                <a:cxn ang="0">
                  <a:pos x="2257" y="1111"/>
                </a:cxn>
                <a:cxn ang="0">
                  <a:pos x="2600" y="1207"/>
                </a:cxn>
                <a:cxn ang="0">
                  <a:pos x="2894" y="1441"/>
                </a:cxn>
                <a:cxn ang="0">
                  <a:pos x="3122" y="1555"/>
                </a:cxn>
                <a:cxn ang="0">
                  <a:pos x="3032" y="1585"/>
                </a:cxn>
                <a:cxn ang="0">
                  <a:pos x="3008" y="1591"/>
                </a:cxn>
                <a:cxn ang="0">
                  <a:pos x="2960" y="1597"/>
                </a:cxn>
                <a:cxn ang="0">
                  <a:pos x="2882" y="1609"/>
                </a:cxn>
                <a:cxn ang="0">
                  <a:pos x="2846" y="1609"/>
                </a:cxn>
                <a:cxn ang="0">
                  <a:pos x="2774" y="1615"/>
                </a:cxn>
                <a:cxn ang="0">
                  <a:pos x="2726" y="1621"/>
                </a:cxn>
                <a:cxn ang="0">
                  <a:pos x="2708" y="1621"/>
                </a:cxn>
                <a:cxn ang="0">
                  <a:pos x="2594" y="1657"/>
                </a:cxn>
                <a:cxn ang="0">
                  <a:pos x="2533" y="1663"/>
                </a:cxn>
                <a:cxn ang="0">
                  <a:pos x="2444" y="1675"/>
                </a:cxn>
                <a:cxn ang="0">
                  <a:pos x="2378" y="1687"/>
                </a:cxn>
                <a:cxn ang="0">
                  <a:pos x="2360" y="1705"/>
                </a:cxn>
                <a:cxn ang="0">
                  <a:pos x="2305" y="1687"/>
                </a:cxn>
                <a:cxn ang="0">
                  <a:pos x="2263" y="1663"/>
                </a:cxn>
                <a:cxn ang="0">
                  <a:pos x="2017" y="1585"/>
                </a:cxn>
                <a:cxn ang="0">
                  <a:pos x="1711" y="1453"/>
                </a:cxn>
                <a:cxn ang="0">
                  <a:pos x="1880" y="1844"/>
                </a:cxn>
                <a:cxn ang="0">
                  <a:pos x="1771" y="1922"/>
                </a:cxn>
                <a:cxn ang="0">
                  <a:pos x="1531" y="1753"/>
                </a:cxn>
                <a:cxn ang="0">
                  <a:pos x="1411" y="1477"/>
                </a:cxn>
                <a:cxn ang="0">
                  <a:pos x="1219" y="1291"/>
                </a:cxn>
                <a:cxn ang="0">
                  <a:pos x="127" y="2006"/>
                </a:cxn>
                <a:cxn ang="0">
                  <a:pos x="865" y="1429"/>
                </a:cxn>
              </a:cxnLst>
              <a:rect l="0" t="0" r="r" b="b"/>
              <a:pathLst>
                <a:path w="3188" h="2024">
                  <a:moveTo>
                    <a:pt x="865" y="1429"/>
                  </a:moveTo>
                  <a:lnTo>
                    <a:pt x="871" y="1423"/>
                  </a:lnTo>
                  <a:lnTo>
                    <a:pt x="889" y="1411"/>
                  </a:lnTo>
                  <a:lnTo>
                    <a:pt x="907" y="1393"/>
                  </a:lnTo>
                  <a:lnTo>
                    <a:pt x="937" y="1369"/>
                  </a:lnTo>
                  <a:lnTo>
                    <a:pt x="991" y="1320"/>
                  </a:lnTo>
                  <a:lnTo>
                    <a:pt x="1015" y="1309"/>
                  </a:lnTo>
                  <a:lnTo>
                    <a:pt x="1033" y="1297"/>
                  </a:lnTo>
                  <a:lnTo>
                    <a:pt x="1057" y="1279"/>
                  </a:lnTo>
                  <a:lnTo>
                    <a:pt x="1086" y="1249"/>
                  </a:lnTo>
                  <a:lnTo>
                    <a:pt x="1111" y="1225"/>
                  </a:lnTo>
                  <a:lnTo>
                    <a:pt x="1123" y="1219"/>
                  </a:lnTo>
                  <a:lnTo>
                    <a:pt x="1123" y="1213"/>
                  </a:lnTo>
                  <a:lnTo>
                    <a:pt x="1057" y="1153"/>
                  </a:lnTo>
                  <a:lnTo>
                    <a:pt x="979" y="1051"/>
                  </a:lnTo>
                  <a:lnTo>
                    <a:pt x="877" y="1021"/>
                  </a:lnTo>
                  <a:lnTo>
                    <a:pt x="685" y="931"/>
                  </a:lnTo>
                  <a:lnTo>
                    <a:pt x="655" y="907"/>
                  </a:lnTo>
                  <a:lnTo>
                    <a:pt x="721" y="876"/>
                  </a:lnTo>
                  <a:lnTo>
                    <a:pt x="655" y="846"/>
                  </a:lnTo>
                  <a:lnTo>
                    <a:pt x="612" y="774"/>
                  </a:lnTo>
                  <a:lnTo>
                    <a:pt x="643" y="708"/>
                  </a:lnTo>
                  <a:lnTo>
                    <a:pt x="600" y="660"/>
                  </a:lnTo>
                  <a:lnTo>
                    <a:pt x="552" y="642"/>
                  </a:lnTo>
                  <a:lnTo>
                    <a:pt x="528" y="594"/>
                  </a:lnTo>
                  <a:lnTo>
                    <a:pt x="510" y="570"/>
                  </a:lnTo>
                  <a:lnTo>
                    <a:pt x="552" y="552"/>
                  </a:lnTo>
                  <a:lnTo>
                    <a:pt x="637" y="564"/>
                  </a:lnTo>
                  <a:lnTo>
                    <a:pt x="721" y="576"/>
                  </a:lnTo>
                  <a:lnTo>
                    <a:pt x="763" y="570"/>
                  </a:lnTo>
                  <a:lnTo>
                    <a:pt x="931" y="696"/>
                  </a:lnTo>
                  <a:lnTo>
                    <a:pt x="1091" y="850"/>
                  </a:lnTo>
                  <a:lnTo>
                    <a:pt x="1073" y="685"/>
                  </a:lnTo>
                  <a:lnTo>
                    <a:pt x="1009" y="566"/>
                  </a:lnTo>
                  <a:lnTo>
                    <a:pt x="945" y="393"/>
                  </a:lnTo>
                  <a:lnTo>
                    <a:pt x="1054" y="265"/>
                  </a:lnTo>
                  <a:lnTo>
                    <a:pt x="1137" y="45"/>
                  </a:lnTo>
                  <a:lnTo>
                    <a:pt x="1249" y="0"/>
                  </a:lnTo>
                  <a:lnTo>
                    <a:pt x="1338" y="137"/>
                  </a:lnTo>
                  <a:lnTo>
                    <a:pt x="1466" y="292"/>
                  </a:lnTo>
                  <a:lnTo>
                    <a:pt x="1502" y="411"/>
                  </a:lnTo>
                  <a:lnTo>
                    <a:pt x="1475" y="548"/>
                  </a:lnTo>
                  <a:lnTo>
                    <a:pt x="1347" y="768"/>
                  </a:lnTo>
                  <a:lnTo>
                    <a:pt x="1567" y="630"/>
                  </a:lnTo>
                  <a:lnTo>
                    <a:pt x="1687" y="462"/>
                  </a:lnTo>
                  <a:lnTo>
                    <a:pt x="1795" y="365"/>
                  </a:lnTo>
                  <a:lnTo>
                    <a:pt x="1940" y="239"/>
                  </a:lnTo>
                  <a:lnTo>
                    <a:pt x="2245" y="150"/>
                  </a:lnTo>
                  <a:lnTo>
                    <a:pt x="2498" y="138"/>
                  </a:lnTo>
                  <a:lnTo>
                    <a:pt x="2618" y="180"/>
                  </a:lnTo>
                  <a:lnTo>
                    <a:pt x="2815" y="138"/>
                  </a:lnTo>
                  <a:lnTo>
                    <a:pt x="3050" y="150"/>
                  </a:lnTo>
                  <a:lnTo>
                    <a:pt x="3176" y="168"/>
                  </a:lnTo>
                  <a:lnTo>
                    <a:pt x="3140" y="210"/>
                  </a:lnTo>
                  <a:lnTo>
                    <a:pt x="3116" y="192"/>
                  </a:lnTo>
                  <a:lnTo>
                    <a:pt x="2990" y="210"/>
                  </a:lnTo>
                  <a:lnTo>
                    <a:pt x="2906" y="263"/>
                  </a:lnTo>
                  <a:lnTo>
                    <a:pt x="2834" y="377"/>
                  </a:lnTo>
                  <a:lnTo>
                    <a:pt x="2768" y="534"/>
                  </a:lnTo>
                  <a:lnTo>
                    <a:pt x="2702" y="648"/>
                  </a:lnTo>
                  <a:lnTo>
                    <a:pt x="2738" y="726"/>
                  </a:lnTo>
                  <a:lnTo>
                    <a:pt x="2582" y="828"/>
                  </a:lnTo>
                  <a:lnTo>
                    <a:pt x="2444" y="913"/>
                  </a:lnTo>
                  <a:lnTo>
                    <a:pt x="2234" y="1009"/>
                  </a:lnTo>
                  <a:lnTo>
                    <a:pt x="2096" y="1063"/>
                  </a:lnTo>
                  <a:lnTo>
                    <a:pt x="1963" y="1075"/>
                  </a:lnTo>
                  <a:lnTo>
                    <a:pt x="2035" y="1117"/>
                  </a:lnTo>
                  <a:lnTo>
                    <a:pt x="2257" y="1111"/>
                  </a:lnTo>
                  <a:lnTo>
                    <a:pt x="2545" y="1135"/>
                  </a:lnTo>
                  <a:lnTo>
                    <a:pt x="2600" y="1207"/>
                  </a:lnTo>
                  <a:lnTo>
                    <a:pt x="2726" y="1303"/>
                  </a:lnTo>
                  <a:lnTo>
                    <a:pt x="2894" y="1441"/>
                  </a:lnTo>
                  <a:lnTo>
                    <a:pt x="2984" y="1471"/>
                  </a:lnTo>
                  <a:lnTo>
                    <a:pt x="3122" y="1555"/>
                  </a:lnTo>
                  <a:lnTo>
                    <a:pt x="3188" y="1543"/>
                  </a:lnTo>
                  <a:lnTo>
                    <a:pt x="3032" y="1585"/>
                  </a:lnTo>
                  <a:lnTo>
                    <a:pt x="3026" y="1585"/>
                  </a:lnTo>
                  <a:lnTo>
                    <a:pt x="3008" y="1591"/>
                  </a:lnTo>
                  <a:lnTo>
                    <a:pt x="2984" y="1591"/>
                  </a:lnTo>
                  <a:lnTo>
                    <a:pt x="2960" y="1597"/>
                  </a:lnTo>
                  <a:lnTo>
                    <a:pt x="2906" y="1603"/>
                  </a:lnTo>
                  <a:lnTo>
                    <a:pt x="2882" y="1609"/>
                  </a:lnTo>
                  <a:lnTo>
                    <a:pt x="2864" y="1609"/>
                  </a:lnTo>
                  <a:lnTo>
                    <a:pt x="2846" y="1609"/>
                  </a:lnTo>
                  <a:lnTo>
                    <a:pt x="2828" y="1609"/>
                  </a:lnTo>
                  <a:lnTo>
                    <a:pt x="2774" y="1615"/>
                  </a:lnTo>
                  <a:lnTo>
                    <a:pt x="2750" y="1615"/>
                  </a:lnTo>
                  <a:lnTo>
                    <a:pt x="2726" y="1621"/>
                  </a:lnTo>
                  <a:lnTo>
                    <a:pt x="2714" y="1621"/>
                  </a:lnTo>
                  <a:lnTo>
                    <a:pt x="2708" y="1621"/>
                  </a:lnTo>
                  <a:lnTo>
                    <a:pt x="2606" y="1657"/>
                  </a:lnTo>
                  <a:lnTo>
                    <a:pt x="2594" y="1657"/>
                  </a:lnTo>
                  <a:lnTo>
                    <a:pt x="2569" y="1657"/>
                  </a:lnTo>
                  <a:lnTo>
                    <a:pt x="2533" y="1663"/>
                  </a:lnTo>
                  <a:lnTo>
                    <a:pt x="2486" y="1669"/>
                  </a:lnTo>
                  <a:lnTo>
                    <a:pt x="2444" y="1675"/>
                  </a:lnTo>
                  <a:lnTo>
                    <a:pt x="2408" y="1681"/>
                  </a:lnTo>
                  <a:lnTo>
                    <a:pt x="2378" y="1687"/>
                  </a:lnTo>
                  <a:lnTo>
                    <a:pt x="2366" y="1699"/>
                  </a:lnTo>
                  <a:lnTo>
                    <a:pt x="2360" y="1705"/>
                  </a:lnTo>
                  <a:lnTo>
                    <a:pt x="2342" y="1705"/>
                  </a:lnTo>
                  <a:lnTo>
                    <a:pt x="2305" y="1687"/>
                  </a:lnTo>
                  <a:lnTo>
                    <a:pt x="2275" y="1669"/>
                  </a:lnTo>
                  <a:lnTo>
                    <a:pt x="2263" y="1663"/>
                  </a:lnTo>
                  <a:lnTo>
                    <a:pt x="2257" y="1657"/>
                  </a:lnTo>
                  <a:lnTo>
                    <a:pt x="2017" y="1585"/>
                  </a:lnTo>
                  <a:lnTo>
                    <a:pt x="1844" y="1489"/>
                  </a:lnTo>
                  <a:lnTo>
                    <a:pt x="1711" y="1453"/>
                  </a:lnTo>
                  <a:lnTo>
                    <a:pt x="1856" y="1693"/>
                  </a:lnTo>
                  <a:lnTo>
                    <a:pt x="1880" y="1844"/>
                  </a:lnTo>
                  <a:lnTo>
                    <a:pt x="1856" y="1994"/>
                  </a:lnTo>
                  <a:lnTo>
                    <a:pt x="1771" y="1922"/>
                  </a:lnTo>
                  <a:lnTo>
                    <a:pt x="1616" y="1795"/>
                  </a:lnTo>
                  <a:lnTo>
                    <a:pt x="1531" y="1753"/>
                  </a:lnTo>
                  <a:lnTo>
                    <a:pt x="1483" y="1633"/>
                  </a:lnTo>
                  <a:lnTo>
                    <a:pt x="1411" y="1477"/>
                  </a:lnTo>
                  <a:lnTo>
                    <a:pt x="1358" y="1381"/>
                  </a:lnTo>
                  <a:lnTo>
                    <a:pt x="1219" y="1291"/>
                  </a:lnTo>
                  <a:lnTo>
                    <a:pt x="1147" y="1279"/>
                  </a:lnTo>
                  <a:lnTo>
                    <a:pt x="127" y="2006"/>
                  </a:lnTo>
                  <a:lnTo>
                    <a:pt x="0" y="2024"/>
                  </a:lnTo>
                  <a:lnTo>
                    <a:pt x="865" y="1429"/>
                  </a:lnTo>
                  <a:lnTo>
                    <a:pt x="865" y="1429"/>
                  </a:lnTo>
                  <a:close/>
                </a:path>
              </a:pathLst>
            </a:custGeom>
            <a:gradFill rotWithShape="0">
              <a:gsLst>
                <a:gs pos="0">
                  <a:schemeClr val="bg2"/>
                </a:gs>
                <a:gs pos="100000">
                  <a:schemeClr val="bg1"/>
                </a:gs>
              </a:gsLst>
              <a:lin ang="2700000" scaled="1"/>
            </a:gradFill>
            <a:ln w="9525">
              <a:noFill/>
              <a:round/>
              <a:headEnd/>
              <a:tailEnd/>
            </a:ln>
          </p:spPr>
          <p:txBody>
            <a:bodyPr/>
            <a:lstStyle/>
            <a:p>
              <a:pPr eaLnBrk="1" hangingPunct="1">
                <a:defRPr/>
              </a:pPr>
              <a:endParaRPr lang="en-US">
                <a:effectLst>
                  <a:outerShdw blurRad="38100" dist="38100" dir="2700000" algn="tl">
                    <a:srgbClr val="000000">
                      <a:alpha val="43137"/>
                    </a:srgbClr>
                  </a:outerShdw>
                </a:effectLst>
                <a:cs typeface="Arial" charset="0"/>
              </a:endParaRPr>
            </a:p>
          </p:txBody>
        </p:sp>
        <p:sp>
          <p:nvSpPr>
            <p:cNvPr id="16402" name="Freeform 18">
              <a:extLst>
                <a:ext uri="{FF2B5EF4-FFF2-40B4-BE49-F238E27FC236}">
                  <a16:creationId xmlns:a16="http://schemas.microsoft.com/office/drawing/2014/main" id="{B4871479-3C81-8FCB-9ED9-B358AB311C2D}"/>
                </a:ext>
              </a:extLst>
            </p:cNvPr>
            <p:cNvSpPr>
              <a:spLocks/>
            </p:cNvSpPr>
            <p:nvPr/>
          </p:nvSpPr>
          <p:spPr bwMode="hidden">
            <a:xfrm>
              <a:off x="1344" y="293"/>
              <a:ext cx="2144" cy="1787"/>
            </a:xfrm>
            <a:custGeom>
              <a:avLst/>
              <a:gdLst/>
              <a:ahLst/>
              <a:cxnLst>
                <a:cxn ang="0">
                  <a:pos x="318" y="1078"/>
                </a:cxn>
                <a:cxn ang="0">
                  <a:pos x="217" y="928"/>
                </a:cxn>
                <a:cxn ang="0">
                  <a:pos x="102" y="808"/>
                </a:cxn>
                <a:cxn ang="0">
                  <a:pos x="36" y="742"/>
                </a:cxn>
                <a:cxn ang="0">
                  <a:pos x="0" y="700"/>
                </a:cxn>
                <a:cxn ang="0">
                  <a:pos x="270" y="958"/>
                </a:cxn>
                <a:cxn ang="0">
                  <a:pos x="294" y="1006"/>
                </a:cxn>
                <a:cxn ang="0">
                  <a:pos x="367" y="670"/>
                </a:cxn>
                <a:cxn ang="0">
                  <a:pos x="379" y="411"/>
                </a:cxn>
                <a:cxn ang="0">
                  <a:pos x="347" y="118"/>
                </a:cxn>
                <a:cxn ang="0">
                  <a:pos x="393" y="0"/>
                </a:cxn>
                <a:cxn ang="0">
                  <a:pos x="397" y="357"/>
                </a:cxn>
                <a:cxn ang="0">
                  <a:pos x="421" y="609"/>
                </a:cxn>
                <a:cxn ang="0">
                  <a:pos x="385" y="826"/>
                </a:cxn>
                <a:cxn ang="0">
                  <a:pos x="385" y="1036"/>
                </a:cxn>
                <a:cxn ang="0">
                  <a:pos x="877" y="784"/>
                </a:cxn>
                <a:cxn ang="0">
                  <a:pos x="1309" y="555"/>
                </a:cxn>
                <a:cxn ang="0">
                  <a:pos x="1802" y="249"/>
                </a:cxn>
                <a:cxn ang="0">
                  <a:pos x="2096" y="69"/>
                </a:cxn>
                <a:cxn ang="0">
                  <a:pos x="1814" y="279"/>
                </a:cxn>
                <a:cxn ang="0">
                  <a:pos x="1453" y="501"/>
                </a:cxn>
                <a:cxn ang="0">
                  <a:pos x="1123" y="700"/>
                </a:cxn>
                <a:cxn ang="0">
                  <a:pos x="739" y="898"/>
                </a:cxn>
                <a:cxn ang="0">
                  <a:pos x="463" y="1084"/>
                </a:cxn>
                <a:cxn ang="0">
                  <a:pos x="817" y="1193"/>
                </a:cxn>
                <a:cxn ang="0">
                  <a:pos x="1285" y="1187"/>
                </a:cxn>
                <a:cxn ang="0">
                  <a:pos x="1916" y="1396"/>
                </a:cxn>
                <a:cxn ang="0">
                  <a:pos x="2144" y="1420"/>
                </a:cxn>
                <a:cxn ang="0">
                  <a:pos x="1814" y="1408"/>
                </a:cxn>
                <a:cxn ang="0">
                  <a:pos x="1435" y="1288"/>
                </a:cxn>
                <a:cxn ang="0">
                  <a:pos x="1219" y="1229"/>
                </a:cxn>
                <a:cxn ang="0">
                  <a:pos x="799" y="1223"/>
                </a:cxn>
                <a:cxn ang="0">
                  <a:pos x="505" y="1145"/>
                </a:cxn>
                <a:cxn ang="0">
                  <a:pos x="733" y="1378"/>
                </a:cxn>
                <a:cxn ang="0">
                  <a:pos x="877" y="1619"/>
                </a:cxn>
                <a:cxn ang="0">
                  <a:pos x="1009" y="1787"/>
                </a:cxn>
                <a:cxn ang="0">
                  <a:pos x="817" y="1607"/>
                </a:cxn>
                <a:cxn ang="0">
                  <a:pos x="673" y="1372"/>
                </a:cxn>
                <a:cxn ang="0">
                  <a:pos x="415" y="1109"/>
                </a:cxn>
                <a:cxn ang="0">
                  <a:pos x="318" y="1078"/>
                </a:cxn>
                <a:cxn ang="0">
                  <a:pos x="318" y="1078"/>
                </a:cxn>
              </a:cxnLst>
              <a:rect l="0" t="0" r="r" b="b"/>
              <a:pathLst>
                <a:path w="2144" h="1787">
                  <a:moveTo>
                    <a:pt x="318" y="1078"/>
                  </a:moveTo>
                  <a:lnTo>
                    <a:pt x="217" y="928"/>
                  </a:lnTo>
                  <a:lnTo>
                    <a:pt x="102" y="808"/>
                  </a:lnTo>
                  <a:lnTo>
                    <a:pt x="36" y="742"/>
                  </a:lnTo>
                  <a:lnTo>
                    <a:pt x="0" y="700"/>
                  </a:lnTo>
                  <a:lnTo>
                    <a:pt x="270" y="958"/>
                  </a:lnTo>
                  <a:lnTo>
                    <a:pt x="294" y="1006"/>
                  </a:lnTo>
                  <a:lnTo>
                    <a:pt x="367" y="670"/>
                  </a:lnTo>
                  <a:lnTo>
                    <a:pt x="379" y="411"/>
                  </a:lnTo>
                  <a:lnTo>
                    <a:pt x="347" y="118"/>
                  </a:lnTo>
                  <a:lnTo>
                    <a:pt x="393" y="0"/>
                  </a:lnTo>
                  <a:lnTo>
                    <a:pt x="397" y="357"/>
                  </a:lnTo>
                  <a:lnTo>
                    <a:pt x="421" y="609"/>
                  </a:lnTo>
                  <a:lnTo>
                    <a:pt x="385" y="826"/>
                  </a:lnTo>
                  <a:lnTo>
                    <a:pt x="385" y="1036"/>
                  </a:lnTo>
                  <a:lnTo>
                    <a:pt x="877" y="784"/>
                  </a:lnTo>
                  <a:lnTo>
                    <a:pt x="1309" y="555"/>
                  </a:lnTo>
                  <a:lnTo>
                    <a:pt x="1802" y="249"/>
                  </a:lnTo>
                  <a:lnTo>
                    <a:pt x="2096" y="69"/>
                  </a:lnTo>
                  <a:lnTo>
                    <a:pt x="1814" y="279"/>
                  </a:lnTo>
                  <a:lnTo>
                    <a:pt x="1453" y="501"/>
                  </a:lnTo>
                  <a:lnTo>
                    <a:pt x="1123" y="700"/>
                  </a:lnTo>
                  <a:lnTo>
                    <a:pt x="739" y="898"/>
                  </a:lnTo>
                  <a:lnTo>
                    <a:pt x="463" y="1084"/>
                  </a:lnTo>
                  <a:lnTo>
                    <a:pt x="817" y="1193"/>
                  </a:lnTo>
                  <a:lnTo>
                    <a:pt x="1285" y="1187"/>
                  </a:lnTo>
                  <a:lnTo>
                    <a:pt x="1916" y="1396"/>
                  </a:lnTo>
                  <a:lnTo>
                    <a:pt x="2144" y="1420"/>
                  </a:lnTo>
                  <a:lnTo>
                    <a:pt x="1814" y="1408"/>
                  </a:lnTo>
                  <a:lnTo>
                    <a:pt x="1435" y="1288"/>
                  </a:lnTo>
                  <a:lnTo>
                    <a:pt x="1219" y="1229"/>
                  </a:lnTo>
                  <a:lnTo>
                    <a:pt x="799" y="1223"/>
                  </a:lnTo>
                  <a:lnTo>
                    <a:pt x="505" y="1145"/>
                  </a:lnTo>
                  <a:lnTo>
                    <a:pt x="733" y="1378"/>
                  </a:lnTo>
                  <a:lnTo>
                    <a:pt x="877" y="1619"/>
                  </a:lnTo>
                  <a:lnTo>
                    <a:pt x="1009" y="1787"/>
                  </a:lnTo>
                  <a:lnTo>
                    <a:pt x="817" y="1607"/>
                  </a:lnTo>
                  <a:lnTo>
                    <a:pt x="673" y="1372"/>
                  </a:lnTo>
                  <a:lnTo>
                    <a:pt x="415" y="1109"/>
                  </a:lnTo>
                  <a:lnTo>
                    <a:pt x="318" y="1078"/>
                  </a:lnTo>
                  <a:lnTo>
                    <a:pt x="318" y="1078"/>
                  </a:lnTo>
                  <a:close/>
                </a:path>
              </a:pathLst>
            </a:custGeom>
            <a:gradFill rotWithShape="0">
              <a:gsLst>
                <a:gs pos="0">
                  <a:schemeClr val="accent2"/>
                </a:gs>
                <a:gs pos="100000">
                  <a:schemeClr val="bg1"/>
                </a:gs>
              </a:gsLst>
              <a:lin ang="5400000" scaled="1"/>
            </a:gradFill>
            <a:ln w="9525">
              <a:noFill/>
              <a:round/>
              <a:headEnd/>
              <a:tailEnd/>
            </a:ln>
          </p:spPr>
          <p:txBody>
            <a:bodyPr/>
            <a:lstStyle/>
            <a:p>
              <a:pPr eaLnBrk="1" hangingPunct="1">
                <a:defRPr/>
              </a:pPr>
              <a:endParaRPr lang="en-US">
                <a:effectLst>
                  <a:outerShdw blurRad="38100" dist="38100" dir="2700000" algn="tl">
                    <a:srgbClr val="000000">
                      <a:alpha val="43137"/>
                    </a:srgbClr>
                  </a:outerShdw>
                </a:effectLst>
                <a:cs typeface="Arial" charset="0"/>
              </a:endParaRPr>
            </a:p>
          </p:txBody>
        </p:sp>
        <p:sp>
          <p:nvSpPr>
            <p:cNvPr id="16403" name="Freeform 19">
              <a:extLst>
                <a:ext uri="{FF2B5EF4-FFF2-40B4-BE49-F238E27FC236}">
                  <a16:creationId xmlns:a16="http://schemas.microsoft.com/office/drawing/2014/main" id="{DC0C68BA-4BDA-06D5-9DE8-0898F20144C1}"/>
                </a:ext>
              </a:extLst>
            </p:cNvPr>
            <p:cNvSpPr>
              <a:spLocks/>
            </p:cNvSpPr>
            <p:nvPr/>
          </p:nvSpPr>
          <p:spPr bwMode="hidden">
            <a:xfrm>
              <a:off x="2932" y="1728"/>
              <a:ext cx="2828" cy="2366"/>
            </a:xfrm>
            <a:custGeom>
              <a:avLst/>
              <a:gdLst/>
              <a:ahLst/>
              <a:cxnLst>
                <a:cxn ang="0">
                  <a:pos x="1814" y="606"/>
                </a:cxn>
                <a:cxn ang="0">
                  <a:pos x="1615" y="252"/>
                </a:cxn>
                <a:cxn ang="0">
                  <a:pos x="1345" y="132"/>
                </a:cxn>
                <a:cxn ang="0">
                  <a:pos x="1381" y="492"/>
                </a:cxn>
                <a:cxn ang="0">
                  <a:pos x="955" y="221"/>
                </a:cxn>
                <a:cxn ang="0">
                  <a:pos x="877" y="161"/>
                </a:cxn>
                <a:cxn ang="0">
                  <a:pos x="841" y="167"/>
                </a:cxn>
                <a:cxn ang="0">
                  <a:pos x="720" y="161"/>
                </a:cxn>
                <a:cxn ang="0">
                  <a:pos x="613" y="144"/>
                </a:cxn>
                <a:cxn ang="0">
                  <a:pos x="492" y="161"/>
                </a:cxn>
                <a:cxn ang="0">
                  <a:pos x="432" y="150"/>
                </a:cxn>
                <a:cxn ang="0">
                  <a:pos x="342" y="138"/>
                </a:cxn>
                <a:cxn ang="0">
                  <a:pos x="246" y="126"/>
                </a:cxn>
                <a:cxn ang="0">
                  <a:pos x="174" y="114"/>
                </a:cxn>
                <a:cxn ang="0">
                  <a:pos x="216" y="240"/>
                </a:cxn>
                <a:cxn ang="0">
                  <a:pos x="607" y="588"/>
                </a:cxn>
                <a:cxn ang="0">
                  <a:pos x="1177" y="817"/>
                </a:cxn>
                <a:cxn ang="0">
                  <a:pos x="972" y="871"/>
                </a:cxn>
                <a:cxn ang="0">
                  <a:pos x="492" y="1111"/>
                </a:cxn>
                <a:cxn ang="0">
                  <a:pos x="276" y="1441"/>
                </a:cxn>
                <a:cxn ang="0">
                  <a:pos x="42" y="1441"/>
                </a:cxn>
                <a:cxn ang="0">
                  <a:pos x="367" y="1585"/>
                </a:cxn>
                <a:cxn ang="0">
                  <a:pos x="949" y="1712"/>
                </a:cxn>
                <a:cxn ang="0">
                  <a:pos x="1519" y="1537"/>
                </a:cxn>
                <a:cxn ang="0">
                  <a:pos x="1735" y="1513"/>
                </a:cxn>
                <a:cxn ang="0">
                  <a:pos x="1723" y="1802"/>
                </a:cxn>
                <a:cxn ang="0">
                  <a:pos x="2042" y="2229"/>
                </a:cxn>
                <a:cxn ang="0">
                  <a:pos x="2191" y="2133"/>
                </a:cxn>
                <a:cxn ang="0">
                  <a:pos x="2270" y="1970"/>
                </a:cxn>
                <a:cxn ang="0">
                  <a:pos x="2233" y="1573"/>
                </a:cxn>
                <a:cxn ang="0">
                  <a:pos x="2294" y="1483"/>
                </a:cxn>
                <a:cxn ang="0">
                  <a:pos x="2588" y="1688"/>
                </a:cxn>
                <a:cxn ang="0">
                  <a:pos x="2695" y="1682"/>
                </a:cxn>
                <a:cxn ang="0">
                  <a:pos x="2588" y="1543"/>
                </a:cxn>
                <a:cxn ang="0">
                  <a:pos x="2510" y="1357"/>
                </a:cxn>
                <a:cxn ang="0">
                  <a:pos x="2354" y="1184"/>
                </a:cxn>
                <a:cxn ang="0">
                  <a:pos x="2102" y="931"/>
                </a:cxn>
                <a:cxn ang="0">
                  <a:pos x="2137" y="907"/>
                </a:cxn>
                <a:cxn ang="0">
                  <a:pos x="2215" y="871"/>
                </a:cxn>
                <a:cxn ang="0">
                  <a:pos x="2324" y="817"/>
                </a:cxn>
                <a:cxn ang="0">
                  <a:pos x="2372" y="787"/>
                </a:cxn>
                <a:cxn ang="0">
                  <a:pos x="2078" y="865"/>
                </a:cxn>
              </a:cxnLst>
              <a:rect l="0" t="0" r="r" b="b"/>
              <a:pathLst>
                <a:path w="2828" h="2366">
                  <a:moveTo>
                    <a:pt x="2006" y="835"/>
                  </a:moveTo>
                  <a:lnTo>
                    <a:pt x="1873" y="715"/>
                  </a:lnTo>
                  <a:lnTo>
                    <a:pt x="1814" y="606"/>
                  </a:lnTo>
                  <a:lnTo>
                    <a:pt x="1747" y="438"/>
                  </a:lnTo>
                  <a:lnTo>
                    <a:pt x="1699" y="312"/>
                  </a:lnTo>
                  <a:lnTo>
                    <a:pt x="1615" y="252"/>
                  </a:lnTo>
                  <a:lnTo>
                    <a:pt x="1453" y="84"/>
                  </a:lnTo>
                  <a:lnTo>
                    <a:pt x="1375" y="0"/>
                  </a:lnTo>
                  <a:lnTo>
                    <a:pt x="1345" y="132"/>
                  </a:lnTo>
                  <a:lnTo>
                    <a:pt x="1369" y="294"/>
                  </a:lnTo>
                  <a:lnTo>
                    <a:pt x="1513" y="558"/>
                  </a:lnTo>
                  <a:lnTo>
                    <a:pt x="1381" y="492"/>
                  </a:lnTo>
                  <a:lnTo>
                    <a:pt x="1201" y="360"/>
                  </a:lnTo>
                  <a:lnTo>
                    <a:pt x="961" y="227"/>
                  </a:lnTo>
                  <a:lnTo>
                    <a:pt x="955" y="221"/>
                  </a:lnTo>
                  <a:lnTo>
                    <a:pt x="949" y="215"/>
                  </a:lnTo>
                  <a:lnTo>
                    <a:pt x="913" y="185"/>
                  </a:lnTo>
                  <a:lnTo>
                    <a:pt x="877" y="161"/>
                  </a:lnTo>
                  <a:lnTo>
                    <a:pt x="859" y="156"/>
                  </a:lnTo>
                  <a:lnTo>
                    <a:pt x="853" y="161"/>
                  </a:lnTo>
                  <a:lnTo>
                    <a:pt x="841" y="167"/>
                  </a:lnTo>
                  <a:lnTo>
                    <a:pt x="810" y="173"/>
                  </a:lnTo>
                  <a:lnTo>
                    <a:pt x="768" y="167"/>
                  </a:lnTo>
                  <a:lnTo>
                    <a:pt x="720" y="161"/>
                  </a:lnTo>
                  <a:lnTo>
                    <a:pt x="678" y="156"/>
                  </a:lnTo>
                  <a:lnTo>
                    <a:pt x="637" y="150"/>
                  </a:lnTo>
                  <a:lnTo>
                    <a:pt x="613" y="144"/>
                  </a:lnTo>
                  <a:lnTo>
                    <a:pt x="601" y="144"/>
                  </a:lnTo>
                  <a:lnTo>
                    <a:pt x="498" y="161"/>
                  </a:lnTo>
                  <a:lnTo>
                    <a:pt x="492" y="161"/>
                  </a:lnTo>
                  <a:lnTo>
                    <a:pt x="480" y="156"/>
                  </a:lnTo>
                  <a:lnTo>
                    <a:pt x="456" y="156"/>
                  </a:lnTo>
                  <a:lnTo>
                    <a:pt x="432" y="150"/>
                  </a:lnTo>
                  <a:lnTo>
                    <a:pt x="379" y="144"/>
                  </a:lnTo>
                  <a:lnTo>
                    <a:pt x="361" y="138"/>
                  </a:lnTo>
                  <a:lnTo>
                    <a:pt x="342" y="138"/>
                  </a:lnTo>
                  <a:lnTo>
                    <a:pt x="324" y="138"/>
                  </a:lnTo>
                  <a:lnTo>
                    <a:pt x="300" y="132"/>
                  </a:lnTo>
                  <a:lnTo>
                    <a:pt x="246" y="126"/>
                  </a:lnTo>
                  <a:lnTo>
                    <a:pt x="216" y="120"/>
                  </a:lnTo>
                  <a:lnTo>
                    <a:pt x="192" y="120"/>
                  </a:lnTo>
                  <a:lnTo>
                    <a:pt x="174" y="114"/>
                  </a:lnTo>
                  <a:lnTo>
                    <a:pt x="168" y="114"/>
                  </a:lnTo>
                  <a:lnTo>
                    <a:pt x="6" y="120"/>
                  </a:lnTo>
                  <a:lnTo>
                    <a:pt x="216" y="240"/>
                  </a:lnTo>
                  <a:lnTo>
                    <a:pt x="306" y="294"/>
                  </a:lnTo>
                  <a:lnTo>
                    <a:pt x="480" y="462"/>
                  </a:lnTo>
                  <a:lnTo>
                    <a:pt x="607" y="588"/>
                  </a:lnTo>
                  <a:lnTo>
                    <a:pt x="655" y="672"/>
                  </a:lnTo>
                  <a:lnTo>
                    <a:pt x="949" y="769"/>
                  </a:lnTo>
                  <a:lnTo>
                    <a:pt x="1177" y="817"/>
                  </a:lnTo>
                  <a:lnTo>
                    <a:pt x="1249" y="871"/>
                  </a:lnTo>
                  <a:lnTo>
                    <a:pt x="1117" y="853"/>
                  </a:lnTo>
                  <a:lnTo>
                    <a:pt x="972" y="871"/>
                  </a:lnTo>
                  <a:lnTo>
                    <a:pt x="756" y="919"/>
                  </a:lnTo>
                  <a:lnTo>
                    <a:pt x="619" y="961"/>
                  </a:lnTo>
                  <a:lnTo>
                    <a:pt x="492" y="1111"/>
                  </a:lnTo>
                  <a:lnTo>
                    <a:pt x="420" y="1214"/>
                  </a:lnTo>
                  <a:lnTo>
                    <a:pt x="348" y="1345"/>
                  </a:lnTo>
                  <a:lnTo>
                    <a:pt x="276" y="1441"/>
                  </a:lnTo>
                  <a:lnTo>
                    <a:pt x="192" y="1471"/>
                  </a:lnTo>
                  <a:lnTo>
                    <a:pt x="66" y="1465"/>
                  </a:lnTo>
                  <a:lnTo>
                    <a:pt x="42" y="1441"/>
                  </a:lnTo>
                  <a:lnTo>
                    <a:pt x="0" y="1471"/>
                  </a:lnTo>
                  <a:lnTo>
                    <a:pt x="126" y="1519"/>
                  </a:lnTo>
                  <a:lnTo>
                    <a:pt x="367" y="1585"/>
                  </a:lnTo>
                  <a:lnTo>
                    <a:pt x="570" y="1591"/>
                  </a:lnTo>
                  <a:lnTo>
                    <a:pt x="690" y="1664"/>
                  </a:lnTo>
                  <a:lnTo>
                    <a:pt x="949" y="1712"/>
                  </a:lnTo>
                  <a:lnTo>
                    <a:pt x="1260" y="1694"/>
                  </a:lnTo>
                  <a:lnTo>
                    <a:pt x="1411" y="1603"/>
                  </a:lnTo>
                  <a:lnTo>
                    <a:pt x="1519" y="1537"/>
                  </a:lnTo>
                  <a:lnTo>
                    <a:pt x="1645" y="1399"/>
                  </a:lnTo>
                  <a:lnTo>
                    <a:pt x="1699" y="1387"/>
                  </a:lnTo>
                  <a:lnTo>
                    <a:pt x="1735" y="1513"/>
                  </a:lnTo>
                  <a:lnTo>
                    <a:pt x="1729" y="1567"/>
                  </a:lnTo>
                  <a:lnTo>
                    <a:pt x="1723" y="1670"/>
                  </a:lnTo>
                  <a:lnTo>
                    <a:pt x="1723" y="1802"/>
                  </a:lnTo>
                  <a:lnTo>
                    <a:pt x="1831" y="1964"/>
                  </a:lnTo>
                  <a:lnTo>
                    <a:pt x="1957" y="2090"/>
                  </a:lnTo>
                  <a:lnTo>
                    <a:pt x="2042" y="2229"/>
                  </a:lnTo>
                  <a:lnTo>
                    <a:pt x="2155" y="2366"/>
                  </a:lnTo>
                  <a:lnTo>
                    <a:pt x="2161" y="2295"/>
                  </a:lnTo>
                  <a:lnTo>
                    <a:pt x="2191" y="2133"/>
                  </a:lnTo>
                  <a:lnTo>
                    <a:pt x="2215" y="2048"/>
                  </a:lnTo>
                  <a:lnTo>
                    <a:pt x="2258" y="2042"/>
                  </a:lnTo>
                  <a:lnTo>
                    <a:pt x="2270" y="1970"/>
                  </a:lnTo>
                  <a:lnTo>
                    <a:pt x="2342" y="1868"/>
                  </a:lnTo>
                  <a:lnTo>
                    <a:pt x="2324" y="1748"/>
                  </a:lnTo>
                  <a:lnTo>
                    <a:pt x="2233" y="1573"/>
                  </a:lnTo>
                  <a:lnTo>
                    <a:pt x="2209" y="1453"/>
                  </a:lnTo>
                  <a:lnTo>
                    <a:pt x="2209" y="1345"/>
                  </a:lnTo>
                  <a:lnTo>
                    <a:pt x="2294" y="1483"/>
                  </a:lnTo>
                  <a:lnTo>
                    <a:pt x="2461" y="1651"/>
                  </a:lnTo>
                  <a:lnTo>
                    <a:pt x="2504" y="1651"/>
                  </a:lnTo>
                  <a:lnTo>
                    <a:pt x="2588" y="1688"/>
                  </a:lnTo>
                  <a:lnTo>
                    <a:pt x="2678" y="1718"/>
                  </a:lnTo>
                  <a:lnTo>
                    <a:pt x="2720" y="1712"/>
                  </a:lnTo>
                  <a:lnTo>
                    <a:pt x="2695" y="1682"/>
                  </a:lnTo>
                  <a:lnTo>
                    <a:pt x="2678" y="1627"/>
                  </a:lnTo>
                  <a:lnTo>
                    <a:pt x="2630" y="1597"/>
                  </a:lnTo>
                  <a:lnTo>
                    <a:pt x="2588" y="1543"/>
                  </a:lnTo>
                  <a:lnTo>
                    <a:pt x="2618" y="1483"/>
                  </a:lnTo>
                  <a:lnTo>
                    <a:pt x="2576" y="1399"/>
                  </a:lnTo>
                  <a:lnTo>
                    <a:pt x="2510" y="1357"/>
                  </a:lnTo>
                  <a:lnTo>
                    <a:pt x="2576" y="1351"/>
                  </a:lnTo>
                  <a:lnTo>
                    <a:pt x="2552" y="1315"/>
                  </a:lnTo>
                  <a:lnTo>
                    <a:pt x="2354" y="1184"/>
                  </a:lnTo>
                  <a:lnTo>
                    <a:pt x="2252" y="1123"/>
                  </a:lnTo>
                  <a:lnTo>
                    <a:pt x="2173" y="1009"/>
                  </a:lnTo>
                  <a:lnTo>
                    <a:pt x="2102" y="931"/>
                  </a:lnTo>
                  <a:lnTo>
                    <a:pt x="2108" y="931"/>
                  </a:lnTo>
                  <a:lnTo>
                    <a:pt x="2114" y="925"/>
                  </a:lnTo>
                  <a:lnTo>
                    <a:pt x="2137" y="907"/>
                  </a:lnTo>
                  <a:lnTo>
                    <a:pt x="2167" y="883"/>
                  </a:lnTo>
                  <a:lnTo>
                    <a:pt x="2197" y="877"/>
                  </a:lnTo>
                  <a:lnTo>
                    <a:pt x="2215" y="871"/>
                  </a:lnTo>
                  <a:lnTo>
                    <a:pt x="2240" y="859"/>
                  </a:lnTo>
                  <a:lnTo>
                    <a:pt x="2300" y="829"/>
                  </a:lnTo>
                  <a:lnTo>
                    <a:pt x="2324" y="817"/>
                  </a:lnTo>
                  <a:lnTo>
                    <a:pt x="2348" y="799"/>
                  </a:lnTo>
                  <a:lnTo>
                    <a:pt x="2366" y="793"/>
                  </a:lnTo>
                  <a:lnTo>
                    <a:pt x="2372" y="787"/>
                  </a:lnTo>
                  <a:lnTo>
                    <a:pt x="2828" y="588"/>
                  </a:lnTo>
                  <a:lnTo>
                    <a:pt x="2828" y="528"/>
                  </a:lnTo>
                  <a:lnTo>
                    <a:pt x="2078" y="865"/>
                  </a:lnTo>
                  <a:lnTo>
                    <a:pt x="2006" y="835"/>
                  </a:lnTo>
                  <a:lnTo>
                    <a:pt x="2006" y="835"/>
                  </a:lnTo>
                  <a:close/>
                </a:path>
              </a:pathLst>
            </a:custGeom>
            <a:gradFill rotWithShape="0">
              <a:gsLst>
                <a:gs pos="0">
                  <a:schemeClr val="bg2"/>
                </a:gs>
                <a:gs pos="50000">
                  <a:schemeClr val="bg1"/>
                </a:gs>
                <a:gs pos="100000">
                  <a:schemeClr val="bg2"/>
                </a:gs>
              </a:gsLst>
              <a:lin ang="2700000" scaled="1"/>
            </a:gradFill>
            <a:ln w="9525">
              <a:noFill/>
              <a:round/>
              <a:headEnd/>
              <a:tailEnd/>
            </a:ln>
          </p:spPr>
          <p:txBody>
            <a:bodyPr/>
            <a:lstStyle/>
            <a:p>
              <a:pPr eaLnBrk="1" hangingPunct="1">
                <a:defRPr/>
              </a:pPr>
              <a:endParaRPr lang="en-US">
                <a:effectLst>
                  <a:outerShdw blurRad="38100" dist="38100" dir="2700000" algn="tl">
                    <a:srgbClr val="000000">
                      <a:alpha val="43137"/>
                    </a:srgbClr>
                  </a:outerShdw>
                </a:effectLst>
                <a:cs typeface="Arial" charset="0"/>
              </a:endParaRPr>
            </a:p>
          </p:txBody>
        </p:sp>
        <p:sp>
          <p:nvSpPr>
            <p:cNvPr id="16404" name="Freeform 20">
              <a:extLst>
                <a:ext uri="{FF2B5EF4-FFF2-40B4-BE49-F238E27FC236}">
                  <a16:creationId xmlns:a16="http://schemas.microsoft.com/office/drawing/2014/main" id="{1D9BD70D-E789-BAAD-B0E3-A351B2C52009}"/>
                </a:ext>
              </a:extLst>
            </p:cNvPr>
            <p:cNvSpPr>
              <a:spLocks/>
            </p:cNvSpPr>
            <p:nvPr/>
          </p:nvSpPr>
          <p:spPr bwMode="hidden">
            <a:xfrm>
              <a:off x="3160" y="1860"/>
              <a:ext cx="2162" cy="1934"/>
            </a:xfrm>
            <a:custGeom>
              <a:avLst/>
              <a:gdLst/>
              <a:ahLst/>
              <a:cxnLst>
                <a:cxn ang="0">
                  <a:pos x="1842" y="851"/>
                </a:cxn>
                <a:cxn ang="0">
                  <a:pos x="1937" y="1019"/>
                </a:cxn>
                <a:cxn ang="0">
                  <a:pos x="2051" y="1168"/>
                </a:cxn>
                <a:cxn ang="0">
                  <a:pos x="2117" y="1246"/>
                </a:cxn>
                <a:cxn ang="0">
                  <a:pos x="2153" y="1294"/>
                </a:cxn>
                <a:cxn ang="0">
                  <a:pos x="1889" y="977"/>
                </a:cxn>
                <a:cxn ang="0">
                  <a:pos x="1860" y="929"/>
                </a:cxn>
                <a:cxn ang="0">
                  <a:pos x="1782" y="1240"/>
                </a:cxn>
                <a:cxn ang="0">
                  <a:pos x="1770" y="1486"/>
                </a:cxn>
                <a:cxn ang="0">
                  <a:pos x="1818" y="1906"/>
                </a:cxn>
                <a:cxn ang="0">
                  <a:pos x="1788" y="1930"/>
                </a:cxn>
                <a:cxn ang="0">
                  <a:pos x="1746" y="1534"/>
                </a:cxn>
                <a:cxn ang="0">
                  <a:pos x="1728" y="1288"/>
                </a:cxn>
                <a:cxn ang="0">
                  <a:pos x="1764" y="1085"/>
                </a:cxn>
                <a:cxn ang="0">
                  <a:pos x="1770" y="875"/>
                </a:cxn>
                <a:cxn ang="0">
                  <a:pos x="1268" y="1007"/>
                </a:cxn>
                <a:cxn ang="0">
                  <a:pos x="825" y="1132"/>
                </a:cxn>
                <a:cxn ang="0">
                  <a:pos x="323" y="1312"/>
                </a:cxn>
                <a:cxn ang="0">
                  <a:pos x="18" y="1420"/>
                </a:cxn>
                <a:cxn ang="0">
                  <a:pos x="311" y="1282"/>
                </a:cxn>
                <a:cxn ang="0">
                  <a:pos x="682" y="1144"/>
                </a:cxn>
                <a:cxn ang="0">
                  <a:pos x="1022" y="1037"/>
                </a:cxn>
                <a:cxn ang="0">
                  <a:pos x="1411" y="929"/>
                </a:cxn>
                <a:cxn ang="0">
                  <a:pos x="1692" y="815"/>
                </a:cxn>
                <a:cxn ang="0">
                  <a:pos x="1333" y="623"/>
                </a:cxn>
                <a:cxn ang="0">
                  <a:pos x="861" y="515"/>
                </a:cxn>
                <a:cxn ang="0">
                  <a:pos x="227" y="161"/>
                </a:cxn>
                <a:cxn ang="0">
                  <a:pos x="0" y="83"/>
                </a:cxn>
                <a:cxn ang="0">
                  <a:pos x="329" y="179"/>
                </a:cxn>
                <a:cxn ang="0">
                  <a:pos x="712" y="383"/>
                </a:cxn>
                <a:cxn ang="0">
                  <a:pos x="933" y="491"/>
                </a:cxn>
                <a:cxn ang="0">
                  <a:pos x="1351" y="593"/>
                </a:cxn>
                <a:cxn ang="0">
                  <a:pos x="1650" y="743"/>
                </a:cxn>
                <a:cxn ang="0">
                  <a:pos x="1423" y="461"/>
                </a:cxn>
                <a:cxn ang="0">
                  <a:pos x="1286" y="191"/>
                </a:cxn>
                <a:cxn ang="0">
                  <a:pos x="1154" y="0"/>
                </a:cxn>
                <a:cxn ang="0">
                  <a:pos x="1339" y="215"/>
                </a:cxn>
                <a:cxn ang="0">
                  <a:pos x="1489" y="485"/>
                </a:cxn>
                <a:cxn ang="0">
                  <a:pos x="1746" y="803"/>
                </a:cxn>
                <a:cxn ang="0">
                  <a:pos x="1842" y="851"/>
                </a:cxn>
                <a:cxn ang="0">
                  <a:pos x="1842" y="851"/>
                </a:cxn>
              </a:cxnLst>
              <a:rect l="0" t="0" r="r" b="b"/>
              <a:pathLst>
                <a:path w="2153" h="1930">
                  <a:moveTo>
                    <a:pt x="1842" y="851"/>
                  </a:moveTo>
                  <a:lnTo>
                    <a:pt x="1937" y="1019"/>
                  </a:lnTo>
                  <a:lnTo>
                    <a:pt x="2051" y="1168"/>
                  </a:lnTo>
                  <a:lnTo>
                    <a:pt x="2117" y="1246"/>
                  </a:lnTo>
                  <a:lnTo>
                    <a:pt x="2153" y="1294"/>
                  </a:lnTo>
                  <a:lnTo>
                    <a:pt x="1889" y="977"/>
                  </a:lnTo>
                  <a:lnTo>
                    <a:pt x="1860" y="929"/>
                  </a:lnTo>
                  <a:lnTo>
                    <a:pt x="1782" y="1240"/>
                  </a:lnTo>
                  <a:lnTo>
                    <a:pt x="1770" y="1486"/>
                  </a:lnTo>
                  <a:lnTo>
                    <a:pt x="1818" y="1906"/>
                  </a:lnTo>
                  <a:lnTo>
                    <a:pt x="1788" y="1930"/>
                  </a:lnTo>
                  <a:lnTo>
                    <a:pt x="1746" y="1534"/>
                  </a:lnTo>
                  <a:lnTo>
                    <a:pt x="1728" y="1288"/>
                  </a:lnTo>
                  <a:lnTo>
                    <a:pt x="1764" y="1085"/>
                  </a:lnTo>
                  <a:lnTo>
                    <a:pt x="1770" y="875"/>
                  </a:lnTo>
                  <a:lnTo>
                    <a:pt x="1268" y="1007"/>
                  </a:lnTo>
                  <a:lnTo>
                    <a:pt x="825" y="1132"/>
                  </a:lnTo>
                  <a:lnTo>
                    <a:pt x="323" y="1312"/>
                  </a:lnTo>
                  <a:lnTo>
                    <a:pt x="18" y="1420"/>
                  </a:lnTo>
                  <a:lnTo>
                    <a:pt x="311" y="1282"/>
                  </a:lnTo>
                  <a:lnTo>
                    <a:pt x="682" y="1144"/>
                  </a:lnTo>
                  <a:lnTo>
                    <a:pt x="1022" y="1037"/>
                  </a:lnTo>
                  <a:lnTo>
                    <a:pt x="1411" y="929"/>
                  </a:lnTo>
                  <a:lnTo>
                    <a:pt x="1692" y="815"/>
                  </a:lnTo>
                  <a:lnTo>
                    <a:pt x="1333" y="623"/>
                  </a:lnTo>
                  <a:lnTo>
                    <a:pt x="861" y="515"/>
                  </a:lnTo>
                  <a:lnTo>
                    <a:pt x="227" y="161"/>
                  </a:lnTo>
                  <a:lnTo>
                    <a:pt x="0" y="83"/>
                  </a:lnTo>
                  <a:lnTo>
                    <a:pt x="329" y="179"/>
                  </a:lnTo>
                  <a:lnTo>
                    <a:pt x="712" y="383"/>
                  </a:lnTo>
                  <a:lnTo>
                    <a:pt x="933" y="491"/>
                  </a:lnTo>
                  <a:lnTo>
                    <a:pt x="1351" y="593"/>
                  </a:lnTo>
                  <a:lnTo>
                    <a:pt x="1650" y="743"/>
                  </a:lnTo>
                  <a:lnTo>
                    <a:pt x="1423" y="461"/>
                  </a:lnTo>
                  <a:lnTo>
                    <a:pt x="1286" y="191"/>
                  </a:lnTo>
                  <a:lnTo>
                    <a:pt x="1154" y="0"/>
                  </a:lnTo>
                  <a:lnTo>
                    <a:pt x="1339" y="215"/>
                  </a:lnTo>
                  <a:lnTo>
                    <a:pt x="1489" y="485"/>
                  </a:lnTo>
                  <a:lnTo>
                    <a:pt x="1746" y="803"/>
                  </a:lnTo>
                  <a:lnTo>
                    <a:pt x="1842" y="851"/>
                  </a:lnTo>
                  <a:lnTo>
                    <a:pt x="1842" y="851"/>
                  </a:lnTo>
                  <a:close/>
                </a:path>
              </a:pathLst>
            </a:custGeom>
            <a:gradFill rotWithShape="0">
              <a:gsLst>
                <a:gs pos="0">
                  <a:schemeClr val="accent2"/>
                </a:gs>
                <a:gs pos="100000">
                  <a:schemeClr val="bg1"/>
                </a:gs>
              </a:gsLst>
              <a:lin ang="5400000" scaled="1"/>
            </a:gradFill>
            <a:ln w="9525">
              <a:noFill/>
              <a:round/>
              <a:headEnd/>
              <a:tailEnd/>
            </a:ln>
          </p:spPr>
          <p:txBody>
            <a:bodyPr/>
            <a:lstStyle/>
            <a:p>
              <a:pPr eaLnBrk="1" hangingPunct="1">
                <a:defRPr/>
              </a:pPr>
              <a:endParaRPr lang="en-US">
                <a:effectLst>
                  <a:outerShdw blurRad="38100" dist="38100" dir="2700000" algn="tl">
                    <a:srgbClr val="000000">
                      <a:alpha val="43137"/>
                    </a:srgbClr>
                  </a:outerShdw>
                </a:effectLst>
                <a:cs typeface="Arial" charset="0"/>
              </a:endParaRPr>
            </a:p>
          </p:txBody>
        </p:sp>
      </p:grpSp>
      <p:sp>
        <p:nvSpPr>
          <p:cNvPr id="16405" name="Rectangle 21">
            <a:extLst>
              <a:ext uri="{FF2B5EF4-FFF2-40B4-BE49-F238E27FC236}">
                <a16:creationId xmlns:a16="http://schemas.microsoft.com/office/drawing/2014/main" id="{05E8C126-9AE1-4A93-FF59-7A90E076B9C2}"/>
              </a:ext>
            </a:extLst>
          </p:cNvPr>
          <p:cNvSpPr>
            <a:spLocks noGrp="1" noChangeArrowheads="1"/>
          </p:cNvSpPr>
          <p:nvPr>
            <p:ph type="title"/>
          </p:nvPr>
        </p:nvSpPr>
        <p:spPr bwMode="auto">
          <a:xfrm>
            <a:off x="457200" y="277813"/>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fr-FR"/>
              <a:t>Cliquez pour modifier le style du titre</a:t>
            </a:r>
          </a:p>
        </p:txBody>
      </p:sp>
      <p:sp>
        <p:nvSpPr>
          <p:cNvPr id="16406" name="Rectangle 22">
            <a:extLst>
              <a:ext uri="{FF2B5EF4-FFF2-40B4-BE49-F238E27FC236}">
                <a16:creationId xmlns:a16="http://schemas.microsoft.com/office/drawing/2014/main" id="{74210175-70AA-7201-9B2D-EB59820308F4}"/>
              </a:ext>
            </a:extLst>
          </p:cNvPr>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16407" name="Rectangle 23">
            <a:extLst>
              <a:ext uri="{FF2B5EF4-FFF2-40B4-BE49-F238E27FC236}">
                <a16:creationId xmlns:a16="http://schemas.microsoft.com/office/drawing/2014/main" id="{D5D84EFE-F91F-1695-79FF-25535EF2E336}"/>
              </a:ext>
            </a:extLst>
          </p:cNvPr>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u="none">
                <a:effectLst>
                  <a:outerShdw blurRad="38100" dist="38100" dir="2700000" algn="tl">
                    <a:srgbClr val="000000"/>
                  </a:outerShdw>
                </a:effectLst>
                <a:cs typeface="Arial" charset="0"/>
              </a:defRPr>
            </a:lvl1pPr>
          </a:lstStyle>
          <a:p>
            <a:pPr>
              <a:defRPr/>
            </a:pPr>
            <a:endParaRPr lang="fr-FR"/>
          </a:p>
        </p:txBody>
      </p:sp>
      <p:sp>
        <p:nvSpPr>
          <p:cNvPr id="16408" name="Rectangle 24">
            <a:extLst>
              <a:ext uri="{FF2B5EF4-FFF2-40B4-BE49-F238E27FC236}">
                <a16:creationId xmlns:a16="http://schemas.microsoft.com/office/drawing/2014/main" id="{A175D985-67F3-A285-D6A6-6CD75A818891}"/>
              </a:ext>
            </a:extLst>
          </p:cNvPr>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u="none">
                <a:effectLst>
                  <a:outerShdw blurRad="38100" dist="38100" dir="2700000" algn="tl">
                    <a:srgbClr val="000000"/>
                  </a:outerShdw>
                </a:effectLst>
                <a:cs typeface="Arial" charset="0"/>
              </a:defRPr>
            </a:lvl1pPr>
          </a:lstStyle>
          <a:p>
            <a:pPr>
              <a:defRPr/>
            </a:pPr>
            <a:endParaRPr lang="fr-FR"/>
          </a:p>
        </p:txBody>
      </p:sp>
      <p:sp>
        <p:nvSpPr>
          <p:cNvPr id="16409" name="Rectangle 25">
            <a:extLst>
              <a:ext uri="{FF2B5EF4-FFF2-40B4-BE49-F238E27FC236}">
                <a16:creationId xmlns:a16="http://schemas.microsoft.com/office/drawing/2014/main" id="{9E65B52C-A105-B990-4C84-114698F0F4F7}"/>
              </a:ext>
            </a:extLst>
          </p:cNvPr>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u="none">
                <a:effectLst>
                  <a:outerShdw blurRad="38100" dist="38100" dir="2700000" algn="tl">
                    <a:srgbClr val="000000"/>
                  </a:outerShdw>
                </a:effectLst>
              </a:defRPr>
            </a:lvl1pPr>
          </a:lstStyle>
          <a:p>
            <a:pPr>
              <a:defRPr/>
            </a:pPr>
            <a:fld id="{41081454-58CE-4B63-9256-6ED7926441B7}" type="slidenum">
              <a:rPr lang="fr-FR" altLang="fr-FR"/>
              <a:pPr>
                <a:defRPr/>
              </a:pPr>
              <a:t>‹N°›</a:t>
            </a:fld>
            <a:endParaRPr lang="fr-FR" altLang="fr-FR"/>
          </a:p>
        </p:txBody>
      </p:sp>
    </p:spTree>
  </p:cSld>
  <p:clrMap bg1="dk2" tx1="lt1" bg2="dk1" tx2="lt2" accent1="accent1" accent2="accent2" accent3="accent3" accent4="accent4" accent5="accent5" accent6="accent6" hlink="hlink" folHlink="folHlink"/>
  <p:sldLayoutIdLst>
    <p:sldLayoutId id="2147483790" r:id="rId1"/>
    <p:sldLayoutId id="2147483778" r:id="rId2"/>
    <p:sldLayoutId id="2147483779" r:id="rId3"/>
    <p:sldLayoutId id="2147483780" r:id="rId4"/>
    <p:sldLayoutId id="2147483781" r:id="rId5"/>
    <p:sldLayoutId id="2147483782" r:id="rId6"/>
    <p:sldLayoutId id="2147483783" r:id="rId7"/>
    <p:sldLayoutId id="2147483784" r:id="rId8"/>
    <p:sldLayoutId id="2147483785" r:id="rId9"/>
    <p:sldLayoutId id="2147483786" r:id="rId10"/>
    <p:sldLayoutId id="2147483787" r:id="rId11"/>
    <p:sldLayoutId id="2147483788" r:id="rId12"/>
    <p:sldLayoutId id="2147483789" r:id="rId13"/>
  </p:sldLayoutIdLst>
  <p:txStyles>
    <p:title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pitchFamily="18" charset="0"/>
          <a:cs typeface="Arial"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pitchFamily="18" charset="0"/>
          <a:cs typeface="Arial"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pitchFamily="18" charset="0"/>
          <a:cs typeface="Arial"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pitchFamily="18" charset="0"/>
          <a:cs typeface="Arial"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cs typeface="Arial"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cs typeface="Arial"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cs typeface="Arial"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cs typeface="Arial" charset="0"/>
        </a:defRPr>
      </a:lvl9pPr>
    </p:titleStyle>
    <p:bodyStyle>
      <a:lvl1pPr marL="342900" indent="-342900" algn="l" rtl="0" eaLnBrk="0" fontAlgn="base" hangingPunct="0">
        <a:spcBef>
          <a:spcPct val="20000"/>
        </a:spcBef>
        <a:spcAft>
          <a:spcPct val="0"/>
        </a:spcAft>
        <a:buClr>
          <a:schemeClr val="hlink"/>
        </a:buClr>
        <a:buSzPct val="60000"/>
        <a:buFont typeface="Wingdings" panose="05000000000000000000"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2"/>
        </a:buClr>
        <a:buSzPct val="60000"/>
        <a:buFont typeface="Wingdings" panose="05000000000000000000" pitchFamily="2" charset="2"/>
        <a:buChar char="n"/>
        <a:defRPr sz="2800">
          <a:solidFill>
            <a:schemeClr val="tx1"/>
          </a:solidFill>
          <a:effectLst>
            <a:outerShdw blurRad="38100" dist="38100" dir="2700000" algn="tl">
              <a:srgbClr val="000000"/>
            </a:outerShdw>
          </a:effectLst>
          <a:latin typeface="+mn-lt"/>
          <a:cs typeface="+mn-cs"/>
        </a:defRPr>
      </a:lvl2pPr>
      <a:lvl3pPr marL="1143000" indent="-228600" algn="l" rtl="0" eaLnBrk="0" fontAlgn="base" hangingPunct="0">
        <a:spcBef>
          <a:spcPct val="20000"/>
        </a:spcBef>
        <a:spcAft>
          <a:spcPct val="0"/>
        </a:spcAft>
        <a:buClr>
          <a:schemeClr val="folHlink"/>
        </a:buClr>
        <a:buSzPct val="60000"/>
        <a:buFont typeface="Wingdings" panose="05000000000000000000" pitchFamily="2" charset="2"/>
        <a:buChar char="n"/>
        <a:defRPr sz="2400">
          <a:solidFill>
            <a:schemeClr val="tx1"/>
          </a:solidFill>
          <a:effectLst>
            <a:outerShdw blurRad="38100" dist="38100" dir="2700000" algn="tl">
              <a:srgbClr val="000000"/>
            </a:outerShdw>
          </a:effectLst>
          <a:latin typeface="+mn-lt"/>
          <a:cs typeface="+mn-cs"/>
        </a:defRPr>
      </a:lvl3pPr>
      <a:lvl4pPr marL="1600200" indent="-228600" algn="l" rtl="0" eaLnBrk="0" fontAlgn="base" hangingPunct="0">
        <a:spcBef>
          <a:spcPct val="20000"/>
        </a:spcBef>
        <a:spcAft>
          <a:spcPct val="0"/>
        </a:spcAft>
        <a:buClr>
          <a:schemeClr val="tx1"/>
        </a:buClr>
        <a:buSzPct val="60000"/>
        <a:buFont typeface="Wingdings" panose="05000000000000000000" pitchFamily="2" charset="2"/>
        <a:buChar char="n"/>
        <a:defRPr sz="2000">
          <a:solidFill>
            <a:schemeClr val="tx1"/>
          </a:solidFill>
          <a:effectLst>
            <a:outerShdw blurRad="38100" dist="38100" dir="2700000" algn="tl">
              <a:srgbClr val="000000"/>
            </a:outerShdw>
          </a:effectLst>
          <a:latin typeface="+mn-lt"/>
          <a:cs typeface="+mn-cs"/>
        </a:defRPr>
      </a:lvl4pPr>
      <a:lvl5pPr marL="2057400" indent="-228600" algn="l" rtl="0" eaLnBrk="0" fontAlgn="base" hangingPunct="0">
        <a:spcBef>
          <a:spcPct val="20000"/>
        </a:spcBef>
        <a:spcAft>
          <a:spcPct val="0"/>
        </a:spcAft>
        <a:buClr>
          <a:schemeClr val="hlink"/>
        </a:buClr>
        <a:buSzPct val="60000"/>
        <a:buFont typeface="Wingdings" panose="05000000000000000000" pitchFamily="2" charset="2"/>
        <a:buChar char="n"/>
        <a:defRPr sz="2000">
          <a:solidFill>
            <a:schemeClr val="tx1"/>
          </a:solidFill>
          <a:effectLst>
            <a:outerShdw blurRad="38100" dist="38100" dir="2700000" algn="tl">
              <a:srgbClr val="000000"/>
            </a:outerShdw>
          </a:effectLst>
          <a:latin typeface="+mn-lt"/>
          <a:cs typeface="+mn-cs"/>
        </a:defRPr>
      </a:lvl5pPr>
      <a:lvl6pPr marL="25146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cs typeface="+mn-cs"/>
        </a:defRPr>
      </a:lvl6pPr>
      <a:lvl7pPr marL="29718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cs typeface="+mn-cs"/>
        </a:defRPr>
      </a:lvl7pPr>
      <a:lvl8pPr marL="34290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cs typeface="+mn-cs"/>
        </a:defRPr>
      </a:lvl8pPr>
      <a:lvl9pPr marL="38862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customXml" Target="../ink/ink6.xml"/><Relationship Id="rId18" Type="http://schemas.openxmlformats.org/officeDocument/2006/relationships/image" Target="../media/image10.png"/><Relationship Id="rId26" Type="http://schemas.openxmlformats.org/officeDocument/2006/relationships/image" Target="../media/image14.png"/><Relationship Id="rId3" Type="http://schemas.openxmlformats.org/officeDocument/2006/relationships/customXml" Target="../ink/ink1.xml"/><Relationship Id="rId21" Type="http://schemas.openxmlformats.org/officeDocument/2006/relationships/customXml" Target="../ink/ink10.xml"/><Relationship Id="rId7" Type="http://schemas.openxmlformats.org/officeDocument/2006/relationships/customXml" Target="../ink/ink3.xml"/><Relationship Id="rId12" Type="http://schemas.openxmlformats.org/officeDocument/2006/relationships/image" Target="../media/image7.png"/><Relationship Id="rId17" Type="http://schemas.openxmlformats.org/officeDocument/2006/relationships/customXml" Target="../ink/ink8.xml"/><Relationship Id="rId25" Type="http://schemas.openxmlformats.org/officeDocument/2006/relationships/customXml" Target="../ink/ink12.xml"/><Relationship Id="rId2" Type="http://schemas.openxmlformats.org/officeDocument/2006/relationships/image" Target="../media/image2.png"/><Relationship Id="rId16" Type="http://schemas.openxmlformats.org/officeDocument/2006/relationships/image" Target="../media/image9.png"/><Relationship Id="rId20" Type="http://schemas.openxmlformats.org/officeDocument/2006/relationships/image" Target="../media/image11.png"/><Relationship Id="rId29" Type="http://schemas.openxmlformats.org/officeDocument/2006/relationships/customXml" Target="../ink/ink14.xml"/><Relationship Id="rId1" Type="http://schemas.openxmlformats.org/officeDocument/2006/relationships/slideLayout" Target="../slideLayouts/slideLayout12.xml"/><Relationship Id="rId6" Type="http://schemas.openxmlformats.org/officeDocument/2006/relationships/image" Target="../media/image4.png"/><Relationship Id="rId11" Type="http://schemas.openxmlformats.org/officeDocument/2006/relationships/customXml" Target="../ink/ink5.xml"/><Relationship Id="rId24" Type="http://schemas.openxmlformats.org/officeDocument/2006/relationships/image" Target="../media/image13.png"/><Relationship Id="rId5" Type="http://schemas.openxmlformats.org/officeDocument/2006/relationships/customXml" Target="../ink/ink2.xml"/><Relationship Id="rId15" Type="http://schemas.openxmlformats.org/officeDocument/2006/relationships/customXml" Target="../ink/ink7.xml"/><Relationship Id="rId23" Type="http://schemas.openxmlformats.org/officeDocument/2006/relationships/customXml" Target="../ink/ink11.xml"/><Relationship Id="rId28" Type="http://schemas.openxmlformats.org/officeDocument/2006/relationships/image" Target="../media/image15.png"/><Relationship Id="rId10" Type="http://schemas.openxmlformats.org/officeDocument/2006/relationships/image" Target="../media/image6.png"/><Relationship Id="rId19" Type="http://schemas.openxmlformats.org/officeDocument/2006/relationships/customXml" Target="../ink/ink9.xml"/><Relationship Id="rId4" Type="http://schemas.openxmlformats.org/officeDocument/2006/relationships/image" Target="../media/image3.png"/><Relationship Id="rId9" Type="http://schemas.openxmlformats.org/officeDocument/2006/relationships/customXml" Target="../ink/ink4.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customXml" Target="../ink/ink13.xml"/><Relationship Id="rId30" Type="http://schemas.openxmlformats.org/officeDocument/2006/relationships/image" Target="../media/image16.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3.xml"/><Relationship Id="rId1" Type="http://schemas.openxmlformats.org/officeDocument/2006/relationships/slideLayout" Target="../slideLayouts/slideLayout12.xml"/><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3058" name="Rectangle 2">
            <a:extLst>
              <a:ext uri="{FF2B5EF4-FFF2-40B4-BE49-F238E27FC236}">
                <a16:creationId xmlns:a16="http://schemas.microsoft.com/office/drawing/2014/main" id="{3D5660C4-465B-390F-9313-CC75B295F29F}"/>
              </a:ext>
            </a:extLst>
          </p:cNvPr>
          <p:cNvSpPr>
            <a:spLocks noGrp="1" noChangeArrowheads="1"/>
          </p:cNvSpPr>
          <p:nvPr>
            <p:ph type="title"/>
          </p:nvPr>
        </p:nvSpPr>
        <p:spPr>
          <a:xfrm>
            <a:off x="395288" y="1989138"/>
            <a:ext cx="8229600" cy="2078037"/>
          </a:xfrm>
        </p:spPr>
        <p:txBody>
          <a:bodyPr/>
          <a:lstStyle/>
          <a:p>
            <a:pPr eaLnBrk="1" hangingPunct="1">
              <a:defRPr/>
            </a:pPr>
            <a:r>
              <a:rPr lang="fr-CA" sz="6000"/>
              <a:t>Structures de l’oreille</a:t>
            </a:r>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6" presetClass="entr" presetSubtype="0" fill="hold" nodeType="withEffect">
                                  <p:stCondLst>
                                    <p:cond delay="0"/>
                                  </p:stCondLst>
                                  <p:childTnLst>
                                    <p:set>
                                      <p:cBhvr>
                                        <p:cTn id="6" dur="1" fill="hold">
                                          <p:stCondLst>
                                            <p:cond delay="0"/>
                                          </p:stCondLst>
                                        </p:cTn>
                                        <p:tgtEl>
                                          <p:spTgt spid="173058"/>
                                        </p:tgtEl>
                                        <p:attrNameLst>
                                          <p:attrName>style.visibility</p:attrName>
                                        </p:attrNameLst>
                                      </p:cBhvr>
                                      <p:to>
                                        <p:strVal val="visible"/>
                                      </p:to>
                                    </p:set>
                                    <p:anim calcmode="lin" valueType="num">
                                      <p:cBhvr>
                                        <p:cTn id="7" dur="2000" fill="hold"/>
                                        <p:tgtEl>
                                          <p:spTgt spid="173058"/>
                                        </p:tgtEl>
                                        <p:attrNameLst>
                                          <p:attrName>ppt_w</p:attrName>
                                        </p:attrNameLst>
                                      </p:cBhvr>
                                      <p:tavLst>
                                        <p:tav tm="0">
                                          <p:val>
                                            <p:strVal val="#ppt_w"/>
                                          </p:val>
                                        </p:tav>
                                        <p:tav tm="100000">
                                          <p:val>
                                            <p:strVal val="#ppt_w"/>
                                          </p:val>
                                        </p:tav>
                                      </p:tavLst>
                                    </p:anim>
                                    <p:anim calcmode="lin" valueType="num">
                                      <p:cBhvr>
                                        <p:cTn id="8" dur="2000" fill="hold"/>
                                        <p:tgtEl>
                                          <p:spTgt spid="173058"/>
                                        </p:tgtEl>
                                        <p:attrNameLst>
                                          <p:attrName>ppt_h</p:attrName>
                                        </p:attrNameLst>
                                      </p:cBhvr>
                                      <p:tavLst>
                                        <p:tav tm="0">
                                          <p:val>
                                            <p:strVal val="#ppt_h"/>
                                          </p:val>
                                        </p:tav>
                                        <p:tav tm="30000">
                                          <p:val>
                                            <p:strVal val="#ppt_h/2"/>
                                          </p:val>
                                        </p:tav>
                                        <p:tav tm="40000">
                                          <p:val>
                                            <p:strVal val="#ppt_h"/>
                                          </p:val>
                                        </p:tav>
                                        <p:tav tm="50000">
                                          <p:val>
                                            <p:strVal val="#ppt_h/2"/>
                                          </p:val>
                                        </p:tav>
                                        <p:tav tm="60000">
                                          <p:val>
                                            <p:strVal val="#ppt_h"/>
                                          </p:val>
                                        </p:tav>
                                        <p:tav tm="69900">
                                          <p:val>
                                            <p:strVal val="#ppt_h/2"/>
                                          </p:val>
                                        </p:tav>
                                        <p:tav tm="80000">
                                          <p:val>
                                            <p:strVal val="#ppt_h"/>
                                          </p:val>
                                        </p:tav>
                                        <p:tav tm="100000">
                                          <p:val>
                                            <p:strVal val="#ppt_h"/>
                                          </p:val>
                                        </p:tav>
                                      </p:tavLst>
                                    </p:anim>
                                    <p:anim calcmode="lin" valueType="num">
                                      <p:cBhvr>
                                        <p:cTn id="9" dur="2000" fill="hold"/>
                                        <p:tgtEl>
                                          <p:spTgt spid="173058"/>
                                        </p:tgtEl>
                                        <p:attrNameLst>
                                          <p:attrName>ppt_x</p:attrName>
                                        </p:attrNameLst>
                                      </p:cBhvr>
                                      <p:tavLst>
                                        <p:tav tm="0">
                                          <p:val>
                                            <p:strVal val="#ppt_x-.4"/>
                                          </p:val>
                                        </p:tav>
                                        <p:tav tm="100000">
                                          <p:val>
                                            <p:strVal val="#ppt_x"/>
                                          </p:val>
                                        </p:tav>
                                      </p:tavLst>
                                    </p:anim>
                                    <p:anim calcmode="lin" valueType="num">
                                      <p:cBhvr>
                                        <p:cTn id="10" dur="2000" fill="hold"/>
                                        <p:tgtEl>
                                          <p:spTgt spid="173058"/>
                                        </p:tgtEl>
                                        <p:attrNameLst>
                                          <p:attrName>ppt_y</p:attrName>
                                        </p:attrNameLst>
                                      </p:cBhvr>
                                      <p:tavLst>
                                        <p:tav tm="0">
                                          <p:val>
                                            <p:strVal val="#ppt_y-.5"/>
                                          </p:val>
                                        </p:tav>
                                        <p:tav tm="20000">
                                          <p:val>
                                            <p:strVal val="#ppt_y-.2"/>
                                          </p:val>
                                        </p:tav>
                                        <p:tav tm="30000">
                                          <p:val>
                                            <p:strVal val="#ppt_y"/>
                                          </p:val>
                                        </p:tav>
                                        <p:tav tm="40000">
                                          <p:val>
                                            <p:strVal val="#ppt_y-.15"/>
                                          </p:val>
                                        </p:tav>
                                        <p:tav tm="50000">
                                          <p:val>
                                            <p:strVal val="#ppt_y"/>
                                          </p:val>
                                        </p:tav>
                                        <p:tav tm="60000">
                                          <p:val>
                                            <p:strVal val="#ppt_y-.1"/>
                                          </p:val>
                                        </p:tav>
                                        <p:tav tm="69900">
                                          <p:val>
                                            <p:strVal val="#ppt_y"/>
                                          </p:val>
                                        </p:tav>
                                        <p:tav tm="80000">
                                          <p:val>
                                            <p:strVal val="#ppt_y-.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3058"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Rectangle 2">
            <a:extLst>
              <a:ext uri="{FF2B5EF4-FFF2-40B4-BE49-F238E27FC236}">
                <a16:creationId xmlns:a16="http://schemas.microsoft.com/office/drawing/2014/main" id="{67DAFB51-3F2F-5F0B-3EA6-1859468B33B0}"/>
              </a:ext>
            </a:extLst>
          </p:cNvPr>
          <p:cNvSpPr>
            <a:spLocks noGrp="1" noChangeArrowheads="1"/>
          </p:cNvSpPr>
          <p:nvPr>
            <p:ph type="title"/>
          </p:nvPr>
        </p:nvSpPr>
        <p:spPr/>
        <p:txBody>
          <a:bodyPr/>
          <a:lstStyle/>
          <a:p>
            <a:pPr eaLnBrk="1" hangingPunct="1">
              <a:defRPr/>
            </a:pPr>
            <a:r>
              <a:rPr lang="fr-CA"/>
              <a:t>Oreille </a:t>
            </a:r>
            <a:r>
              <a:rPr lang="en-CA"/>
              <a:t>interne</a:t>
            </a:r>
            <a:endParaRPr lang="fr-FR"/>
          </a:p>
        </p:txBody>
      </p:sp>
      <p:sp>
        <p:nvSpPr>
          <p:cNvPr id="190467" name="Rectangle 3">
            <a:extLst>
              <a:ext uri="{FF2B5EF4-FFF2-40B4-BE49-F238E27FC236}">
                <a16:creationId xmlns:a16="http://schemas.microsoft.com/office/drawing/2014/main" id="{545EE5F6-CA12-910A-8FCB-47899262510A}"/>
              </a:ext>
            </a:extLst>
          </p:cNvPr>
          <p:cNvSpPr>
            <a:spLocks noGrp="1" noChangeArrowheads="1"/>
          </p:cNvSpPr>
          <p:nvPr>
            <p:ph type="body" sz="half" idx="1"/>
          </p:nvPr>
        </p:nvSpPr>
        <p:spPr>
          <a:xfrm>
            <a:off x="179388" y="1412875"/>
            <a:ext cx="3887787" cy="5184775"/>
          </a:xfrm>
        </p:spPr>
        <p:txBody>
          <a:bodyPr/>
          <a:lstStyle/>
          <a:p>
            <a:pPr eaLnBrk="1" hangingPunct="1">
              <a:defRPr/>
            </a:pPr>
            <a:r>
              <a:rPr lang="fr-CA" sz="2400" dirty="0">
                <a:solidFill>
                  <a:srgbClr val="FFFF00"/>
                </a:solidFill>
                <a:latin typeface="Tahoma" pitchFamily="34" charset="0"/>
                <a:ea typeface="Tahoma" pitchFamily="34" charset="0"/>
                <a:cs typeface="Tahoma" pitchFamily="34" charset="0"/>
              </a:rPr>
              <a:t>L’oreille interne consiste en une série de canaux tortueux creusés dans l’os temporal qui constitue le labyrinthe osseux.</a:t>
            </a:r>
          </a:p>
          <a:p>
            <a:pPr eaLnBrk="1" hangingPunct="1">
              <a:defRPr/>
            </a:pPr>
            <a:r>
              <a:rPr lang="fr-CA" sz="2400" dirty="0">
                <a:solidFill>
                  <a:srgbClr val="FFFF00"/>
                </a:solidFill>
                <a:latin typeface="Tahoma" pitchFamily="34" charset="0"/>
                <a:ea typeface="Tahoma" pitchFamily="34" charset="0"/>
                <a:cs typeface="Tahoma" pitchFamily="34" charset="0"/>
              </a:rPr>
              <a:t>Celui-ci se divise en 3 parties: le vestibule, les canaux semi-circulaires et la cochlée.</a:t>
            </a:r>
          </a:p>
        </p:txBody>
      </p:sp>
      <p:pic>
        <p:nvPicPr>
          <p:cNvPr id="19460" name="Picture 4" descr="oreille interne">
            <a:extLst>
              <a:ext uri="{FF2B5EF4-FFF2-40B4-BE49-F238E27FC236}">
                <a16:creationId xmlns:a16="http://schemas.microsoft.com/office/drawing/2014/main" id="{1776D2A4-2CF8-7942-0202-079A34CCF1E0}"/>
              </a:ext>
            </a:extLst>
          </p:cNvPr>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3995738" y="1557338"/>
            <a:ext cx="4903787" cy="3446462"/>
          </a:xfrm>
          <a:noFill/>
          <a:extLst>
            <a:ext uri="{909E8E84-426E-40DD-AFC4-6F175D3DCCD1}">
              <a14:hiddenFill xmlns:a14="http://schemas.microsoft.com/office/drawing/2010/main">
                <a:solidFill>
                  <a:srgbClr val="FFFFFF"/>
                </a:solidFill>
              </a14:hiddenFill>
            </a:ext>
          </a:extLst>
        </p:spPr>
      </p:pic>
      <p:sp>
        <p:nvSpPr>
          <p:cNvPr id="5" name="Rectangle 3">
            <a:extLst>
              <a:ext uri="{FF2B5EF4-FFF2-40B4-BE49-F238E27FC236}">
                <a16:creationId xmlns:a16="http://schemas.microsoft.com/office/drawing/2014/main" id="{CA90F237-57E5-97B6-B63A-35D93EA59D9E}"/>
              </a:ext>
            </a:extLst>
          </p:cNvPr>
          <p:cNvSpPr txBox="1">
            <a:spLocks noChangeArrowheads="1"/>
          </p:cNvSpPr>
          <p:nvPr/>
        </p:nvSpPr>
        <p:spPr bwMode="auto">
          <a:xfrm>
            <a:off x="179388" y="5265738"/>
            <a:ext cx="8640762" cy="1592262"/>
          </a:xfrm>
          <a:prstGeom prst="rect">
            <a:avLst/>
          </a:prstGeom>
          <a:noFill/>
          <a:ln w="9525">
            <a:noFill/>
            <a:miter lim="800000"/>
            <a:headEnd/>
            <a:tailEnd/>
          </a:ln>
          <a:effectLst/>
        </p:spPr>
        <p:txBody>
          <a:bodyPr/>
          <a:lstStyle/>
          <a:p>
            <a:pPr marL="342900" indent="-342900" eaLnBrk="1" hangingPunct="1">
              <a:spcBef>
                <a:spcPct val="20000"/>
              </a:spcBef>
              <a:buClr>
                <a:schemeClr val="hlink"/>
              </a:buClr>
              <a:buSzPct val="60000"/>
              <a:buFont typeface="Wingdings" pitchFamily="2" charset="2"/>
              <a:buChar char="n"/>
              <a:defRPr/>
            </a:pPr>
            <a:r>
              <a:rPr lang="fr-CA" sz="2400" u="none" kern="0" dirty="0">
                <a:solidFill>
                  <a:srgbClr val="FFFF00"/>
                </a:solidFill>
                <a:effectLst>
                  <a:outerShdw blurRad="38100" dist="38100" dir="2700000" algn="tl">
                    <a:srgbClr val="000000"/>
                  </a:outerShdw>
                </a:effectLst>
                <a:latin typeface="Tahoma" pitchFamily="34" charset="0"/>
                <a:ea typeface="Tahoma" pitchFamily="34" charset="0"/>
                <a:cs typeface="Tahoma" pitchFamily="34" charset="0"/>
              </a:rPr>
              <a:t>Le labyrinthe osseux contient un liquide appelé périlymphe, dans lequel flotte le labyrinthe membraneux qui en épouse les formes et contient lui aussi un liquide: l’endolymphe.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nodeType="clickEffect">
                                  <p:stCondLst>
                                    <p:cond delay="0"/>
                                  </p:stCondLst>
                                  <p:childTnLst>
                                    <p:set>
                                      <p:cBhvr>
                                        <p:cTn id="6" dur="1" fill="hold">
                                          <p:stCondLst>
                                            <p:cond delay="0"/>
                                          </p:stCondLst>
                                        </p:cTn>
                                        <p:tgtEl>
                                          <p:spTgt spid="19460"/>
                                        </p:tgtEl>
                                        <p:attrNameLst>
                                          <p:attrName>style.visibility</p:attrName>
                                        </p:attrNameLst>
                                      </p:cBhvr>
                                      <p:to>
                                        <p:strVal val="visible"/>
                                      </p:to>
                                    </p:set>
                                    <p:anim calcmode="lin" valueType="num">
                                      <p:cBhvr>
                                        <p:cTn id="7" dur="500" fill="hold"/>
                                        <p:tgtEl>
                                          <p:spTgt spid="19460"/>
                                        </p:tgtEl>
                                        <p:attrNameLst>
                                          <p:attrName>ppt_w</p:attrName>
                                        </p:attrNameLst>
                                      </p:cBhvr>
                                      <p:tavLst>
                                        <p:tav tm="0">
                                          <p:val>
                                            <p:fltVal val="0"/>
                                          </p:val>
                                        </p:tav>
                                        <p:tav tm="100000">
                                          <p:val>
                                            <p:strVal val="#ppt_w"/>
                                          </p:val>
                                        </p:tav>
                                      </p:tavLst>
                                    </p:anim>
                                    <p:anim calcmode="lin" valueType="num">
                                      <p:cBhvr>
                                        <p:cTn id="8" dur="500" fill="hold"/>
                                        <p:tgtEl>
                                          <p:spTgt spid="19460"/>
                                        </p:tgtEl>
                                        <p:attrNameLst>
                                          <p:attrName>ppt_h</p:attrName>
                                        </p:attrNameLst>
                                      </p:cBhvr>
                                      <p:tavLst>
                                        <p:tav tm="0">
                                          <p:val>
                                            <p:fltVal val="0"/>
                                          </p:val>
                                        </p:tav>
                                        <p:tav tm="100000">
                                          <p:val>
                                            <p:strVal val="#ppt_h"/>
                                          </p:val>
                                        </p:tav>
                                      </p:tavLst>
                                    </p:anim>
                                    <p:animEffect transition="in" filter="fade">
                                      <p:cBhvr>
                                        <p:cTn id="9" dur="500"/>
                                        <p:tgtEl>
                                          <p:spTgt spid="19460"/>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 presetClass="entr" presetSubtype="4" fill="hold" nodeType="clickEffect">
                                  <p:stCondLst>
                                    <p:cond delay="0"/>
                                  </p:stCondLst>
                                  <p:childTnLst>
                                    <p:set>
                                      <p:cBhvr>
                                        <p:cTn id="13" dur="1" fill="hold">
                                          <p:stCondLst>
                                            <p:cond delay="0"/>
                                          </p:stCondLst>
                                        </p:cTn>
                                        <p:tgtEl>
                                          <p:spTgt spid="190467">
                                            <p:txEl>
                                              <p:pRg st="0" end="0"/>
                                            </p:txEl>
                                          </p:spTgt>
                                        </p:tgtEl>
                                        <p:attrNameLst>
                                          <p:attrName>style.visibility</p:attrName>
                                        </p:attrNameLst>
                                      </p:cBhvr>
                                      <p:to>
                                        <p:strVal val="visible"/>
                                      </p:to>
                                    </p:set>
                                    <p:anim calcmode="lin" valueType="num">
                                      <p:cBhvr additive="base">
                                        <p:cTn id="14" dur="500" fill="hold"/>
                                        <p:tgtEl>
                                          <p:spTgt spid="190467">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19046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nodeType="clickPar">
                      <p:stCondLst>
                        <p:cond delay="indefinite"/>
                      </p:stCondLst>
                      <p:childTnLst>
                        <p:par>
                          <p:cTn id="17" fill="hold" nodeType="withGroup">
                            <p:stCondLst>
                              <p:cond delay="0"/>
                            </p:stCondLst>
                            <p:childTnLst>
                              <p:par>
                                <p:cTn id="18" presetID="2" presetClass="entr" presetSubtype="4" fill="hold" nodeType="clickEffect">
                                  <p:stCondLst>
                                    <p:cond delay="0"/>
                                  </p:stCondLst>
                                  <p:childTnLst>
                                    <p:set>
                                      <p:cBhvr>
                                        <p:cTn id="19" dur="1" fill="hold">
                                          <p:stCondLst>
                                            <p:cond delay="0"/>
                                          </p:stCondLst>
                                        </p:cTn>
                                        <p:tgtEl>
                                          <p:spTgt spid="190467">
                                            <p:txEl>
                                              <p:pRg st="1" end="1"/>
                                            </p:txEl>
                                          </p:spTgt>
                                        </p:tgtEl>
                                        <p:attrNameLst>
                                          <p:attrName>style.visibility</p:attrName>
                                        </p:attrNameLst>
                                      </p:cBhvr>
                                      <p:to>
                                        <p:strVal val="visible"/>
                                      </p:to>
                                    </p:set>
                                    <p:anim calcmode="lin" valueType="num">
                                      <p:cBhvr additive="base">
                                        <p:cTn id="20" dur="500" fill="hold"/>
                                        <p:tgtEl>
                                          <p:spTgt spid="190467">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19046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2" fill="hold" nodeType="clickPar">
                      <p:stCondLst>
                        <p:cond delay="indefinite"/>
                      </p:stCondLst>
                      <p:childTnLst>
                        <p:par>
                          <p:cTn id="23" fill="hold" nodeType="withGroup">
                            <p:stCondLst>
                              <p:cond delay="0"/>
                            </p:stCondLst>
                            <p:childTnLst>
                              <p:par>
                                <p:cTn id="24" presetID="2" presetClass="entr" presetSubtype="4" fill="hold" nodeType="clickEffect">
                                  <p:stCondLst>
                                    <p:cond delay="0"/>
                                  </p:stCondLst>
                                  <p:childTnLst>
                                    <p:set>
                                      <p:cBhvr>
                                        <p:cTn id="25" dur="1" fill="hold">
                                          <p:stCondLst>
                                            <p:cond delay="0"/>
                                          </p:stCondLst>
                                        </p:cTn>
                                        <p:tgtEl>
                                          <p:spTgt spid="5"/>
                                        </p:tgtEl>
                                        <p:attrNameLst>
                                          <p:attrName>style.visibility</p:attrName>
                                        </p:attrNameLst>
                                      </p:cBhvr>
                                      <p:to>
                                        <p:strVal val="visible"/>
                                      </p:to>
                                    </p:set>
                                    <p:anim calcmode="lin" valueType="num">
                                      <p:cBhvr additive="base">
                                        <p:cTn id="26" dur="500" fill="hold"/>
                                        <p:tgtEl>
                                          <p:spTgt spid="5"/>
                                        </p:tgtEl>
                                        <p:attrNameLst>
                                          <p:attrName>ppt_x</p:attrName>
                                        </p:attrNameLst>
                                      </p:cBhvr>
                                      <p:tavLst>
                                        <p:tav tm="0">
                                          <p:val>
                                            <p:strVal val="#ppt_x"/>
                                          </p:val>
                                        </p:tav>
                                        <p:tav tm="100000">
                                          <p:val>
                                            <p:strVal val="#ppt_x"/>
                                          </p:val>
                                        </p:tav>
                                      </p:tavLst>
                                    </p:anim>
                                    <p:anim calcmode="lin" valueType="num">
                                      <p:cBhvr additive="base">
                                        <p:cTn id="27"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a:extLst>
              <a:ext uri="{FF2B5EF4-FFF2-40B4-BE49-F238E27FC236}">
                <a16:creationId xmlns:a16="http://schemas.microsoft.com/office/drawing/2014/main" id="{C745D841-ED5F-FFCD-3FB8-6AEE21F0CD54}"/>
              </a:ext>
            </a:extLst>
          </p:cNvPr>
          <p:cNvSpPr>
            <a:spLocks noGrp="1"/>
          </p:cNvSpPr>
          <p:nvPr>
            <p:ph type="title"/>
          </p:nvPr>
        </p:nvSpPr>
        <p:spPr/>
        <p:txBody>
          <a:bodyPr/>
          <a:lstStyle/>
          <a:p>
            <a:pPr>
              <a:defRPr/>
            </a:pPr>
            <a:r>
              <a:rPr lang="fr-CA" dirty="0"/>
              <a:t>Labyrinthe osseux</a:t>
            </a:r>
            <a:endParaRPr lang="en-US" dirty="0"/>
          </a:p>
        </p:txBody>
      </p:sp>
      <p:sp>
        <p:nvSpPr>
          <p:cNvPr id="6" name="Espace réservé du contenu 5">
            <a:extLst>
              <a:ext uri="{FF2B5EF4-FFF2-40B4-BE49-F238E27FC236}">
                <a16:creationId xmlns:a16="http://schemas.microsoft.com/office/drawing/2014/main" id="{45FC3756-33B2-A275-FE66-03749CFA8D59}"/>
              </a:ext>
            </a:extLst>
          </p:cNvPr>
          <p:cNvSpPr>
            <a:spLocks noGrp="1"/>
          </p:cNvSpPr>
          <p:nvPr>
            <p:ph idx="1"/>
          </p:nvPr>
        </p:nvSpPr>
        <p:spPr>
          <a:xfrm>
            <a:off x="179388" y="1412875"/>
            <a:ext cx="3816350" cy="5111750"/>
          </a:xfrm>
        </p:spPr>
        <p:txBody>
          <a:bodyPr/>
          <a:lstStyle/>
          <a:p>
            <a:pPr>
              <a:defRPr/>
            </a:pPr>
            <a:r>
              <a:rPr lang="fr-CA" sz="2400" dirty="0">
                <a:solidFill>
                  <a:srgbClr val="FFFF00"/>
                </a:solidFill>
                <a:latin typeface="Tahoma" pitchFamily="34" charset="0"/>
                <a:ea typeface="Tahoma" pitchFamily="34" charset="0"/>
                <a:cs typeface="Tahoma" pitchFamily="34" charset="0"/>
              </a:rPr>
              <a:t>Le vestibule osseux est percé de la fenêtre ovale qui le sépare de l’oreille moyenne.</a:t>
            </a:r>
          </a:p>
          <a:p>
            <a:pPr>
              <a:defRPr/>
            </a:pPr>
            <a:r>
              <a:rPr lang="fr-CA" sz="2400" dirty="0">
                <a:solidFill>
                  <a:srgbClr val="FFFF00"/>
                </a:solidFill>
                <a:latin typeface="Tahoma" pitchFamily="34" charset="0"/>
                <a:ea typeface="Tahoma" pitchFamily="34" charset="0"/>
                <a:cs typeface="Tahoma" pitchFamily="34" charset="0"/>
              </a:rPr>
              <a:t>Les canaux semi-circulaires consistent en 3 galeries cylindriques situées au-dessus du vestibule.  À son extrémité, chaque canal possède un renflement appelé ampoule.</a:t>
            </a:r>
          </a:p>
        </p:txBody>
      </p:sp>
      <p:pic>
        <p:nvPicPr>
          <p:cNvPr id="21508" name="Picture 4" descr="oreille interne">
            <a:extLst>
              <a:ext uri="{FF2B5EF4-FFF2-40B4-BE49-F238E27FC236}">
                <a16:creationId xmlns:a16="http://schemas.microsoft.com/office/drawing/2014/main" id="{96E762EF-4568-3717-1318-E7B90E03FCB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21150" y="1444625"/>
            <a:ext cx="4903788" cy="3446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Espace réservé du contenu 5">
            <a:extLst>
              <a:ext uri="{FF2B5EF4-FFF2-40B4-BE49-F238E27FC236}">
                <a16:creationId xmlns:a16="http://schemas.microsoft.com/office/drawing/2014/main" id="{6E90E8D4-8A0A-1F33-56C6-4AD86C1E8B1B}"/>
              </a:ext>
            </a:extLst>
          </p:cNvPr>
          <p:cNvSpPr txBox="1">
            <a:spLocks/>
          </p:cNvSpPr>
          <p:nvPr/>
        </p:nvSpPr>
        <p:spPr bwMode="auto">
          <a:xfrm>
            <a:off x="4284663" y="5013325"/>
            <a:ext cx="4535487" cy="1417638"/>
          </a:xfrm>
          <a:prstGeom prst="rect">
            <a:avLst/>
          </a:prstGeom>
          <a:noFill/>
          <a:ln w="9525">
            <a:noFill/>
            <a:miter lim="800000"/>
            <a:headEnd/>
            <a:tailEnd/>
          </a:ln>
          <a:effectLst/>
        </p:spPr>
        <p:txBody>
          <a:bodyPr/>
          <a:lstStyle/>
          <a:p>
            <a:pPr marL="342900" indent="-342900">
              <a:spcBef>
                <a:spcPct val="20000"/>
              </a:spcBef>
              <a:buClr>
                <a:schemeClr val="hlink"/>
              </a:buClr>
              <a:buSzPct val="60000"/>
              <a:buFont typeface="Wingdings" pitchFamily="2" charset="2"/>
              <a:buChar char="n"/>
              <a:defRPr/>
            </a:pPr>
            <a:r>
              <a:rPr lang="fr-CA" sz="2400" u="none" kern="0" dirty="0">
                <a:solidFill>
                  <a:srgbClr val="FFFF00"/>
                </a:solidFill>
                <a:effectLst>
                  <a:outerShdw blurRad="38100" dist="38100" dir="2700000" algn="tl">
                    <a:srgbClr val="000000"/>
                  </a:outerShdw>
                </a:effectLst>
                <a:latin typeface="Tahoma" pitchFamily="34" charset="0"/>
                <a:ea typeface="Tahoma" pitchFamily="34" charset="0"/>
                <a:cs typeface="Tahoma" pitchFamily="34" charset="0"/>
              </a:rPr>
              <a:t>La cochlée (ou limaçon) est un canal en forme de spirale, percé de la fenêtre ronde.</a:t>
            </a:r>
            <a:endParaRPr lang="en-US" sz="2400" u="none" kern="0" dirty="0">
              <a:solidFill>
                <a:srgbClr val="FFFF00"/>
              </a:solidFill>
              <a:effectLst>
                <a:outerShdw blurRad="38100" dist="38100" dir="2700000" algn="tl">
                  <a:srgbClr val="000000"/>
                </a:outerShdw>
              </a:effectLst>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additive="base">
                                        <p:cTn id="13"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a:extLst>
              <a:ext uri="{FF2B5EF4-FFF2-40B4-BE49-F238E27FC236}">
                <a16:creationId xmlns:a16="http://schemas.microsoft.com/office/drawing/2014/main" id="{AD2C17C0-809B-E1B5-BFA0-C59D219B3EE4}"/>
              </a:ext>
            </a:extLst>
          </p:cNvPr>
          <p:cNvSpPr>
            <a:spLocks noGrp="1"/>
          </p:cNvSpPr>
          <p:nvPr>
            <p:ph type="title"/>
          </p:nvPr>
        </p:nvSpPr>
        <p:spPr/>
        <p:txBody>
          <a:bodyPr/>
          <a:lstStyle/>
          <a:p>
            <a:pPr>
              <a:defRPr/>
            </a:pPr>
            <a:r>
              <a:rPr lang="fr-CA" dirty="0"/>
              <a:t>Labyrinthe membraneux</a:t>
            </a:r>
            <a:endParaRPr lang="en-US" dirty="0"/>
          </a:p>
        </p:txBody>
      </p:sp>
      <p:sp>
        <p:nvSpPr>
          <p:cNvPr id="6" name="Espace réservé du contenu 5">
            <a:extLst>
              <a:ext uri="{FF2B5EF4-FFF2-40B4-BE49-F238E27FC236}">
                <a16:creationId xmlns:a16="http://schemas.microsoft.com/office/drawing/2014/main" id="{F6793668-7E37-EC58-D52E-9C5E2A942335}"/>
              </a:ext>
            </a:extLst>
          </p:cNvPr>
          <p:cNvSpPr>
            <a:spLocks noGrp="1"/>
          </p:cNvSpPr>
          <p:nvPr>
            <p:ph idx="1"/>
          </p:nvPr>
        </p:nvSpPr>
        <p:spPr>
          <a:xfrm>
            <a:off x="179388" y="1412875"/>
            <a:ext cx="3816350" cy="5111750"/>
          </a:xfrm>
        </p:spPr>
        <p:txBody>
          <a:bodyPr/>
          <a:lstStyle/>
          <a:p>
            <a:pPr>
              <a:defRPr/>
            </a:pPr>
            <a:r>
              <a:rPr lang="fr-CA" sz="2400" dirty="0">
                <a:latin typeface="Tahoma" pitchFamily="34" charset="0"/>
                <a:ea typeface="Tahoma" pitchFamily="34" charset="0"/>
                <a:cs typeface="Tahoma" pitchFamily="34" charset="0"/>
              </a:rPr>
              <a:t>Le vestibule </a:t>
            </a:r>
            <a:r>
              <a:rPr lang="fr-CA" sz="2400" dirty="0">
                <a:solidFill>
                  <a:srgbClr val="FFFF00"/>
                </a:solidFill>
                <a:latin typeface="Tahoma" pitchFamily="34" charset="0"/>
                <a:ea typeface="Tahoma" pitchFamily="34" charset="0"/>
                <a:cs typeface="Tahoma" pitchFamily="34" charset="0"/>
              </a:rPr>
              <a:t>membraneux comprend 2 sacs, l’utricule et le saccule, qui </a:t>
            </a:r>
            <a:r>
              <a:rPr lang="fr-CA" sz="2400" dirty="0">
                <a:latin typeface="Tahoma" pitchFamily="34" charset="0"/>
                <a:ea typeface="Tahoma" pitchFamily="34" charset="0"/>
                <a:cs typeface="Tahoma" pitchFamily="34" charset="0"/>
              </a:rPr>
              <a:t>logent les récepteurs de l’équilibre </a:t>
            </a:r>
            <a:r>
              <a:rPr lang="fr-CA" sz="2400" dirty="0">
                <a:solidFill>
                  <a:srgbClr val="FFFF00"/>
                </a:solidFill>
                <a:latin typeface="Tahoma" pitchFamily="34" charset="0"/>
                <a:ea typeface="Tahoma" pitchFamily="34" charset="0"/>
                <a:cs typeface="Tahoma" pitchFamily="34" charset="0"/>
              </a:rPr>
              <a:t>appelés macules.</a:t>
            </a:r>
          </a:p>
          <a:p>
            <a:pPr>
              <a:defRPr/>
            </a:pPr>
            <a:r>
              <a:rPr lang="fr-CA" sz="2400" dirty="0">
                <a:solidFill>
                  <a:srgbClr val="FFFF00"/>
                </a:solidFill>
                <a:latin typeface="Tahoma" pitchFamily="34" charset="0"/>
                <a:ea typeface="Tahoma" pitchFamily="34" charset="0"/>
                <a:cs typeface="Tahoma" pitchFamily="34" charset="0"/>
              </a:rPr>
              <a:t>Dans l’ampoule de chaque </a:t>
            </a:r>
            <a:r>
              <a:rPr lang="fr-CA" sz="2400" dirty="0">
                <a:latin typeface="Tahoma" pitchFamily="34" charset="0"/>
                <a:ea typeface="Tahoma" pitchFamily="34" charset="0"/>
                <a:cs typeface="Tahoma" pitchFamily="34" charset="0"/>
              </a:rPr>
              <a:t>canal semi-circulaire, on trouve les récepteurs de l’équilibre</a:t>
            </a:r>
            <a:r>
              <a:rPr lang="fr-CA" sz="2400" dirty="0">
                <a:solidFill>
                  <a:srgbClr val="FFFF00"/>
                </a:solidFill>
                <a:latin typeface="Tahoma" pitchFamily="34" charset="0"/>
                <a:ea typeface="Tahoma" pitchFamily="34" charset="0"/>
                <a:cs typeface="Tahoma" pitchFamily="34" charset="0"/>
              </a:rPr>
              <a:t>: les crêtes ampullaires.</a:t>
            </a:r>
          </a:p>
        </p:txBody>
      </p:sp>
      <p:pic>
        <p:nvPicPr>
          <p:cNvPr id="22532" name="Picture 4" descr="oreille interne">
            <a:extLst>
              <a:ext uri="{FF2B5EF4-FFF2-40B4-BE49-F238E27FC236}">
                <a16:creationId xmlns:a16="http://schemas.microsoft.com/office/drawing/2014/main" id="{B73C7BC9-D610-3825-D4F4-3E4E65A70C5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21150" y="1444625"/>
            <a:ext cx="4903788" cy="3446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Espace réservé du contenu 5">
            <a:extLst>
              <a:ext uri="{FF2B5EF4-FFF2-40B4-BE49-F238E27FC236}">
                <a16:creationId xmlns:a16="http://schemas.microsoft.com/office/drawing/2014/main" id="{7991A0E8-4DC5-47ED-9DDB-D6D449BC8678}"/>
              </a:ext>
            </a:extLst>
          </p:cNvPr>
          <p:cNvSpPr txBox="1">
            <a:spLocks/>
          </p:cNvSpPr>
          <p:nvPr/>
        </p:nvSpPr>
        <p:spPr bwMode="auto">
          <a:xfrm>
            <a:off x="3708400" y="5013325"/>
            <a:ext cx="5435600" cy="1655763"/>
          </a:xfrm>
          <a:prstGeom prst="rect">
            <a:avLst/>
          </a:prstGeom>
          <a:noFill/>
          <a:ln w="9525">
            <a:noFill/>
            <a:miter lim="800000"/>
            <a:headEnd/>
            <a:tailEnd/>
          </a:ln>
          <a:effectLst/>
        </p:spPr>
        <p:txBody>
          <a:bodyPr/>
          <a:lstStyle/>
          <a:p>
            <a:pPr marL="342900" indent="-342900">
              <a:spcBef>
                <a:spcPct val="20000"/>
              </a:spcBef>
              <a:buClr>
                <a:schemeClr val="hlink"/>
              </a:buClr>
              <a:buSzPct val="60000"/>
              <a:buFont typeface="Wingdings" pitchFamily="2" charset="2"/>
              <a:buChar char="n"/>
              <a:defRPr/>
            </a:pPr>
            <a:r>
              <a:rPr lang="fr-CA" sz="2400" u="none" kern="0" dirty="0">
                <a:effectLst>
                  <a:outerShdw blurRad="38100" dist="38100" dir="2700000" algn="tl">
                    <a:srgbClr val="000000"/>
                  </a:outerShdw>
                </a:effectLst>
                <a:latin typeface="Tahoma" pitchFamily="34" charset="0"/>
                <a:ea typeface="Tahoma" pitchFamily="34" charset="0"/>
                <a:cs typeface="Tahoma" pitchFamily="34" charset="0"/>
              </a:rPr>
              <a:t>Le conduit cochléaire </a:t>
            </a:r>
            <a:r>
              <a:rPr lang="fr-CA" sz="2400" u="none" kern="0" dirty="0">
                <a:solidFill>
                  <a:srgbClr val="000000"/>
                </a:solidFill>
                <a:effectLst>
                  <a:outerShdw blurRad="38100" dist="38100" dir="2700000" algn="tl">
                    <a:srgbClr val="000000"/>
                  </a:outerShdw>
                </a:effectLst>
                <a:latin typeface="Tahoma" pitchFamily="34" charset="0"/>
                <a:ea typeface="Tahoma" pitchFamily="34" charset="0"/>
                <a:cs typeface="Tahoma" pitchFamily="34" charset="0"/>
              </a:rPr>
              <a:t>(cochlée) </a:t>
            </a:r>
            <a:r>
              <a:rPr lang="fr-CA" sz="2400" u="none" kern="0" dirty="0">
                <a:solidFill>
                  <a:srgbClr val="FFFF00"/>
                </a:solidFill>
                <a:effectLst>
                  <a:outerShdw blurRad="38100" dist="38100" dir="2700000" algn="tl">
                    <a:srgbClr val="000000"/>
                  </a:outerShdw>
                </a:effectLst>
                <a:latin typeface="Tahoma" pitchFamily="34" charset="0"/>
                <a:ea typeface="Tahoma" pitchFamily="34" charset="0"/>
                <a:cs typeface="Tahoma" pitchFamily="34" charset="0"/>
              </a:rPr>
              <a:t>est enroulé en spirale dans le limaçon osseux et </a:t>
            </a:r>
            <a:r>
              <a:rPr lang="fr-CA" sz="2400" u="none" kern="0" dirty="0">
                <a:effectLst>
                  <a:outerShdw blurRad="38100" dist="38100" dir="2700000" algn="tl">
                    <a:srgbClr val="000000"/>
                  </a:outerShdw>
                </a:effectLst>
                <a:latin typeface="Tahoma" pitchFamily="34" charset="0"/>
                <a:ea typeface="Tahoma" pitchFamily="34" charset="0"/>
                <a:cs typeface="Tahoma" pitchFamily="34" charset="0"/>
              </a:rPr>
              <a:t>contient l’organe de Corti, qui abrite les récepteurs de l’ouïe.</a:t>
            </a:r>
            <a:endParaRPr lang="en-US" sz="2400" u="none" kern="0" dirty="0">
              <a:effectLst>
                <a:outerShdw blurRad="38100" dist="38100" dir="2700000" algn="tl">
                  <a:srgbClr val="000000"/>
                </a:outerShdw>
              </a:effectLst>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additive="base">
                                        <p:cTn id="13"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8">
                                            <p:txEl>
                                              <p:pRg st="0" end="0"/>
                                            </p:txEl>
                                          </p:spTgt>
                                        </p:tgtEl>
                                        <p:attrNameLst>
                                          <p:attrName>style.visibility</p:attrName>
                                        </p:attrNameLst>
                                      </p:cBhvr>
                                      <p:to>
                                        <p:strVal val="visible"/>
                                      </p:to>
                                    </p:set>
                                    <p:anim calcmode="lin" valueType="num">
                                      <p:cBhvr additive="base">
                                        <p:cTn id="19"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4" name="Rectangle 2">
            <a:extLst>
              <a:ext uri="{FF2B5EF4-FFF2-40B4-BE49-F238E27FC236}">
                <a16:creationId xmlns:a16="http://schemas.microsoft.com/office/drawing/2014/main" id="{1F3B38A4-FD24-9671-285F-CD5F757713A0}"/>
              </a:ext>
            </a:extLst>
          </p:cNvPr>
          <p:cNvSpPr>
            <a:spLocks noGrp="1" noChangeArrowheads="1"/>
          </p:cNvSpPr>
          <p:nvPr>
            <p:ph type="title"/>
          </p:nvPr>
        </p:nvSpPr>
        <p:spPr/>
        <p:txBody>
          <a:bodyPr/>
          <a:lstStyle/>
          <a:p>
            <a:pPr eaLnBrk="1" hangingPunct="1">
              <a:defRPr/>
            </a:pPr>
            <a:r>
              <a:rPr lang="fr-CA"/>
              <a:t>Mécanisme de l’audition</a:t>
            </a:r>
          </a:p>
        </p:txBody>
      </p:sp>
      <p:sp>
        <p:nvSpPr>
          <p:cNvPr id="197635" name="Rectangle 3">
            <a:extLst>
              <a:ext uri="{FF2B5EF4-FFF2-40B4-BE49-F238E27FC236}">
                <a16:creationId xmlns:a16="http://schemas.microsoft.com/office/drawing/2014/main" id="{253A9D48-DE16-2109-EF64-D3448CC450D3}"/>
              </a:ext>
            </a:extLst>
          </p:cNvPr>
          <p:cNvSpPr>
            <a:spLocks noGrp="1" noChangeArrowheads="1"/>
          </p:cNvSpPr>
          <p:nvPr>
            <p:ph idx="1"/>
          </p:nvPr>
        </p:nvSpPr>
        <p:spPr/>
        <p:txBody>
          <a:bodyPr/>
          <a:lstStyle/>
          <a:p>
            <a:pPr eaLnBrk="1" hangingPunct="1">
              <a:defRPr/>
            </a:pPr>
            <a:r>
              <a:rPr lang="fr-CA" sz="2800" dirty="0">
                <a:solidFill>
                  <a:srgbClr val="FFFF00"/>
                </a:solidFill>
                <a:latin typeface="Tahoma" pitchFamily="34" charset="0"/>
                <a:ea typeface="Tahoma" pitchFamily="34" charset="0"/>
                <a:cs typeface="Tahoma" pitchFamily="34" charset="0"/>
              </a:rPr>
              <a:t>C’est la vibration de l’air, provoquée par le son, qui permet d’entendre.</a:t>
            </a:r>
          </a:p>
          <a:p>
            <a:pPr eaLnBrk="1" hangingPunct="1">
              <a:defRPr/>
            </a:pPr>
            <a:r>
              <a:rPr lang="fr-CA" sz="2800" dirty="0">
                <a:solidFill>
                  <a:srgbClr val="FFFF00"/>
                </a:solidFill>
                <a:latin typeface="Tahoma" pitchFamily="34" charset="0"/>
                <a:ea typeface="Tahoma" pitchFamily="34" charset="0"/>
                <a:cs typeface="Tahoma" pitchFamily="34" charset="0"/>
              </a:rPr>
              <a:t>Les parties externe et moyenne de l’oreille forment l’appareil de transmission de l’onde sonore sous forme d’une vague jusqu’à l’oreille interne qui transmettra l’information au cerveau pour y être interprétée.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97635">
                                            <p:txEl>
                                              <p:pRg st="0" end="0"/>
                                            </p:txEl>
                                          </p:spTgt>
                                        </p:tgtEl>
                                        <p:attrNameLst>
                                          <p:attrName>style.visibility</p:attrName>
                                        </p:attrNameLst>
                                      </p:cBhvr>
                                      <p:to>
                                        <p:strVal val="visible"/>
                                      </p:to>
                                    </p:set>
                                    <p:anim calcmode="lin" valueType="num">
                                      <p:cBhvr additive="base">
                                        <p:cTn id="7" dur="500" fill="hold"/>
                                        <p:tgtEl>
                                          <p:spTgt spid="19763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9763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197635">
                                            <p:txEl>
                                              <p:pRg st="1" end="1"/>
                                            </p:txEl>
                                          </p:spTgt>
                                        </p:tgtEl>
                                        <p:attrNameLst>
                                          <p:attrName>style.visibility</p:attrName>
                                        </p:attrNameLst>
                                      </p:cBhvr>
                                      <p:to>
                                        <p:strVal val="visible"/>
                                      </p:to>
                                    </p:set>
                                    <p:anim calcmode="lin" valueType="num">
                                      <p:cBhvr additive="base">
                                        <p:cTn id="13" dur="500" fill="hold"/>
                                        <p:tgtEl>
                                          <p:spTgt spid="19763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97635">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4" name="Rectangle 2">
            <a:extLst>
              <a:ext uri="{FF2B5EF4-FFF2-40B4-BE49-F238E27FC236}">
                <a16:creationId xmlns:a16="http://schemas.microsoft.com/office/drawing/2014/main" id="{ACC3B745-7E44-E0F3-7BE8-DD145781508B}"/>
              </a:ext>
            </a:extLst>
          </p:cNvPr>
          <p:cNvSpPr>
            <a:spLocks noGrp="1" noChangeArrowheads="1"/>
          </p:cNvSpPr>
          <p:nvPr>
            <p:ph type="title"/>
          </p:nvPr>
        </p:nvSpPr>
        <p:spPr/>
        <p:txBody>
          <a:bodyPr/>
          <a:lstStyle/>
          <a:p>
            <a:pPr eaLnBrk="1" hangingPunct="1">
              <a:defRPr/>
            </a:pPr>
            <a:r>
              <a:rPr lang="fr-CA" dirty="0"/>
              <a:t>Mécanisme de l’audition</a:t>
            </a:r>
          </a:p>
        </p:txBody>
      </p:sp>
      <p:sp>
        <p:nvSpPr>
          <p:cNvPr id="197635" name="Rectangle 3">
            <a:extLst>
              <a:ext uri="{FF2B5EF4-FFF2-40B4-BE49-F238E27FC236}">
                <a16:creationId xmlns:a16="http://schemas.microsoft.com/office/drawing/2014/main" id="{EECB1D6C-18F4-22A9-5B31-A3824040B2A2}"/>
              </a:ext>
            </a:extLst>
          </p:cNvPr>
          <p:cNvSpPr>
            <a:spLocks noGrp="1" noChangeArrowheads="1"/>
          </p:cNvSpPr>
          <p:nvPr>
            <p:ph idx="1"/>
          </p:nvPr>
        </p:nvSpPr>
        <p:spPr>
          <a:xfrm>
            <a:off x="179388" y="1412875"/>
            <a:ext cx="8785225" cy="1439863"/>
          </a:xfrm>
          <a:gradFill flip="none" rotWithShape="1">
            <a:gsLst>
              <a:gs pos="0">
                <a:schemeClr val="accent2">
                  <a:lumMod val="60000"/>
                  <a:lumOff val="40000"/>
                  <a:shade val="30000"/>
                  <a:satMod val="115000"/>
                </a:schemeClr>
              </a:gs>
              <a:gs pos="50000">
                <a:schemeClr val="accent2">
                  <a:lumMod val="60000"/>
                  <a:lumOff val="40000"/>
                  <a:shade val="67500"/>
                  <a:satMod val="115000"/>
                </a:schemeClr>
              </a:gs>
              <a:gs pos="100000">
                <a:schemeClr val="accent2">
                  <a:lumMod val="60000"/>
                  <a:lumOff val="40000"/>
                  <a:shade val="100000"/>
                  <a:satMod val="115000"/>
                </a:schemeClr>
              </a:gs>
            </a:gsLst>
            <a:lin ang="2700000" scaled="1"/>
            <a:tileRect/>
          </a:gradFill>
          <a:ln w="28575">
            <a:solidFill>
              <a:srgbClr val="422100"/>
            </a:solidFill>
          </a:ln>
        </p:spPr>
        <p:txBody>
          <a:bodyPr/>
          <a:lstStyle/>
          <a:p>
            <a:pPr eaLnBrk="1" hangingPunct="1">
              <a:defRPr/>
            </a:pPr>
            <a:r>
              <a:rPr lang="fr-CA" sz="2000" dirty="0">
                <a:solidFill>
                  <a:srgbClr val="FFFF00"/>
                </a:solidFill>
                <a:latin typeface="Tahoma" pitchFamily="34" charset="0"/>
                <a:ea typeface="Tahoma" pitchFamily="34" charset="0"/>
                <a:cs typeface="Tahoma" pitchFamily="34" charset="0"/>
              </a:rPr>
              <a:t>Le pavillon capte les vibrations et les achemine par le conduit auditif externe jusqu’au tympan.</a:t>
            </a:r>
          </a:p>
          <a:p>
            <a:pPr eaLnBrk="1" hangingPunct="1">
              <a:defRPr/>
            </a:pPr>
            <a:r>
              <a:rPr lang="fr-CA" sz="2000" dirty="0">
                <a:solidFill>
                  <a:srgbClr val="FFFF00"/>
                </a:solidFill>
                <a:latin typeface="Tahoma" pitchFamily="34" charset="0"/>
                <a:ea typeface="Tahoma" pitchFamily="34" charset="0"/>
                <a:cs typeface="Tahoma" pitchFamily="34" charset="0"/>
              </a:rPr>
              <a:t>Le tympan, par ses vibrations, transmet le son </a:t>
            </a:r>
            <a:r>
              <a:rPr lang="fr-CA" sz="2000" b="1" dirty="0">
                <a:solidFill>
                  <a:srgbClr val="FFFF00"/>
                </a:solidFill>
                <a:latin typeface="Tahoma" pitchFamily="34" charset="0"/>
                <a:ea typeface="Tahoma" pitchFamily="34" charset="0"/>
                <a:cs typeface="Tahoma" pitchFamily="34" charset="0"/>
              </a:rPr>
              <a:t>sans</a:t>
            </a:r>
            <a:r>
              <a:rPr lang="fr-CA" sz="2000" dirty="0">
                <a:solidFill>
                  <a:srgbClr val="FFFF00"/>
                </a:solidFill>
                <a:latin typeface="Tahoma" pitchFamily="34" charset="0"/>
                <a:ea typeface="Tahoma" pitchFamily="34" charset="0"/>
                <a:cs typeface="Tahoma" pitchFamily="34" charset="0"/>
              </a:rPr>
              <a:t> le modifier.</a:t>
            </a:r>
          </a:p>
          <a:p>
            <a:pPr algn="r" eaLnBrk="1" hangingPunct="1">
              <a:buFont typeface="Wingdings" panose="05000000000000000000" pitchFamily="2" charset="2"/>
              <a:buNone/>
              <a:defRPr/>
            </a:pPr>
            <a:r>
              <a:rPr lang="fr-CA" sz="2000" dirty="0">
                <a:solidFill>
                  <a:schemeClr val="bg1">
                    <a:lumMod val="75000"/>
                  </a:schemeClr>
                </a:solidFill>
                <a:latin typeface="Tahoma" pitchFamily="34" charset="0"/>
                <a:ea typeface="Tahoma" pitchFamily="34" charset="0"/>
                <a:cs typeface="Tahoma" pitchFamily="34" charset="0"/>
              </a:rPr>
              <a:t>Oreille externe</a:t>
            </a:r>
          </a:p>
        </p:txBody>
      </p:sp>
      <p:sp>
        <p:nvSpPr>
          <p:cNvPr id="4" name="Rectangle 3">
            <a:extLst>
              <a:ext uri="{FF2B5EF4-FFF2-40B4-BE49-F238E27FC236}">
                <a16:creationId xmlns:a16="http://schemas.microsoft.com/office/drawing/2014/main" id="{518506BB-654D-9B1B-F2E0-680D5C65E9E0}"/>
              </a:ext>
            </a:extLst>
          </p:cNvPr>
          <p:cNvSpPr txBox="1">
            <a:spLocks noChangeArrowheads="1"/>
          </p:cNvSpPr>
          <p:nvPr/>
        </p:nvSpPr>
        <p:spPr bwMode="auto">
          <a:xfrm>
            <a:off x="179388" y="2997200"/>
            <a:ext cx="8785225" cy="1871663"/>
          </a:xfrm>
          <a:prstGeom prst="rect">
            <a:avLst/>
          </a:prstGeom>
          <a:gradFill flip="none" rotWithShape="1">
            <a:gsLst>
              <a:gs pos="0">
                <a:schemeClr val="accent2">
                  <a:lumMod val="60000"/>
                  <a:lumOff val="40000"/>
                  <a:shade val="30000"/>
                  <a:satMod val="115000"/>
                </a:schemeClr>
              </a:gs>
              <a:gs pos="50000">
                <a:schemeClr val="accent2">
                  <a:lumMod val="60000"/>
                  <a:lumOff val="40000"/>
                  <a:shade val="67500"/>
                  <a:satMod val="115000"/>
                </a:schemeClr>
              </a:gs>
              <a:gs pos="100000">
                <a:schemeClr val="accent2">
                  <a:lumMod val="60000"/>
                  <a:lumOff val="40000"/>
                  <a:shade val="100000"/>
                  <a:satMod val="115000"/>
                </a:schemeClr>
              </a:gs>
            </a:gsLst>
            <a:lin ang="2700000" scaled="1"/>
            <a:tileRect/>
          </a:gradFill>
          <a:ln w="28575">
            <a:solidFill>
              <a:srgbClr val="422100"/>
            </a:solidFill>
            <a:miter lim="800000"/>
            <a:headEnd/>
            <a:tailEnd/>
          </a:ln>
          <a:effectLst/>
        </p:spPr>
        <p:txBody>
          <a:bodyPr/>
          <a:lstStyle/>
          <a:p>
            <a:pPr marL="342900" indent="-342900" eaLnBrk="1" hangingPunct="1">
              <a:spcBef>
                <a:spcPct val="20000"/>
              </a:spcBef>
              <a:buClr>
                <a:schemeClr val="hlink"/>
              </a:buClr>
              <a:buSzPct val="60000"/>
              <a:buFont typeface="Wingdings" pitchFamily="2" charset="2"/>
              <a:buChar char="n"/>
              <a:defRPr/>
            </a:pPr>
            <a:r>
              <a:rPr lang="fr-CA" sz="2000" u="none" kern="0" dirty="0">
                <a:solidFill>
                  <a:srgbClr val="FFFF00"/>
                </a:solidFill>
                <a:effectLst>
                  <a:outerShdw blurRad="38100" dist="38100" dir="2700000" algn="tl">
                    <a:srgbClr val="000000"/>
                  </a:outerShdw>
                </a:effectLst>
                <a:latin typeface="Tahoma" pitchFamily="34" charset="0"/>
                <a:ea typeface="Tahoma" pitchFamily="34" charset="0"/>
                <a:cs typeface="Tahoma" pitchFamily="34" charset="0"/>
              </a:rPr>
              <a:t>La vibration ébranle la chaîne des osselets: </a:t>
            </a:r>
          </a:p>
          <a:p>
            <a:pPr marL="342900" indent="3175" eaLnBrk="1" hangingPunct="1">
              <a:spcBef>
                <a:spcPct val="20000"/>
              </a:spcBef>
              <a:buClr>
                <a:schemeClr val="hlink"/>
              </a:buClr>
              <a:buSzPct val="60000"/>
              <a:buFont typeface="Wingdings" pitchFamily="2" charset="2"/>
              <a:buNone/>
              <a:defRPr/>
            </a:pPr>
            <a:r>
              <a:rPr lang="fr-CA" sz="2000" u="none" kern="0" dirty="0">
                <a:solidFill>
                  <a:srgbClr val="FFFF00"/>
                </a:solidFill>
                <a:effectLst>
                  <a:outerShdw blurRad="38100" dist="38100" dir="2700000" algn="tl">
                    <a:srgbClr val="000000"/>
                  </a:outerShdw>
                </a:effectLst>
                <a:latin typeface="Tahoma" pitchFamily="34" charset="0"/>
                <a:ea typeface="Tahoma" pitchFamily="34" charset="0"/>
                <a:cs typeface="Tahoma" pitchFamily="34" charset="0"/>
              </a:rPr>
              <a:t>Marteau       enclume       étrier</a:t>
            </a:r>
          </a:p>
          <a:p>
            <a:pPr marL="342900" indent="-342900" eaLnBrk="1" hangingPunct="1">
              <a:spcBef>
                <a:spcPct val="20000"/>
              </a:spcBef>
              <a:buClr>
                <a:schemeClr val="hlink"/>
              </a:buClr>
              <a:buSzPct val="60000"/>
              <a:buFont typeface="Wingdings" pitchFamily="2" charset="2"/>
              <a:buChar char="n"/>
              <a:defRPr/>
            </a:pPr>
            <a:r>
              <a:rPr lang="fr-CA" sz="2000" u="none" kern="0" dirty="0">
                <a:solidFill>
                  <a:srgbClr val="FFFF00"/>
                </a:solidFill>
                <a:effectLst>
                  <a:outerShdw blurRad="38100" dist="38100" dir="2700000" algn="tl">
                    <a:srgbClr val="000000"/>
                  </a:outerShdw>
                </a:effectLst>
                <a:latin typeface="Tahoma" pitchFamily="34" charset="0"/>
                <a:ea typeface="Tahoma" pitchFamily="34" charset="0"/>
                <a:cs typeface="Tahoma" pitchFamily="34" charset="0"/>
              </a:rPr>
              <a:t>L’étrier ouvre la fenêtre ovale.</a:t>
            </a:r>
          </a:p>
          <a:p>
            <a:pPr marL="342900" indent="-342900" eaLnBrk="1" hangingPunct="1">
              <a:spcBef>
                <a:spcPct val="20000"/>
              </a:spcBef>
              <a:buClr>
                <a:schemeClr val="hlink"/>
              </a:buClr>
              <a:buSzPct val="60000"/>
              <a:buFont typeface="Wingdings" pitchFamily="2" charset="2"/>
              <a:buChar char="n"/>
              <a:defRPr/>
            </a:pPr>
            <a:r>
              <a:rPr lang="fr-CA" sz="2000" u="none" kern="0" dirty="0">
                <a:solidFill>
                  <a:srgbClr val="FFFF00"/>
                </a:solidFill>
                <a:effectLst>
                  <a:outerShdw blurRad="38100" dist="38100" dir="2700000" algn="tl">
                    <a:srgbClr val="000000"/>
                  </a:outerShdw>
                </a:effectLst>
                <a:latin typeface="Tahoma" pitchFamily="34" charset="0"/>
                <a:ea typeface="Tahoma" pitchFamily="34" charset="0"/>
                <a:cs typeface="Tahoma" pitchFamily="34" charset="0"/>
              </a:rPr>
              <a:t>Le son est amplifié ou assourdi selon l’ouverture.</a:t>
            </a:r>
          </a:p>
          <a:p>
            <a:pPr marL="342900" indent="-342900" algn="r" eaLnBrk="1" hangingPunct="1">
              <a:spcBef>
                <a:spcPct val="20000"/>
              </a:spcBef>
              <a:buClr>
                <a:schemeClr val="hlink"/>
              </a:buClr>
              <a:buSzPct val="60000"/>
              <a:defRPr/>
            </a:pPr>
            <a:r>
              <a:rPr lang="fr-CA" sz="2000" u="none" kern="0" dirty="0">
                <a:solidFill>
                  <a:schemeClr val="bg1">
                    <a:lumMod val="75000"/>
                  </a:schemeClr>
                </a:solidFill>
                <a:effectLst>
                  <a:outerShdw blurRad="38100" dist="38100" dir="2700000" algn="tl">
                    <a:srgbClr val="000000"/>
                  </a:outerShdw>
                </a:effectLst>
                <a:latin typeface="Tahoma" pitchFamily="34" charset="0"/>
                <a:ea typeface="Tahoma" pitchFamily="34" charset="0"/>
                <a:cs typeface="Tahoma" pitchFamily="34" charset="0"/>
              </a:rPr>
              <a:t>Oreille moyenne</a:t>
            </a:r>
          </a:p>
        </p:txBody>
      </p:sp>
      <p:sp>
        <p:nvSpPr>
          <p:cNvPr id="5" name="Rectangle 3">
            <a:extLst>
              <a:ext uri="{FF2B5EF4-FFF2-40B4-BE49-F238E27FC236}">
                <a16:creationId xmlns:a16="http://schemas.microsoft.com/office/drawing/2014/main" id="{B00D5CBF-ABA6-2697-673A-569085DB3FD1}"/>
              </a:ext>
            </a:extLst>
          </p:cNvPr>
          <p:cNvSpPr txBox="1">
            <a:spLocks noChangeArrowheads="1"/>
          </p:cNvSpPr>
          <p:nvPr/>
        </p:nvSpPr>
        <p:spPr bwMode="auto">
          <a:xfrm>
            <a:off x="166688" y="5062538"/>
            <a:ext cx="8797925" cy="1728787"/>
          </a:xfrm>
          <a:prstGeom prst="rect">
            <a:avLst/>
          </a:prstGeom>
          <a:gradFill flip="none" rotWithShape="1">
            <a:gsLst>
              <a:gs pos="0">
                <a:schemeClr val="accent2">
                  <a:lumMod val="60000"/>
                  <a:lumOff val="40000"/>
                  <a:shade val="30000"/>
                  <a:satMod val="115000"/>
                </a:schemeClr>
              </a:gs>
              <a:gs pos="50000">
                <a:schemeClr val="accent2">
                  <a:lumMod val="60000"/>
                  <a:lumOff val="40000"/>
                  <a:shade val="67500"/>
                  <a:satMod val="115000"/>
                </a:schemeClr>
              </a:gs>
              <a:gs pos="100000">
                <a:schemeClr val="accent2">
                  <a:lumMod val="60000"/>
                  <a:lumOff val="40000"/>
                  <a:shade val="100000"/>
                  <a:satMod val="115000"/>
                </a:schemeClr>
              </a:gs>
            </a:gsLst>
            <a:lin ang="2700000" scaled="1"/>
            <a:tileRect/>
          </a:gradFill>
          <a:ln w="28575">
            <a:solidFill>
              <a:srgbClr val="422100"/>
            </a:solidFill>
            <a:miter lim="800000"/>
            <a:headEnd/>
            <a:tailEnd/>
          </a:ln>
          <a:effectLst/>
        </p:spPr>
        <p:txBody>
          <a:bodyPr/>
          <a:lstStyle/>
          <a:p>
            <a:pPr marL="342900" indent="-342900" eaLnBrk="1" hangingPunct="1">
              <a:spcBef>
                <a:spcPct val="20000"/>
              </a:spcBef>
              <a:buClr>
                <a:schemeClr val="hlink"/>
              </a:buClr>
              <a:buSzPct val="60000"/>
              <a:buFont typeface="Wingdings" pitchFamily="2" charset="2"/>
              <a:buChar char="n"/>
              <a:defRPr/>
            </a:pPr>
            <a:r>
              <a:rPr lang="fr-CA" sz="2000" u="none" kern="0" dirty="0">
                <a:solidFill>
                  <a:srgbClr val="FFFF00"/>
                </a:solidFill>
                <a:effectLst>
                  <a:outerShdw blurRad="38100" dist="38100" dir="2700000" algn="tl">
                    <a:srgbClr val="000000"/>
                  </a:outerShdw>
                </a:effectLst>
                <a:latin typeface="Tahoma" pitchFamily="34" charset="0"/>
                <a:ea typeface="Tahoma" pitchFamily="34" charset="0"/>
                <a:cs typeface="Tahoma" pitchFamily="34" charset="0"/>
              </a:rPr>
              <a:t>La vibration entraîne une vague dans le périlymphe et l’endolymphe, qui excite l’organe de Corti.</a:t>
            </a:r>
          </a:p>
          <a:p>
            <a:pPr marL="342900" indent="-342900" eaLnBrk="1" hangingPunct="1">
              <a:spcBef>
                <a:spcPct val="20000"/>
              </a:spcBef>
              <a:buClr>
                <a:schemeClr val="hlink"/>
              </a:buClr>
              <a:buSzPct val="60000"/>
              <a:buFont typeface="Wingdings" pitchFamily="2" charset="2"/>
              <a:buChar char="n"/>
              <a:defRPr/>
            </a:pPr>
            <a:r>
              <a:rPr lang="fr-CA" sz="2000" u="none" kern="0" dirty="0">
                <a:solidFill>
                  <a:srgbClr val="FFFF00"/>
                </a:solidFill>
                <a:effectLst>
                  <a:outerShdw blurRad="38100" dist="38100" dir="2700000" algn="tl">
                    <a:srgbClr val="000000"/>
                  </a:outerShdw>
                </a:effectLst>
                <a:latin typeface="Tahoma" pitchFamily="34" charset="0"/>
                <a:ea typeface="Tahoma" pitchFamily="34" charset="0"/>
                <a:cs typeface="Tahoma" pitchFamily="34" charset="0"/>
              </a:rPr>
              <a:t>L’organe de Corti transmet l’influx nerveux par le nerf cochléaire au cortex cérébral en passant par le thalamus.</a:t>
            </a:r>
          </a:p>
          <a:p>
            <a:pPr marL="342900" indent="-342900" algn="r" eaLnBrk="1" hangingPunct="1">
              <a:spcBef>
                <a:spcPct val="20000"/>
              </a:spcBef>
              <a:buClr>
                <a:schemeClr val="hlink"/>
              </a:buClr>
              <a:buSzPct val="60000"/>
              <a:defRPr/>
            </a:pPr>
            <a:r>
              <a:rPr lang="fr-CA" sz="2000" u="none" kern="0" dirty="0">
                <a:solidFill>
                  <a:schemeClr val="bg1">
                    <a:lumMod val="75000"/>
                  </a:schemeClr>
                </a:solidFill>
                <a:effectLst>
                  <a:outerShdw blurRad="38100" dist="38100" dir="2700000" algn="tl">
                    <a:srgbClr val="000000"/>
                  </a:outerShdw>
                </a:effectLst>
                <a:latin typeface="Tahoma" pitchFamily="34" charset="0"/>
                <a:ea typeface="Tahoma" pitchFamily="34" charset="0"/>
                <a:cs typeface="Tahoma" pitchFamily="34" charset="0"/>
              </a:rPr>
              <a:t>Oreille interne</a:t>
            </a:r>
          </a:p>
        </p:txBody>
      </p:sp>
      <p:cxnSp>
        <p:nvCxnSpPr>
          <p:cNvPr id="25606" name="Connecteur droit avec flèche 6">
            <a:extLst>
              <a:ext uri="{FF2B5EF4-FFF2-40B4-BE49-F238E27FC236}">
                <a16:creationId xmlns:a16="http://schemas.microsoft.com/office/drawing/2014/main" id="{59A369E3-2C6C-C754-A4AC-BAD46C6887BE}"/>
              </a:ext>
            </a:extLst>
          </p:cNvPr>
          <p:cNvCxnSpPr>
            <a:cxnSpLocks noChangeShapeType="1"/>
          </p:cNvCxnSpPr>
          <p:nvPr/>
        </p:nvCxnSpPr>
        <p:spPr bwMode="auto">
          <a:xfrm>
            <a:off x="1619250" y="3573463"/>
            <a:ext cx="288925" cy="0"/>
          </a:xfrm>
          <a:prstGeom prst="straightConnector1">
            <a:avLst/>
          </a:prstGeom>
          <a:noFill/>
          <a:ln w="9525" algn="ctr">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25607" name="Connecteur droit avec flèche 7">
            <a:extLst>
              <a:ext uri="{FF2B5EF4-FFF2-40B4-BE49-F238E27FC236}">
                <a16:creationId xmlns:a16="http://schemas.microsoft.com/office/drawing/2014/main" id="{AE99B13E-3AE4-6E08-8DAE-429F214FBB41}"/>
              </a:ext>
            </a:extLst>
          </p:cNvPr>
          <p:cNvCxnSpPr>
            <a:cxnSpLocks noChangeShapeType="1"/>
          </p:cNvCxnSpPr>
          <p:nvPr/>
        </p:nvCxnSpPr>
        <p:spPr bwMode="auto">
          <a:xfrm>
            <a:off x="3132138" y="3573463"/>
            <a:ext cx="287337" cy="0"/>
          </a:xfrm>
          <a:prstGeom prst="straightConnector1">
            <a:avLst/>
          </a:prstGeom>
          <a:noFill/>
          <a:ln w="9525" algn="ctr">
            <a:solidFill>
              <a:schemeClr val="tx1"/>
            </a:solidFill>
            <a:round/>
            <a:headEnd/>
            <a:tailEnd type="arrow" w="med" len="med"/>
          </a:ln>
          <a:extLst>
            <a:ext uri="{909E8E84-426E-40DD-AFC4-6F175D3DCCD1}">
              <a14:hiddenFill xmlns:a14="http://schemas.microsoft.com/office/drawing/2010/main">
                <a:noFill/>
              </a14:hiddenFill>
            </a:ext>
          </a:extLst>
        </p:spPr>
      </p:cxn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30" name="Rectangle 2">
            <a:extLst>
              <a:ext uri="{FF2B5EF4-FFF2-40B4-BE49-F238E27FC236}">
                <a16:creationId xmlns:a16="http://schemas.microsoft.com/office/drawing/2014/main" id="{7DB01211-B120-6CE1-BD3F-F82DC5929C27}"/>
              </a:ext>
            </a:extLst>
          </p:cNvPr>
          <p:cNvSpPr>
            <a:spLocks noGrp="1" noChangeArrowheads="1"/>
          </p:cNvSpPr>
          <p:nvPr>
            <p:ph idx="1"/>
          </p:nvPr>
        </p:nvSpPr>
        <p:spPr>
          <a:xfrm>
            <a:off x="96838" y="133350"/>
            <a:ext cx="9144000" cy="6724650"/>
          </a:xfrm>
        </p:spPr>
        <p:txBody>
          <a:bodyPr/>
          <a:lstStyle/>
          <a:p>
            <a:pPr eaLnBrk="1" hangingPunct="1">
              <a:lnSpc>
                <a:spcPct val="80000"/>
              </a:lnSpc>
              <a:defRPr/>
            </a:pPr>
            <a:r>
              <a:rPr lang="fr-CA" sz="2400" dirty="0">
                <a:solidFill>
                  <a:srgbClr val="FFFF00"/>
                </a:solidFill>
                <a:latin typeface="Tahoma" pitchFamily="34" charset="0"/>
                <a:ea typeface="Tahoma" pitchFamily="34" charset="0"/>
                <a:cs typeface="Tahoma" pitchFamily="34" charset="0"/>
              </a:rPr>
              <a:t>La hauteur d’un son se mesure en hertz et correspond à la fréquence de l’onde.  Plus la fréquence est élevée, plus le son est aigu.</a:t>
            </a:r>
          </a:p>
          <a:p>
            <a:pPr eaLnBrk="1" hangingPunct="1">
              <a:lnSpc>
                <a:spcPct val="80000"/>
              </a:lnSpc>
              <a:defRPr/>
            </a:pPr>
            <a:endParaRPr lang="fr-CA" sz="800" dirty="0">
              <a:solidFill>
                <a:srgbClr val="FFFF00"/>
              </a:solidFill>
              <a:latin typeface="Tahoma" pitchFamily="34" charset="0"/>
              <a:ea typeface="Tahoma" pitchFamily="34" charset="0"/>
              <a:cs typeface="Tahoma" pitchFamily="34" charset="0"/>
            </a:endParaRPr>
          </a:p>
          <a:p>
            <a:pPr eaLnBrk="1" hangingPunct="1">
              <a:lnSpc>
                <a:spcPct val="80000"/>
              </a:lnSpc>
              <a:defRPr/>
            </a:pPr>
            <a:endParaRPr lang="fr-CA" sz="2400" dirty="0">
              <a:solidFill>
                <a:srgbClr val="FFFF00"/>
              </a:solidFill>
              <a:latin typeface="Tahoma" pitchFamily="34" charset="0"/>
              <a:ea typeface="Tahoma" pitchFamily="34" charset="0"/>
              <a:cs typeface="Tahoma" pitchFamily="34" charset="0"/>
            </a:endParaRPr>
          </a:p>
          <a:p>
            <a:pPr eaLnBrk="1" hangingPunct="1">
              <a:lnSpc>
                <a:spcPct val="80000"/>
              </a:lnSpc>
              <a:defRPr/>
            </a:pPr>
            <a:endParaRPr lang="fr-CA" sz="2400" dirty="0">
              <a:solidFill>
                <a:srgbClr val="FFFF00"/>
              </a:solidFill>
              <a:latin typeface="Tahoma" pitchFamily="34" charset="0"/>
              <a:ea typeface="Tahoma" pitchFamily="34" charset="0"/>
              <a:cs typeface="Tahoma" pitchFamily="34" charset="0"/>
            </a:endParaRPr>
          </a:p>
          <a:p>
            <a:pPr eaLnBrk="1" hangingPunct="1">
              <a:lnSpc>
                <a:spcPct val="80000"/>
              </a:lnSpc>
              <a:defRPr/>
            </a:pPr>
            <a:r>
              <a:rPr lang="fr-CA" sz="2400" dirty="0">
                <a:solidFill>
                  <a:srgbClr val="FFFF00"/>
                </a:solidFill>
                <a:latin typeface="Tahoma" pitchFamily="34" charset="0"/>
                <a:ea typeface="Tahoma" pitchFamily="34" charset="0"/>
                <a:cs typeface="Tahoma" pitchFamily="34" charset="0"/>
              </a:rPr>
              <a:t>L’oreille humaine perçoit les sons compris entre 20 et 20 000 hertz.  Les ultrasons émis par les chauves-souris ont une fréquence de 50 000 hertz et ne sont pas perçus par l’oreille humaine.</a:t>
            </a:r>
          </a:p>
          <a:p>
            <a:pPr eaLnBrk="1" hangingPunct="1">
              <a:lnSpc>
                <a:spcPct val="80000"/>
              </a:lnSpc>
              <a:defRPr/>
            </a:pPr>
            <a:r>
              <a:rPr lang="fr-CA" sz="2400" dirty="0">
                <a:solidFill>
                  <a:srgbClr val="FFFF00"/>
                </a:solidFill>
                <a:latin typeface="Tahoma" pitchFamily="34" charset="0"/>
                <a:ea typeface="Tahoma" pitchFamily="34" charset="0"/>
                <a:cs typeface="Tahoma" pitchFamily="34" charset="0"/>
              </a:rPr>
              <a:t>L’intensité d’un son se mesure en décibels.  Plus le son est fort, plus les décibels sont élevés.</a:t>
            </a:r>
          </a:p>
          <a:p>
            <a:pPr eaLnBrk="1" hangingPunct="1">
              <a:lnSpc>
                <a:spcPct val="80000"/>
              </a:lnSpc>
              <a:defRPr/>
            </a:pPr>
            <a:r>
              <a:rPr lang="fr-CA" sz="2400" dirty="0">
                <a:solidFill>
                  <a:srgbClr val="FFFF00"/>
                </a:solidFill>
                <a:latin typeface="Tahoma" pitchFamily="34" charset="0"/>
                <a:ea typeface="Tahoma" pitchFamily="34" charset="0"/>
                <a:cs typeface="Tahoma" pitchFamily="34" charset="0"/>
              </a:rPr>
              <a:t>Plus les vibrations sont puissantes, plus le son est fort.</a:t>
            </a:r>
          </a:p>
          <a:p>
            <a:pPr eaLnBrk="1" hangingPunct="1">
              <a:lnSpc>
                <a:spcPct val="80000"/>
              </a:lnSpc>
              <a:defRPr/>
            </a:pPr>
            <a:r>
              <a:rPr lang="fr-CA" sz="2400" dirty="0">
                <a:solidFill>
                  <a:srgbClr val="FFFF00"/>
                </a:solidFill>
                <a:latin typeface="Tahoma" pitchFamily="34" charset="0"/>
                <a:ea typeface="Tahoma" pitchFamily="34" charset="0"/>
                <a:cs typeface="Tahoma" pitchFamily="34" charset="0"/>
              </a:rPr>
              <a:t>C’est donc l’amplitude d’une onde sonore qui détermine l’intensité du son.</a:t>
            </a:r>
          </a:p>
          <a:p>
            <a:pPr eaLnBrk="1" hangingPunct="1">
              <a:lnSpc>
                <a:spcPct val="80000"/>
              </a:lnSpc>
              <a:defRPr/>
            </a:pPr>
            <a:r>
              <a:rPr lang="fr-CA" sz="2400" dirty="0">
                <a:solidFill>
                  <a:srgbClr val="FFFF00"/>
                </a:solidFill>
                <a:latin typeface="Tahoma" pitchFamily="34" charset="0"/>
                <a:ea typeface="Tahoma" pitchFamily="34" charset="0"/>
                <a:cs typeface="Tahoma" pitchFamily="34" charset="0"/>
              </a:rPr>
              <a:t>Au-delà de 100 décibels, un son peut causer des dommages temporaires à l’oreille; à partir de 160 décibels, une surdité permanente peut survenir.</a:t>
            </a:r>
          </a:p>
        </p:txBody>
      </p:sp>
      <p:sp>
        <p:nvSpPr>
          <p:cNvPr id="201731" name="Freeform 3">
            <a:extLst>
              <a:ext uri="{FF2B5EF4-FFF2-40B4-BE49-F238E27FC236}">
                <a16:creationId xmlns:a16="http://schemas.microsoft.com/office/drawing/2014/main" id="{863BB298-076F-6416-3C86-7D036AE61A11}"/>
              </a:ext>
            </a:extLst>
          </p:cNvPr>
          <p:cNvSpPr>
            <a:spLocks/>
          </p:cNvSpPr>
          <p:nvPr/>
        </p:nvSpPr>
        <p:spPr bwMode="auto">
          <a:xfrm>
            <a:off x="1116013" y="1196975"/>
            <a:ext cx="1944687" cy="360363"/>
          </a:xfrm>
          <a:custGeom>
            <a:avLst/>
            <a:gdLst/>
            <a:ahLst/>
            <a:cxnLst>
              <a:cxn ang="0">
                <a:pos x="0" y="227"/>
              </a:cxn>
              <a:cxn ang="0">
                <a:pos x="91" y="0"/>
              </a:cxn>
              <a:cxn ang="0">
                <a:pos x="182" y="227"/>
              </a:cxn>
              <a:cxn ang="0">
                <a:pos x="273" y="0"/>
              </a:cxn>
              <a:cxn ang="0">
                <a:pos x="363" y="227"/>
              </a:cxn>
              <a:cxn ang="0">
                <a:pos x="454" y="0"/>
              </a:cxn>
              <a:cxn ang="0">
                <a:pos x="499" y="227"/>
              </a:cxn>
              <a:cxn ang="0">
                <a:pos x="590" y="0"/>
              </a:cxn>
              <a:cxn ang="0">
                <a:pos x="681" y="227"/>
              </a:cxn>
              <a:cxn ang="0">
                <a:pos x="772" y="0"/>
              </a:cxn>
              <a:cxn ang="0">
                <a:pos x="862" y="227"/>
              </a:cxn>
              <a:cxn ang="0">
                <a:pos x="953" y="0"/>
              </a:cxn>
              <a:cxn ang="0">
                <a:pos x="1044" y="227"/>
              </a:cxn>
              <a:cxn ang="0">
                <a:pos x="1134" y="0"/>
              </a:cxn>
              <a:cxn ang="0">
                <a:pos x="1225" y="227"/>
              </a:cxn>
            </a:cxnLst>
            <a:rect l="0" t="0" r="r" b="b"/>
            <a:pathLst>
              <a:path w="1225" h="227">
                <a:moveTo>
                  <a:pt x="0" y="227"/>
                </a:moveTo>
                <a:cubicBezTo>
                  <a:pt x="30" y="113"/>
                  <a:pt x="61" y="0"/>
                  <a:pt x="91" y="0"/>
                </a:cubicBezTo>
                <a:cubicBezTo>
                  <a:pt x="121" y="0"/>
                  <a:pt x="152" y="227"/>
                  <a:pt x="182" y="227"/>
                </a:cubicBezTo>
                <a:cubicBezTo>
                  <a:pt x="212" y="227"/>
                  <a:pt x="243" y="0"/>
                  <a:pt x="273" y="0"/>
                </a:cubicBezTo>
                <a:cubicBezTo>
                  <a:pt x="303" y="0"/>
                  <a:pt x="333" y="227"/>
                  <a:pt x="363" y="227"/>
                </a:cubicBezTo>
                <a:cubicBezTo>
                  <a:pt x="393" y="227"/>
                  <a:pt x="431" y="0"/>
                  <a:pt x="454" y="0"/>
                </a:cubicBezTo>
                <a:cubicBezTo>
                  <a:pt x="477" y="0"/>
                  <a:pt x="476" y="227"/>
                  <a:pt x="499" y="227"/>
                </a:cubicBezTo>
                <a:cubicBezTo>
                  <a:pt x="522" y="227"/>
                  <a:pt x="560" y="0"/>
                  <a:pt x="590" y="0"/>
                </a:cubicBezTo>
                <a:cubicBezTo>
                  <a:pt x="620" y="0"/>
                  <a:pt x="651" y="227"/>
                  <a:pt x="681" y="227"/>
                </a:cubicBezTo>
                <a:cubicBezTo>
                  <a:pt x="711" y="227"/>
                  <a:pt x="742" y="0"/>
                  <a:pt x="772" y="0"/>
                </a:cubicBezTo>
                <a:cubicBezTo>
                  <a:pt x="802" y="0"/>
                  <a:pt x="832" y="227"/>
                  <a:pt x="862" y="227"/>
                </a:cubicBezTo>
                <a:cubicBezTo>
                  <a:pt x="892" y="227"/>
                  <a:pt x="923" y="0"/>
                  <a:pt x="953" y="0"/>
                </a:cubicBezTo>
                <a:cubicBezTo>
                  <a:pt x="983" y="0"/>
                  <a:pt x="1014" y="227"/>
                  <a:pt x="1044" y="227"/>
                </a:cubicBezTo>
                <a:cubicBezTo>
                  <a:pt x="1074" y="227"/>
                  <a:pt x="1104" y="0"/>
                  <a:pt x="1134" y="0"/>
                </a:cubicBezTo>
                <a:cubicBezTo>
                  <a:pt x="1164" y="0"/>
                  <a:pt x="1210" y="189"/>
                  <a:pt x="1225" y="227"/>
                </a:cubicBezTo>
              </a:path>
            </a:pathLst>
          </a:custGeom>
          <a:noFill/>
          <a:ln w="9525">
            <a:solidFill>
              <a:schemeClr val="tx1"/>
            </a:solidFill>
            <a:round/>
            <a:headEnd/>
            <a:tailEnd/>
          </a:ln>
          <a:effectLst/>
        </p:spPr>
        <p:txBody>
          <a:bodyPr/>
          <a:lstStyle/>
          <a:p>
            <a:pPr eaLnBrk="1" hangingPunct="1">
              <a:defRPr/>
            </a:pPr>
            <a:endParaRPr lang="en-US">
              <a:effectLst>
                <a:outerShdw blurRad="38100" dist="38100" dir="2700000" algn="tl">
                  <a:srgbClr val="000000">
                    <a:alpha val="43137"/>
                  </a:srgbClr>
                </a:outerShdw>
              </a:effectLst>
              <a:cs typeface="Arial" charset="0"/>
            </a:endParaRPr>
          </a:p>
        </p:txBody>
      </p:sp>
      <p:sp>
        <p:nvSpPr>
          <p:cNvPr id="201732" name="Freeform 4">
            <a:extLst>
              <a:ext uri="{FF2B5EF4-FFF2-40B4-BE49-F238E27FC236}">
                <a16:creationId xmlns:a16="http://schemas.microsoft.com/office/drawing/2014/main" id="{E7533986-5AB8-7976-FA46-51E7EA4F408C}"/>
              </a:ext>
            </a:extLst>
          </p:cNvPr>
          <p:cNvSpPr>
            <a:spLocks/>
          </p:cNvSpPr>
          <p:nvPr/>
        </p:nvSpPr>
        <p:spPr bwMode="auto">
          <a:xfrm>
            <a:off x="4356100" y="1125538"/>
            <a:ext cx="3384550" cy="301625"/>
          </a:xfrm>
          <a:custGeom>
            <a:avLst/>
            <a:gdLst/>
            <a:ahLst/>
            <a:cxnLst>
              <a:cxn ang="0">
                <a:pos x="0" y="182"/>
              </a:cxn>
              <a:cxn ang="0">
                <a:pos x="181" y="46"/>
              </a:cxn>
              <a:cxn ang="0">
                <a:pos x="453" y="182"/>
              </a:cxn>
              <a:cxn ang="0">
                <a:pos x="771" y="46"/>
              </a:cxn>
              <a:cxn ang="0">
                <a:pos x="1043" y="182"/>
              </a:cxn>
              <a:cxn ang="0">
                <a:pos x="1315" y="46"/>
              </a:cxn>
              <a:cxn ang="0">
                <a:pos x="1633" y="182"/>
              </a:cxn>
              <a:cxn ang="0">
                <a:pos x="1905" y="0"/>
              </a:cxn>
              <a:cxn ang="0">
                <a:pos x="2132" y="182"/>
              </a:cxn>
            </a:cxnLst>
            <a:rect l="0" t="0" r="r" b="b"/>
            <a:pathLst>
              <a:path w="2132" h="190">
                <a:moveTo>
                  <a:pt x="0" y="182"/>
                </a:moveTo>
                <a:cubicBezTo>
                  <a:pt x="53" y="114"/>
                  <a:pt x="106" y="46"/>
                  <a:pt x="181" y="46"/>
                </a:cubicBezTo>
                <a:cubicBezTo>
                  <a:pt x="256" y="46"/>
                  <a:pt x="355" y="182"/>
                  <a:pt x="453" y="182"/>
                </a:cubicBezTo>
                <a:cubicBezTo>
                  <a:pt x="551" y="182"/>
                  <a:pt x="673" y="46"/>
                  <a:pt x="771" y="46"/>
                </a:cubicBezTo>
                <a:cubicBezTo>
                  <a:pt x="869" y="46"/>
                  <a:pt x="952" y="182"/>
                  <a:pt x="1043" y="182"/>
                </a:cubicBezTo>
                <a:cubicBezTo>
                  <a:pt x="1134" y="182"/>
                  <a:pt x="1217" y="46"/>
                  <a:pt x="1315" y="46"/>
                </a:cubicBezTo>
                <a:cubicBezTo>
                  <a:pt x="1413" y="46"/>
                  <a:pt x="1535" y="190"/>
                  <a:pt x="1633" y="182"/>
                </a:cubicBezTo>
                <a:cubicBezTo>
                  <a:pt x="1731" y="174"/>
                  <a:pt x="1822" y="0"/>
                  <a:pt x="1905" y="0"/>
                </a:cubicBezTo>
                <a:cubicBezTo>
                  <a:pt x="1988" y="0"/>
                  <a:pt x="2094" y="152"/>
                  <a:pt x="2132" y="182"/>
                </a:cubicBezTo>
              </a:path>
            </a:pathLst>
          </a:custGeom>
          <a:noFill/>
          <a:ln w="9525">
            <a:solidFill>
              <a:schemeClr val="tx1"/>
            </a:solidFill>
            <a:round/>
            <a:headEnd/>
            <a:tailEnd/>
          </a:ln>
          <a:effectLst/>
        </p:spPr>
        <p:txBody>
          <a:bodyPr/>
          <a:lstStyle/>
          <a:p>
            <a:pPr eaLnBrk="1" hangingPunct="1">
              <a:defRPr/>
            </a:pPr>
            <a:endParaRPr lang="en-US">
              <a:effectLst>
                <a:outerShdw blurRad="38100" dist="38100" dir="2700000" algn="tl">
                  <a:srgbClr val="000000">
                    <a:alpha val="43137"/>
                  </a:srgbClr>
                </a:outerShdw>
              </a:effectLst>
              <a:cs typeface="Arial" charset="0"/>
            </a:endParaRPr>
          </a:p>
        </p:txBody>
      </p:sp>
      <p:sp>
        <p:nvSpPr>
          <p:cNvPr id="201733" name="Text Box 5">
            <a:extLst>
              <a:ext uri="{FF2B5EF4-FFF2-40B4-BE49-F238E27FC236}">
                <a16:creationId xmlns:a16="http://schemas.microsoft.com/office/drawing/2014/main" id="{08013DD5-A0F2-8D36-5B7E-F20A9C06E5E9}"/>
              </a:ext>
            </a:extLst>
          </p:cNvPr>
          <p:cNvSpPr txBox="1">
            <a:spLocks noChangeArrowheads="1"/>
          </p:cNvSpPr>
          <p:nvPr/>
        </p:nvSpPr>
        <p:spPr bwMode="auto">
          <a:xfrm>
            <a:off x="1258888" y="1628775"/>
            <a:ext cx="1727200" cy="366713"/>
          </a:xfrm>
          <a:prstGeom prst="rect">
            <a:avLst/>
          </a:prstGeom>
          <a:noFill/>
          <a:ln w="9525">
            <a:noFill/>
            <a:miter lim="800000"/>
            <a:headEnd/>
            <a:tailEnd/>
          </a:ln>
          <a:effectLst/>
        </p:spPr>
        <p:txBody>
          <a:bodyPr>
            <a:spAutoFit/>
          </a:bodyPr>
          <a:lstStyle/>
          <a:p>
            <a:pPr algn="ctr" eaLnBrk="1" hangingPunct="1">
              <a:spcBef>
                <a:spcPct val="50000"/>
              </a:spcBef>
              <a:defRPr/>
            </a:pPr>
            <a:r>
              <a:rPr lang="fr-CA" u="none" dirty="0">
                <a:solidFill>
                  <a:srgbClr val="422100"/>
                </a:solidFill>
                <a:effectLst>
                  <a:outerShdw blurRad="38100" dist="38100" dir="2700000" algn="tl">
                    <a:srgbClr val="000000"/>
                  </a:outerShdw>
                </a:effectLst>
                <a:cs typeface="Arial" charset="0"/>
              </a:rPr>
              <a:t>Son aigu</a:t>
            </a:r>
          </a:p>
        </p:txBody>
      </p:sp>
      <p:sp>
        <p:nvSpPr>
          <p:cNvPr id="201734" name="Text Box 6">
            <a:extLst>
              <a:ext uri="{FF2B5EF4-FFF2-40B4-BE49-F238E27FC236}">
                <a16:creationId xmlns:a16="http://schemas.microsoft.com/office/drawing/2014/main" id="{B7483604-4C86-F652-E30F-1760CED880A1}"/>
              </a:ext>
            </a:extLst>
          </p:cNvPr>
          <p:cNvSpPr txBox="1">
            <a:spLocks noChangeArrowheads="1"/>
          </p:cNvSpPr>
          <p:nvPr/>
        </p:nvSpPr>
        <p:spPr bwMode="auto">
          <a:xfrm>
            <a:off x="5148263" y="1557338"/>
            <a:ext cx="1871662" cy="366712"/>
          </a:xfrm>
          <a:prstGeom prst="rect">
            <a:avLst/>
          </a:prstGeom>
          <a:noFill/>
          <a:ln w="9525">
            <a:noFill/>
            <a:miter lim="800000"/>
            <a:headEnd/>
            <a:tailEnd/>
          </a:ln>
          <a:effectLst/>
        </p:spPr>
        <p:txBody>
          <a:bodyPr>
            <a:spAutoFit/>
          </a:bodyPr>
          <a:lstStyle/>
          <a:p>
            <a:pPr algn="ctr" eaLnBrk="1" hangingPunct="1">
              <a:spcBef>
                <a:spcPct val="50000"/>
              </a:spcBef>
              <a:defRPr/>
            </a:pPr>
            <a:r>
              <a:rPr lang="fr-CA" u="none" dirty="0">
                <a:solidFill>
                  <a:srgbClr val="422100"/>
                </a:solidFill>
                <a:effectLst>
                  <a:outerShdw blurRad="38100" dist="38100" dir="2700000" algn="tl">
                    <a:srgbClr val="000000"/>
                  </a:outerShdw>
                </a:effectLst>
                <a:cs typeface="Arial" charset="0"/>
              </a:rPr>
              <a:t>Son grave</a:t>
            </a:r>
          </a:p>
        </p:txBody>
      </p:sp>
      <p:sp>
        <p:nvSpPr>
          <p:cNvPr id="201735" name="Freeform 7">
            <a:extLst>
              <a:ext uri="{FF2B5EF4-FFF2-40B4-BE49-F238E27FC236}">
                <a16:creationId xmlns:a16="http://schemas.microsoft.com/office/drawing/2014/main" id="{B3F8D70C-8AC7-8B29-E641-1C11CD8D2AF7}"/>
              </a:ext>
            </a:extLst>
          </p:cNvPr>
          <p:cNvSpPr>
            <a:spLocks/>
          </p:cNvSpPr>
          <p:nvPr/>
        </p:nvSpPr>
        <p:spPr bwMode="auto">
          <a:xfrm>
            <a:off x="1547813" y="6165850"/>
            <a:ext cx="877887" cy="157163"/>
          </a:xfrm>
          <a:custGeom>
            <a:avLst/>
            <a:gdLst/>
            <a:ahLst/>
            <a:cxnLst>
              <a:cxn ang="0">
                <a:pos x="0" y="99"/>
              </a:cxn>
              <a:cxn ang="0">
                <a:pos x="46" y="8"/>
              </a:cxn>
              <a:cxn ang="0">
                <a:pos x="91" y="99"/>
              </a:cxn>
              <a:cxn ang="0">
                <a:pos x="137" y="8"/>
              </a:cxn>
              <a:cxn ang="0">
                <a:pos x="182" y="99"/>
              </a:cxn>
              <a:cxn ang="0">
                <a:pos x="227" y="8"/>
              </a:cxn>
              <a:cxn ang="0">
                <a:pos x="273" y="99"/>
              </a:cxn>
              <a:cxn ang="0">
                <a:pos x="318" y="8"/>
              </a:cxn>
              <a:cxn ang="0">
                <a:pos x="363" y="99"/>
              </a:cxn>
              <a:cxn ang="0">
                <a:pos x="409" y="8"/>
              </a:cxn>
              <a:cxn ang="0">
                <a:pos x="454" y="99"/>
              </a:cxn>
              <a:cxn ang="0">
                <a:pos x="499" y="8"/>
              </a:cxn>
              <a:cxn ang="0">
                <a:pos x="545" y="53"/>
              </a:cxn>
              <a:cxn ang="0">
                <a:pos x="545" y="99"/>
              </a:cxn>
              <a:cxn ang="0">
                <a:pos x="545" y="53"/>
              </a:cxn>
            </a:cxnLst>
            <a:rect l="0" t="0" r="r" b="b"/>
            <a:pathLst>
              <a:path w="553" h="99">
                <a:moveTo>
                  <a:pt x="0" y="99"/>
                </a:moveTo>
                <a:cubicBezTo>
                  <a:pt x="15" y="53"/>
                  <a:pt x="31" y="8"/>
                  <a:pt x="46" y="8"/>
                </a:cubicBezTo>
                <a:cubicBezTo>
                  <a:pt x="61" y="8"/>
                  <a:pt x="76" y="99"/>
                  <a:pt x="91" y="99"/>
                </a:cubicBezTo>
                <a:cubicBezTo>
                  <a:pt x="106" y="99"/>
                  <a:pt x="122" y="8"/>
                  <a:pt x="137" y="8"/>
                </a:cubicBezTo>
                <a:cubicBezTo>
                  <a:pt x="152" y="8"/>
                  <a:pt x="167" y="99"/>
                  <a:pt x="182" y="99"/>
                </a:cubicBezTo>
                <a:cubicBezTo>
                  <a:pt x="197" y="99"/>
                  <a:pt x="212" y="8"/>
                  <a:pt x="227" y="8"/>
                </a:cubicBezTo>
                <a:cubicBezTo>
                  <a:pt x="242" y="8"/>
                  <a:pt x="258" y="99"/>
                  <a:pt x="273" y="99"/>
                </a:cubicBezTo>
                <a:cubicBezTo>
                  <a:pt x="288" y="99"/>
                  <a:pt x="303" y="8"/>
                  <a:pt x="318" y="8"/>
                </a:cubicBezTo>
                <a:cubicBezTo>
                  <a:pt x="333" y="8"/>
                  <a:pt x="348" y="99"/>
                  <a:pt x="363" y="99"/>
                </a:cubicBezTo>
                <a:cubicBezTo>
                  <a:pt x="378" y="99"/>
                  <a:pt x="394" y="8"/>
                  <a:pt x="409" y="8"/>
                </a:cubicBezTo>
                <a:cubicBezTo>
                  <a:pt x="424" y="8"/>
                  <a:pt x="439" y="99"/>
                  <a:pt x="454" y="99"/>
                </a:cubicBezTo>
                <a:cubicBezTo>
                  <a:pt x="469" y="99"/>
                  <a:pt x="484" y="16"/>
                  <a:pt x="499" y="8"/>
                </a:cubicBezTo>
                <a:cubicBezTo>
                  <a:pt x="514" y="0"/>
                  <a:pt x="537" y="38"/>
                  <a:pt x="545" y="53"/>
                </a:cubicBezTo>
                <a:cubicBezTo>
                  <a:pt x="553" y="68"/>
                  <a:pt x="545" y="99"/>
                  <a:pt x="545" y="99"/>
                </a:cubicBezTo>
                <a:cubicBezTo>
                  <a:pt x="545" y="99"/>
                  <a:pt x="545" y="76"/>
                  <a:pt x="545" y="53"/>
                </a:cubicBezTo>
              </a:path>
            </a:pathLst>
          </a:custGeom>
          <a:noFill/>
          <a:ln w="9525">
            <a:solidFill>
              <a:schemeClr val="tx1"/>
            </a:solidFill>
            <a:round/>
            <a:headEnd/>
            <a:tailEnd/>
          </a:ln>
          <a:effectLst/>
        </p:spPr>
        <p:txBody>
          <a:bodyPr/>
          <a:lstStyle/>
          <a:p>
            <a:pPr eaLnBrk="1" hangingPunct="1">
              <a:defRPr/>
            </a:pPr>
            <a:endParaRPr lang="en-US">
              <a:effectLst>
                <a:outerShdw blurRad="38100" dist="38100" dir="2700000" algn="tl">
                  <a:srgbClr val="000000">
                    <a:alpha val="43137"/>
                  </a:srgbClr>
                </a:outerShdw>
              </a:effectLst>
              <a:cs typeface="Arial" charset="0"/>
            </a:endParaRPr>
          </a:p>
        </p:txBody>
      </p:sp>
      <p:sp>
        <p:nvSpPr>
          <p:cNvPr id="201736" name="Freeform 8">
            <a:extLst>
              <a:ext uri="{FF2B5EF4-FFF2-40B4-BE49-F238E27FC236}">
                <a16:creationId xmlns:a16="http://schemas.microsoft.com/office/drawing/2014/main" id="{C7024293-C26E-C993-2FB5-5EA8DAD4EDDC}"/>
              </a:ext>
            </a:extLst>
          </p:cNvPr>
          <p:cNvSpPr>
            <a:spLocks/>
          </p:cNvSpPr>
          <p:nvPr/>
        </p:nvSpPr>
        <p:spPr bwMode="auto">
          <a:xfrm>
            <a:off x="4284663" y="5661025"/>
            <a:ext cx="3168650" cy="804863"/>
          </a:xfrm>
          <a:custGeom>
            <a:avLst/>
            <a:gdLst/>
            <a:ahLst/>
            <a:cxnLst>
              <a:cxn ang="0">
                <a:pos x="0" y="507"/>
              </a:cxn>
              <a:cxn ang="0">
                <a:pos x="91" y="189"/>
              </a:cxn>
              <a:cxn ang="0">
                <a:pos x="181" y="53"/>
              </a:cxn>
              <a:cxn ang="0">
                <a:pos x="363" y="507"/>
              </a:cxn>
              <a:cxn ang="0">
                <a:pos x="589" y="53"/>
              </a:cxn>
              <a:cxn ang="0">
                <a:pos x="816" y="507"/>
              </a:cxn>
              <a:cxn ang="0">
                <a:pos x="998" y="53"/>
              </a:cxn>
              <a:cxn ang="0">
                <a:pos x="1225" y="507"/>
              </a:cxn>
              <a:cxn ang="0">
                <a:pos x="1406" y="53"/>
              </a:cxn>
              <a:cxn ang="0">
                <a:pos x="1633" y="507"/>
              </a:cxn>
              <a:cxn ang="0">
                <a:pos x="1769" y="53"/>
              </a:cxn>
              <a:cxn ang="0">
                <a:pos x="1996" y="461"/>
              </a:cxn>
            </a:cxnLst>
            <a:rect l="0" t="0" r="r" b="b"/>
            <a:pathLst>
              <a:path w="1996" h="507">
                <a:moveTo>
                  <a:pt x="0" y="507"/>
                </a:moveTo>
                <a:cubicBezTo>
                  <a:pt x="30" y="386"/>
                  <a:pt x="61" y="265"/>
                  <a:pt x="91" y="189"/>
                </a:cubicBezTo>
                <a:cubicBezTo>
                  <a:pt x="121" y="113"/>
                  <a:pt x="136" y="0"/>
                  <a:pt x="181" y="53"/>
                </a:cubicBezTo>
                <a:cubicBezTo>
                  <a:pt x="226" y="106"/>
                  <a:pt x="295" y="507"/>
                  <a:pt x="363" y="507"/>
                </a:cubicBezTo>
                <a:cubicBezTo>
                  <a:pt x="431" y="507"/>
                  <a:pt x="514" y="53"/>
                  <a:pt x="589" y="53"/>
                </a:cubicBezTo>
                <a:cubicBezTo>
                  <a:pt x="664" y="53"/>
                  <a:pt x="748" y="507"/>
                  <a:pt x="816" y="507"/>
                </a:cubicBezTo>
                <a:cubicBezTo>
                  <a:pt x="884" y="507"/>
                  <a:pt x="930" y="53"/>
                  <a:pt x="998" y="53"/>
                </a:cubicBezTo>
                <a:cubicBezTo>
                  <a:pt x="1066" y="53"/>
                  <a:pt x="1157" y="507"/>
                  <a:pt x="1225" y="507"/>
                </a:cubicBezTo>
                <a:cubicBezTo>
                  <a:pt x="1293" y="507"/>
                  <a:pt x="1338" y="53"/>
                  <a:pt x="1406" y="53"/>
                </a:cubicBezTo>
                <a:cubicBezTo>
                  <a:pt x="1474" y="53"/>
                  <a:pt x="1573" y="507"/>
                  <a:pt x="1633" y="507"/>
                </a:cubicBezTo>
                <a:cubicBezTo>
                  <a:pt x="1693" y="507"/>
                  <a:pt x="1709" y="61"/>
                  <a:pt x="1769" y="53"/>
                </a:cubicBezTo>
                <a:cubicBezTo>
                  <a:pt x="1829" y="45"/>
                  <a:pt x="1912" y="253"/>
                  <a:pt x="1996" y="461"/>
                </a:cubicBezTo>
              </a:path>
            </a:pathLst>
          </a:custGeom>
          <a:noFill/>
          <a:ln w="9525">
            <a:solidFill>
              <a:schemeClr val="tx1"/>
            </a:solidFill>
            <a:round/>
            <a:headEnd/>
            <a:tailEnd/>
          </a:ln>
          <a:effectLst/>
        </p:spPr>
        <p:txBody>
          <a:bodyPr/>
          <a:lstStyle/>
          <a:p>
            <a:pPr eaLnBrk="1" hangingPunct="1">
              <a:defRPr/>
            </a:pPr>
            <a:endParaRPr lang="en-US">
              <a:effectLst>
                <a:outerShdw blurRad="38100" dist="38100" dir="2700000" algn="tl">
                  <a:srgbClr val="000000">
                    <a:alpha val="43137"/>
                  </a:srgbClr>
                </a:outerShdw>
              </a:effectLst>
              <a:cs typeface="Arial" charset="0"/>
            </a:endParaRPr>
          </a:p>
        </p:txBody>
      </p:sp>
      <p:sp>
        <p:nvSpPr>
          <p:cNvPr id="201737" name="Text Box 9">
            <a:extLst>
              <a:ext uri="{FF2B5EF4-FFF2-40B4-BE49-F238E27FC236}">
                <a16:creationId xmlns:a16="http://schemas.microsoft.com/office/drawing/2014/main" id="{F9D09C77-13AB-647D-8088-226959F8C9BE}"/>
              </a:ext>
            </a:extLst>
          </p:cNvPr>
          <p:cNvSpPr txBox="1">
            <a:spLocks noChangeArrowheads="1"/>
          </p:cNvSpPr>
          <p:nvPr/>
        </p:nvSpPr>
        <p:spPr bwMode="auto">
          <a:xfrm>
            <a:off x="1116013" y="6308725"/>
            <a:ext cx="1727200" cy="366713"/>
          </a:xfrm>
          <a:prstGeom prst="rect">
            <a:avLst/>
          </a:prstGeom>
          <a:noFill/>
          <a:ln w="9525">
            <a:noFill/>
            <a:miter lim="800000"/>
            <a:headEnd/>
            <a:tailEnd/>
          </a:ln>
          <a:effectLst/>
        </p:spPr>
        <p:txBody>
          <a:bodyPr>
            <a:spAutoFit/>
          </a:bodyPr>
          <a:lstStyle/>
          <a:p>
            <a:pPr algn="ctr" eaLnBrk="1" hangingPunct="1">
              <a:spcBef>
                <a:spcPct val="50000"/>
              </a:spcBef>
              <a:defRPr/>
            </a:pPr>
            <a:r>
              <a:rPr lang="fr-CA" u="none" dirty="0">
                <a:solidFill>
                  <a:srgbClr val="422100"/>
                </a:solidFill>
                <a:effectLst>
                  <a:outerShdw blurRad="38100" dist="38100" dir="2700000" algn="tl">
                    <a:srgbClr val="000000"/>
                  </a:outerShdw>
                </a:effectLst>
                <a:cs typeface="Arial" charset="0"/>
              </a:rPr>
              <a:t>Son faible</a:t>
            </a:r>
          </a:p>
        </p:txBody>
      </p:sp>
      <p:sp>
        <p:nvSpPr>
          <p:cNvPr id="201738" name="Text Box 10">
            <a:extLst>
              <a:ext uri="{FF2B5EF4-FFF2-40B4-BE49-F238E27FC236}">
                <a16:creationId xmlns:a16="http://schemas.microsoft.com/office/drawing/2014/main" id="{70A723F4-F338-4FE7-9BCA-BECF19823D78}"/>
              </a:ext>
            </a:extLst>
          </p:cNvPr>
          <p:cNvSpPr txBox="1">
            <a:spLocks noChangeArrowheads="1"/>
          </p:cNvSpPr>
          <p:nvPr/>
        </p:nvSpPr>
        <p:spPr bwMode="auto">
          <a:xfrm>
            <a:off x="4932363" y="6491288"/>
            <a:ext cx="1727200" cy="366712"/>
          </a:xfrm>
          <a:prstGeom prst="rect">
            <a:avLst/>
          </a:prstGeom>
          <a:noFill/>
          <a:ln w="9525">
            <a:noFill/>
            <a:miter lim="800000"/>
            <a:headEnd/>
            <a:tailEnd/>
          </a:ln>
          <a:effectLst/>
        </p:spPr>
        <p:txBody>
          <a:bodyPr>
            <a:spAutoFit/>
          </a:bodyPr>
          <a:lstStyle/>
          <a:p>
            <a:pPr algn="ctr" eaLnBrk="1" hangingPunct="1">
              <a:spcBef>
                <a:spcPct val="50000"/>
              </a:spcBef>
              <a:defRPr/>
            </a:pPr>
            <a:r>
              <a:rPr lang="fr-CA" u="none" dirty="0">
                <a:solidFill>
                  <a:srgbClr val="422100"/>
                </a:solidFill>
                <a:effectLst>
                  <a:outerShdw blurRad="38100" dist="38100" dir="2700000" algn="tl">
                    <a:srgbClr val="000000"/>
                  </a:outerShdw>
                </a:effectLst>
                <a:cs typeface="Arial" charset="0"/>
              </a:rPr>
              <a:t>Son fort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01730">
                                            <p:txEl>
                                              <p:pRg st="0" end="0"/>
                                            </p:txEl>
                                          </p:spTgt>
                                        </p:tgtEl>
                                        <p:attrNameLst>
                                          <p:attrName>style.visibility</p:attrName>
                                        </p:attrNameLst>
                                      </p:cBhvr>
                                      <p:to>
                                        <p:strVal val="visible"/>
                                      </p:to>
                                    </p:set>
                                    <p:anim calcmode="lin" valueType="num">
                                      <p:cBhvr additive="base">
                                        <p:cTn id="7" dur="500" fill="hold"/>
                                        <p:tgtEl>
                                          <p:spTgt spid="201730">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0173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201731"/>
                                        </p:tgtEl>
                                        <p:attrNameLst>
                                          <p:attrName>style.visibility</p:attrName>
                                        </p:attrNameLst>
                                      </p:cBhvr>
                                      <p:to>
                                        <p:strVal val="visible"/>
                                      </p:to>
                                    </p:set>
                                    <p:anim calcmode="lin" valueType="num">
                                      <p:cBhvr additive="base">
                                        <p:cTn id="13" dur="500" fill="hold"/>
                                        <p:tgtEl>
                                          <p:spTgt spid="201731"/>
                                        </p:tgtEl>
                                        <p:attrNameLst>
                                          <p:attrName>ppt_x</p:attrName>
                                        </p:attrNameLst>
                                      </p:cBhvr>
                                      <p:tavLst>
                                        <p:tav tm="0">
                                          <p:val>
                                            <p:strVal val="#ppt_x"/>
                                          </p:val>
                                        </p:tav>
                                        <p:tav tm="100000">
                                          <p:val>
                                            <p:strVal val="#ppt_x"/>
                                          </p:val>
                                        </p:tav>
                                      </p:tavLst>
                                    </p:anim>
                                    <p:anim calcmode="lin" valueType="num">
                                      <p:cBhvr additive="base">
                                        <p:cTn id="14" dur="500" fill="hold"/>
                                        <p:tgtEl>
                                          <p:spTgt spid="201731"/>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201733"/>
                                        </p:tgtEl>
                                        <p:attrNameLst>
                                          <p:attrName>style.visibility</p:attrName>
                                        </p:attrNameLst>
                                      </p:cBhvr>
                                      <p:to>
                                        <p:strVal val="visible"/>
                                      </p:to>
                                    </p:set>
                                    <p:anim calcmode="lin" valueType="num">
                                      <p:cBhvr additive="base">
                                        <p:cTn id="17" dur="500" fill="hold"/>
                                        <p:tgtEl>
                                          <p:spTgt spid="201733"/>
                                        </p:tgtEl>
                                        <p:attrNameLst>
                                          <p:attrName>ppt_x</p:attrName>
                                        </p:attrNameLst>
                                      </p:cBhvr>
                                      <p:tavLst>
                                        <p:tav tm="0">
                                          <p:val>
                                            <p:strVal val="#ppt_x"/>
                                          </p:val>
                                        </p:tav>
                                        <p:tav tm="100000">
                                          <p:val>
                                            <p:strVal val="#ppt_x"/>
                                          </p:val>
                                        </p:tav>
                                      </p:tavLst>
                                    </p:anim>
                                    <p:anim calcmode="lin" valueType="num">
                                      <p:cBhvr additive="base">
                                        <p:cTn id="18" dur="500" fill="hold"/>
                                        <p:tgtEl>
                                          <p:spTgt spid="201733"/>
                                        </p:tgtEl>
                                        <p:attrNameLst>
                                          <p:attrName>ppt_y</p:attrName>
                                        </p:attrNameLst>
                                      </p:cBhvr>
                                      <p:tavLst>
                                        <p:tav tm="0">
                                          <p:val>
                                            <p:strVal val="1+#ppt_h/2"/>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4" fill="hold" nodeType="clickEffect">
                                  <p:stCondLst>
                                    <p:cond delay="0"/>
                                  </p:stCondLst>
                                  <p:childTnLst>
                                    <p:set>
                                      <p:cBhvr>
                                        <p:cTn id="22" dur="1" fill="hold">
                                          <p:stCondLst>
                                            <p:cond delay="0"/>
                                          </p:stCondLst>
                                        </p:cTn>
                                        <p:tgtEl>
                                          <p:spTgt spid="201732"/>
                                        </p:tgtEl>
                                        <p:attrNameLst>
                                          <p:attrName>style.visibility</p:attrName>
                                        </p:attrNameLst>
                                      </p:cBhvr>
                                      <p:to>
                                        <p:strVal val="visible"/>
                                      </p:to>
                                    </p:set>
                                    <p:anim calcmode="lin" valueType="num">
                                      <p:cBhvr additive="base">
                                        <p:cTn id="23" dur="500" fill="hold"/>
                                        <p:tgtEl>
                                          <p:spTgt spid="201732"/>
                                        </p:tgtEl>
                                        <p:attrNameLst>
                                          <p:attrName>ppt_x</p:attrName>
                                        </p:attrNameLst>
                                      </p:cBhvr>
                                      <p:tavLst>
                                        <p:tav tm="0">
                                          <p:val>
                                            <p:strVal val="#ppt_x"/>
                                          </p:val>
                                        </p:tav>
                                        <p:tav tm="100000">
                                          <p:val>
                                            <p:strVal val="#ppt_x"/>
                                          </p:val>
                                        </p:tav>
                                      </p:tavLst>
                                    </p:anim>
                                    <p:anim calcmode="lin" valueType="num">
                                      <p:cBhvr additive="base">
                                        <p:cTn id="24" dur="500" fill="hold"/>
                                        <p:tgtEl>
                                          <p:spTgt spid="201732"/>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201734"/>
                                        </p:tgtEl>
                                        <p:attrNameLst>
                                          <p:attrName>style.visibility</p:attrName>
                                        </p:attrNameLst>
                                      </p:cBhvr>
                                      <p:to>
                                        <p:strVal val="visible"/>
                                      </p:to>
                                    </p:set>
                                    <p:anim calcmode="lin" valueType="num">
                                      <p:cBhvr additive="base">
                                        <p:cTn id="27" dur="500" fill="hold"/>
                                        <p:tgtEl>
                                          <p:spTgt spid="201734"/>
                                        </p:tgtEl>
                                        <p:attrNameLst>
                                          <p:attrName>ppt_x</p:attrName>
                                        </p:attrNameLst>
                                      </p:cBhvr>
                                      <p:tavLst>
                                        <p:tav tm="0">
                                          <p:val>
                                            <p:strVal val="#ppt_x"/>
                                          </p:val>
                                        </p:tav>
                                        <p:tav tm="100000">
                                          <p:val>
                                            <p:strVal val="#ppt_x"/>
                                          </p:val>
                                        </p:tav>
                                      </p:tavLst>
                                    </p:anim>
                                    <p:anim calcmode="lin" valueType="num">
                                      <p:cBhvr additive="base">
                                        <p:cTn id="28" dur="500" fill="hold"/>
                                        <p:tgtEl>
                                          <p:spTgt spid="201734"/>
                                        </p:tgtEl>
                                        <p:attrNameLst>
                                          <p:attrName>ppt_y</p:attrName>
                                        </p:attrNameLst>
                                      </p:cBhvr>
                                      <p:tavLst>
                                        <p:tav tm="0">
                                          <p:val>
                                            <p:strVal val="1+#ppt_h/2"/>
                                          </p:val>
                                        </p:tav>
                                        <p:tav tm="100000">
                                          <p:val>
                                            <p:strVal val="#ppt_y"/>
                                          </p:val>
                                        </p:tav>
                                      </p:tavLst>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2" presetClass="entr" presetSubtype="4" fill="hold" nodeType="clickEffect">
                                  <p:stCondLst>
                                    <p:cond delay="0"/>
                                  </p:stCondLst>
                                  <p:childTnLst>
                                    <p:set>
                                      <p:cBhvr>
                                        <p:cTn id="32" dur="1" fill="hold">
                                          <p:stCondLst>
                                            <p:cond delay="0"/>
                                          </p:stCondLst>
                                        </p:cTn>
                                        <p:tgtEl>
                                          <p:spTgt spid="201730">
                                            <p:txEl>
                                              <p:pRg st="4" end="4"/>
                                            </p:txEl>
                                          </p:spTgt>
                                        </p:tgtEl>
                                        <p:attrNameLst>
                                          <p:attrName>style.visibility</p:attrName>
                                        </p:attrNameLst>
                                      </p:cBhvr>
                                      <p:to>
                                        <p:strVal val="visible"/>
                                      </p:to>
                                    </p:set>
                                    <p:anim calcmode="lin" valueType="num">
                                      <p:cBhvr additive="base">
                                        <p:cTn id="33" dur="500" fill="hold"/>
                                        <p:tgtEl>
                                          <p:spTgt spid="201730">
                                            <p:txEl>
                                              <p:pRg st="4" end="4"/>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01730">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5" fill="hold" nodeType="clickPar">
                      <p:stCondLst>
                        <p:cond delay="indefinite"/>
                      </p:stCondLst>
                      <p:childTnLst>
                        <p:par>
                          <p:cTn id="36" fill="hold" nodeType="withGroup">
                            <p:stCondLst>
                              <p:cond delay="0"/>
                            </p:stCondLst>
                            <p:childTnLst>
                              <p:par>
                                <p:cTn id="37" presetID="2" presetClass="entr" presetSubtype="4" fill="hold" nodeType="clickEffect">
                                  <p:stCondLst>
                                    <p:cond delay="0"/>
                                  </p:stCondLst>
                                  <p:childTnLst>
                                    <p:set>
                                      <p:cBhvr>
                                        <p:cTn id="38" dur="1" fill="hold">
                                          <p:stCondLst>
                                            <p:cond delay="0"/>
                                          </p:stCondLst>
                                        </p:cTn>
                                        <p:tgtEl>
                                          <p:spTgt spid="201730">
                                            <p:txEl>
                                              <p:pRg st="5" end="5"/>
                                            </p:txEl>
                                          </p:spTgt>
                                        </p:tgtEl>
                                        <p:attrNameLst>
                                          <p:attrName>style.visibility</p:attrName>
                                        </p:attrNameLst>
                                      </p:cBhvr>
                                      <p:to>
                                        <p:strVal val="visible"/>
                                      </p:to>
                                    </p:set>
                                    <p:anim calcmode="lin" valueType="num">
                                      <p:cBhvr additive="base">
                                        <p:cTn id="39" dur="500" fill="hold"/>
                                        <p:tgtEl>
                                          <p:spTgt spid="201730">
                                            <p:txEl>
                                              <p:pRg st="5" end="5"/>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01730">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1" fill="hold" nodeType="clickPar">
                      <p:stCondLst>
                        <p:cond delay="indefinite"/>
                      </p:stCondLst>
                      <p:childTnLst>
                        <p:par>
                          <p:cTn id="42" fill="hold" nodeType="withGroup">
                            <p:stCondLst>
                              <p:cond delay="0"/>
                            </p:stCondLst>
                            <p:childTnLst>
                              <p:par>
                                <p:cTn id="43" presetID="2" presetClass="entr" presetSubtype="4" fill="hold" nodeType="clickEffect">
                                  <p:stCondLst>
                                    <p:cond delay="0"/>
                                  </p:stCondLst>
                                  <p:childTnLst>
                                    <p:set>
                                      <p:cBhvr>
                                        <p:cTn id="44" dur="1" fill="hold">
                                          <p:stCondLst>
                                            <p:cond delay="0"/>
                                          </p:stCondLst>
                                        </p:cTn>
                                        <p:tgtEl>
                                          <p:spTgt spid="201730">
                                            <p:txEl>
                                              <p:pRg st="6" end="6"/>
                                            </p:txEl>
                                          </p:spTgt>
                                        </p:tgtEl>
                                        <p:attrNameLst>
                                          <p:attrName>style.visibility</p:attrName>
                                        </p:attrNameLst>
                                      </p:cBhvr>
                                      <p:to>
                                        <p:strVal val="visible"/>
                                      </p:to>
                                    </p:set>
                                    <p:anim calcmode="lin" valueType="num">
                                      <p:cBhvr additive="base">
                                        <p:cTn id="45" dur="500" fill="hold"/>
                                        <p:tgtEl>
                                          <p:spTgt spid="201730">
                                            <p:txEl>
                                              <p:pRg st="6" end="6"/>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201730">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7" fill="hold" nodeType="clickPar">
                      <p:stCondLst>
                        <p:cond delay="indefinite"/>
                      </p:stCondLst>
                      <p:childTnLst>
                        <p:par>
                          <p:cTn id="48" fill="hold" nodeType="withGroup">
                            <p:stCondLst>
                              <p:cond delay="0"/>
                            </p:stCondLst>
                            <p:childTnLst>
                              <p:par>
                                <p:cTn id="49" presetID="2" presetClass="entr" presetSubtype="4" fill="hold" nodeType="clickEffect">
                                  <p:stCondLst>
                                    <p:cond delay="0"/>
                                  </p:stCondLst>
                                  <p:childTnLst>
                                    <p:set>
                                      <p:cBhvr>
                                        <p:cTn id="50" dur="1" fill="hold">
                                          <p:stCondLst>
                                            <p:cond delay="0"/>
                                          </p:stCondLst>
                                        </p:cTn>
                                        <p:tgtEl>
                                          <p:spTgt spid="201730">
                                            <p:txEl>
                                              <p:pRg st="7" end="7"/>
                                            </p:txEl>
                                          </p:spTgt>
                                        </p:tgtEl>
                                        <p:attrNameLst>
                                          <p:attrName>style.visibility</p:attrName>
                                        </p:attrNameLst>
                                      </p:cBhvr>
                                      <p:to>
                                        <p:strVal val="visible"/>
                                      </p:to>
                                    </p:set>
                                    <p:anim calcmode="lin" valueType="num">
                                      <p:cBhvr additive="base">
                                        <p:cTn id="51" dur="500" fill="hold"/>
                                        <p:tgtEl>
                                          <p:spTgt spid="201730">
                                            <p:txEl>
                                              <p:pRg st="7" end="7"/>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201730">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3" fill="hold" nodeType="clickPar">
                      <p:stCondLst>
                        <p:cond delay="indefinite"/>
                      </p:stCondLst>
                      <p:childTnLst>
                        <p:par>
                          <p:cTn id="54" fill="hold" nodeType="withGroup">
                            <p:stCondLst>
                              <p:cond delay="0"/>
                            </p:stCondLst>
                            <p:childTnLst>
                              <p:par>
                                <p:cTn id="55" presetID="2" presetClass="entr" presetSubtype="4" fill="hold" nodeType="clickEffect">
                                  <p:stCondLst>
                                    <p:cond delay="0"/>
                                  </p:stCondLst>
                                  <p:childTnLst>
                                    <p:set>
                                      <p:cBhvr>
                                        <p:cTn id="56" dur="1" fill="hold">
                                          <p:stCondLst>
                                            <p:cond delay="0"/>
                                          </p:stCondLst>
                                        </p:cTn>
                                        <p:tgtEl>
                                          <p:spTgt spid="201730">
                                            <p:txEl>
                                              <p:pRg st="8" end="8"/>
                                            </p:txEl>
                                          </p:spTgt>
                                        </p:tgtEl>
                                        <p:attrNameLst>
                                          <p:attrName>style.visibility</p:attrName>
                                        </p:attrNameLst>
                                      </p:cBhvr>
                                      <p:to>
                                        <p:strVal val="visible"/>
                                      </p:to>
                                    </p:set>
                                    <p:anim calcmode="lin" valueType="num">
                                      <p:cBhvr additive="base">
                                        <p:cTn id="57" dur="500" fill="hold"/>
                                        <p:tgtEl>
                                          <p:spTgt spid="201730">
                                            <p:txEl>
                                              <p:pRg st="8" end="8"/>
                                            </p:txEl>
                                          </p:spTgt>
                                        </p:tgtEl>
                                        <p:attrNameLst>
                                          <p:attrName>ppt_x</p:attrName>
                                        </p:attrNameLst>
                                      </p:cBhvr>
                                      <p:tavLst>
                                        <p:tav tm="0">
                                          <p:val>
                                            <p:strVal val="#ppt_x"/>
                                          </p:val>
                                        </p:tav>
                                        <p:tav tm="100000">
                                          <p:val>
                                            <p:strVal val="#ppt_x"/>
                                          </p:val>
                                        </p:tav>
                                      </p:tavLst>
                                    </p:anim>
                                    <p:anim calcmode="lin" valueType="num">
                                      <p:cBhvr additive="base">
                                        <p:cTn id="58" dur="500" fill="hold"/>
                                        <p:tgtEl>
                                          <p:spTgt spid="201730">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9" fill="hold" nodeType="clickPar">
                      <p:stCondLst>
                        <p:cond delay="indefinite"/>
                      </p:stCondLst>
                      <p:childTnLst>
                        <p:par>
                          <p:cTn id="60" fill="hold" nodeType="withGroup">
                            <p:stCondLst>
                              <p:cond delay="0"/>
                            </p:stCondLst>
                            <p:childTnLst>
                              <p:par>
                                <p:cTn id="61" presetID="2" presetClass="entr" presetSubtype="4" fill="hold" nodeType="clickEffect">
                                  <p:stCondLst>
                                    <p:cond delay="0"/>
                                  </p:stCondLst>
                                  <p:childTnLst>
                                    <p:set>
                                      <p:cBhvr>
                                        <p:cTn id="62" dur="1" fill="hold">
                                          <p:stCondLst>
                                            <p:cond delay="0"/>
                                          </p:stCondLst>
                                        </p:cTn>
                                        <p:tgtEl>
                                          <p:spTgt spid="201735"/>
                                        </p:tgtEl>
                                        <p:attrNameLst>
                                          <p:attrName>style.visibility</p:attrName>
                                        </p:attrNameLst>
                                      </p:cBhvr>
                                      <p:to>
                                        <p:strVal val="visible"/>
                                      </p:to>
                                    </p:set>
                                    <p:anim calcmode="lin" valueType="num">
                                      <p:cBhvr additive="base">
                                        <p:cTn id="63" dur="500" fill="hold"/>
                                        <p:tgtEl>
                                          <p:spTgt spid="201735"/>
                                        </p:tgtEl>
                                        <p:attrNameLst>
                                          <p:attrName>ppt_x</p:attrName>
                                        </p:attrNameLst>
                                      </p:cBhvr>
                                      <p:tavLst>
                                        <p:tav tm="0">
                                          <p:val>
                                            <p:strVal val="#ppt_x"/>
                                          </p:val>
                                        </p:tav>
                                        <p:tav tm="100000">
                                          <p:val>
                                            <p:strVal val="#ppt_x"/>
                                          </p:val>
                                        </p:tav>
                                      </p:tavLst>
                                    </p:anim>
                                    <p:anim calcmode="lin" valueType="num">
                                      <p:cBhvr additive="base">
                                        <p:cTn id="64" dur="500" fill="hold"/>
                                        <p:tgtEl>
                                          <p:spTgt spid="201735"/>
                                        </p:tgtEl>
                                        <p:attrNameLst>
                                          <p:attrName>ppt_y</p:attrName>
                                        </p:attrNameLst>
                                      </p:cBhvr>
                                      <p:tavLst>
                                        <p:tav tm="0">
                                          <p:val>
                                            <p:strVal val="1+#ppt_h/2"/>
                                          </p:val>
                                        </p:tav>
                                        <p:tav tm="100000">
                                          <p:val>
                                            <p:strVal val="#ppt_y"/>
                                          </p:val>
                                        </p:tav>
                                      </p:tavLst>
                                    </p:anim>
                                  </p:childTnLst>
                                </p:cTn>
                              </p:par>
                              <p:par>
                                <p:cTn id="65" presetID="2" presetClass="entr" presetSubtype="4" fill="hold" nodeType="withEffect">
                                  <p:stCondLst>
                                    <p:cond delay="0"/>
                                  </p:stCondLst>
                                  <p:childTnLst>
                                    <p:set>
                                      <p:cBhvr>
                                        <p:cTn id="66" dur="1" fill="hold">
                                          <p:stCondLst>
                                            <p:cond delay="0"/>
                                          </p:stCondLst>
                                        </p:cTn>
                                        <p:tgtEl>
                                          <p:spTgt spid="201737"/>
                                        </p:tgtEl>
                                        <p:attrNameLst>
                                          <p:attrName>style.visibility</p:attrName>
                                        </p:attrNameLst>
                                      </p:cBhvr>
                                      <p:to>
                                        <p:strVal val="visible"/>
                                      </p:to>
                                    </p:set>
                                    <p:anim calcmode="lin" valueType="num">
                                      <p:cBhvr additive="base">
                                        <p:cTn id="67" dur="500" fill="hold"/>
                                        <p:tgtEl>
                                          <p:spTgt spid="201737"/>
                                        </p:tgtEl>
                                        <p:attrNameLst>
                                          <p:attrName>ppt_x</p:attrName>
                                        </p:attrNameLst>
                                      </p:cBhvr>
                                      <p:tavLst>
                                        <p:tav tm="0">
                                          <p:val>
                                            <p:strVal val="#ppt_x"/>
                                          </p:val>
                                        </p:tav>
                                        <p:tav tm="100000">
                                          <p:val>
                                            <p:strVal val="#ppt_x"/>
                                          </p:val>
                                        </p:tav>
                                      </p:tavLst>
                                    </p:anim>
                                    <p:anim calcmode="lin" valueType="num">
                                      <p:cBhvr additive="base">
                                        <p:cTn id="68" dur="500" fill="hold"/>
                                        <p:tgtEl>
                                          <p:spTgt spid="201737"/>
                                        </p:tgtEl>
                                        <p:attrNameLst>
                                          <p:attrName>ppt_y</p:attrName>
                                        </p:attrNameLst>
                                      </p:cBhvr>
                                      <p:tavLst>
                                        <p:tav tm="0">
                                          <p:val>
                                            <p:strVal val="1+#ppt_h/2"/>
                                          </p:val>
                                        </p:tav>
                                        <p:tav tm="100000">
                                          <p:val>
                                            <p:strVal val="#ppt_y"/>
                                          </p:val>
                                        </p:tav>
                                      </p:tavLst>
                                    </p:anim>
                                  </p:childTnLst>
                                </p:cTn>
                              </p:par>
                            </p:childTnLst>
                          </p:cTn>
                        </p:par>
                      </p:childTnLst>
                    </p:cTn>
                  </p:par>
                  <p:par>
                    <p:cTn id="69" fill="hold" nodeType="clickPar">
                      <p:stCondLst>
                        <p:cond delay="indefinite"/>
                      </p:stCondLst>
                      <p:childTnLst>
                        <p:par>
                          <p:cTn id="70" fill="hold" nodeType="withGroup">
                            <p:stCondLst>
                              <p:cond delay="0"/>
                            </p:stCondLst>
                            <p:childTnLst>
                              <p:par>
                                <p:cTn id="71" presetID="2" presetClass="entr" presetSubtype="4" fill="hold" nodeType="clickEffect">
                                  <p:stCondLst>
                                    <p:cond delay="0"/>
                                  </p:stCondLst>
                                  <p:childTnLst>
                                    <p:set>
                                      <p:cBhvr>
                                        <p:cTn id="72" dur="1" fill="hold">
                                          <p:stCondLst>
                                            <p:cond delay="0"/>
                                          </p:stCondLst>
                                        </p:cTn>
                                        <p:tgtEl>
                                          <p:spTgt spid="201736"/>
                                        </p:tgtEl>
                                        <p:attrNameLst>
                                          <p:attrName>style.visibility</p:attrName>
                                        </p:attrNameLst>
                                      </p:cBhvr>
                                      <p:to>
                                        <p:strVal val="visible"/>
                                      </p:to>
                                    </p:set>
                                    <p:anim calcmode="lin" valueType="num">
                                      <p:cBhvr additive="base">
                                        <p:cTn id="73" dur="500" fill="hold"/>
                                        <p:tgtEl>
                                          <p:spTgt spid="201736"/>
                                        </p:tgtEl>
                                        <p:attrNameLst>
                                          <p:attrName>ppt_x</p:attrName>
                                        </p:attrNameLst>
                                      </p:cBhvr>
                                      <p:tavLst>
                                        <p:tav tm="0">
                                          <p:val>
                                            <p:strVal val="#ppt_x"/>
                                          </p:val>
                                        </p:tav>
                                        <p:tav tm="100000">
                                          <p:val>
                                            <p:strVal val="#ppt_x"/>
                                          </p:val>
                                        </p:tav>
                                      </p:tavLst>
                                    </p:anim>
                                    <p:anim calcmode="lin" valueType="num">
                                      <p:cBhvr additive="base">
                                        <p:cTn id="74" dur="500" fill="hold"/>
                                        <p:tgtEl>
                                          <p:spTgt spid="201736"/>
                                        </p:tgtEl>
                                        <p:attrNameLst>
                                          <p:attrName>ppt_y</p:attrName>
                                        </p:attrNameLst>
                                      </p:cBhvr>
                                      <p:tavLst>
                                        <p:tav tm="0">
                                          <p:val>
                                            <p:strVal val="1+#ppt_h/2"/>
                                          </p:val>
                                        </p:tav>
                                        <p:tav tm="100000">
                                          <p:val>
                                            <p:strVal val="#ppt_y"/>
                                          </p:val>
                                        </p:tav>
                                      </p:tavLst>
                                    </p:anim>
                                  </p:childTnLst>
                                </p:cTn>
                              </p:par>
                              <p:par>
                                <p:cTn id="75" presetID="2" presetClass="entr" presetSubtype="4" fill="hold" nodeType="withEffect">
                                  <p:stCondLst>
                                    <p:cond delay="0"/>
                                  </p:stCondLst>
                                  <p:childTnLst>
                                    <p:set>
                                      <p:cBhvr>
                                        <p:cTn id="76" dur="1" fill="hold">
                                          <p:stCondLst>
                                            <p:cond delay="0"/>
                                          </p:stCondLst>
                                        </p:cTn>
                                        <p:tgtEl>
                                          <p:spTgt spid="201738"/>
                                        </p:tgtEl>
                                        <p:attrNameLst>
                                          <p:attrName>style.visibility</p:attrName>
                                        </p:attrNameLst>
                                      </p:cBhvr>
                                      <p:to>
                                        <p:strVal val="visible"/>
                                      </p:to>
                                    </p:set>
                                    <p:anim calcmode="lin" valueType="num">
                                      <p:cBhvr additive="base">
                                        <p:cTn id="77" dur="500" fill="hold"/>
                                        <p:tgtEl>
                                          <p:spTgt spid="201738"/>
                                        </p:tgtEl>
                                        <p:attrNameLst>
                                          <p:attrName>ppt_x</p:attrName>
                                        </p:attrNameLst>
                                      </p:cBhvr>
                                      <p:tavLst>
                                        <p:tav tm="0">
                                          <p:val>
                                            <p:strVal val="#ppt_x"/>
                                          </p:val>
                                        </p:tav>
                                        <p:tav tm="100000">
                                          <p:val>
                                            <p:strVal val="#ppt_x"/>
                                          </p:val>
                                        </p:tav>
                                      </p:tavLst>
                                    </p:anim>
                                    <p:anim calcmode="lin" valueType="num">
                                      <p:cBhvr additive="base">
                                        <p:cTn id="78" dur="500" fill="hold"/>
                                        <p:tgtEl>
                                          <p:spTgt spid="20173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1733" grpId="0"/>
      <p:bldP spid="201734" grpId="0"/>
      <p:bldP spid="201737" grpId="0"/>
      <p:bldP spid="201738"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2" name="Rectangle 2">
            <a:extLst>
              <a:ext uri="{FF2B5EF4-FFF2-40B4-BE49-F238E27FC236}">
                <a16:creationId xmlns:a16="http://schemas.microsoft.com/office/drawing/2014/main" id="{FBF40933-C2CE-E811-24D0-79F4E24EF732}"/>
              </a:ext>
            </a:extLst>
          </p:cNvPr>
          <p:cNvSpPr>
            <a:spLocks noGrp="1" noChangeArrowheads="1"/>
          </p:cNvSpPr>
          <p:nvPr>
            <p:ph type="title"/>
          </p:nvPr>
        </p:nvSpPr>
        <p:spPr/>
        <p:txBody>
          <a:bodyPr/>
          <a:lstStyle/>
          <a:p>
            <a:pPr eaLnBrk="1" hangingPunct="1">
              <a:defRPr/>
            </a:pPr>
            <a:r>
              <a:rPr lang="fr-CA"/>
              <a:t>Saviez-vous que…</a:t>
            </a:r>
          </a:p>
        </p:txBody>
      </p:sp>
      <p:sp>
        <p:nvSpPr>
          <p:cNvPr id="199683" name="Rectangle 3">
            <a:extLst>
              <a:ext uri="{FF2B5EF4-FFF2-40B4-BE49-F238E27FC236}">
                <a16:creationId xmlns:a16="http://schemas.microsoft.com/office/drawing/2014/main" id="{069877ED-EF21-AFC8-A821-B0658853DEA6}"/>
              </a:ext>
            </a:extLst>
          </p:cNvPr>
          <p:cNvSpPr>
            <a:spLocks noGrp="1" noChangeArrowheads="1"/>
          </p:cNvSpPr>
          <p:nvPr>
            <p:ph idx="1"/>
          </p:nvPr>
        </p:nvSpPr>
        <p:spPr>
          <a:xfrm>
            <a:off x="457200" y="1600200"/>
            <a:ext cx="8229600" cy="5068888"/>
          </a:xfrm>
        </p:spPr>
        <p:txBody>
          <a:bodyPr/>
          <a:lstStyle/>
          <a:p>
            <a:pPr eaLnBrk="1" hangingPunct="1">
              <a:defRPr/>
            </a:pPr>
            <a:r>
              <a:rPr lang="fr-CA" sz="2800" dirty="0">
                <a:solidFill>
                  <a:srgbClr val="FFFF00"/>
                </a:solidFill>
                <a:latin typeface="Tahoma" pitchFamily="34" charset="0"/>
                <a:ea typeface="Tahoma" pitchFamily="34" charset="0"/>
                <a:cs typeface="Tahoma" pitchFamily="34" charset="0"/>
              </a:rPr>
              <a:t>Intensité sonore </a:t>
            </a:r>
          </a:p>
          <a:p>
            <a:pPr lvl="1" eaLnBrk="1" hangingPunct="1">
              <a:defRPr/>
            </a:pPr>
            <a:r>
              <a:rPr lang="fr-CA" sz="2400" dirty="0">
                <a:solidFill>
                  <a:srgbClr val="FFFF00"/>
                </a:solidFill>
                <a:latin typeface="Tahoma" pitchFamily="34" charset="0"/>
                <a:ea typeface="Tahoma" pitchFamily="34" charset="0"/>
                <a:cs typeface="Tahoma" pitchFamily="34" charset="0"/>
              </a:rPr>
              <a:t>le bruissement des feuilles: 		10 dB</a:t>
            </a:r>
          </a:p>
          <a:p>
            <a:pPr lvl="1" eaLnBrk="1" hangingPunct="1">
              <a:defRPr/>
            </a:pPr>
            <a:r>
              <a:rPr lang="fr-CA" sz="2400" dirty="0">
                <a:solidFill>
                  <a:srgbClr val="FFFF00"/>
                </a:solidFill>
                <a:latin typeface="Tahoma" pitchFamily="34" charset="0"/>
                <a:ea typeface="Tahoma" pitchFamily="34" charset="0"/>
                <a:cs typeface="Tahoma" pitchFamily="34" charset="0"/>
              </a:rPr>
              <a:t>Un chuchotement:			20 dB</a:t>
            </a:r>
          </a:p>
          <a:p>
            <a:pPr lvl="1" eaLnBrk="1" hangingPunct="1">
              <a:defRPr/>
            </a:pPr>
            <a:r>
              <a:rPr lang="fr-CA" sz="2400" dirty="0">
                <a:solidFill>
                  <a:srgbClr val="FFFF00"/>
                </a:solidFill>
                <a:latin typeface="Tahoma" pitchFamily="34" charset="0"/>
                <a:ea typeface="Tahoma" pitchFamily="34" charset="0"/>
                <a:cs typeface="Tahoma" pitchFamily="34" charset="0"/>
              </a:rPr>
              <a:t>une conversation normale:		60 dB</a:t>
            </a:r>
          </a:p>
          <a:p>
            <a:pPr lvl="1" eaLnBrk="1" hangingPunct="1">
              <a:defRPr/>
            </a:pPr>
            <a:r>
              <a:rPr lang="fr-CA" sz="2400" dirty="0">
                <a:solidFill>
                  <a:srgbClr val="FFFF00"/>
                </a:solidFill>
                <a:latin typeface="Tahoma" pitchFamily="34" charset="0"/>
                <a:ea typeface="Tahoma" pitchFamily="34" charset="0"/>
                <a:cs typeface="Tahoma" pitchFamily="34" charset="0"/>
              </a:rPr>
              <a:t>un cri:					80 dB</a:t>
            </a:r>
          </a:p>
          <a:p>
            <a:pPr lvl="1" eaLnBrk="1" hangingPunct="1">
              <a:defRPr/>
            </a:pPr>
            <a:r>
              <a:rPr lang="fr-CA" sz="2400" dirty="0">
                <a:solidFill>
                  <a:srgbClr val="FFFF00"/>
                </a:solidFill>
                <a:latin typeface="Tahoma" pitchFamily="34" charset="0"/>
                <a:ea typeface="Tahoma" pitchFamily="34" charset="0"/>
                <a:cs typeface="Tahoma" pitchFamily="34" charset="0"/>
              </a:rPr>
              <a:t>le son d’une moto:			90 dB</a:t>
            </a:r>
          </a:p>
          <a:p>
            <a:pPr lvl="1" eaLnBrk="1" hangingPunct="1">
              <a:defRPr/>
            </a:pPr>
            <a:r>
              <a:rPr lang="fr-CA" sz="2400" dirty="0">
                <a:solidFill>
                  <a:srgbClr val="FFFF00"/>
                </a:solidFill>
                <a:latin typeface="Tahoma" pitchFamily="34" charset="0"/>
                <a:ea typeface="Tahoma" pitchFamily="34" charset="0"/>
                <a:cs typeface="Tahoma" pitchFamily="34" charset="0"/>
              </a:rPr>
              <a:t>une sirène:				100 dB</a:t>
            </a:r>
          </a:p>
          <a:p>
            <a:pPr lvl="1" eaLnBrk="1" hangingPunct="1">
              <a:defRPr/>
            </a:pPr>
            <a:r>
              <a:rPr lang="fr-CA" sz="2400" dirty="0">
                <a:solidFill>
                  <a:srgbClr val="FFFF00"/>
                </a:solidFill>
                <a:latin typeface="Tahoma" pitchFamily="34" charset="0"/>
                <a:ea typeface="Tahoma" pitchFamily="34" charset="0"/>
                <a:cs typeface="Tahoma" pitchFamily="34" charset="0"/>
              </a:rPr>
              <a:t>la musique rock amplifiée		110 dB</a:t>
            </a:r>
          </a:p>
          <a:p>
            <a:pPr eaLnBrk="1" hangingPunct="1">
              <a:defRPr/>
            </a:pPr>
            <a:r>
              <a:rPr lang="fr-CA" sz="2800" dirty="0">
                <a:solidFill>
                  <a:srgbClr val="FFFF00"/>
                </a:solidFill>
                <a:latin typeface="Tahoma" pitchFamily="34" charset="0"/>
                <a:ea typeface="Tahoma" pitchFamily="34" charset="0"/>
                <a:cs typeface="Tahoma" pitchFamily="34" charset="0"/>
              </a:rPr>
              <a:t>Le bruit devient douloureux à 140 dB.  L’exposition prolongée au bruit entraîne des pertes auditives.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Rectangle 2">
            <a:extLst>
              <a:ext uri="{FF2B5EF4-FFF2-40B4-BE49-F238E27FC236}">
                <a16:creationId xmlns:a16="http://schemas.microsoft.com/office/drawing/2014/main" id="{17080A59-FD94-746F-08EC-4AA9ABAE1CA9}"/>
              </a:ext>
            </a:extLst>
          </p:cNvPr>
          <p:cNvSpPr>
            <a:spLocks noGrp="1" noChangeArrowheads="1"/>
          </p:cNvSpPr>
          <p:nvPr>
            <p:ph type="title"/>
          </p:nvPr>
        </p:nvSpPr>
        <p:spPr/>
        <p:txBody>
          <a:bodyPr/>
          <a:lstStyle/>
          <a:p>
            <a:pPr eaLnBrk="1" hangingPunct="1">
              <a:defRPr/>
            </a:pPr>
            <a:r>
              <a:rPr lang="fr-CA"/>
              <a:t>Mécanisme de l’équilibre</a:t>
            </a:r>
          </a:p>
        </p:txBody>
      </p:sp>
      <p:sp>
        <p:nvSpPr>
          <p:cNvPr id="203779" name="Rectangle 3">
            <a:extLst>
              <a:ext uri="{FF2B5EF4-FFF2-40B4-BE49-F238E27FC236}">
                <a16:creationId xmlns:a16="http://schemas.microsoft.com/office/drawing/2014/main" id="{7CD16F4C-C37E-4A41-2F5D-EEF3EA35A074}"/>
              </a:ext>
            </a:extLst>
          </p:cNvPr>
          <p:cNvSpPr>
            <a:spLocks noGrp="1" noChangeArrowheads="1"/>
          </p:cNvSpPr>
          <p:nvPr>
            <p:ph idx="1"/>
          </p:nvPr>
        </p:nvSpPr>
        <p:spPr>
          <a:xfrm>
            <a:off x="395288" y="1628775"/>
            <a:ext cx="8229600" cy="4852988"/>
          </a:xfrm>
        </p:spPr>
        <p:txBody>
          <a:bodyPr/>
          <a:lstStyle/>
          <a:p>
            <a:pPr eaLnBrk="1" hangingPunct="1">
              <a:lnSpc>
                <a:spcPct val="90000"/>
              </a:lnSpc>
              <a:defRPr/>
            </a:pPr>
            <a:r>
              <a:rPr lang="fr-CA" sz="2400" dirty="0">
                <a:solidFill>
                  <a:srgbClr val="FFFF00"/>
                </a:solidFill>
                <a:latin typeface="Tahoma" pitchFamily="34" charset="0"/>
                <a:ea typeface="Tahoma" pitchFamily="34" charset="0"/>
                <a:cs typeface="Tahoma" pitchFamily="34" charset="0"/>
              </a:rPr>
              <a:t>L’oreille interne fournit également de l’information sur la position du corps et est responsable des équilibres suivants:</a:t>
            </a:r>
          </a:p>
          <a:p>
            <a:pPr eaLnBrk="1" hangingPunct="1">
              <a:lnSpc>
                <a:spcPct val="90000"/>
              </a:lnSpc>
              <a:defRPr/>
            </a:pPr>
            <a:r>
              <a:rPr lang="fr-CA" sz="2400" dirty="0">
                <a:solidFill>
                  <a:srgbClr val="FFFF00"/>
                </a:solidFill>
                <a:latin typeface="Tahoma" pitchFamily="34" charset="0"/>
                <a:ea typeface="Tahoma" pitchFamily="34" charset="0"/>
                <a:cs typeface="Tahoma" pitchFamily="34" charset="0"/>
              </a:rPr>
              <a:t>L’équilibre statique: capacité de maintenir la position du corps relativement à la force gravitationnelle.</a:t>
            </a:r>
          </a:p>
          <a:p>
            <a:pPr eaLnBrk="1" hangingPunct="1">
              <a:lnSpc>
                <a:spcPct val="90000"/>
              </a:lnSpc>
              <a:defRPr/>
            </a:pPr>
            <a:r>
              <a:rPr lang="fr-CA" sz="2400" dirty="0">
                <a:solidFill>
                  <a:srgbClr val="FFFF00"/>
                </a:solidFill>
                <a:latin typeface="Tahoma" pitchFamily="34" charset="0"/>
                <a:ea typeface="Tahoma" pitchFamily="34" charset="0"/>
                <a:cs typeface="Tahoma" pitchFamily="34" charset="0"/>
              </a:rPr>
              <a:t>L’équilibre dynamique: capacité de maintenir la position du corps en dépit des mouvements soudains de rotation, d’accélération et de décélération.</a:t>
            </a:r>
          </a:p>
          <a:p>
            <a:pPr eaLnBrk="1" hangingPunct="1">
              <a:lnSpc>
                <a:spcPct val="90000"/>
              </a:lnSpc>
              <a:defRPr/>
            </a:pPr>
            <a:endParaRPr lang="fr-CA" sz="2400" dirty="0">
              <a:solidFill>
                <a:srgbClr val="FFFF00"/>
              </a:solidFill>
              <a:latin typeface="Tahoma" pitchFamily="34" charset="0"/>
              <a:ea typeface="Tahoma" pitchFamily="34" charset="0"/>
              <a:cs typeface="Tahoma" pitchFamily="34" charset="0"/>
            </a:endParaRPr>
          </a:p>
          <a:p>
            <a:pPr eaLnBrk="1" hangingPunct="1">
              <a:lnSpc>
                <a:spcPct val="90000"/>
              </a:lnSpc>
              <a:defRPr/>
            </a:pPr>
            <a:r>
              <a:rPr lang="fr-CA" sz="2400" dirty="0">
                <a:solidFill>
                  <a:srgbClr val="FFFF00"/>
                </a:solidFill>
                <a:latin typeface="Tahoma" pitchFamily="34" charset="0"/>
                <a:ea typeface="Tahoma" pitchFamily="34" charset="0"/>
                <a:cs typeface="Tahoma" pitchFamily="34" charset="0"/>
              </a:rPr>
              <a:t>Les récepteurs de l’équilibre, les macules, sont situés dans le labyrinthe membraneux: vestibule et canaux semi-circulaires.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03779">
                                            <p:txEl>
                                              <p:pRg st="0" end="0"/>
                                            </p:txEl>
                                          </p:spTgt>
                                        </p:tgtEl>
                                        <p:attrNameLst>
                                          <p:attrName>style.visibility</p:attrName>
                                        </p:attrNameLst>
                                      </p:cBhvr>
                                      <p:to>
                                        <p:strVal val="visible"/>
                                      </p:to>
                                    </p:set>
                                    <p:anim calcmode="lin" valueType="num">
                                      <p:cBhvr additive="base">
                                        <p:cTn id="7" dur="500" fill="hold"/>
                                        <p:tgtEl>
                                          <p:spTgt spid="20377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0377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203779">
                                            <p:txEl>
                                              <p:pRg st="1" end="1"/>
                                            </p:txEl>
                                          </p:spTgt>
                                        </p:tgtEl>
                                        <p:attrNameLst>
                                          <p:attrName>style.visibility</p:attrName>
                                        </p:attrNameLst>
                                      </p:cBhvr>
                                      <p:to>
                                        <p:strVal val="visible"/>
                                      </p:to>
                                    </p:set>
                                    <p:anim calcmode="lin" valueType="num">
                                      <p:cBhvr additive="base">
                                        <p:cTn id="13" dur="500" fill="hold"/>
                                        <p:tgtEl>
                                          <p:spTgt spid="20377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0377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203779">
                                            <p:txEl>
                                              <p:pRg st="2" end="2"/>
                                            </p:txEl>
                                          </p:spTgt>
                                        </p:tgtEl>
                                        <p:attrNameLst>
                                          <p:attrName>style.visibility</p:attrName>
                                        </p:attrNameLst>
                                      </p:cBhvr>
                                      <p:to>
                                        <p:strVal val="visible"/>
                                      </p:to>
                                    </p:set>
                                    <p:anim calcmode="lin" valueType="num">
                                      <p:cBhvr additive="base">
                                        <p:cTn id="19" dur="500" fill="hold"/>
                                        <p:tgtEl>
                                          <p:spTgt spid="20377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0377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203779">
                                            <p:txEl>
                                              <p:pRg st="4" end="4"/>
                                            </p:txEl>
                                          </p:spTgt>
                                        </p:tgtEl>
                                        <p:attrNameLst>
                                          <p:attrName>style.visibility</p:attrName>
                                        </p:attrNameLst>
                                      </p:cBhvr>
                                      <p:to>
                                        <p:strVal val="visible"/>
                                      </p:to>
                                    </p:set>
                                    <p:anim calcmode="lin" valueType="num">
                                      <p:cBhvr additive="base">
                                        <p:cTn id="25" dur="500" fill="hold"/>
                                        <p:tgtEl>
                                          <p:spTgt spid="203779">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03779">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a:extLst>
              <a:ext uri="{FF2B5EF4-FFF2-40B4-BE49-F238E27FC236}">
                <a16:creationId xmlns:a16="http://schemas.microsoft.com/office/drawing/2014/main" id="{4BFE6F24-EED2-87FB-C86B-639525BAD765}"/>
              </a:ext>
            </a:extLst>
          </p:cNvPr>
          <p:cNvSpPr>
            <a:spLocks noGrp="1"/>
          </p:cNvSpPr>
          <p:nvPr>
            <p:ph type="title"/>
          </p:nvPr>
        </p:nvSpPr>
        <p:spPr/>
        <p:txBody>
          <a:bodyPr/>
          <a:lstStyle/>
          <a:p>
            <a:pPr>
              <a:defRPr/>
            </a:pPr>
            <a:r>
              <a:rPr lang="fr-CA" dirty="0"/>
              <a:t>Vestibule</a:t>
            </a:r>
            <a:endParaRPr lang="en-US" dirty="0"/>
          </a:p>
        </p:txBody>
      </p:sp>
      <p:sp>
        <p:nvSpPr>
          <p:cNvPr id="205827" name="Rectangle 3">
            <a:extLst>
              <a:ext uri="{FF2B5EF4-FFF2-40B4-BE49-F238E27FC236}">
                <a16:creationId xmlns:a16="http://schemas.microsoft.com/office/drawing/2014/main" id="{E736C3BD-357F-97E8-878C-8E7544FD4FB7}"/>
              </a:ext>
            </a:extLst>
          </p:cNvPr>
          <p:cNvSpPr>
            <a:spLocks noGrp="1" noChangeArrowheads="1"/>
          </p:cNvSpPr>
          <p:nvPr>
            <p:ph idx="1"/>
          </p:nvPr>
        </p:nvSpPr>
        <p:spPr>
          <a:xfrm>
            <a:off x="457200" y="1600200"/>
            <a:ext cx="8229600" cy="3124200"/>
          </a:xfrm>
        </p:spPr>
        <p:txBody>
          <a:bodyPr/>
          <a:lstStyle/>
          <a:p>
            <a:pPr eaLnBrk="1" hangingPunct="1">
              <a:lnSpc>
                <a:spcPct val="90000"/>
              </a:lnSpc>
              <a:defRPr/>
            </a:pPr>
            <a:r>
              <a:rPr lang="fr-CA" sz="2400" dirty="0">
                <a:solidFill>
                  <a:srgbClr val="FFFF00"/>
                </a:solidFill>
                <a:latin typeface="Tahoma" pitchFamily="34" charset="0"/>
                <a:ea typeface="Tahoma" pitchFamily="34" charset="0"/>
                <a:cs typeface="Tahoma" pitchFamily="34" charset="0"/>
              </a:rPr>
              <a:t>Le saccule et l’utricule contiennent les macules.  Les macules se composent de cils qui baignent dans une substance gélatineuse qui renferme des petits cristaux: les otolithes ou </a:t>
            </a:r>
            <a:r>
              <a:rPr lang="fr-CA" sz="2400" dirty="0" err="1">
                <a:solidFill>
                  <a:srgbClr val="FFFF00"/>
                </a:solidFill>
                <a:latin typeface="Tahoma" pitchFamily="34" charset="0"/>
                <a:ea typeface="Tahoma" pitchFamily="34" charset="0"/>
                <a:cs typeface="Tahoma" pitchFamily="34" charset="0"/>
              </a:rPr>
              <a:t>statoconies</a:t>
            </a:r>
            <a:r>
              <a:rPr lang="fr-CA" sz="2400" dirty="0">
                <a:solidFill>
                  <a:srgbClr val="FFFF00"/>
                </a:solidFill>
                <a:latin typeface="Tahoma" pitchFamily="34" charset="0"/>
                <a:ea typeface="Tahoma" pitchFamily="34" charset="0"/>
                <a:cs typeface="Tahoma" pitchFamily="34" charset="0"/>
              </a:rPr>
              <a:t>.</a:t>
            </a:r>
          </a:p>
          <a:p>
            <a:pPr eaLnBrk="1" hangingPunct="1">
              <a:lnSpc>
                <a:spcPct val="90000"/>
              </a:lnSpc>
              <a:defRPr/>
            </a:pPr>
            <a:r>
              <a:rPr lang="fr-CA" sz="2400" dirty="0">
                <a:solidFill>
                  <a:srgbClr val="FFFF00"/>
                </a:solidFill>
                <a:latin typeface="Tahoma" pitchFamily="34" charset="0"/>
                <a:ea typeface="Tahoma" pitchFamily="34" charset="0"/>
                <a:cs typeface="Tahoma" pitchFamily="34" charset="0"/>
              </a:rPr>
              <a:t>C’est le déplacement des petits cristaux au cours des mouvements de la tête qui donne l’information sensorielle relative à la position et au déplacement par le nerf vestibulaire.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05827">
                                            <p:txEl>
                                              <p:pRg st="0" end="0"/>
                                            </p:txEl>
                                          </p:spTgt>
                                        </p:tgtEl>
                                        <p:attrNameLst>
                                          <p:attrName>style.visibility</p:attrName>
                                        </p:attrNameLst>
                                      </p:cBhvr>
                                      <p:to>
                                        <p:strVal val="visible"/>
                                      </p:to>
                                    </p:set>
                                    <p:anim calcmode="lin" valueType="num">
                                      <p:cBhvr additive="base">
                                        <p:cTn id="7" dur="500" fill="hold"/>
                                        <p:tgtEl>
                                          <p:spTgt spid="20582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0582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205827">
                                            <p:txEl>
                                              <p:pRg st="1" end="1"/>
                                            </p:txEl>
                                          </p:spTgt>
                                        </p:tgtEl>
                                        <p:attrNameLst>
                                          <p:attrName>style.visibility</p:attrName>
                                        </p:attrNameLst>
                                      </p:cBhvr>
                                      <p:to>
                                        <p:strVal val="visible"/>
                                      </p:to>
                                    </p:set>
                                    <p:anim calcmode="lin" valueType="num">
                                      <p:cBhvr additive="base">
                                        <p:cTn id="13" dur="500" fill="hold"/>
                                        <p:tgtEl>
                                          <p:spTgt spid="20582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05827">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a:extLst>
              <a:ext uri="{FF2B5EF4-FFF2-40B4-BE49-F238E27FC236}">
                <a16:creationId xmlns:a16="http://schemas.microsoft.com/office/drawing/2014/main" id="{C0D8C961-4265-10F6-7500-B97A14D35995}"/>
              </a:ext>
            </a:extLst>
          </p:cNvPr>
          <p:cNvSpPr>
            <a:spLocks noGrp="1"/>
          </p:cNvSpPr>
          <p:nvPr>
            <p:ph type="title"/>
          </p:nvPr>
        </p:nvSpPr>
        <p:spPr/>
        <p:txBody>
          <a:bodyPr/>
          <a:lstStyle/>
          <a:p>
            <a:pPr>
              <a:defRPr/>
            </a:pPr>
            <a:r>
              <a:rPr lang="fr-CA" dirty="0"/>
              <a:t>Canaux semi-circulaires</a:t>
            </a:r>
            <a:endParaRPr lang="en-US" dirty="0"/>
          </a:p>
        </p:txBody>
      </p:sp>
      <p:sp>
        <p:nvSpPr>
          <p:cNvPr id="207875" name="Rectangle 3">
            <a:extLst>
              <a:ext uri="{FF2B5EF4-FFF2-40B4-BE49-F238E27FC236}">
                <a16:creationId xmlns:a16="http://schemas.microsoft.com/office/drawing/2014/main" id="{DAB4DC61-3A41-E639-7740-EA3080FE4C31}"/>
              </a:ext>
            </a:extLst>
          </p:cNvPr>
          <p:cNvSpPr>
            <a:spLocks noGrp="1" noChangeArrowheads="1"/>
          </p:cNvSpPr>
          <p:nvPr>
            <p:ph idx="1"/>
          </p:nvPr>
        </p:nvSpPr>
        <p:spPr>
          <a:xfrm>
            <a:off x="179388" y="1412875"/>
            <a:ext cx="9144000" cy="5257800"/>
          </a:xfrm>
        </p:spPr>
        <p:txBody>
          <a:bodyPr/>
          <a:lstStyle/>
          <a:p>
            <a:pPr eaLnBrk="1" hangingPunct="1">
              <a:lnSpc>
                <a:spcPct val="80000"/>
              </a:lnSpc>
              <a:defRPr/>
            </a:pPr>
            <a:r>
              <a:rPr lang="fr-CA" sz="2400" dirty="0">
                <a:solidFill>
                  <a:srgbClr val="FFFF00"/>
                </a:solidFill>
                <a:latin typeface="Tahoma" pitchFamily="34" charset="0"/>
                <a:ea typeface="Tahoma" pitchFamily="34" charset="0"/>
                <a:cs typeface="Tahoma" pitchFamily="34" charset="0"/>
              </a:rPr>
              <a:t>Contiennent des ampoules sensorielles.</a:t>
            </a:r>
          </a:p>
          <a:p>
            <a:pPr eaLnBrk="1" hangingPunct="1">
              <a:lnSpc>
                <a:spcPct val="80000"/>
              </a:lnSpc>
              <a:defRPr/>
            </a:pPr>
            <a:r>
              <a:rPr lang="fr-CA" sz="2400" dirty="0">
                <a:solidFill>
                  <a:srgbClr val="FFFF00"/>
                </a:solidFill>
                <a:latin typeface="Tahoma" pitchFamily="34" charset="0"/>
                <a:ea typeface="Tahoma" pitchFamily="34" charset="0"/>
                <a:cs typeface="Tahoma" pitchFamily="34" charset="0"/>
              </a:rPr>
              <a:t>Lorsqu’on incline la tête, l’endolymphe à l’intérieur des canaux circule et stimule les ampoules qui transmettent l’information sensorielle relative au déplacement par le nerf vestibulaire.</a:t>
            </a:r>
          </a:p>
          <a:p>
            <a:pPr eaLnBrk="1" hangingPunct="1">
              <a:lnSpc>
                <a:spcPct val="80000"/>
              </a:lnSpc>
              <a:defRPr/>
            </a:pPr>
            <a:endParaRPr lang="fr-CA" sz="2400" dirty="0">
              <a:solidFill>
                <a:srgbClr val="FFFF00"/>
              </a:solidFill>
              <a:latin typeface="Tahoma" pitchFamily="34" charset="0"/>
              <a:ea typeface="Tahoma" pitchFamily="34" charset="0"/>
              <a:cs typeface="Tahoma" pitchFamily="34" charset="0"/>
            </a:endParaRPr>
          </a:p>
          <a:p>
            <a:pPr eaLnBrk="1" hangingPunct="1">
              <a:lnSpc>
                <a:spcPct val="80000"/>
              </a:lnSpc>
              <a:defRPr/>
            </a:pPr>
            <a:r>
              <a:rPr lang="fr-CA" sz="2400" dirty="0">
                <a:solidFill>
                  <a:srgbClr val="FFFF00"/>
                </a:solidFill>
                <a:latin typeface="Tahoma" pitchFamily="34" charset="0"/>
                <a:ea typeface="Tahoma" pitchFamily="34" charset="0"/>
                <a:cs typeface="Tahoma" pitchFamily="34" charset="0"/>
              </a:rPr>
              <a:t>Bien que les organes de l’ouïe et de l’équilibre soient des structures associées dans l’oreille, leurs récepteurs respectifs réagissent à des stimuli différents et ils sont activés de façon indépendante l’un par rapport à l’autre.</a:t>
            </a:r>
          </a:p>
          <a:p>
            <a:pPr eaLnBrk="1" hangingPunct="1">
              <a:lnSpc>
                <a:spcPct val="80000"/>
              </a:lnSpc>
              <a:defRPr/>
            </a:pPr>
            <a:r>
              <a:rPr lang="fr-CA" sz="2400" dirty="0">
                <a:solidFill>
                  <a:srgbClr val="FFFF00"/>
                </a:solidFill>
                <a:latin typeface="Tahoma" pitchFamily="34" charset="0"/>
                <a:ea typeface="Tahoma" pitchFamily="34" charset="0"/>
                <a:cs typeface="Tahoma" pitchFamily="34" charset="0"/>
              </a:rPr>
              <a:t>De plus, l’information des ondes sonores est transmise par la branche cochléaire du nerf auditif alors que l’information associée à l’équilibre est transmise par la branche vestibulaire de ce nerf.</a:t>
            </a:r>
          </a:p>
          <a:p>
            <a:pPr eaLnBrk="1" hangingPunct="1">
              <a:lnSpc>
                <a:spcPct val="80000"/>
              </a:lnSpc>
              <a:defRPr/>
            </a:pPr>
            <a:r>
              <a:rPr lang="fr-CA" sz="2400" dirty="0">
                <a:solidFill>
                  <a:srgbClr val="FFFF00"/>
                </a:solidFill>
                <a:latin typeface="Tahoma" pitchFamily="34" charset="0"/>
                <a:ea typeface="Tahoma" pitchFamily="34" charset="0"/>
                <a:cs typeface="Tahoma" pitchFamily="34" charset="0"/>
              </a:rPr>
              <a:t>Ainsi, on comprend pourquoi les personnes malentendantes sont en mesure de maintenir leur équilibre.</a:t>
            </a:r>
          </a:p>
          <a:p>
            <a:pPr eaLnBrk="1" hangingPunct="1">
              <a:lnSpc>
                <a:spcPct val="80000"/>
              </a:lnSpc>
              <a:defRPr/>
            </a:pPr>
            <a:r>
              <a:rPr lang="fr-CA" sz="2400" dirty="0">
                <a:latin typeface="Tahoma" pitchFamily="34" charset="0"/>
                <a:ea typeface="Tahoma" pitchFamily="34" charset="0"/>
                <a:cs typeface="Tahoma" pitchFamily="34" charset="0"/>
              </a:rPr>
              <a:t>Faire les exercices sur les rôles des structures de l’oreille.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07875">
                                            <p:txEl>
                                              <p:pRg st="0" end="0"/>
                                            </p:txEl>
                                          </p:spTgt>
                                        </p:tgtEl>
                                        <p:attrNameLst>
                                          <p:attrName>style.visibility</p:attrName>
                                        </p:attrNameLst>
                                      </p:cBhvr>
                                      <p:to>
                                        <p:strVal val="visible"/>
                                      </p:to>
                                    </p:set>
                                    <p:anim calcmode="lin" valueType="num">
                                      <p:cBhvr additive="base">
                                        <p:cTn id="7" dur="500" fill="hold"/>
                                        <p:tgtEl>
                                          <p:spTgt spid="20787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0787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207875">
                                            <p:txEl>
                                              <p:pRg st="1" end="1"/>
                                            </p:txEl>
                                          </p:spTgt>
                                        </p:tgtEl>
                                        <p:attrNameLst>
                                          <p:attrName>style.visibility</p:attrName>
                                        </p:attrNameLst>
                                      </p:cBhvr>
                                      <p:to>
                                        <p:strVal val="visible"/>
                                      </p:to>
                                    </p:set>
                                    <p:anim calcmode="lin" valueType="num">
                                      <p:cBhvr additive="base">
                                        <p:cTn id="13" dur="500" fill="hold"/>
                                        <p:tgtEl>
                                          <p:spTgt spid="20787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0787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207875">
                                            <p:txEl>
                                              <p:pRg st="3" end="3"/>
                                            </p:txEl>
                                          </p:spTgt>
                                        </p:tgtEl>
                                        <p:attrNameLst>
                                          <p:attrName>style.visibility</p:attrName>
                                        </p:attrNameLst>
                                      </p:cBhvr>
                                      <p:to>
                                        <p:strVal val="visible"/>
                                      </p:to>
                                    </p:set>
                                    <p:anim calcmode="lin" valueType="num">
                                      <p:cBhvr additive="base">
                                        <p:cTn id="19" dur="500" fill="hold"/>
                                        <p:tgtEl>
                                          <p:spTgt spid="207875">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0787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207875">
                                            <p:txEl>
                                              <p:pRg st="4" end="4"/>
                                            </p:txEl>
                                          </p:spTgt>
                                        </p:tgtEl>
                                        <p:attrNameLst>
                                          <p:attrName>style.visibility</p:attrName>
                                        </p:attrNameLst>
                                      </p:cBhvr>
                                      <p:to>
                                        <p:strVal val="visible"/>
                                      </p:to>
                                    </p:set>
                                    <p:anim calcmode="lin" valueType="num">
                                      <p:cBhvr additive="base">
                                        <p:cTn id="25" dur="500" fill="hold"/>
                                        <p:tgtEl>
                                          <p:spTgt spid="207875">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0787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207875">
                                            <p:txEl>
                                              <p:pRg st="5" end="5"/>
                                            </p:txEl>
                                          </p:spTgt>
                                        </p:tgtEl>
                                        <p:attrNameLst>
                                          <p:attrName>style.visibility</p:attrName>
                                        </p:attrNameLst>
                                      </p:cBhvr>
                                      <p:to>
                                        <p:strVal val="visible"/>
                                      </p:to>
                                    </p:set>
                                    <p:anim calcmode="lin" valueType="num">
                                      <p:cBhvr additive="base">
                                        <p:cTn id="31" dur="500" fill="hold"/>
                                        <p:tgtEl>
                                          <p:spTgt spid="207875">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0787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207875">
                                            <p:txEl>
                                              <p:pRg st="6" end="6"/>
                                            </p:txEl>
                                          </p:spTgt>
                                        </p:tgtEl>
                                        <p:attrNameLst>
                                          <p:attrName>style.visibility</p:attrName>
                                        </p:attrNameLst>
                                      </p:cBhvr>
                                      <p:to>
                                        <p:strVal val="visible"/>
                                      </p:to>
                                    </p:set>
                                    <p:anim calcmode="lin" valueType="num">
                                      <p:cBhvr additive="base">
                                        <p:cTn id="37" dur="500" fill="hold"/>
                                        <p:tgtEl>
                                          <p:spTgt spid="207875">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07875">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Rectangle 2">
            <a:extLst>
              <a:ext uri="{FF2B5EF4-FFF2-40B4-BE49-F238E27FC236}">
                <a16:creationId xmlns:a16="http://schemas.microsoft.com/office/drawing/2014/main" id="{4F0C00A8-8633-6E2C-64AA-09FDFC6F9E06}"/>
              </a:ext>
            </a:extLst>
          </p:cNvPr>
          <p:cNvSpPr>
            <a:spLocks noGrp="1" noChangeArrowheads="1"/>
          </p:cNvSpPr>
          <p:nvPr>
            <p:ph type="title"/>
          </p:nvPr>
        </p:nvSpPr>
        <p:spPr/>
        <p:txBody>
          <a:bodyPr/>
          <a:lstStyle/>
          <a:p>
            <a:pPr eaLnBrk="1" hangingPunct="1">
              <a:defRPr/>
            </a:pPr>
            <a:r>
              <a:rPr lang="en-CA"/>
              <a:t>L’oreille</a:t>
            </a:r>
            <a:endParaRPr lang="fr-FR"/>
          </a:p>
        </p:txBody>
      </p:sp>
      <p:sp>
        <p:nvSpPr>
          <p:cNvPr id="174083" name="Rectangle 3">
            <a:extLst>
              <a:ext uri="{FF2B5EF4-FFF2-40B4-BE49-F238E27FC236}">
                <a16:creationId xmlns:a16="http://schemas.microsoft.com/office/drawing/2014/main" id="{36D694E5-1D5B-9DB2-83EC-ADBAE204A883}"/>
              </a:ext>
            </a:extLst>
          </p:cNvPr>
          <p:cNvSpPr>
            <a:spLocks noGrp="1" noChangeArrowheads="1"/>
          </p:cNvSpPr>
          <p:nvPr>
            <p:ph idx="1"/>
          </p:nvPr>
        </p:nvSpPr>
        <p:spPr>
          <a:xfrm>
            <a:off x="196850" y="1357313"/>
            <a:ext cx="3887788" cy="4530725"/>
          </a:xfrm>
        </p:spPr>
        <p:txBody>
          <a:bodyPr/>
          <a:lstStyle/>
          <a:p>
            <a:pPr eaLnBrk="1" hangingPunct="1">
              <a:defRPr/>
            </a:pPr>
            <a:r>
              <a:rPr lang="fr-CA" sz="2800" dirty="0">
                <a:solidFill>
                  <a:srgbClr val="FFFF00"/>
                </a:solidFill>
                <a:latin typeface="Tahoma" pitchFamily="34" charset="0"/>
                <a:ea typeface="Tahoma" pitchFamily="34" charset="0"/>
                <a:cs typeface="Tahoma" pitchFamily="34" charset="0"/>
              </a:rPr>
              <a:t>L’oreille est un organe pair et symétrique qui occupe des cavités creusées dans le rocher, partie de l’os temporal.</a:t>
            </a:r>
          </a:p>
          <a:p>
            <a:pPr eaLnBrk="1" hangingPunct="1">
              <a:defRPr/>
            </a:pPr>
            <a:r>
              <a:rPr lang="fr-CA" sz="2800" dirty="0">
                <a:latin typeface="Tahoma" pitchFamily="34" charset="0"/>
                <a:ea typeface="Tahoma" pitchFamily="34" charset="0"/>
                <a:cs typeface="Tahoma" pitchFamily="34" charset="0"/>
              </a:rPr>
              <a:t>L’oreille contient à la fois les récepteurs sensoriels de l’audition et de l’équilibre.</a:t>
            </a:r>
          </a:p>
        </p:txBody>
      </p:sp>
      <p:pic>
        <p:nvPicPr>
          <p:cNvPr id="5124" name="Image 2" descr="Une image contenant capture d’écran, organe, personne&#10;&#10;Description générée automatiquement">
            <a:extLst>
              <a:ext uri="{FF2B5EF4-FFF2-40B4-BE49-F238E27FC236}">
                <a16:creationId xmlns:a16="http://schemas.microsoft.com/office/drawing/2014/main" id="{0AE5EC3C-1605-A976-AC3E-AC94ED573DA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67175" y="1935163"/>
            <a:ext cx="4754563" cy="3773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CDDED69-6FEB-7B8B-2E24-78EBE0A571A8}"/>
              </a:ext>
            </a:extLst>
          </p:cNvPr>
          <p:cNvSpPr>
            <a:spLocks noGrp="1"/>
          </p:cNvSpPr>
          <p:nvPr>
            <p:ph type="title"/>
          </p:nvPr>
        </p:nvSpPr>
        <p:spPr/>
        <p:txBody>
          <a:bodyPr/>
          <a:lstStyle/>
          <a:p>
            <a:pPr>
              <a:defRPr/>
            </a:pPr>
            <a:r>
              <a:rPr lang="fr-CA" dirty="0">
                <a:latin typeface="Comic Sans MS" pitchFamily="66" charset="0"/>
              </a:rPr>
              <a:t>Facteurs de risque </a:t>
            </a:r>
          </a:p>
        </p:txBody>
      </p:sp>
      <p:graphicFrame>
        <p:nvGraphicFramePr>
          <p:cNvPr id="4" name="Espace réservé du contenu 3">
            <a:extLst>
              <a:ext uri="{FF2B5EF4-FFF2-40B4-BE49-F238E27FC236}">
                <a16:creationId xmlns:a16="http://schemas.microsoft.com/office/drawing/2014/main" id="{39DA023F-F077-363D-8800-65997ECDA51B}"/>
              </a:ext>
            </a:extLst>
          </p:cNvPr>
          <p:cNvGraphicFramePr>
            <a:graphicFrameLocks noGrp="1"/>
          </p:cNvGraphicFramePr>
          <p:nvPr>
            <p:ph idx="1"/>
          </p:nvPr>
        </p:nvGraphicFramePr>
        <p:xfrm>
          <a:off x="476250" y="1420813"/>
          <a:ext cx="8229600" cy="1889344"/>
        </p:xfrm>
        <a:graphic>
          <a:graphicData uri="http://schemas.openxmlformats.org/drawingml/2006/table">
            <a:tbl>
              <a:tblPr firstRow="1" bandRow="1">
                <a:tableStyleId>{5C22544A-7EE6-4342-B048-85BDC9FD1C3A}</a:tableStyleId>
              </a:tblPr>
              <a:tblGrid>
                <a:gridCol w="2674640">
                  <a:extLst>
                    <a:ext uri="{9D8B030D-6E8A-4147-A177-3AD203B41FA5}">
                      <a16:colId xmlns:a16="http://schemas.microsoft.com/office/drawing/2014/main" val="20000"/>
                    </a:ext>
                  </a:extLst>
                </a:gridCol>
                <a:gridCol w="5554960">
                  <a:extLst>
                    <a:ext uri="{9D8B030D-6E8A-4147-A177-3AD203B41FA5}">
                      <a16:colId xmlns:a16="http://schemas.microsoft.com/office/drawing/2014/main" val="20001"/>
                    </a:ext>
                  </a:extLst>
                </a:gridCol>
              </a:tblGrid>
              <a:tr h="396092">
                <a:tc>
                  <a:txBody>
                    <a:bodyPr/>
                    <a:lstStyle/>
                    <a:p>
                      <a:r>
                        <a:rPr lang="fr-CA" sz="2000" dirty="0">
                          <a:solidFill>
                            <a:schemeClr val="bg1"/>
                          </a:solidFill>
                          <a:latin typeface="Comic Sans MS" pitchFamily="66" charset="0"/>
                        </a:rPr>
                        <a:t>Facteurs</a:t>
                      </a:r>
                    </a:p>
                  </a:txBody>
                  <a:tcPr marT="45668" marB="45668"/>
                </a:tc>
                <a:tc>
                  <a:txBody>
                    <a:bodyPr/>
                    <a:lstStyle/>
                    <a:p>
                      <a:r>
                        <a:rPr lang="fr-CA" sz="2000" dirty="0">
                          <a:solidFill>
                            <a:schemeClr val="bg1"/>
                          </a:solidFill>
                          <a:latin typeface="Comic Sans MS" pitchFamily="66" charset="0"/>
                        </a:rPr>
                        <a:t>Explications</a:t>
                      </a:r>
                    </a:p>
                  </a:txBody>
                  <a:tcPr marT="45668" marB="45668"/>
                </a:tc>
                <a:extLst>
                  <a:ext uri="{0D108BD9-81ED-4DB2-BD59-A6C34878D82A}">
                    <a16:rowId xmlns:a16="http://schemas.microsoft.com/office/drawing/2014/main" val="10000"/>
                  </a:ext>
                </a:extLst>
              </a:tr>
              <a:tr h="396092">
                <a:tc>
                  <a:txBody>
                    <a:bodyPr/>
                    <a:lstStyle/>
                    <a:p>
                      <a:r>
                        <a:rPr lang="fr-CA" sz="2000" dirty="0">
                          <a:latin typeface="Comic Sans MS" pitchFamily="66" charset="0"/>
                        </a:rPr>
                        <a:t>Diabète</a:t>
                      </a:r>
                    </a:p>
                  </a:txBody>
                  <a:tcPr marT="45668" marB="45668"/>
                </a:tc>
                <a:tc>
                  <a:txBody>
                    <a:bodyPr/>
                    <a:lstStyle/>
                    <a:p>
                      <a:r>
                        <a:rPr lang="fr-CA" sz="2000" dirty="0">
                          <a:latin typeface="Comic Sans MS" pitchFamily="66" charset="0"/>
                        </a:rPr>
                        <a:t>Mauvaise nutrition des capillaires</a:t>
                      </a:r>
                    </a:p>
                  </a:txBody>
                  <a:tcPr marT="45668" marB="45668"/>
                </a:tc>
                <a:extLst>
                  <a:ext uri="{0D108BD9-81ED-4DB2-BD59-A6C34878D82A}">
                    <a16:rowId xmlns:a16="http://schemas.microsoft.com/office/drawing/2014/main" val="10001"/>
                  </a:ext>
                </a:extLst>
              </a:tr>
              <a:tr h="396092">
                <a:tc>
                  <a:txBody>
                    <a:bodyPr/>
                    <a:lstStyle/>
                    <a:p>
                      <a:r>
                        <a:rPr lang="fr-CA" sz="2000" dirty="0">
                          <a:latin typeface="Comic Sans MS" pitchFamily="66" charset="0"/>
                        </a:rPr>
                        <a:t>Otites à répétition</a:t>
                      </a:r>
                    </a:p>
                  </a:txBody>
                  <a:tcPr marT="45668" marB="45668"/>
                </a:tc>
                <a:tc>
                  <a:txBody>
                    <a:bodyPr/>
                    <a:lstStyle/>
                    <a:p>
                      <a:r>
                        <a:rPr lang="fr-CA" sz="2000" dirty="0">
                          <a:latin typeface="Comic Sans MS" pitchFamily="66" charset="0"/>
                        </a:rPr>
                        <a:t>Lésions des récepteurs sensoriels</a:t>
                      </a:r>
                    </a:p>
                  </a:txBody>
                  <a:tcPr marT="45668" marB="45668"/>
                </a:tc>
                <a:extLst>
                  <a:ext uri="{0D108BD9-81ED-4DB2-BD59-A6C34878D82A}">
                    <a16:rowId xmlns:a16="http://schemas.microsoft.com/office/drawing/2014/main" val="10002"/>
                  </a:ext>
                </a:extLst>
              </a:tr>
              <a:tr h="700848">
                <a:tc>
                  <a:txBody>
                    <a:bodyPr/>
                    <a:lstStyle/>
                    <a:p>
                      <a:r>
                        <a:rPr lang="fr-CA" sz="2000" dirty="0">
                          <a:latin typeface="Comic Sans MS" pitchFamily="66" charset="0"/>
                        </a:rPr>
                        <a:t>Perforation du tympan</a:t>
                      </a:r>
                    </a:p>
                  </a:txBody>
                  <a:tcPr marT="45668" marB="45668"/>
                </a:tc>
                <a:tc>
                  <a:txBody>
                    <a:bodyPr/>
                    <a:lstStyle/>
                    <a:p>
                      <a:r>
                        <a:rPr lang="fr-CA" sz="2000" dirty="0">
                          <a:latin typeface="Comic Sans MS" pitchFamily="66" charset="0"/>
                        </a:rPr>
                        <a:t>Peut altérer la transmission des ondes sonores</a:t>
                      </a:r>
                    </a:p>
                  </a:txBody>
                  <a:tcPr marT="45668" marB="45668"/>
                </a:tc>
                <a:extLst>
                  <a:ext uri="{0D108BD9-81ED-4DB2-BD59-A6C34878D82A}">
                    <a16:rowId xmlns:a16="http://schemas.microsoft.com/office/drawing/2014/main" val="10003"/>
                  </a:ext>
                </a:extLst>
              </a:tr>
            </a:tbl>
          </a:graphicData>
        </a:graphic>
      </p:graphicFrame>
      <p:sp>
        <p:nvSpPr>
          <p:cNvPr id="5" name="ZoneTexte 4">
            <a:extLst>
              <a:ext uri="{FF2B5EF4-FFF2-40B4-BE49-F238E27FC236}">
                <a16:creationId xmlns:a16="http://schemas.microsoft.com/office/drawing/2014/main" id="{77F66CEB-989D-31DC-4D11-F781E61121A2}"/>
              </a:ext>
            </a:extLst>
          </p:cNvPr>
          <p:cNvSpPr txBox="1"/>
          <p:nvPr/>
        </p:nvSpPr>
        <p:spPr>
          <a:xfrm>
            <a:off x="492125" y="3533775"/>
            <a:ext cx="8229600" cy="3046413"/>
          </a:xfrm>
          <a:prstGeom prst="rect">
            <a:avLst/>
          </a:prstGeom>
          <a:noFill/>
        </p:spPr>
        <p:txBody>
          <a:bodyPr>
            <a:spAutoFit/>
          </a:bodyPr>
          <a:lstStyle/>
          <a:p>
            <a:pPr eaLnBrk="1" hangingPunct="1">
              <a:defRPr/>
            </a:pPr>
            <a:r>
              <a:rPr lang="fr-FR" sz="2400" u="none" dirty="0">
                <a:solidFill>
                  <a:srgbClr val="FFFF00"/>
                </a:solidFill>
                <a:latin typeface="Comic Sans MS" panose="030F0702030302020204" pitchFamily="66" charset="0"/>
              </a:rPr>
              <a:t>Pour prévenir les différentes altérations de l’oreille, il est suggéré de respecter les  règles suivantes :</a:t>
            </a:r>
          </a:p>
          <a:p>
            <a:pPr marL="342900" indent="-342900" eaLnBrk="1" hangingPunct="1">
              <a:buFont typeface="Wingdings" panose="05000000000000000000" pitchFamily="2" charset="2"/>
              <a:buChar char="ü"/>
              <a:defRPr/>
            </a:pPr>
            <a:r>
              <a:rPr lang="fr-FR" sz="2400" u="none" dirty="0">
                <a:solidFill>
                  <a:srgbClr val="FFFF00"/>
                </a:solidFill>
                <a:latin typeface="Comic Sans MS" panose="030F0702030302020204" pitchFamily="66" charset="0"/>
              </a:rPr>
              <a:t>Prendre l’habitude d’une alimentation équilibrée.</a:t>
            </a:r>
          </a:p>
          <a:p>
            <a:pPr marL="342900" indent="-342900" eaLnBrk="1" hangingPunct="1">
              <a:buFont typeface="Wingdings" panose="05000000000000000000" pitchFamily="2" charset="2"/>
              <a:buChar char="ü"/>
              <a:defRPr/>
            </a:pPr>
            <a:r>
              <a:rPr lang="fr-FR" sz="2400" u="none" dirty="0">
                <a:solidFill>
                  <a:srgbClr val="FFFF00"/>
                </a:solidFill>
                <a:latin typeface="Comic Sans MS" panose="030F0702030302020204" pitchFamily="66" charset="0"/>
              </a:rPr>
              <a:t>Éviter les abus de tabac et d’alcool.</a:t>
            </a:r>
          </a:p>
          <a:p>
            <a:pPr marL="342900" indent="-342900" eaLnBrk="1" hangingPunct="1">
              <a:buFont typeface="Wingdings" panose="05000000000000000000" pitchFamily="2" charset="2"/>
              <a:buChar char="ü"/>
              <a:defRPr/>
            </a:pPr>
            <a:r>
              <a:rPr lang="fr-FR" sz="2400" u="none" dirty="0">
                <a:solidFill>
                  <a:srgbClr val="FFFF00"/>
                </a:solidFill>
                <a:latin typeface="Comic Sans MS" panose="030F0702030302020204" pitchFamily="66" charset="0"/>
              </a:rPr>
              <a:t>Traiter rapidement les signes d’hyperglycémie ainsi que les infections de l’oreille  moyenne et de l’oreille interne.</a:t>
            </a:r>
          </a:p>
          <a:p>
            <a:pPr marL="342900" indent="-342900" eaLnBrk="1" hangingPunct="1">
              <a:buFont typeface="Wingdings" panose="05000000000000000000" pitchFamily="2" charset="2"/>
              <a:buChar char="ü"/>
              <a:defRPr/>
            </a:pPr>
            <a:r>
              <a:rPr lang="fr-FR" sz="2400" u="none" dirty="0">
                <a:solidFill>
                  <a:srgbClr val="FFFF00"/>
                </a:solidFill>
                <a:latin typeface="Comic Sans MS" panose="030F0702030302020204" pitchFamily="66" charset="0"/>
              </a:rPr>
              <a:t>Éviter l’exposition abusive à des sons intenses.</a:t>
            </a:r>
            <a:endParaRPr lang="fr-CA" sz="2400" u="none" dirty="0">
              <a:solidFill>
                <a:srgbClr val="FFFF00"/>
              </a:solidFill>
              <a:latin typeface="Comic Sans MS" panose="030F0702030302020204" pitchFamily="66"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8B1750A-5734-EE0A-CA4F-C4E895F72605}"/>
              </a:ext>
            </a:extLst>
          </p:cNvPr>
          <p:cNvSpPr>
            <a:spLocks noGrp="1"/>
          </p:cNvSpPr>
          <p:nvPr>
            <p:ph type="title"/>
          </p:nvPr>
        </p:nvSpPr>
        <p:spPr>
          <a:xfrm>
            <a:off x="468313" y="188913"/>
            <a:ext cx="8229600" cy="973137"/>
          </a:xfrm>
        </p:spPr>
        <p:txBody>
          <a:bodyPr/>
          <a:lstStyle/>
          <a:p>
            <a:pPr>
              <a:defRPr/>
            </a:pPr>
            <a:r>
              <a:rPr lang="fr-CA" dirty="0">
                <a:latin typeface="Comic Sans MS" pitchFamily="66" charset="0"/>
              </a:rPr>
              <a:t>Surdité </a:t>
            </a:r>
            <a:r>
              <a:rPr lang="fr-CA" sz="2000" dirty="0">
                <a:latin typeface="Comic Sans MS" pitchFamily="66" charset="0"/>
              </a:rPr>
              <a:t>p.136</a:t>
            </a:r>
          </a:p>
        </p:txBody>
      </p:sp>
      <p:sp>
        <p:nvSpPr>
          <p:cNvPr id="3" name="Espace réservé du contenu 2">
            <a:extLst>
              <a:ext uri="{FF2B5EF4-FFF2-40B4-BE49-F238E27FC236}">
                <a16:creationId xmlns:a16="http://schemas.microsoft.com/office/drawing/2014/main" id="{48E5DE34-6690-A1B4-C100-C3A243181C91}"/>
              </a:ext>
            </a:extLst>
          </p:cNvPr>
          <p:cNvSpPr>
            <a:spLocks noGrp="1"/>
          </p:cNvSpPr>
          <p:nvPr>
            <p:ph idx="1"/>
          </p:nvPr>
        </p:nvSpPr>
        <p:spPr>
          <a:xfrm>
            <a:off x="468313" y="1341438"/>
            <a:ext cx="8229600" cy="5111750"/>
          </a:xfrm>
        </p:spPr>
        <p:txBody>
          <a:bodyPr>
            <a:normAutofit/>
          </a:bodyPr>
          <a:lstStyle/>
          <a:p>
            <a:pPr marL="68580" indent="0">
              <a:buFont typeface="Wingdings" panose="05000000000000000000" pitchFamily="2" charset="2"/>
              <a:buNone/>
              <a:defRPr/>
            </a:pPr>
            <a:r>
              <a:rPr lang="fr-CA" sz="2600" dirty="0">
                <a:solidFill>
                  <a:srgbClr val="FFFF00"/>
                </a:solidFill>
                <a:latin typeface="Comic Sans MS" pitchFamily="66" charset="0"/>
              </a:rPr>
              <a:t>La surdité est </a:t>
            </a:r>
            <a:r>
              <a:rPr lang="fr-CA" sz="2600" dirty="0">
                <a:latin typeface="Comic Sans MS" pitchFamily="66" charset="0"/>
              </a:rPr>
              <a:t>l’impossibilité plus moins grande de percevoir des sons</a:t>
            </a:r>
            <a:r>
              <a:rPr lang="fr-CA" sz="2600" dirty="0">
                <a:solidFill>
                  <a:srgbClr val="FFFF00"/>
                </a:solidFill>
                <a:latin typeface="Comic Sans MS" pitchFamily="66" charset="0"/>
              </a:rPr>
              <a:t>. Il peut s’agir d’une surdité de transmission ou de perception.</a:t>
            </a:r>
          </a:p>
          <a:p>
            <a:pPr marL="68580" indent="0">
              <a:buFont typeface="Wingdings" panose="05000000000000000000" pitchFamily="2" charset="2"/>
              <a:buNone/>
              <a:defRPr/>
            </a:pPr>
            <a:endParaRPr lang="fr-CA" sz="2600" dirty="0">
              <a:solidFill>
                <a:srgbClr val="FFFF00"/>
              </a:solidFill>
              <a:latin typeface="Comic Sans MS" pitchFamily="66" charset="0"/>
            </a:endParaRPr>
          </a:p>
          <a:p>
            <a:pPr marL="68580" indent="0">
              <a:buFont typeface="Wingdings" panose="05000000000000000000" pitchFamily="2" charset="2"/>
              <a:buNone/>
              <a:defRPr/>
            </a:pPr>
            <a:r>
              <a:rPr lang="fr-CA" sz="2600" b="1" u="sng" dirty="0">
                <a:solidFill>
                  <a:srgbClr val="FFFF00"/>
                </a:solidFill>
                <a:latin typeface="Comic Sans MS" pitchFamily="66" charset="0"/>
              </a:rPr>
              <a:t>Surdité de transmission:</a:t>
            </a:r>
          </a:p>
          <a:p>
            <a:pPr marL="68580" indent="0">
              <a:buFont typeface="Wingdings" panose="05000000000000000000" pitchFamily="2" charset="2"/>
              <a:buNone/>
              <a:defRPr/>
            </a:pPr>
            <a:r>
              <a:rPr lang="fr-CA" sz="2600" dirty="0">
                <a:solidFill>
                  <a:srgbClr val="FFFF00"/>
                </a:solidFill>
                <a:latin typeface="Comic Sans MS" pitchFamily="66" charset="0"/>
              </a:rPr>
              <a:t>Survient à la suite d’une atteinte de l’oreille externe ou de l’oreille moyenne.</a:t>
            </a:r>
          </a:p>
          <a:p>
            <a:pPr marL="68580" indent="0">
              <a:buFont typeface="Wingdings" panose="05000000000000000000" pitchFamily="2" charset="2"/>
              <a:buNone/>
              <a:defRPr/>
            </a:pPr>
            <a:endParaRPr lang="fr-CA" sz="2600" dirty="0">
              <a:solidFill>
                <a:srgbClr val="FFFF00"/>
              </a:solidFill>
              <a:latin typeface="Comic Sans MS" pitchFamily="66" charset="0"/>
            </a:endParaRPr>
          </a:p>
          <a:p>
            <a:pPr marL="68580" indent="0">
              <a:buFont typeface="Wingdings" panose="05000000000000000000" pitchFamily="2" charset="2"/>
              <a:buNone/>
              <a:defRPr/>
            </a:pPr>
            <a:r>
              <a:rPr lang="fr-CA" sz="2600" b="1" u="sng" dirty="0">
                <a:solidFill>
                  <a:srgbClr val="FFFF00"/>
                </a:solidFill>
                <a:latin typeface="Comic Sans MS" pitchFamily="66" charset="0"/>
              </a:rPr>
              <a:t>Surdité de perception:</a:t>
            </a:r>
          </a:p>
          <a:p>
            <a:pPr marL="68580" indent="0">
              <a:buFont typeface="Wingdings" panose="05000000000000000000" pitchFamily="2" charset="2"/>
              <a:buNone/>
              <a:defRPr/>
            </a:pPr>
            <a:r>
              <a:rPr lang="fr-CA" sz="2600" dirty="0">
                <a:solidFill>
                  <a:srgbClr val="FFFF00"/>
                </a:solidFill>
                <a:latin typeface="Comic Sans MS" pitchFamily="66" charset="0"/>
              </a:rPr>
              <a:t>Qui est causée par une atteinte de la cochlée, du nerf auditif ou des voies auditives.</a:t>
            </a:r>
          </a:p>
          <a:p>
            <a:pPr marL="64008" indent="0">
              <a:buFont typeface="Wingdings" panose="05000000000000000000" pitchFamily="2" charset="2"/>
              <a:buNone/>
              <a:defRPr/>
            </a:pPr>
            <a:endParaRPr lang="fr-CA"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09253D2-9AC0-566D-C262-03E1C056D043}"/>
              </a:ext>
            </a:extLst>
          </p:cNvPr>
          <p:cNvSpPr>
            <a:spLocks noGrp="1"/>
          </p:cNvSpPr>
          <p:nvPr>
            <p:ph type="title"/>
          </p:nvPr>
        </p:nvSpPr>
        <p:spPr/>
        <p:txBody>
          <a:bodyPr/>
          <a:lstStyle/>
          <a:p>
            <a:pPr>
              <a:defRPr/>
            </a:pPr>
            <a:r>
              <a:rPr lang="fr-CA" dirty="0">
                <a:latin typeface="Comic Sans MS" pitchFamily="66" charset="0"/>
              </a:rPr>
              <a:t>Causes</a:t>
            </a:r>
          </a:p>
        </p:txBody>
      </p:sp>
      <p:sp>
        <p:nvSpPr>
          <p:cNvPr id="3" name="Espace réservé du contenu 2">
            <a:extLst>
              <a:ext uri="{FF2B5EF4-FFF2-40B4-BE49-F238E27FC236}">
                <a16:creationId xmlns:a16="http://schemas.microsoft.com/office/drawing/2014/main" id="{9EF7C6DD-4211-50DB-F9C9-6CD89A71F5E1}"/>
              </a:ext>
            </a:extLst>
          </p:cNvPr>
          <p:cNvSpPr>
            <a:spLocks noGrp="1"/>
          </p:cNvSpPr>
          <p:nvPr>
            <p:ph idx="1"/>
          </p:nvPr>
        </p:nvSpPr>
        <p:spPr/>
        <p:txBody>
          <a:bodyPr/>
          <a:lstStyle/>
          <a:p>
            <a:pPr>
              <a:defRPr/>
            </a:pPr>
            <a:endParaRPr lang="fr-CA" sz="2400" dirty="0">
              <a:latin typeface="Comic Sans MS" pitchFamily="66" charset="0"/>
            </a:endParaRPr>
          </a:p>
          <a:p>
            <a:pPr>
              <a:defRPr/>
            </a:pPr>
            <a:r>
              <a:rPr lang="fr-CA" sz="2400" dirty="0">
                <a:latin typeface="Comic Sans MS" pitchFamily="66" charset="0"/>
              </a:rPr>
              <a:t>Vieillissement</a:t>
            </a:r>
          </a:p>
          <a:p>
            <a:pPr>
              <a:defRPr/>
            </a:pPr>
            <a:r>
              <a:rPr lang="fr-CA" sz="2400" dirty="0">
                <a:latin typeface="Comic Sans MS" pitchFamily="66" charset="0"/>
              </a:rPr>
              <a:t>Génétique</a:t>
            </a:r>
          </a:p>
          <a:p>
            <a:pPr>
              <a:defRPr/>
            </a:pPr>
            <a:r>
              <a:rPr lang="fr-CA" sz="2400" dirty="0">
                <a:latin typeface="Comic Sans MS" pitchFamily="66" charset="0"/>
              </a:rPr>
              <a:t>Traumatique</a:t>
            </a:r>
          </a:p>
          <a:p>
            <a:pPr>
              <a:defRPr/>
            </a:pPr>
            <a:r>
              <a:rPr lang="fr-CA" sz="2400" dirty="0">
                <a:latin typeface="Comic Sans MS" pitchFamily="66" charset="0"/>
              </a:rPr>
              <a:t>Conséquence d’une infection de l’oreille moyenne.</a:t>
            </a:r>
          </a:p>
          <a:p>
            <a:pPr>
              <a:defRPr/>
            </a:pPr>
            <a:r>
              <a:rPr lang="fr-CA" sz="2400" dirty="0">
                <a:latin typeface="Comic Sans MS" pitchFamily="66" charset="0"/>
              </a:rPr>
              <a:t>Surexposition à des bruits &gt; 80 dB</a:t>
            </a:r>
          </a:p>
          <a:p>
            <a:pPr>
              <a:defRPr/>
            </a:pPr>
            <a:r>
              <a:rPr lang="fr-CA" sz="2400" dirty="0">
                <a:latin typeface="Comic Sans MS" pitchFamily="66" charset="0"/>
              </a:rPr>
              <a:t>Environnement bruyant: (Construction, aviation…)</a:t>
            </a:r>
          </a:p>
          <a:p>
            <a:pPr marL="64008" indent="0">
              <a:buFont typeface="Wingdings" panose="05000000000000000000" pitchFamily="2" charset="2"/>
              <a:buNone/>
              <a:defRPr/>
            </a:pPr>
            <a:endParaRPr lang="fr-CA"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025EAEF-E92B-6C02-ACD3-FAD453048E39}"/>
              </a:ext>
            </a:extLst>
          </p:cNvPr>
          <p:cNvSpPr>
            <a:spLocks noGrp="1"/>
          </p:cNvSpPr>
          <p:nvPr>
            <p:ph type="title"/>
          </p:nvPr>
        </p:nvSpPr>
        <p:spPr>
          <a:xfrm>
            <a:off x="468313" y="115888"/>
            <a:ext cx="8229600" cy="1119187"/>
          </a:xfrm>
        </p:spPr>
        <p:txBody>
          <a:bodyPr/>
          <a:lstStyle/>
          <a:p>
            <a:pPr>
              <a:defRPr/>
            </a:pPr>
            <a:r>
              <a:rPr lang="fr-CA" dirty="0">
                <a:latin typeface="Comic Sans MS" pitchFamily="66" charset="0"/>
              </a:rPr>
              <a:t>Conséquences</a:t>
            </a:r>
          </a:p>
        </p:txBody>
      </p:sp>
      <p:sp>
        <p:nvSpPr>
          <p:cNvPr id="3" name="Espace réservé du contenu 2">
            <a:extLst>
              <a:ext uri="{FF2B5EF4-FFF2-40B4-BE49-F238E27FC236}">
                <a16:creationId xmlns:a16="http://schemas.microsoft.com/office/drawing/2014/main" id="{C16ECBDC-1D03-AF39-4A68-A33D09818036}"/>
              </a:ext>
            </a:extLst>
          </p:cNvPr>
          <p:cNvSpPr>
            <a:spLocks noGrp="1"/>
          </p:cNvSpPr>
          <p:nvPr>
            <p:ph idx="1"/>
          </p:nvPr>
        </p:nvSpPr>
        <p:spPr>
          <a:xfrm>
            <a:off x="457200" y="1125538"/>
            <a:ext cx="8229600" cy="5329237"/>
          </a:xfrm>
        </p:spPr>
        <p:txBody>
          <a:bodyPr>
            <a:normAutofit fontScale="85000" lnSpcReduction="20000"/>
          </a:bodyPr>
          <a:lstStyle/>
          <a:p>
            <a:pPr marL="68580" indent="0">
              <a:buFont typeface="Wingdings" panose="05000000000000000000" pitchFamily="2" charset="2"/>
              <a:buNone/>
              <a:defRPr/>
            </a:pPr>
            <a:r>
              <a:rPr lang="fr-CA" sz="2600" dirty="0">
                <a:solidFill>
                  <a:srgbClr val="FFFF00"/>
                </a:solidFill>
                <a:latin typeface="Comic Sans MS" pitchFamily="66" charset="0"/>
              </a:rPr>
              <a:t>Si la personne n’a pas entendu les mots dans son enfance, elle ne peut pas les reproduire.</a:t>
            </a:r>
          </a:p>
          <a:p>
            <a:pPr marL="68580" indent="0">
              <a:buFont typeface="Wingdings" panose="05000000000000000000" pitchFamily="2" charset="2"/>
              <a:buNone/>
              <a:defRPr/>
            </a:pPr>
            <a:r>
              <a:rPr lang="fr-CA" sz="2600" dirty="0">
                <a:solidFill>
                  <a:srgbClr val="FFFF00"/>
                </a:solidFill>
                <a:latin typeface="Comic Sans MS" pitchFamily="66" charset="0"/>
              </a:rPr>
              <a:t>D’un autre côté, même si elle connaît et a déjà entendu les mots, si elle entend mal ou pas du tout ce que l’autre dit, elle perd le sens du discours.</a:t>
            </a:r>
          </a:p>
          <a:p>
            <a:pPr marL="68580" indent="0">
              <a:buFont typeface="Wingdings" panose="05000000000000000000" pitchFamily="2" charset="2"/>
              <a:buNone/>
              <a:defRPr/>
            </a:pPr>
            <a:endParaRPr lang="fr-CA" sz="2600" dirty="0">
              <a:latin typeface="Comic Sans MS" pitchFamily="66" charset="0"/>
            </a:endParaRPr>
          </a:p>
          <a:p>
            <a:pPr>
              <a:buFont typeface="Wingdings" panose="05000000000000000000" pitchFamily="2" charset="2"/>
              <a:buChar char="§"/>
              <a:defRPr/>
            </a:pPr>
            <a:r>
              <a:rPr lang="fr-CA" sz="2600" dirty="0">
                <a:latin typeface="Comic Sans MS" pitchFamily="66" charset="0"/>
              </a:rPr>
              <a:t>Diminution de l’aptitude à communiquer</a:t>
            </a:r>
          </a:p>
          <a:p>
            <a:pPr>
              <a:buFont typeface="Wingdings" panose="05000000000000000000" pitchFamily="2" charset="2"/>
              <a:buChar char="§"/>
              <a:defRPr/>
            </a:pPr>
            <a:r>
              <a:rPr lang="fr-CA" sz="2600" dirty="0">
                <a:latin typeface="Comic Sans MS" pitchFamily="66" charset="0"/>
              </a:rPr>
              <a:t>Attitude d’indifférence et d’inattention </a:t>
            </a:r>
          </a:p>
          <a:p>
            <a:pPr>
              <a:buFont typeface="Wingdings" panose="05000000000000000000" pitchFamily="2" charset="2"/>
              <a:buChar char="§"/>
              <a:defRPr/>
            </a:pPr>
            <a:r>
              <a:rPr lang="fr-CA" sz="2600" dirty="0">
                <a:latin typeface="Comic Sans MS" pitchFamily="66" charset="0"/>
              </a:rPr>
              <a:t>Isolement social</a:t>
            </a:r>
          </a:p>
          <a:p>
            <a:pPr>
              <a:buFont typeface="Wingdings" panose="05000000000000000000" pitchFamily="2" charset="2"/>
              <a:buChar char="§"/>
              <a:defRPr/>
            </a:pPr>
            <a:r>
              <a:rPr lang="fr-CA" sz="2600" dirty="0">
                <a:latin typeface="Comic Sans MS" pitchFamily="66" charset="0"/>
              </a:rPr>
              <a:t>Troubles d’apprentissage</a:t>
            </a:r>
          </a:p>
          <a:p>
            <a:pPr>
              <a:buFont typeface="Wingdings" panose="05000000000000000000" pitchFamily="2" charset="2"/>
              <a:buChar char="§"/>
              <a:defRPr/>
            </a:pPr>
            <a:r>
              <a:rPr lang="fr-CA" sz="2600" dirty="0">
                <a:latin typeface="Comic Sans MS" pitchFamily="66" charset="0"/>
              </a:rPr>
              <a:t>Insécurité</a:t>
            </a:r>
          </a:p>
          <a:p>
            <a:pPr>
              <a:buFont typeface="Wingdings" panose="05000000000000000000" pitchFamily="2" charset="2"/>
              <a:buChar char="§"/>
              <a:defRPr/>
            </a:pPr>
            <a:r>
              <a:rPr lang="fr-CA" sz="2600" dirty="0">
                <a:latin typeface="Comic Sans MS" pitchFamily="66" charset="0"/>
              </a:rPr>
              <a:t>Solitude et tristesse </a:t>
            </a:r>
          </a:p>
          <a:p>
            <a:pPr marL="64008" indent="0">
              <a:buFont typeface="Wingdings" panose="05000000000000000000" pitchFamily="2" charset="2"/>
              <a:buNone/>
              <a:defRPr/>
            </a:pPr>
            <a:r>
              <a:rPr lang="fr-CA" sz="2600" u="sng" dirty="0">
                <a:solidFill>
                  <a:srgbClr val="FFFF00"/>
                </a:solidFill>
                <a:latin typeface="Comic Sans MS" pitchFamily="66" charset="0"/>
              </a:rPr>
              <a:t>Besoins perturbés </a:t>
            </a:r>
            <a:r>
              <a:rPr lang="fr-CA" sz="2600" dirty="0">
                <a:solidFill>
                  <a:srgbClr val="FFFF00"/>
                </a:solidFill>
                <a:latin typeface="Comic Sans MS" pitchFamily="66" charset="0"/>
              </a:rPr>
              <a:t>:</a:t>
            </a:r>
          </a:p>
          <a:p>
            <a:pPr marL="64008" indent="0">
              <a:buFont typeface="Wingdings" panose="05000000000000000000" pitchFamily="2" charset="2"/>
              <a:buNone/>
              <a:defRPr/>
            </a:pPr>
            <a:r>
              <a:rPr lang="fr-CA" sz="2600" dirty="0">
                <a:solidFill>
                  <a:srgbClr val="FFFF00"/>
                </a:solidFill>
                <a:latin typeface="Comic Sans MS" pitchFamily="66" charset="0"/>
              </a:rPr>
              <a:t>Communiquer avec ses semblables</a:t>
            </a:r>
          </a:p>
          <a:p>
            <a:pPr marL="64008" indent="0">
              <a:buFont typeface="Wingdings" panose="05000000000000000000" pitchFamily="2" charset="2"/>
              <a:buNone/>
              <a:defRPr/>
            </a:pPr>
            <a:r>
              <a:rPr lang="fr-CA" sz="2600" dirty="0">
                <a:solidFill>
                  <a:srgbClr val="FFFF00"/>
                </a:solidFill>
                <a:latin typeface="Comic Sans MS" pitchFamily="66" charset="0"/>
              </a:rPr>
              <a:t>Apprendre</a:t>
            </a:r>
          </a:p>
          <a:p>
            <a:pPr marL="64008" indent="0">
              <a:buFont typeface="Wingdings" panose="05000000000000000000" pitchFamily="2" charset="2"/>
              <a:buNone/>
              <a:defRPr/>
            </a:pPr>
            <a:r>
              <a:rPr lang="fr-CA" sz="2600" dirty="0">
                <a:solidFill>
                  <a:srgbClr val="FFFF00"/>
                </a:solidFill>
                <a:latin typeface="Comic Sans MS" pitchFamily="66" charset="0"/>
              </a:rPr>
              <a:t>Éviter les dangers</a:t>
            </a:r>
          </a:p>
          <a:p>
            <a:pPr marL="64008" indent="0">
              <a:buFont typeface="Wingdings" panose="05000000000000000000" pitchFamily="2" charset="2"/>
              <a:buNone/>
              <a:defRPr/>
            </a:pPr>
            <a:endParaRPr lang="fr-CA"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8" end="8"/>
                                            </p:txEl>
                                          </p:spTgt>
                                        </p:tgtEl>
                                        <p:attrNameLst>
                                          <p:attrName>style.visibility</p:attrName>
                                        </p:attrNameLst>
                                      </p:cBhvr>
                                      <p:to>
                                        <p:strVal val="visible"/>
                                      </p:to>
                                    </p:set>
                                    <p:anim calcmode="lin" valueType="num">
                                      <p:cBhvr additive="base">
                                        <p:cTn id="4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nodeType="clickEffect">
                                  <p:stCondLst>
                                    <p:cond delay="0"/>
                                  </p:stCondLst>
                                  <p:childTnLst>
                                    <p:set>
                                      <p:cBhvr>
                                        <p:cTn id="54" dur="1" fill="hold">
                                          <p:stCondLst>
                                            <p:cond delay="0"/>
                                          </p:stCondLst>
                                        </p:cTn>
                                        <p:tgtEl>
                                          <p:spTgt spid="3">
                                            <p:txEl>
                                              <p:pRg st="9" end="9"/>
                                            </p:txEl>
                                          </p:spTgt>
                                        </p:tgtEl>
                                        <p:attrNameLst>
                                          <p:attrName>style.visibility</p:attrName>
                                        </p:attrNameLst>
                                      </p:cBhvr>
                                      <p:to>
                                        <p:strVal val="visible"/>
                                      </p:to>
                                    </p:set>
                                    <p:anim calcmode="lin" valueType="num">
                                      <p:cBhvr additive="base">
                                        <p:cTn id="55"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nodeType="clickEffect">
                                  <p:stCondLst>
                                    <p:cond delay="0"/>
                                  </p:stCondLst>
                                  <p:childTnLst>
                                    <p:set>
                                      <p:cBhvr>
                                        <p:cTn id="60" dur="1" fill="hold">
                                          <p:stCondLst>
                                            <p:cond delay="0"/>
                                          </p:stCondLst>
                                        </p:cTn>
                                        <p:tgtEl>
                                          <p:spTgt spid="3">
                                            <p:txEl>
                                              <p:pRg st="10" end="10"/>
                                            </p:txEl>
                                          </p:spTgt>
                                        </p:tgtEl>
                                        <p:attrNameLst>
                                          <p:attrName>style.visibility</p:attrName>
                                        </p:attrNameLst>
                                      </p:cBhvr>
                                      <p:to>
                                        <p:strVal val="visible"/>
                                      </p:to>
                                    </p:set>
                                    <p:anim calcmode="lin" valueType="num">
                                      <p:cBhvr additive="base">
                                        <p:cTn id="61"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3" fill="hold" nodeType="clickPar">
                      <p:stCondLst>
                        <p:cond delay="indefinite"/>
                      </p:stCondLst>
                      <p:childTnLst>
                        <p:par>
                          <p:cTn id="64" fill="hold" nodeType="withGroup">
                            <p:stCondLst>
                              <p:cond delay="0"/>
                            </p:stCondLst>
                            <p:childTnLst>
                              <p:par>
                                <p:cTn id="65" presetID="2" presetClass="entr" presetSubtype="4" fill="hold" nodeType="clickEffect">
                                  <p:stCondLst>
                                    <p:cond delay="0"/>
                                  </p:stCondLst>
                                  <p:childTnLst>
                                    <p:set>
                                      <p:cBhvr>
                                        <p:cTn id="66" dur="1" fill="hold">
                                          <p:stCondLst>
                                            <p:cond delay="0"/>
                                          </p:stCondLst>
                                        </p:cTn>
                                        <p:tgtEl>
                                          <p:spTgt spid="3">
                                            <p:txEl>
                                              <p:pRg st="11" end="11"/>
                                            </p:txEl>
                                          </p:spTgt>
                                        </p:tgtEl>
                                        <p:attrNameLst>
                                          <p:attrName>style.visibility</p:attrName>
                                        </p:attrNameLst>
                                      </p:cBhvr>
                                      <p:to>
                                        <p:strVal val="visible"/>
                                      </p:to>
                                    </p:set>
                                    <p:anim calcmode="lin" valueType="num">
                                      <p:cBhvr additive="base">
                                        <p:cTn id="67"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69" fill="hold" nodeType="clickPar">
                      <p:stCondLst>
                        <p:cond delay="indefinite"/>
                      </p:stCondLst>
                      <p:childTnLst>
                        <p:par>
                          <p:cTn id="70" fill="hold" nodeType="withGroup">
                            <p:stCondLst>
                              <p:cond delay="0"/>
                            </p:stCondLst>
                            <p:childTnLst>
                              <p:par>
                                <p:cTn id="71" presetID="2" presetClass="entr" presetSubtype="4" fill="hold" nodeType="clickEffect">
                                  <p:stCondLst>
                                    <p:cond delay="0"/>
                                  </p:stCondLst>
                                  <p:childTnLst>
                                    <p:set>
                                      <p:cBhvr>
                                        <p:cTn id="72" dur="1" fill="hold">
                                          <p:stCondLst>
                                            <p:cond delay="0"/>
                                          </p:stCondLst>
                                        </p:cTn>
                                        <p:tgtEl>
                                          <p:spTgt spid="3">
                                            <p:txEl>
                                              <p:pRg st="12" end="12"/>
                                            </p:txEl>
                                          </p:spTgt>
                                        </p:tgtEl>
                                        <p:attrNameLst>
                                          <p:attrName>style.visibility</p:attrName>
                                        </p:attrNameLst>
                                      </p:cBhvr>
                                      <p:to>
                                        <p:strVal val="visible"/>
                                      </p:to>
                                    </p:set>
                                    <p:anim calcmode="lin" valueType="num">
                                      <p:cBhvr additive="base">
                                        <p:cTn id="73"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88BB2A0-015B-3D25-C55B-F91BC1D306F3}"/>
              </a:ext>
            </a:extLst>
          </p:cNvPr>
          <p:cNvSpPr>
            <a:spLocks noGrp="1"/>
          </p:cNvSpPr>
          <p:nvPr>
            <p:ph type="title"/>
          </p:nvPr>
        </p:nvSpPr>
        <p:spPr/>
        <p:txBody>
          <a:bodyPr/>
          <a:lstStyle/>
          <a:p>
            <a:pPr>
              <a:defRPr/>
            </a:pPr>
            <a:r>
              <a:rPr lang="fr-CA" dirty="0">
                <a:latin typeface="Comic Sans MS" pitchFamily="66" charset="0"/>
              </a:rPr>
              <a:t>Traitements</a:t>
            </a:r>
          </a:p>
        </p:txBody>
      </p:sp>
      <p:sp>
        <p:nvSpPr>
          <p:cNvPr id="3" name="Espace réservé du contenu 2">
            <a:extLst>
              <a:ext uri="{FF2B5EF4-FFF2-40B4-BE49-F238E27FC236}">
                <a16:creationId xmlns:a16="http://schemas.microsoft.com/office/drawing/2014/main" id="{7A39841B-5C0D-A468-F15C-DD1ACA62537D}"/>
              </a:ext>
            </a:extLst>
          </p:cNvPr>
          <p:cNvSpPr>
            <a:spLocks noGrp="1"/>
          </p:cNvSpPr>
          <p:nvPr>
            <p:ph idx="1"/>
          </p:nvPr>
        </p:nvSpPr>
        <p:spPr>
          <a:xfrm>
            <a:off x="395288" y="1268413"/>
            <a:ext cx="8229600" cy="5400675"/>
          </a:xfrm>
        </p:spPr>
        <p:txBody>
          <a:bodyPr>
            <a:normAutofit/>
          </a:bodyPr>
          <a:lstStyle/>
          <a:p>
            <a:pPr marL="285750" indent="-285750">
              <a:buFont typeface="Arial" pitchFamily="34" charset="0"/>
              <a:buChar char="•"/>
              <a:defRPr/>
            </a:pPr>
            <a:endParaRPr lang="fr-CA" sz="2400" dirty="0">
              <a:latin typeface="Comic Sans MS" pitchFamily="66" charset="0"/>
            </a:endParaRPr>
          </a:p>
          <a:p>
            <a:pPr marL="285750" indent="-285750">
              <a:buFont typeface="Arial" pitchFamily="34" charset="0"/>
              <a:buChar char="•"/>
              <a:defRPr/>
            </a:pPr>
            <a:r>
              <a:rPr lang="fr-CA" sz="2400" b="1" u="sng" dirty="0">
                <a:solidFill>
                  <a:srgbClr val="FFFF00"/>
                </a:solidFill>
                <a:latin typeface="Comic Sans MS" pitchFamily="66" charset="0"/>
              </a:rPr>
              <a:t>Chirurgies:</a:t>
            </a:r>
          </a:p>
          <a:p>
            <a:pPr marL="285750" indent="-285750">
              <a:buFont typeface="Arial" pitchFamily="34" charset="0"/>
              <a:buChar char="•"/>
              <a:defRPr/>
            </a:pPr>
            <a:endParaRPr lang="fr-CA" sz="2400" b="1" u="sng" dirty="0">
              <a:solidFill>
                <a:srgbClr val="FFFF00"/>
              </a:solidFill>
              <a:latin typeface="Comic Sans MS" pitchFamily="66" charset="0"/>
            </a:endParaRPr>
          </a:p>
          <a:p>
            <a:pPr marL="285750" indent="-285750">
              <a:buFont typeface="Wingdings" panose="05000000000000000000" pitchFamily="2" charset="2"/>
              <a:buChar char="ü"/>
              <a:defRPr/>
            </a:pPr>
            <a:r>
              <a:rPr lang="fr-CA" sz="2400" dirty="0">
                <a:solidFill>
                  <a:srgbClr val="FFFF00"/>
                </a:solidFill>
                <a:latin typeface="Comic Sans MS" pitchFamily="66" charset="0"/>
              </a:rPr>
              <a:t>Tympanoplastie: Reconstruction du tympan au moyen d’une greffe</a:t>
            </a:r>
          </a:p>
          <a:p>
            <a:pPr marL="285750" indent="-285750">
              <a:buFont typeface="Wingdings" panose="05000000000000000000" pitchFamily="2" charset="2"/>
              <a:buChar char="ü"/>
              <a:defRPr/>
            </a:pPr>
            <a:endParaRPr lang="fr-CA" sz="2400" dirty="0">
              <a:solidFill>
                <a:srgbClr val="FFFF00"/>
              </a:solidFill>
              <a:latin typeface="Comic Sans MS" pitchFamily="66" charset="0"/>
            </a:endParaRPr>
          </a:p>
          <a:p>
            <a:pPr marL="285750" indent="-285750">
              <a:buFont typeface="Wingdings" panose="05000000000000000000" pitchFamily="2" charset="2"/>
              <a:buChar char="ü"/>
              <a:defRPr/>
            </a:pPr>
            <a:r>
              <a:rPr lang="fr-CA" sz="2400" dirty="0">
                <a:solidFill>
                  <a:srgbClr val="FFFF00"/>
                </a:solidFill>
                <a:latin typeface="Comic Sans MS" pitchFamily="66" charset="0"/>
              </a:rPr>
              <a:t>Stapédectomie: remplacement des osselets manquants par des prothèses</a:t>
            </a:r>
          </a:p>
          <a:p>
            <a:pPr marL="285750" indent="-285750">
              <a:buFont typeface="Wingdings" panose="05000000000000000000" pitchFamily="2" charset="2"/>
              <a:buChar char="ü"/>
              <a:defRPr/>
            </a:pPr>
            <a:endParaRPr lang="fr-CA" sz="2400" dirty="0">
              <a:solidFill>
                <a:srgbClr val="FFFF00"/>
              </a:solidFill>
              <a:latin typeface="Comic Sans MS" pitchFamily="66" charset="0"/>
            </a:endParaRPr>
          </a:p>
          <a:p>
            <a:pPr marL="285750" indent="-285750">
              <a:buFont typeface="Wingdings" panose="05000000000000000000" pitchFamily="2" charset="2"/>
              <a:buChar char="ü"/>
              <a:defRPr/>
            </a:pPr>
            <a:r>
              <a:rPr lang="fr-CA" sz="2400" dirty="0">
                <a:solidFill>
                  <a:srgbClr val="FFFF00"/>
                </a:solidFill>
                <a:latin typeface="Comic Sans MS" pitchFamily="66" charset="0"/>
              </a:rPr>
              <a:t>Implant cochléaire: Implantation dans la cochlée d’un dispositif électronique capable de transmettre les sons.</a:t>
            </a:r>
          </a:p>
          <a:p>
            <a:pPr marL="64008" indent="0">
              <a:buFont typeface="Wingdings" panose="05000000000000000000" pitchFamily="2" charset="2"/>
              <a:buNone/>
              <a:defRPr/>
            </a:pPr>
            <a:endParaRPr lang="fr-CA"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anim calcmode="lin" valueType="num">
                                      <p:cBhvr additive="base">
                                        <p:cTn id="2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6130" name="Rectangle 2">
            <a:extLst>
              <a:ext uri="{FF2B5EF4-FFF2-40B4-BE49-F238E27FC236}">
                <a16:creationId xmlns:a16="http://schemas.microsoft.com/office/drawing/2014/main" id="{E4E5830E-4FDB-0B1E-507A-9B4B26D7DBC3}"/>
              </a:ext>
            </a:extLst>
          </p:cNvPr>
          <p:cNvSpPr>
            <a:spLocks noGrp="1" noChangeArrowheads="1"/>
          </p:cNvSpPr>
          <p:nvPr>
            <p:ph type="title"/>
          </p:nvPr>
        </p:nvSpPr>
        <p:spPr/>
        <p:txBody>
          <a:bodyPr/>
          <a:lstStyle/>
          <a:p>
            <a:pPr eaLnBrk="1" hangingPunct="1">
              <a:defRPr/>
            </a:pPr>
            <a:r>
              <a:rPr lang="fr-CA" dirty="0"/>
              <a:t>Structure de l’oreille</a:t>
            </a:r>
          </a:p>
        </p:txBody>
      </p:sp>
      <p:sp>
        <p:nvSpPr>
          <p:cNvPr id="176131" name="Rectangle 3">
            <a:extLst>
              <a:ext uri="{FF2B5EF4-FFF2-40B4-BE49-F238E27FC236}">
                <a16:creationId xmlns:a16="http://schemas.microsoft.com/office/drawing/2014/main" id="{AA2C675E-2588-B016-9388-B9E8C7B9B9B0}"/>
              </a:ext>
            </a:extLst>
          </p:cNvPr>
          <p:cNvSpPr>
            <a:spLocks noGrp="1" noChangeArrowheads="1"/>
          </p:cNvSpPr>
          <p:nvPr>
            <p:ph type="body" sz="half" idx="1"/>
          </p:nvPr>
        </p:nvSpPr>
        <p:spPr>
          <a:xfrm>
            <a:off x="0" y="1628775"/>
            <a:ext cx="4038600" cy="4897438"/>
          </a:xfrm>
        </p:spPr>
        <p:txBody>
          <a:bodyPr/>
          <a:lstStyle/>
          <a:p>
            <a:pPr eaLnBrk="1" hangingPunct="1">
              <a:lnSpc>
                <a:spcPct val="90000"/>
              </a:lnSpc>
              <a:defRPr/>
            </a:pPr>
            <a:r>
              <a:rPr lang="fr-CA" sz="2800" dirty="0">
                <a:solidFill>
                  <a:srgbClr val="FFFF00"/>
                </a:solidFill>
                <a:latin typeface="Tahoma" pitchFamily="34" charset="0"/>
                <a:ea typeface="Tahoma" pitchFamily="34" charset="0"/>
                <a:cs typeface="Tahoma" pitchFamily="34" charset="0"/>
              </a:rPr>
              <a:t>L’oreille se divise en 3 parties: l’oreille externe, l’oreille moyenne et l’oreille interne.</a:t>
            </a:r>
          </a:p>
          <a:p>
            <a:pPr eaLnBrk="1" hangingPunct="1">
              <a:lnSpc>
                <a:spcPct val="90000"/>
              </a:lnSpc>
              <a:defRPr/>
            </a:pPr>
            <a:r>
              <a:rPr lang="fr-CA" sz="2800" dirty="0">
                <a:solidFill>
                  <a:srgbClr val="FFFF00"/>
                </a:solidFill>
                <a:latin typeface="Tahoma" pitchFamily="34" charset="0"/>
                <a:ea typeface="Tahoma" pitchFamily="34" charset="0"/>
                <a:cs typeface="Tahoma" pitchFamily="34" charset="0"/>
              </a:rPr>
              <a:t>L’oreille externe et l’oreille moyenne servent uniquement à l’audition, tandis que l’oreille interne sert à l’audition et à l’équilibre.</a:t>
            </a:r>
          </a:p>
          <a:p>
            <a:pPr eaLnBrk="1" hangingPunct="1">
              <a:lnSpc>
                <a:spcPct val="90000"/>
              </a:lnSpc>
              <a:defRPr/>
            </a:pPr>
            <a:endParaRPr lang="fr-CA" sz="2800" dirty="0">
              <a:solidFill>
                <a:srgbClr val="422100"/>
              </a:solidFill>
            </a:endParaRPr>
          </a:p>
        </p:txBody>
      </p:sp>
      <p:pic>
        <p:nvPicPr>
          <p:cNvPr id="176132" name="Picture 4" descr="Structures de l'oreille">
            <a:extLst>
              <a:ext uri="{FF2B5EF4-FFF2-40B4-BE49-F238E27FC236}">
                <a16:creationId xmlns:a16="http://schemas.microsoft.com/office/drawing/2014/main" id="{E8B256DB-ED38-56A5-1660-64635AD37309}"/>
              </a:ext>
            </a:extLst>
          </p:cNvPr>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4067175" y="2205038"/>
            <a:ext cx="4906963" cy="4340225"/>
          </a:xfrm>
          <a:noFill/>
          <a:extLst>
            <a:ext uri="{909E8E84-426E-40DD-AFC4-6F175D3DCCD1}">
              <a14:hiddenFill xmlns:a14="http://schemas.microsoft.com/office/drawing/2010/main">
                <a:solidFill>
                  <a:srgbClr val="FFFFFF"/>
                </a:solidFill>
              </a14:hiddenFill>
            </a:ext>
          </a:extLst>
        </p:spPr>
      </p:pic>
      <p:sp>
        <p:nvSpPr>
          <p:cNvPr id="176135" name="Text Box 7">
            <a:extLst>
              <a:ext uri="{FF2B5EF4-FFF2-40B4-BE49-F238E27FC236}">
                <a16:creationId xmlns:a16="http://schemas.microsoft.com/office/drawing/2014/main" id="{3948A3AD-4EEB-186D-10F3-F22938198C8A}"/>
              </a:ext>
            </a:extLst>
          </p:cNvPr>
          <p:cNvSpPr txBox="1">
            <a:spLocks noChangeArrowheads="1"/>
          </p:cNvSpPr>
          <p:nvPr/>
        </p:nvSpPr>
        <p:spPr bwMode="auto">
          <a:xfrm>
            <a:off x="4284663" y="1773238"/>
            <a:ext cx="1944687" cy="396875"/>
          </a:xfrm>
          <a:prstGeom prst="rect">
            <a:avLst/>
          </a:prstGeom>
          <a:noFill/>
          <a:ln w="9525">
            <a:noFill/>
            <a:miter lim="800000"/>
            <a:headEnd/>
            <a:tailEnd/>
          </a:ln>
          <a:effectLst/>
        </p:spPr>
        <p:txBody>
          <a:bodyPr>
            <a:spAutoFit/>
          </a:bodyPr>
          <a:lstStyle/>
          <a:p>
            <a:pPr eaLnBrk="1" hangingPunct="1">
              <a:spcBef>
                <a:spcPct val="50000"/>
              </a:spcBef>
              <a:defRPr/>
            </a:pPr>
            <a:r>
              <a:rPr lang="fr-CA" sz="2000" u="none" dirty="0">
                <a:solidFill>
                  <a:srgbClr val="FDE04D"/>
                </a:solidFill>
                <a:effectLst>
                  <a:outerShdw blurRad="38100" dist="38100" dir="2700000" algn="tl">
                    <a:srgbClr val="000000"/>
                  </a:outerShdw>
                </a:effectLst>
                <a:latin typeface="Tahoma" pitchFamily="34" charset="0"/>
                <a:ea typeface="Tahoma" pitchFamily="34" charset="0"/>
                <a:cs typeface="Tahoma" pitchFamily="34" charset="0"/>
              </a:rPr>
              <a:t>Oreille externe</a:t>
            </a:r>
          </a:p>
        </p:txBody>
      </p:sp>
      <p:sp>
        <p:nvSpPr>
          <p:cNvPr id="176136" name="Text Box 8">
            <a:extLst>
              <a:ext uri="{FF2B5EF4-FFF2-40B4-BE49-F238E27FC236}">
                <a16:creationId xmlns:a16="http://schemas.microsoft.com/office/drawing/2014/main" id="{E79A6087-C004-63D7-7F1E-D43CE8A57657}"/>
              </a:ext>
            </a:extLst>
          </p:cNvPr>
          <p:cNvSpPr txBox="1">
            <a:spLocks noChangeArrowheads="1"/>
          </p:cNvSpPr>
          <p:nvPr/>
        </p:nvSpPr>
        <p:spPr bwMode="auto">
          <a:xfrm>
            <a:off x="7380288" y="1773238"/>
            <a:ext cx="2232025" cy="396875"/>
          </a:xfrm>
          <a:prstGeom prst="rect">
            <a:avLst/>
          </a:prstGeom>
          <a:noFill/>
          <a:ln w="9525">
            <a:noFill/>
            <a:miter lim="800000"/>
            <a:headEnd/>
            <a:tailEnd/>
          </a:ln>
          <a:effectLst/>
        </p:spPr>
        <p:txBody>
          <a:bodyPr>
            <a:spAutoFit/>
          </a:bodyPr>
          <a:lstStyle/>
          <a:p>
            <a:pPr eaLnBrk="1" hangingPunct="1">
              <a:spcBef>
                <a:spcPct val="50000"/>
              </a:spcBef>
              <a:defRPr/>
            </a:pPr>
            <a:r>
              <a:rPr lang="fr-CA" sz="2000" u="none" dirty="0">
                <a:solidFill>
                  <a:srgbClr val="8B0B0B"/>
                </a:solidFill>
                <a:effectLst>
                  <a:outerShdw blurRad="38100" dist="38100" dir="2700000" algn="tl">
                    <a:srgbClr val="000000"/>
                  </a:outerShdw>
                </a:effectLst>
                <a:latin typeface="Tahoma" pitchFamily="34" charset="0"/>
                <a:ea typeface="Tahoma" pitchFamily="34" charset="0"/>
                <a:cs typeface="Tahoma" pitchFamily="34" charset="0"/>
              </a:rPr>
              <a:t>Oreille interne</a:t>
            </a:r>
          </a:p>
        </p:txBody>
      </p:sp>
      <p:sp>
        <p:nvSpPr>
          <p:cNvPr id="176137" name="Text Box 9">
            <a:extLst>
              <a:ext uri="{FF2B5EF4-FFF2-40B4-BE49-F238E27FC236}">
                <a16:creationId xmlns:a16="http://schemas.microsoft.com/office/drawing/2014/main" id="{522B2A09-5F3B-1C02-208B-BD12B8249CBD}"/>
              </a:ext>
            </a:extLst>
          </p:cNvPr>
          <p:cNvSpPr txBox="1">
            <a:spLocks noChangeArrowheads="1"/>
          </p:cNvSpPr>
          <p:nvPr/>
        </p:nvSpPr>
        <p:spPr bwMode="auto">
          <a:xfrm>
            <a:off x="6011863" y="1484313"/>
            <a:ext cx="1512887" cy="701675"/>
          </a:xfrm>
          <a:prstGeom prst="rect">
            <a:avLst/>
          </a:prstGeom>
          <a:noFill/>
          <a:ln w="9525">
            <a:noFill/>
            <a:miter lim="800000"/>
            <a:headEnd/>
            <a:tailEnd/>
          </a:ln>
          <a:effectLst/>
        </p:spPr>
        <p:txBody>
          <a:bodyPr>
            <a:spAutoFit/>
          </a:bodyPr>
          <a:lstStyle/>
          <a:p>
            <a:pPr algn="ctr" eaLnBrk="1" hangingPunct="1">
              <a:spcBef>
                <a:spcPct val="50000"/>
              </a:spcBef>
              <a:defRPr/>
            </a:pPr>
            <a:r>
              <a:rPr lang="fr-CA" sz="2000" u="none" dirty="0">
                <a:solidFill>
                  <a:srgbClr val="000099"/>
                </a:solidFill>
                <a:effectLst>
                  <a:outerShdw blurRad="38100" dist="38100" dir="2700000" algn="tl">
                    <a:srgbClr val="000000"/>
                  </a:outerShdw>
                </a:effectLst>
                <a:latin typeface="Tahoma" pitchFamily="34" charset="0"/>
                <a:ea typeface="Tahoma" pitchFamily="34" charset="0"/>
                <a:cs typeface="Tahoma" pitchFamily="34" charset="0"/>
              </a:rPr>
              <a:t>Oreille moyenne</a:t>
            </a:r>
          </a:p>
        </p:txBody>
      </p:sp>
      <mc:AlternateContent xmlns:mc="http://schemas.openxmlformats.org/markup-compatibility/2006" xmlns:p14="http://schemas.microsoft.com/office/powerpoint/2010/main">
        <mc:Choice Requires="p14">
          <p:contentPart p14:bwMode="auto" r:id="rId3">
            <p14:nvContentPartPr>
              <p14:cNvPr id="1026" name="Ink 10">
                <a:extLst>
                  <a:ext uri="{FF2B5EF4-FFF2-40B4-BE49-F238E27FC236}">
                    <a16:creationId xmlns:a16="http://schemas.microsoft.com/office/drawing/2014/main" id="{312E8117-7F5C-B905-8FC6-ED43CEBE9614}"/>
                  </a:ext>
                </a:extLst>
              </p14:cNvPr>
              <p14:cNvContentPartPr>
                <a14:cpLocks xmlns:a14="http://schemas.microsoft.com/office/drawing/2010/main" noRot="1" noChangeAspect="1" noEditPoints="1" noChangeArrowheads="1" noChangeShapeType="1"/>
              </p14:cNvContentPartPr>
              <p14:nvPr/>
            </p14:nvContentPartPr>
            <p14:xfrm>
              <a:off x="4200525" y="2811463"/>
              <a:ext cx="609600" cy="9525"/>
            </p14:xfrm>
          </p:contentPart>
        </mc:Choice>
        <mc:Fallback xmlns="">
          <p:pic>
            <p:nvPicPr>
              <p:cNvPr id="1026" name="Ink 10">
                <a:extLst>
                  <a:ext uri="{FF2B5EF4-FFF2-40B4-BE49-F238E27FC236}">
                    <a16:creationId xmlns:a16="http://schemas.microsoft.com/office/drawing/2014/main" id="{312E8117-7F5C-B905-8FC6-ED43CEBE9614}"/>
                  </a:ext>
                </a:extLst>
              </p:cNvPr>
              <p:cNvPicPr>
                <a:picLocks noRot="1" noChangeAspect="1" noEditPoints="1" noChangeArrowheads="1" noChangeShapeType="1"/>
              </p:cNvPicPr>
              <p:nvPr/>
            </p:nvPicPr>
            <p:blipFill>
              <a:blip r:embed="rId4"/>
              <a:stretch>
                <a:fillRect/>
              </a:stretch>
            </p:blipFill>
            <p:spPr>
              <a:xfrm>
                <a:off x="4184682" y="2757386"/>
                <a:ext cx="640926" cy="11768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1027" name="Ink 11">
                <a:extLst>
                  <a:ext uri="{FF2B5EF4-FFF2-40B4-BE49-F238E27FC236}">
                    <a16:creationId xmlns:a16="http://schemas.microsoft.com/office/drawing/2014/main" id="{3EEE32DA-0875-BED3-8CCB-A756491AFC42}"/>
                  </a:ext>
                </a:extLst>
              </p14:cNvPr>
              <p14:cNvContentPartPr>
                <a14:cpLocks xmlns:a14="http://schemas.microsoft.com/office/drawing/2010/main" noRot="1" noChangeAspect="1" noEditPoints="1" noChangeArrowheads="1" noChangeShapeType="1"/>
              </p14:cNvContentPartPr>
              <p14:nvPr/>
            </p14:nvContentPartPr>
            <p14:xfrm>
              <a:off x="5349875" y="5922963"/>
              <a:ext cx="1131888" cy="146050"/>
            </p14:xfrm>
          </p:contentPart>
        </mc:Choice>
        <mc:Fallback xmlns="">
          <p:pic>
            <p:nvPicPr>
              <p:cNvPr id="1027" name="Ink 11">
                <a:extLst>
                  <a:ext uri="{FF2B5EF4-FFF2-40B4-BE49-F238E27FC236}">
                    <a16:creationId xmlns:a16="http://schemas.microsoft.com/office/drawing/2014/main" id="{3EEE32DA-0875-BED3-8CCB-A756491AFC42}"/>
                  </a:ext>
                </a:extLst>
              </p:cNvPr>
              <p:cNvPicPr>
                <a:picLocks noRot="1" noChangeAspect="1" noEditPoints="1" noChangeArrowheads="1" noChangeShapeType="1"/>
              </p:cNvPicPr>
              <p:nvPr/>
            </p:nvPicPr>
            <p:blipFill>
              <a:blip r:embed="rId6"/>
              <a:stretch>
                <a:fillRect/>
              </a:stretch>
            </p:blipFill>
            <p:spPr>
              <a:xfrm>
                <a:off x="5334034" y="5859806"/>
                <a:ext cx="1163209" cy="272364"/>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1028" name="Ink 12">
                <a:extLst>
                  <a:ext uri="{FF2B5EF4-FFF2-40B4-BE49-F238E27FC236}">
                    <a16:creationId xmlns:a16="http://schemas.microsoft.com/office/drawing/2014/main" id="{9F95A3EB-D699-0447-E268-912D41B5DD40}"/>
                  </a:ext>
                </a:extLst>
              </p14:cNvPr>
              <p14:cNvContentPartPr>
                <a14:cpLocks xmlns:a14="http://schemas.microsoft.com/office/drawing/2010/main" noRot="1" noChangeAspect="1" noEditPoints="1" noChangeArrowheads="1" noChangeShapeType="1"/>
              </p14:cNvContentPartPr>
              <p14:nvPr/>
            </p14:nvContentPartPr>
            <p14:xfrm>
              <a:off x="5546725" y="6189663"/>
              <a:ext cx="574675" cy="7937"/>
            </p14:xfrm>
          </p:contentPart>
        </mc:Choice>
        <mc:Fallback xmlns="">
          <p:pic>
            <p:nvPicPr>
              <p:cNvPr id="1028" name="Ink 12">
                <a:extLst>
                  <a:ext uri="{FF2B5EF4-FFF2-40B4-BE49-F238E27FC236}">
                    <a16:creationId xmlns:a16="http://schemas.microsoft.com/office/drawing/2014/main" id="{9F95A3EB-D699-0447-E268-912D41B5DD40}"/>
                  </a:ext>
                </a:extLst>
              </p:cNvPr>
              <p:cNvPicPr>
                <a:picLocks noRot="1" noChangeAspect="1" noEditPoints="1" noChangeArrowheads="1" noChangeShapeType="1"/>
              </p:cNvPicPr>
              <p:nvPr/>
            </p:nvPicPr>
            <p:blipFill>
              <a:blip r:embed="rId8"/>
              <a:stretch>
                <a:fillRect/>
              </a:stretch>
            </p:blipFill>
            <p:spPr>
              <a:xfrm>
                <a:off x="5530882" y="6126167"/>
                <a:ext cx="606001" cy="134929"/>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1029" name="Ink 13">
                <a:extLst>
                  <a:ext uri="{FF2B5EF4-FFF2-40B4-BE49-F238E27FC236}">
                    <a16:creationId xmlns:a16="http://schemas.microsoft.com/office/drawing/2014/main" id="{2DAA8DAD-224A-5D93-7728-5C60F8014B90}"/>
                  </a:ext>
                </a:extLst>
              </p14:cNvPr>
              <p14:cNvContentPartPr>
                <a14:cpLocks xmlns:a14="http://schemas.microsoft.com/office/drawing/2010/main" noRot="1" noChangeAspect="1" noEditPoints="1" noChangeArrowheads="1" noChangeShapeType="1"/>
              </p14:cNvContentPartPr>
              <p14:nvPr/>
            </p14:nvContentPartPr>
            <p14:xfrm>
              <a:off x="6446838" y="5751513"/>
              <a:ext cx="625475" cy="69850"/>
            </p14:xfrm>
          </p:contentPart>
        </mc:Choice>
        <mc:Fallback xmlns="">
          <p:pic>
            <p:nvPicPr>
              <p:cNvPr id="1029" name="Ink 13">
                <a:extLst>
                  <a:ext uri="{FF2B5EF4-FFF2-40B4-BE49-F238E27FC236}">
                    <a16:creationId xmlns:a16="http://schemas.microsoft.com/office/drawing/2014/main" id="{2DAA8DAD-224A-5D93-7728-5C60F8014B90}"/>
                  </a:ext>
                </a:extLst>
              </p:cNvPr>
              <p:cNvPicPr>
                <a:picLocks noRot="1" noChangeAspect="1" noEditPoints="1" noChangeArrowheads="1" noChangeShapeType="1"/>
              </p:cNvPicPr>
              <p:nvPr/>
            </p:nvPicPr>
            <p:blipFill>
              <a:blip r:embed="rId10"/>
              <a:stretch>
                <a:fillRect/>
              </a:stretch>
            </p:blipFill>
            <p:spPr>
              <a:xfrm>
                <a:off x="6430994" y="5688144"/>
                <a:ext cx="656803" cy="196588"/>
              </a:xfrm>
              <a:prstGeom prst="rect">
                <a:avLst/>
              </a:prstGeom>
            </p:spPr>
          </p:pic>
        </mc:Fallback>
      </mc:AlternateContent>
      <mc:AlternateContent xmlns:mc="http://schemas.openxmlformats.org/markup-compatibility/2006" xmlns:p14="http://schemas.microsoft.com/office/powerpoint/2010/main">
        <mc:Choice Requires="p14">
          <p:contentPart p14:bwMode="auto" r:id="rId11">
            <p14:nvContentPartPr>
              <p14:cNvPr id="1030" name="Ink 14">
                <a:extLst>
                  <a:ext uri="{FF2B5EF4-FFF2-40B4-BE49-F238E27FC236}">
                    <a16:creationId xmlns:a16="http://schemas.microsoft.com/office/drawing/2014/main" id="{08B1582C-9B33-3EDF-2E0D-486DBE9DE400}"/>
                  </a:ext>
                </a:extLst>
              </p14:cNvPr>
              <p14:cNvContentPartPr>
                <a14:cpLocks xmlns:a14="http://schemas.microsoft.com/office/drawing/2010/main" noRot="1" noChangeAspect="1" noEditPoints="1" noChangeArrowheads="1" noChangeShapeType="1"/>
              </p14:cNvContentPartPr>
              <p14:nvPr/>
            </p14:nvContentPartPr>
            <p14:xfrm>
              <a:off x="6815138" y="5794375"/>
              <a:ext cx="239712" cy="17463"/>
            </p14:xfrm>
          </p:contentPart>
        </mc:Choice>
        <mc:Fallback xmlns="">
          <p:pic>
            <p:nvPicPr>
              <p:cNvPr id="1030" name="Ink 14">
                <a:extLst>
                  <a:ext uri="{FF2B5EF4-FFF2-40B4-BE49-F238E27FC236}">
                    <a16:creationId xmlns:a16="http://schemas.microsoft.com/office/drawing/2014/main" id="{08B1582C-9B33-3EDF-2E0D-486DBE9DE400}"/>
                  </a:ext>
                </a:extLst>
              </p:cNvPr>
              <p:cNvPicPr>
                <a:picLocks noRot="1" noChangeAspect="1" noEditPoints="1" noChangeArrowheads="1" noChangeShapeType="1"/>
              </p:cNvPicPr>
              <p:nvPr/>
            </p:nvPicPr>
            <p:blipFill>
              <a:blip r:embed="rId12"/>
              <a:stretch>
                <a:fillRect/>
              </a:stretch>
            </p:blipFill>
            <p:spPr>
              <a:xfrm>
                <a:off x="6799301" y="5732905"/>
                <a:ext cx="271026" cy="140403"/>
              </a:xfrm>
              <a:prstGeom prst="rect">
                <a:avLst/>
              </a:prstGeom>
            </p:spPr>
          </p:pic>
        </mc:Fallback>
      </mc:AlternateContent>
      <mc:AlternateContent xmlns:mc="http://schemas.openxmlformats.org/markup-compatibility/2006" xmlns:p14="http://schemas.microsoft.com/office/powerpoint/2010/main">
        <mc:Choice Requires="p14">
          <p:contentPart p14:bwMode="auto" r:id="rId13">
            <p14:nvContentPartPr>
              <p14:cNvPr id="1031" name="Ink 15">
                <a:extLst>
                  <a:ext uri="{FF2B5EF4-FFF2-40B4-BE49-F238E27FC236}">
                    <a16:creationId xmlns:a16="http://schemas.microsoft.com/office/drawing/2014/main" id="{406F9AD8-7AB7-67F6-89D3-397700FBE1D2}"/>
                  </a:ext>
                </a:extLst>
              </p14:cNvPr>
              <p14:cNvContentPartPr>
                <a14:cpLocks xmlns:a14="http://schemas.microsoft.com/office/drawing/2010/main" noRot="1" noChangeAspect="1" noEditPoints="1" noChangeArrowheads="1" noChangeShapeType="1"/>
              </p14:cNvContentPartPr>
              <p14:nvPr/>
            </p14:nvContentPartPr>
            <p14:xfrm>
              <a:off x="5821363" y="3051175"/>
              <a:ext cx="582612" cy="34925"/>
            </p14:xfrm>
          </p:contentPart>
        </mc:Choice>
        <mc:Fallback xmlns="">
          <p:pic>
            <p:nvPicPr>
              <p:cNvPr id="1031" name="Ink 15">
                <a:extLst>
                  <a:ext uri="{FF2B5EF4-FFF2-40B4-BE49-F238E27FC236}">
                    <a16:creationId xmlns:a16="http://schemas.microsoft.com/office/drawing/2014/main" id="{406F9AD8-7AB7-67F6-89D3-397700FBE1D2}"/>
                  </a:ext>
                </a:extLst>
              </p:cNvPr>
              <p:cNvPicPr>
                <a:picLocks noRot="1" noChangeAspect="1" noEditPoints="1" noChangeArrowheads="1" noChangeShapeType="1"/>
              </p:cNvPicPr>
              <p:nvPr/>
            </p:nvPicPr>
            <p:blipFill>
              <a:blip r:embed="rId14"/>
              <a:stretch>
                <a:fillRect/>
              </a:stretch>
            </p:blipFill>
            <p:spPr>
              <a:xfrm>
                <a:off x="5805519" y="2988453"/>
                <a:ext cx="613939" cy="160370"/>
              </a:xfrm>
              <a:prstGeom prst="rect">
                <a:avLst/>
              </a:prstGeom>
            </p:spPr>
          </p:pic>
        </mc:Fallback>
      </mc:AlternateContent>
      <mc:AlternateContent xmlns:mc="http://schemas.openxmlformats.org/markup-compatibility/2006" xmlns:p14="http://schemas.microsoft.com/office/powerpoint/2010/main">
        <mc:Choice Requires="p14">
          <p:contentPart p14:bwMode="auto" r:id="rId15">
            <p14:nvContentPartPr>
              <p14:cNvPr id="1032" name="Ink 16">
                <a:extLst>
                  <a:ext uri="{FF2B5EF4-FFF2-40B4-BE49-F238E27FC236}">
                    <a16:creationId xmlns:a16="http://schemas.microsoft.com/office/drawing/2014/main" id="{612EDBB1-6B86-25F9-6547-243E90946737}"/>
                  </a:ext>
                </a:extLst>
              </p14:cNvPr>
              <p14:cNvContentPartPr>
                <a14:cpLocks xmlns:a14="http://schemas.microsoft.com/office/drawing/2010/main" noRot="1" noChangeAspect="1" noEditPoints="1" noChangeArrowheads="1" noChangeShapeType="1"/>
              </p14:cNvContentPartPr>
              <p14:nvPr/>
            </p14:nvContentPartPr>
            <p14:xfrm>
              <a:off x="6146800" y="3292475"/>
              <a:ext cx="668338" cy="60325"/>
            </p14:xfrm>
          </p:contentPart>
        </mc:Choice>
        <mc:Fallback xmlns="">
          <p:pic>
            <p:nvPicPr>
              <p:cNvPr id="1032" name="Ink 16">
                <a:extLst>
                  <a:ext uri="{FF2B5EF4-FFF2-40B4-BE49-F238E27FC236}">
                    <a16:creationId xmlns:a16="http://schemas.microsoft.com/office/drawing/2014/main" id="{612EDBB1-6B86-25F9-6547-243E90946737}"/>
                  </a:ext>
                </a:extLst>
              </p:cNvPr>
              <p:cNvPicPr>
                <a:picLocks noRot="1" noChangeAspect="1" noEditPoints="1" noChangeArrowheads="1" noChangeShapeType="1"/>
              </p:cNvPicPr>
              <p:nvPr/>
            </p:nvPicPr>
            <p:blipFill>
              <a:blip r:embed="rId16"/>
              <a:stretch>
                <a:fillRect/>
              </a:stretch>
            </p:blipFill>
            <p:spPr>
              <a:xfrm>
                <a:off x="6130990" y="3228899"/>
                <a:ext cx="699599" cy="187477"/>
              </a:xfrm>
              <a:prstGeom prst="rect">
                <a:avLst/>
              </a:prstGeom>
            </p:spPr>
          </p:pic>
        </mc:Fallback>
      </mc:AlternateContent>
      <mc:AlternateContent xmlns:mc="http://schemas.openxmlformats.org/markup-compatibility/2006" xmlns:p14="http://schemas.microsoft.com/office/powerpoint/2010/main">
        <mc:Choice Requires="p14">
          <p:contentPart p14:bwMode="auto" r:id="rId17">
            <p14:nvContentPartPr>
              <p14:cNvPr id="1033" name="Ink 17">
                <a:extLst>
                  <a:ext uri="{FF2B5EF4-FFF2-40B4-BE49-F238E27FC236}">
                    <a16:creationId xmlns:a16="http://schemas.microsoft.com/office/drawing/2014/main" id="{FF112629-2EED-6C27-E8D2-2EA6FF3D409C}"/>
                  </a:ext>
                </a:extLst>
              </p14:cNvPr>
              <p14:cNvContentPartPr>
                <a14:cpLocks xmlns:a14="http://schemas.microsoft.com/office/drawing/2010/main" noRot="1" noChangeAspect="1" noEditPoints="1" noChangeArrowheads="1" noChangeShapeType="1"/>
              </p14:cNvContentPartPr>
              <p14:nvPr/>
            </p14:nvContentPartPr>
            <p14:xfrm>
              <a:off x="6523038" y="3522663"/>
              <a:ext cx="387350" cy="19050"/>
            </p14:xfrm>
          </p:contentPart>
        </mc:Choice>
        <mc:Fallback xmlns="">
          <p:pic>
            <p:nvPicPr>
              <p:cNvPr id="1033" name="Ink 17">
                <a:extLst>
                  <a:ext uri="{FF2B5EF4-FFF2-40B4-BE49-F238E27FC236}">
                    <a16:creationId xmlns:a16="http://schemas.microsoft.com/office/drawing/2014/main" id="{FF112629-2EED-6C27-E8D2-2EA6FF3D409C}"/>
                  </a:ext>
                </a:extLst>
              </p:cNvPr>
              <p:cNvPicPr>
                <a:picLocks noRot="1" noChangeAspect="1" noEditPoints="1" noChangeArrowheads="1" noChangeShapeType="1"/>
              </p:cNvPicPr>
              <p:nvPr/>
            </p:nvPicPr>
            <p:blipFill>
              <a:blip r:embed="rId18"/>
              <a:stretch>
                <a:fillRect/>
              </a:stretch>
            </p:blipFill>
            <p:spPr>
              <a:xfrm>
                <a:off x="6507198" y="3459403"/>
                <a:ext cx="418669" cy="145571"/>
              </a:xfrm>
              <a:prstGeom prst="rect">
                <a:avLst/>
              </a:prstGeom>
            </p:spPr>
          </p:pic>
        </mc:Fallback>
      </mc:AlternateContent>
      <mc:AlternateContent xmlns:mc="http://schemas.openxmlformats.org/markup-compatibility/2006" xmlns:p14="http://schemas.microsoft.com/office/powerpoint/2010/main">
        <mc:Choice Requires="p14">
          <p:contentPart p14:bwMode="auto" r:id="rId19">
            <p14:nvContentPartPr>
              <p14:cNvPr id="1034" name="Ink 18">
                <a:extLst>
                  <a:ext uri="{FF2B5EF4-FFF2-40B4-BE49-F238E27FC236}">
                    <a16:creationId xmlns:a16="http://schemas.microsoft.com/office/drawing/2014/main" id="{78A3835E-11DD-862D-70A9-76DC2060EA09}"/>
                  </a:ext>
                </a:extLst>
              </p14:cNvPr>
              <p14:cNvContentPartPr>
                <a14:cpLocks xmlns:a14="http://schemas.microsoft.com/office/drawing/2010/main" noRot="1" noChangeAspect="1" noEditPoints="1" noChangeArrowheads="1" noChangeShapeType="1"/>
              </p14:cNvContentPartPr>
              <p14:nvPr/>
            </p14:nvContentPartPr>
            <p14:xfrm>
              <a:off x="6154738" y="6361113"/>
              <a:ext cx="1492250" cy="34925"/>
            </p14:xfrm>
          </p:contentPart>
        </mc:Choice>
        <mc:Fallback xmlns="">
          <p:pic>
            <p:nvPicPr>
              <p:cNvPr id="1034" name="Ink 18">
                <a:extLst>
                  <a:ext uri="{FF2B5EF4-FFF2-40B4-BE49-F238E27FC236}">
                    <a16:creationId xmlns:a16="http://schemas.microsoft.com/office/drawing/2014/main" id="{78A3835E-11DD-862D-70A9-76DC2060EA09}"/>
                  </a:ext>
                </a:extLst>
              </p:cNvPr>
              <p:cNvPicPr>
                <a:picLocks noRot="1" noChangeAspect="1" noEditPoints="1" noChangeArrowheads="1" noChangeShapeType="1"/>
              </p:cNvPicPr>
              <p:nvPr/>
            </p:nvPicPr>
            <p:blipFill>
              <a:blip r:embed="rId20"/>
              <a:stretch>
                <a:fillRect/>
              </a:stretch>
            </p:blipFill>
            <p:spPr>
              <a:xfrm>
                <a:off x="6138897" y="6299024"/>
                <a:ext cx="1523571" cy="159103"/>
              </a:xfrm>
              <a:prstGeom prst="rect">
                <a:avLst/>
              </a:prstGeom>
            </p:spPr>
          </p:pic>
        </mc:Fallback>
      </mc:AlternateContent>
      <mc:AlternateContent xmlns:mc="http://schemas.openxmlformats.org/markup-compatibility/2006" xmlns:p14="http://schemas.microsoft.com/office/powerpoint/2010/main">
        <mc:Choice Requires="p14">
          <p:contentPart p14:bwMode="auto" r:id="rId21">
            <p14:nvContentPartPr>
              <p14:cNvPr id="1035" name="Ink 19">
                <a:extLst>
                  <a:ext uri="{FF2B5EF4-FFF2-40B4-BE49-F238E27FC236}">
                    <a16:creationId xmlns:a16="http://schemas.microsoft.com/office/drawing/2014/main" id="{01CA2246-0802-539B-AF23-C079CCF30A86}"/>
                  </a:ext>
                </a:extLst>
              </p14:cNvPr>
              <p14:cNvContentPartPr>
                <a14:cpLocks xmlns:a14="http://schemas.microsoft.com/office/drawing/2010/main" noRot="1" noChangeAspect="1" noEditPoints="1" noChangeArrowheads="1" noChangeShapeType="1"/>
              </p14:cNvContentPartPr>
              <p14:nvPr/>
            </p14:nvContentPartPr>
            <p14:xfrm>
              <a:off x="6172200" y="6403975"/>
              <a:ext cx="1414463" cy="25400"/>
            </p14:xfrm>
          </p:contentPart>
        </mc:Choice>
        <mc:Fallback xmlns="">
          <p:pic>
            <p:nvPicPr>
              <p:cNvPr id="1035" name="Ink 19">
                <a:extLst>
                  <a:ext uri="{FF2B5EF4-FFF2-40B4-BE49-F238E27FC236}">
                    <a16:creationId xmlns:a16="http://schemas.microsoft.com/office/drawing/2014/main" id="{01CA2246-0802-539B-AF23-C079CCF30A86}"/>
                  </a:ext>
                </a:extLst>
              </p:cNvPr>
              <p:cNvPicPr>
                <a:picLocks noRot="1" noChangeAspect="1" noEditPoints="1" noChangeArrowheads="1" noChangeShapeType="1"/>
              </p:cNvPicPr>
              <p:nvPr/>
            </p:nvPicPr>
            <p:blipFill>
              <a:blip r:embed="rId22"/>
              <a:stretch>
                <a:fillRect/>
              </a:stretch>
            </p:blipFill>
            <p:spPr>
              <a:xfrm>
                <a:off x="6156360" y="6341886"/>
                <a:ext cx="1445784" cy="149578"/>
              </a:xfrm>
              <a:prstGeom prst="rect">
                <a:avLst/>
              </a:prstGeom>
            </p:spPr>
          </p:pic>
        </mc:Fallback>
      </mc:AlternateContent>
      <mc:AlternateContent xmlns:mc="http://schemas.openxmlformats.org/markup-compatibility/2006" xmlns:p14="http://schemas.microsoft.com/office/powerpoint/2010/main">
        <mc:Choice Requires="p14">
          <p:contentPart p14:bwMode="auto" r:id="rId23">
            <p14:nvContentPartPr>
              <p14:cNvPr id="1036" name="Ink 20">
                <a:extLst>
                  <a:ext uri="{FF2B5EF4-FFF2-40B4-BE49-F238E27FC236}">
                    <a16:creationId xmlns:a16="http://schemas.microsoft.com/office/drawing/2014/main" id="{4E101063-3850-551A-7701-78AA50F9F152}"/>
                  </a:ext>
                </a:extLst>
              </p14:cNvPr>
              <p14:cNvContentPartPr>
                <a14:cpLocks xmlns:a14="http://schemas.microsoft.com/office/drawing/2010/main" noRot="1" noChangeAspect="1" noEditPoints="1" noChangeArrowheads="1" noChangeShapeType="1"/>
              </p14:cNvContentPartPr>
              <p14:nvPr/>
            </p14:nvContentPartPr>
            <p14:xfrm>
              <a:off x="6369050" y="2760663"/>
              <a:ext cx="1817688" cy="42862"/>
            </p14:xfrm>
          </p:contentPart>
        </mc:Choice>
        <mc:Fallback xmlns="">
          <p:pic>
            <p:nvPicPr>
              <p:cNvPr id="1036" name="Ink 20">
                <a:extLst>
                  <a:ext uri="{FF2B5EF4-FFF2-40B4-BE49-F238E27FC236}">
                    <a16:creationId xmlns:a16="http://schemas.microsoft.com/office/drawing/2014/main" id="{4E101063-3850-551A-7701-78AA50F9F152}"/>
                  </a:ext>
                </a:extLst>
              </p:cNvPr>
              <p:cNvPicPr>
                <a:picLocks noRot="1" noChangeAspect="1" noEditPoints="1" noChangeArrowheads="1" noChangeShapeType="1"/>
              </p:cNvPicPr>
              <p:nvPr/>
            </p:nvPicPr>
            <p:blipFill>
              <a:blip r:embed="rId24"/>
              <a:stretch>
                <a:fillRect/>
              </a:stretch>
            </p:blipFill>
            <p:spPr>
              <a:xfrm>
                <a:off x="6353210" y="2696733"/>
                <a:ext cx="1849009" cy="170722"/>
              </a:xfrm>
              <a:prstGeom prst="rect">
                <a:avLst/>
              </a:prstGeom>
            </p:spPr>
          </p:pic>
        </mc:Fallback>
      </mc:AlternateContent>
      <mc:AlternateContent xmlns:mc="http://schemas.openxmlformats.org/markup-compatibility/2006" xmlns:p14="http://schemas.microsoft.com/office/powerpoint/2010/main">
        <mc:Choice Requires="p14">
          <p:contentPart p14:bwMode="auto" r:id="rId25">
            <p14:nvContentPartPr>
              <p14:cNvPr id="1037" name="Ink 21">
                <a:extLst>
                  <a:ext uri="{FF2B5EF4-FFF2-40B4-BE49-F238E27FC236}">
                    <a16:creationId xmlns:a16="http://schemas.microsoft.com/office/drawing/2014/main" id="{7BE8CEB8-D8A1-7430-04C5-54C21BD19CBA}"/>
                  </a:ext>
                </a:extLst>
              </p14:cNvPr>
              <p14:cNvContentPartPr>
                <a14:cpLocks xmlns:a14="http://schemas.microsoft.com/office/drawing/2010/main" noRot="1" noChangeAspect="1" noEditPoints="1" noChangeArrowheads="1" noChangeShapeType="1"/>
              </p14:cNvContentPartPr>
              <p14:nvPr/>
            </p14:nvContentPartPr>
            <p14:xfrm>
              <a:off x="8101013" y="3386138"/>
              <a:ext cx="1587" cy="1587"/>
            </p14:xfrm>
          </p:contentPart>
        </mc:Choice>
        <mc:Fallback xmlns="">
          <p:pic>
            <p:nvPicPr>
              <p:cNvPr id="1037" name="Ink 21">
                <a:extLst>
                  <a:ext uri="{FF2B5EF4-FFF2-40B4-BE49-F238E27FC236}">
                    <a16:creationId xmlns:a16="http://schemas.microsoft.com/office/drawing/2014/main" id="{7BE8CEB8-D8A1-7430-04C5-54C21BD19CBA}"/>
                  </a:ext>
                </a:extLst>
              </p:cNvPr>
              <p:cNvPicPr>
                <a:picLocks noRot="1" noChangeAspect="1" noEditPoints="1" noChangeArrowheads="1" noChangeShapeType="1"/>
              </p:cNvPicPr>
              <p:nvPr/>
            </p:nvPicPr>
            <p:blipFill>
              <a:blip r:embed="rId26"/>
              <a:stretch>
                <a:fillRect/>
              </a:stretch>
            </p:blipFill>
            <p:spPr>
              <a:xfrm>
                <a:off x="8031185" y="3106826"/>
                <a:ext cx="139656" cy="560211"/>
              </a:xfrm>
              <a:prstGeom prst="rect">
                <a:avLst/>
              </a:prstGeom>
            </p:spPr>
          </p:pic>
        </mc:Fallback>
      </mc:AlternateContent>
      <mc:AlternateContent xmlns:mc="http://schemas.openxmlformats.org/markup-compatibility/2006" xmlns:p14="http://schemas.microsoft.com/office/powerpoint/2010/main">
        <mc:Choice Requires="p14">
          <p:contentPart p14:bwMode="auto" r:id="rId27">
            <p14:nvContentPartPr>
              <p14:cNvPr id="1038" name="Ink 22">
                <a:extLst>
                  <a:ext uri="{FF2B5EF4-FFF2-40B4-BE49-F238E27FC236}">
                    <a16:creationId xmlns:a16="http://schemas.microsoft.com/office/drawing/2014/main" id="{FA956C2F-0427-BA10-DB08-833035B2E90F}"/>
                  </a:ext>
                </a:extLst>
              </p14:cNvPr>
              <p14:cNvContentPartPr>
                <a14:cpLocks xmlns:a14="http://schemas.microsoft.com/office/drawing/2010/main" noRot="1" noChangeAspect="1" noEditPoints="1" noChangeArrowheads="1" noChangeShapeType="1"/>
              </p14:cNvContentPartPr>
              <p14:nvPr/>
            </p14:nvContentPartPr>
            <p14:xfrm>
              <a:off x="8366125" y="5100638"/>
              <a:ext cx="574675" cy="17462"/>
            </p14:xfrm>
          </p:contentPart>
        </mc:Choice>
        <mc:Fallback xmlns="">
          <p:pic>
            <p:nvPicPr>
              <p:cNvPr id="1038" name="Ink 22">
                <a:extLst>
                  <a:ext uri="{FF2B5EF4-FFF2-40B4-BE49-F238E27FC236}">
                    <a16:creationId xmlns:a16="http://schemas.microsoft.com/office/drawing/2014/main" id="{FA956C2F-0427-BA10-DB08-833035B2E90F}"/>
                  </a:ext>
                </a:extLst>
              </p:cNvPr>
              <p:cNvPicPr>
                <a:picLocks noRot="1" noChangeAspect="1" noEditPoints="1" noChangeArrowheads="1" noChangeShapeType="1"/>
              </p:cNvPicPr>
              <p:nvPr/>
            </p:nvPicPr>
            <p:blipFill>
              <a:blip r:embed="rId28"/>
              <a:stretch>
                <a:fillRect/>
              </a:stretch>
            </p:blipFill>
            <p:spPr>
              <a:xfrm>
                <a:off x="8350292" y="5037917"/>
                <a:ext cx="605982" cy="142903"/>
              </a:xfrm>
              <a:prstGeom prst="rect">
                <a:avLst/>
              </a:prstGeom>
            </p:spPr>
          </p:pic>
        </mc:Fallback>
      </mc:AlternateContent>
      <mc:AlternateContent xmlns:mc="http://schemas.openxmlformats.org/markup-compatibility/2006" xmlns:p14="http://schemas.microsoft.com/office/powerpoint/2010/main">
        <mc:Choice Requires="p14">
          <p:contentPart p14:bwMode="auto" r:id="rId29">
            <p14:nvContentPartPr>
              <p14:cNvPr id="1039" name="Ink 23">
                <a:extLst>
                  <a:ext uri="{FF2B5EF4-FFF2-40B4-BE49-F238E27FC236}">
                    <a16:creationId xmlns:a16="http://schemas.microsoft.com/office/drawing/2014/main" id="{9988DF42-7A82-2A29-6CB9-3E9844698B3C}"/>
                  </a:ext>
                </a:extLst>
              </p14:cNvPr>
              <p14:cNvContentPartPr>
                <a14:cpLocks xmlns:a14="http://schemas.microsoft.com/office/drawing/2010/main" noRot="1" noChangeAspect="1" noEditPoints="1" noChangeArrowheads="1" noChangeShapeType="1"/>
              </p14:cNvContentPartPr>
              <p14:nvPr/>
            </p14:nvContentPartPr>
            <p14:xfrm>
              <a:off x="8118475" y="5494338"/>
              <a:ext cx="685800" cy="26987"/>
            </p14:xfrm>
          </p:contentPart>
        </mc:Choice>
        <mc:Fallback xmlns="">
          <p:pic>
            <p:nvPicPr>
              <p:cNvPr id="1039" name="Ink 23">
                <a:extLst>
                  <a:ext uri="{FF2B5EF4-FFF2-40B4-BE49-F238E27FC236}">
                    <a16:creationId xmlns:a16="http://schemas.microsoft.com/office/drawing/2014/main" id="{9988DF42-7A82-2A29-6CB9-3E9844698B3C}"/>
                  </a:ext>
                </a:extLst>
              </p:cNvPr>
              <p:cNvPicPr>
                <a:picLocks noRot="1" noChangeAspect="1" noEditPoints="1" noChangeArrowheads="1" noChangeShapeType="1"/>
              </p:cNvPicPr>
              <p:nvPr/>
            </p:nvPicPr>
            <p:blipFill>
              <a:blip r:embed="rId30"/>
              <a:stretch>
                <a:fillRect/>
              </a:stretch>
            </p:blipFill>
            <p:spPr>
              <a:xfrm>
                <a:off x="8102643" y="5432653"/>
                <a:ext cx="717104" cy="150356"/>
              </a:xfrm>
              <a:prstGeom prst="rect">
                <a:avLst/>
              </a:prstGeom>
            </p:spPr>
          </p:pic>
        </mc:Fallback>
      </mc:AlternateContent>
    </p:spTree>
  </p:cSld>
  <p:clrMapOvr>
    <a:masterClrMapping/>
  </p:clrMapOvr>
  <p:transition>
    <p:split orient="vert" dir="in"/>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0" presetClass="entr" presetSubtype="0" decel="100000" fill="hold" nodeType="withEffect">
                                  <p:stCondLst>
                                    <p:cond delay="0"/>
                                  </p:stCondLst>
                                  <p:childTnLst>
                                    <p:set>
                                      <p:cBhvr>
                                        <p:cTn id="6" dur="1" fill="hold">
                                          <p:stCondLst>
                                            <p:cond delay="0"/>
                                          </p:stCondLst>
                                        </p:cTn>
                                        <p:tgtEl>
                                          <p:spTgt spid="176130"/>
                                        </p:tgtEl>
                                        <p:attrNameLst>
                                          <p:attrName>style.visibility</p:attrName>
                                        </p:attrNameLst>
                                      </p:cBhvr>
                                      <p:to>
                                        <p:strVal val="visible"/>
                                      </p:to>
                                    </p:set>
                                    <p:anim calcmode="lin" valueType="num">
                                      <p:cBhvr>
                                        <p:cTn id="7" dur="1000" fill="hold"/>
                                        <p:tgtEl>
                                          <p:spTgt spid="176130"/>
                                        </p:tgtEl>
                                        <p:attrNameLst>
                                          <p:attrName>ppt_w</p:attrName>
                                        </p:attrNameLst>
                                      </p:cBhvr>
                                      <p:tavLst>
                                        <p:tav tm="0">
                                          <p:val>
                                            <p:strVal val="#ppt_w+.3"/>
                                          </p:val>
                                        </p:tav>
                                        <p:tav tm="100000">
                                          <p:val>
                                            <p:strVal val="#ppt_w"/>
                                          </p:val>
                                        </p:tav>
                                      </p:tavLst>
                                    </p:anim>
                                    <p:anim calcmode="lin" valueType="num">
                                      <p:cBhvr>
                                        <p:cTn id="8" dur="1000" fill="hold"/>
                                        <p:tgtEl>
                                          <p:spTgt spid="176130"/>
                                        </p:tgtEl>
                                        <p:attrNameLst>
                                          <p:attrName>ppt_h</p:attrName>
                                        </p:attrNameLst>
                                      </p:cBhvr>
                                      <p:tavLst>
                                        <p:tav tm="0">
                                          <p:val>
                                            <p:strVal val="#ppt_h"/>
                                          </p:val>
                                        </p:tav>
                                        <p:tav tm="100000">
                                          <p:val>
                                            <p:strVal val="#ppt_h"/>
                                          </p:val>
                                        </p:tav>
                                      </p:tavLst>
                                    </p:anim>
                                    <p:animEffect transition="in" filter="fade">
                                      <p:cBhvr>
                                        <p:cTn id="9" dur="1000"/>
                                        <p:tgtEl>
                                          <p:spTgt spid="176130"/>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2" presetClass="entr" presetSubtype="0" fill="hold" nodeType="clickEffect">
                                  <p:stCondLst>
                                    <p:cond delay="0"/>
                                  </p:stCondLst>
                                  <p:childTnLst>
                                    <p:set>
                                      <p:cBhvr>
                                        <p:cTn id="13" dur="1" fill="hold">
                                          <p:stCondLst>
                                            <p:cond delay="0"/>
                                          </p:stCondLst>
                                        </p:cTn>
                                        <p:tgtEl>
                                          <p:spTgt spid="176132"/>
                                        </p:tgtEl>
                                        <p:attrNameLst>
                                          <p:attrName>style.visibility</p:attrName>
                                        </p:attrNameLst>
                                      </p:cBhvr>
                                      <p:to>
                                        <p:strVal val="visible"/>
                                      </p:to>
                                    </p:set>
                                    <p:animScale>
                                      <p:cBhvr>
                                        <p:cTn id="14" dur="1000" decel="50000" fill="hold">
                                          <p:stCondLst>
                                            <p:cond delay="0"/>
                                          </p:stCondLst>
                                        </p:cTn>
                                        <p:tgtEl>
                                          <p:spTgt spid="176132"/>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5" dur="1000" decel="50000" fill="hold">
                                          <p:stCondLst>
                                            <p:cond delay="0"/>
                                          </p:stCondLst>
                                        </p:cTn>
                                        <p:tgtEl>
                                          <p:spTgt spid="176132"/>
                                        </p:tgtEl>
                                        <p:attrNameLst>
                                          <p:attrName>ppt_x</p:attrName>
                                          <p:attrName>ppt_y</p:attrName>
                                        </p:attrNameLst>
                                      </p:cBhvr>
                                    </p:animMotion>
                                    <p:animEffect transition="in" filter="fade">
                                      <p:cBhvr>
                                        <p:cTn id="16" dur="1000"/>
                                        <p:tgtEl>
                                          <p:spTgt spid="176132"/>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0" presetClass="entr" presetSubtype="0" decel="100000" fill="hold" nodeType="clickEffect">
                                  <p:stCondLst>
                                    <p:cond delay="0"/>
                                  </p:stCondLst>
                                  <p:childTnLst>
                                    <p:set>
                                      <p:cBhvr>
                                        <p:cTn id="20" dur="1" fill="hold">
                                          <p:stCondLst>
                                            <p:cond delay="0"/>
                                          </p:stCondLst>
                                        </p:cTn>
                                        <p:tgtEl>
                                          <p:spTgt spid="176131">
                                            <p:txEl>
                                              <p:pRg st="0" end="0"/>
                                            </p:txEl>
                                          </p:spTgt>
                                        </p:tgtEl>
                                        <p:attrNameLst>
                                          <p:attrName>style.visibility</p:attrName>
                                        </p:attrNameLst>
                                      </p:cBhvr>
                                      <p:to>
                                        <p:strVal val="visible"/>
                                      </p:to>
                                    </p:set>
                                    <p:anim calcmode="lin" valueType="num">
                                      <p:cBhvr>
                                        <p:cTn id="21" dur="1000" fill="hold"/>
                                        <p:tgtEl>
                                          <p:spTgt spid="176131">
                                            <p:txEl>
                                              <p:pRg st="0" end="0"/>
                                            </p:txEl>
                                          </p:spTgt>
                                        </p:tgtEl>
                                        <p:attrNameLst>
                                          <p:attrName>ppt_w</p:attrName>
                                        </p:attrNameLst>
                                      </p:cBhvr>
                                      <p:tavLst>
                                        <p:tav tm="0">
                                          <p:val>
                                            <p:strVal val="#ppt_w+.3"/>
                                          </p:val>
                                        </p:tav>
                                        <p:tav tm="100000">
                                          <p:val>
                                            <p:strVal val="#ppt_w"/>
                                          </p:val>
                                        </p:tav>
                                      </p:tavLst>
                                    </p:anim>
                                    <p:anim calcmode="lin" valueType="num">
                                      <p:cBhvr>
                                        <p:cTn id="22" dur="1000" fill="hold"/>
                                        <p:tgtEl>
                                          <p:spTgt spid="176131">
                                            <p:txEl>
                                              <p:pRg st="0" end="0"/>
                                            </p:txEl>
                                          </p:spTgt>
                                        </p:tgtEl>
                                        <p:attrNameLst>
                                          <p:attrName>ppt_h</p:attrName>
                                        </p:attrNameLst>
                                      </p:cBhvr>
                                      <p:tavLst>
                                        <p:tav tm="0">
                                          <p:val>
                                            <p:strVal val="#ppt_h"/>
                                          </p:val>
                                        </p:tav>
                                        <p:tav tm="100000">
                                          <p:val>
                                            <p:strVal val="#ppt_h"/>
                                          </p:val>
                                        </p:tav>
                                      </p:tavLst>
                                    </p:anim>
                                    <p:animEffect transition="in" filter="fade">
                                      <p:cBhvr>
                                        <p:cTn id="23" dur="1000"/>
                                        <p:tgtEl>
                                          <p:spTgt spid="176131">
                                            <p:txEl>
                                              <p:pRg st="0" end="0"/>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47" presetClass="entr" presetSubtype="0" fill="hold" nodeType="clickEffect">
                                  <p:stCondLst>
                                    <p:cond delay="0"/>
                                  </p:stCondLst>
                                  <p:childTnLst>
                                    <p:set>
                                      <p:cBhvr>
                                        <p:cTn id="27" dur="1" fill="hold">
                                          <p:stCondLst>
                                            <p:cond delay="0"/>
                                          </p:stCondLst>
                                        </p:cTn>
                                        <p:tgtEl>
                                          <p:spTgt spid="176135"/>
                                        </p:tgtEl>
                                        <p:attrNameLst>
                                          <p:attrName>style.visibility</p:attrName>
                                        </p:attrNameLst>
                                      </p:cBhvr>
                                      <p:to>
                                        <p:strVal val="visible"/>
                                      </p:to>
                                    </p:set>
                                    <p:animEffect transition="in" filter="fade">
                                      <p:cBhvr>
                                        <p:cTn id="28" dur="1000"/>
                                        <p:tgtEl>
                                          <p:spTgt spid="176135"/>
                                        </p:tgtEl>
                                      </p:cBhvr>
                                    </p:animEffect>
                                    <p:anim calcmode="lin" valueType="num">
                                      <p:cBhvr>
                                        <p:cTn id="29" dur="1000" fill="hold"/>
                                        <p:tgtEl>
                                          <p:spTgt spid="176135"/>
                                        </p:tgtEl>
                                        <p:attrNameLst>
                                          <p:attrName>ppt_x</p:attrName>
                                        </p:attrNameLst>
                                      </p:cBhvr>
                                      <p:tavLst>
                                        <p:tav tm="0">
                                          <p:val>
                                            <p:strVal val="#ppt_x"/>
                                          </p:val>
                                        </p:tav>
                                        <p:tav tm="100000">
                                          <p:val>
                                            <p:strVal val="#ppt_x"/>
                                          </p:val>
                                        </p:tav>
                                      </p:tavLst>
                                    </p:anim>
                                    <p:anim calcmode="lin" valueType="num">
                                      <p:cBhvr>
                                        <p:cTn id="30" dur="1000" fill="hold"/>
                                        <p:tgtEl>
                                          <p:spTgt spid="176135"/>
                                        </p:tgtEl>
                                        <p:attrNameLst>
                                          <p:attrName>ppt_y</p:attrName>
                                        </p:attrNameLst>
                                      </p:cBhvr>
                                      <p:tavLst>
                                        <p:tav tm="0">
                                          <p:val>
                                            <p:strVal val="#ppt_y-.1"/>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7" presetClass="entr" presetSubtype="0" fill="hold" nodeType="clickEffect">
                                  <p:stCondLst>
                                    <p:cond delay="0"/>
                                  </p:stCondLst>
                                  <p:childTnLst>
                                    <p:set>
                                      <p:cBhvr>
                                        <p:cTn id="34" dur="1" fill="hold">
                                          <p:stCondLst>
                                            <p:cond delay="0"/>
                                          </p:stCondLst>
                                        </p:cTn>
                                        <p:tgtEl>
                                          <p:spTgt spid="176137"/>
                                        </p:tgtEl>
                                        <p:attrNameLst>
                                          <p:attrName>style.visibility</p:attrName>
                                        </p:attrNameLst>
                                      </p:cBhvr>
                                      <p:to>
                                        <p:strVal val="visible"/>
                                      </p:to>
                                    </p:set>
                                    <p:animEffect transition="in" filter="fade">
                                      <p:cBhvr>
                                        <p:cTn id="35" dur="1000"/>
                                        <p:tgtEl>
                                          <p:spTgt spid="176137"/>
                                        </p:tgtEl>
                                      </p:cBhvr>
                                    </p:animEffect>
                                    <p:anim calcmode="lin" valueType="num">
                                      <p:cBhvr>
                                        <p:cTn id="36" dur="1000" fill="hold"/>
                                        <p:tgtEl>
                                          <p:spTgt spid="176137"/>
                                        </p:tgtEl>
                                        <p:attrNameLst>
                                          <p:attrName>ppt_x</p:attrName>
                                        </p:attrNameLst>
                                      </p:cBhvr>
                                      <p:tavLst>
                                        <p:tav tm="0">
                                          <p:val>
                                            <p:strVal val="#ppt_x"/>
                                          </p:val>
                                        </p:tav>
                                        <p:tav tm="100000">
                                          <p:val>
                                            <p:strVal val="#ppt_x"/>
                                          </p:val>
                                        </p:tav>
                                      </p:tavLst>
                                    </p:anim>
                                    <p:anim calcmode="lin" valueType="num">
                                      <p:cBhvr>
                                        <p:cTn id="37" dur="1000" fill="hold"/>
                                        <p:tgtEl>
                                          <p:spTgt spid="176137"/>
                                        </p:tgtEl>
                                        <p:attrNameLst>
                                          <p:attrName>ppt_y</p:attrName>
                                        </p:attrNameLst>
                                      </p:cBhvr>
                                      <p:tavLst>
                                        <p:tav tm="0">
                                          <p:val>
                                            <p:strVal val="#ppt_y-.1"/>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47" presetClass="entr" presetSubtype="0" fill="hold" nodeType="clickEffect">
                                  <p:stCondLst>
                                    <p:cond delay="0"/>
                                  </p:stCondLst>
                                  <p:childTnLst>
                                    <p:set>
                                      <p:cBhvr>
                                        <p:cTn id="41" dur="1" fill="hold">
                                          <p:stCondLst>
                                            <p:cond delay="0"/>
                                          </p:stCondLst>
                                        </p:cTn>
                                        <p:tgtEl>
                                          <p:spTgt spid="176136"/>
                                        </p:tgtEl>
                                        <p:attrNameLst>
                                          <p:attrName>style.visibility</p:attrName>
                                        </p:attrNameLst>
                                      </p:cBhvr>
                                      <p:to>
                                        <p:strVal val="visible"/>
                                      </p:to>
                                    </p:set>
                                    <p:animEffect transition="in" filter="fade">
                                      <p:cBhvr>
                                        <p:cTn id="42" dur="1000"/>
                                        <p:tgtEl>
                                          <p:spTgt spid="176136"/>
                                        </p:tgtEl>
                                      </p:cBhvr>
                                    </p:animEffect>
                                    <p:anim calcmode="lin" valueType="num">
                                      <p:cBhvr>
                                        <p:cTn id="43" dur="1000" fill="hold"/>
                                        <p:tgtEl>
                                          <p:spTgt spid="176136"/>
                                        </p:tgtEl>
                                        <p:attrNameLst>
                                          <p:attrName>ppt_x</p:attrName>
                                        </p:attrNameLst>
                                      </p:cBhvr>
                                      <p:tavLst>
                                        <p:tav tm="0">
                                          <p:val>
                                            <p:strVal val="#ppt_x"/>
                                          </p:val>
                                        </p:tav>
                                        <p:tav tm="100000">
                                          <p:val>
                                            <p:strVal val="#ppt_x"/>
                                          </p:val>
                                        </p:tav>
                                      </p:tavLst>
                                    </p:anim>
                                    <p:anim calcmode="lin" valueType="num">
                                      <p:cBhvr>
                                        <p:cTn id="44" dur="1000" fill="hold"/>
                                        <p:tgtEl>
                                          <p:spTgt spid="176136"/>
                                        </p:tgtEl>
                                        <p:attrNameLst>
                                          <p:attrName>ppt_y</p:attrName>
                                        </p:attrNameLst>
                                      </p:cBhvr>
                                      <p:tavLst>
                                        <p:tav tm="0">
                                          <p:val>
                                            <p:strVal val="#ppt_y-.1"/>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50" presetClass="entr" presetSubtype="0" decel="100000" fill="hold" nodeType="clickEffect">
                                  <p:stCondLst>
                                    <p:cond delay="0"/>
                                  </p:stCondLst>
                                  <p:childTnLst>
                                    <p:set>
                                      <p:cBhvr>
                                        <p:cTn id="48" dur="1" fill="hold">
                                          <p:stCondLst>
                                            <p:cond delay="0"/>
                                          </p:stCondLst>
                                        </p:cTn>
                                        <p:tgtEl>
                                          <p:spTgt spid="176131">
                                            <p:txEl>
                                              <p:pRg st="1" end="1"/>
                                            </p:txEl>
                                          </p:spTgt>
                                        </p:tgtEl>
                                        <p:attrNameLst>
                                          <p:attrName>style.visibility</p:attrName>
                                        </p:attrNameLst>
                                      </p:cBhvr>
                                      <p:to>
                                        <p:strVal val="visible"/>
                                      </p:to>
                                    </p:set>
                                    <p:anim calcmode="lin" valueType="num">
                                      <p:cBhvr>
                                        <p:cTn id="49" dur="1000" fill="hold"/>
                                        <p:tgtEl>
                                          <p:spTgt spid="176131">
                                            <p:txEl>
                                              <p:pRg st="1" end="1"/>
                                            </p:txEl>
                                          </p:spTgt>
                                        </p:tgtEl>
                                        <p:attrNameLst>
                                          <p:attrName>ppt_w</p:attrName>
                                        </p:attrNameLst>
                                      </p:cBhvr>
                                      <p:tavLst>
                                        <p:tav tm="0">
                                          <p:val>
                                            <p:strVal val="#ppt_w+.3"/>
                                          </p:val>
                                        </p:tav>
                                        <p:tav tm="100000">
                                          <p:val>
                                            <p:strVal val="#ppt_w"/>
                                          </p:val>
                                        </p:tav>
                                      </p:tavLst>
                                    </p:anim>
                                    <p:anim calcmode="lin" valueType="num">
                                      <p:cBhvr>
                                        <p:cTn id="50" dur="1000" fill="hold"/>
                                        <p:tgtEl>
                                          <p:spTgt spid="176131">
                                            <p:txEl>
                                              <p:pRg st="1" end="1"/>
                                            </p:txEl>
                                          </p:spTgt>
                                        </p:tgtEl>
                                        <p:attrNameLst>
                                          <p:attrName>ppt_h</p:attrName>
                                        </p:attrNameLst>
                                      </p:cBhvr>
                                      <p:tavLst>
                                        <p:tav tm="0">
                                          <p:val>
                                            <p:strVal val="#ppt_h"/>
                                          </p:val>
                                        </p:tav>
                                        <p:tav tm="100000">
                                          <p:val>
                                            <p:strVal val="#ppt_h"/>
                                          </p:val>
                                        </p:tav>
                                      </p:tavLst>
                                    </p:anim>
                                    <p:animEffect transition="in" filter="fade">
                                      <p:cBhvr>
                                        <p:cTn id="51" dur="1000"/>
                                        <p:tgtEl>
                                          <p:spTgt spid="17613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6130" grpId="0"/>
      <p:bldP spid="176131" grpId="0" build="p"/>
      <p:bldP spid="176135" grpId="0"/>
      <p:bldP spid="176136" grpId="0"/>
      <p:bldP spid="17613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Rectangle 2">
            <a:extLst>
              <a:ext uri="{FF2B5EF4-FFF2-40B4-BE49-F238E27FC236}">
                <a16:creationId xmlns:a16="http://schemas.microsoft.com/office/drawing/2014/main" id="{CBE0A1CE-ACFD-DCE3-33CD-C9E9BFF3DCA9}"/>
              </a:ext>
            </a:extLst>
          </p:cNvPr>
          <p:cNvSpPr>
            <a:spLocks noGrp="1" noChangeArrowheads="1"/>
          </p:cNvSpPr>
          <p:nvPr>
            <p:ph type="title"/>
          </p:nvPr>
        </p:nvSpPr>
        <p:spPr/>
        <p:txBody>
          <a:bodyPr/>
          <a:lstStyle/>
          <a:p>
            <a:pPr eaLnBrk="1" hangingPunct="1">
              <a:defRPr/>
            </a:pPr>
            <a:r>
              <a:rPr lang="en-CA"/>
              <a:t>Oreille externe</a:t>
            </a:r>
            <a:endParaRPr lang="fr-FR"/>
          </a:p>
        </p:txBody>
      </p:sp>
      <p:sp>
        <p:nvSpPr>
          <p:cNvPr id="177155" name="Rectangle 3">
            <a:extLst>
              <a:ext uri="{FF2B5EF4-FFF2-40B4-BE49-F238E27FC236}">
                <a16:creationId xmlns:a16="http://schemas.microsoft.com/office/drawing/2014/main" id="{E678DC47-CC04-067D-E035-24CB3700A52E}"/>
              </a:ext>
            </a:extLst>
          </p:cNvPr>
          <p:cNvSpPr>
            <a:spLocks noGrp="1" noChangeArrowheads="1"/>
          </p:cNvSpPr>
          <p:nvPr>
            <p:ph type="body" sz="half" idx="1"/>
          </p:nvPr>
        </p:nvSpPr>
        <p:spPr>
          <a:xfrm>
            <a:off x="0" y="1484313"/>
            <a:ext cx="4067175" cy="5373687"/>
          </a:xfrm>
        </p:spPr>
        <p:txBody>
          <a:bodyPr/>
          <a:lstStyle/>
          <a:p>
            <a:pPr eaLnBrk="1" hangingPunct="1">
              <a:lnSpc>
                <a:spcPct val="80000"/>
              </a:lnSpc>
              <a:defRPr/>
            </a:pPr>
            <a:r>
              <a:rPr lang="fr-CA" sz="2400" b="1" dirty="0">
                <a:latin typeface="Tahoma" pitchFamily="34" charset="0"/>
                <a:ea typeface="Tahoma" pitchFamily="34" charset="0"/>
                <a:cs typeface="Tahoma" pitchFamily="34" charset="0"/>
              </a:rPr>
              <a:t>Pavillon</a:t>
            </a:r>
            <a:r>
              <a:rPr lang="fr-CA" sz="2400" dirty="0">
                <a:latin typeface="Tahoma" pitchFamily="34" charset="0"/>
                <a:ea typeface="Tahoma" pitchFamily="34" charset="0"/>
                <a:cs typeface="Tahoma" pitchFamily="34" charset="0"/>
              </a:rPr>
              <a:t>: </a:t>
            </a:r>
            <a:r>
              <a:rPr lang="fr-CA" sz="2400" dirty="0">
                <a:solidFill>
                  <a:srgbClr val="FFFF00"/>
                </a:solidFill>
                <a:latin typeface="Tahoma" pitchFamily="34" charset="0"/>
                <a:ea typeface="Tahoma" pitchFamily="34" charset="0"/>
                <a:cs typeface="Tahoma" pitchFamily="34" charset="0"/>
              </a:rPr>
              <a:t>partie visible de l’oreille.</a:t>
            </a:r>
          </a:p>
          <a:p>
            <a:pPr lvl="1" eaLnBrk="1" hangingPunct="1">
              <a:lnSpc>
                <a:spcPct val="80000"/>
              </a:lnSpc>
              <a:defRPr/>
            </a:pPr>
            <a:r>
              <a:rPr lang="fr-CA" sz="2400" dirty="0">
                <a:latin typeface="Tahoma" pitchFamily="34" charset="0"/>
                <a:ea typeface="Tahoma" pitchFamily="34" charset="0"/>
                <a:cs typeface="Tahoma" pitchFamily="34" charset="0"/>
              </a:rPr>
              <a:t>Capte et dirige les sons vers le conduit auditif.</a:t>
            </a:r>
            <a:endParaRPr lang="fr-CA" sz="2400" b="1" dirty="0">
              <a:latin typeface="Tahoma" pitchFamily="34" charset="0"/>
              <a:ea typeface="Tahoma" pitchFamily="34" charset="0"/>
              <a:cs typeface="Tahoma" pitchFamily="34" charset="0"/>
            </a:endParaRPr>
          </a:p>
          <a:p>
            <a:pPr eaLnBrk="1" hangingPunct="1">
              <a:lnSpc>
                <a:spcPct val="80000"/>
              </a:lnSpc>
              <a:defRPr/>
            </a:pPr>
            <a:r>
              <a:rPr lang="fr-CA" sz="2400" b="1" dirty="0">
                <a:latin typeface="Tahoma" pitchFamily="34" charset="0"/>
                <a:ea typeface="Tahoma" pitchFamily="34" charset="0"/>
                <a:cs typeface="Tahoma" pitchFamily="34" charset="0"/>
              </a:rPr>
              <a:t>Conduit auditif</a:t>
            </a:r>
            <a:r>
              <a:rPr lang="fr-CA" sz="2400" dirty="0">
                <a:latin typeface="Tahoma" pitchFamily="34" charset="0"/>
                <a:ea typeface="Tahoma" pitchFamily="34" charset="0"/>
                <a:cs typeface="Tahoma" pitchFamily="34" charset="0"/>
              </a:rPr>
              <a:t>: </a:t>
            </a:r>
            <a:r>
              <a:rPr lang="fr-CA" sz="2400" dirty="0">
                <a:solidFill>
                  <a:srgbClr val="FFFF00"/>
                </a:solidFill>
                <a:latin typeface="Tahoma" pitchFamily="34" charset="0"/>
                <a:ea typeface="Tahoma" pitchFamily="34" charset="0"/>
                <a:cs typeface="Tahoma" pitchFamily="34" charset="0"/>
              </a:rPr>
              <a:t>canal d’environ 2,5 cm.</a:t>
            </a:r>
          </a:p>
          <a:p>
            <a:pPr lvl="1" eaLnBrk="1" hangingPunct="1">
              <a:lnSpc>
                <a:spcPct val="80000"/>
              </a:lnSpc>
              <a:defRPr/>
            </a:pPr>
            <a:r>
              <a:rPr lang="fr-CA" sz="2400" dirty="0">
                <a:latin typeface="Tahoma" pitchFamily="34" charset="0"/>
                <a:ea typeface="Tahoma" pitchFamily="34" charset="0"/>
                <a:cs typeface="Tahoma" pitchFamily="34" charset="0"/>
              </a:rPr>
              <a:t>Canalise les vibrations vers le tympan.</a:t>
            </a:r>
          </a:p>
          <a:p>
            <a:pPr eaLnBrk="1" hangingPunct="1">
              <a:lnSpc>
                <a:spcPct val="80000"/>
              </a:lnSpc>
              <a:defRPr/>
            </a:pPr>
            <a:r>
              <a:rPr lang="fr-CA" sz="2400" b="1" dirty="0">
                <a:latin typeface="Tahoma" pitchFamily="34" charset="0"/>
                <a:ea typeface="Tahoma" pitchFamily="34" charset="0"/>
                <a:cs typeface="Tahoma" pitchFamily="34" charset="0"/>
              </a:rPr>
              <a:t>Tympan</a:t>
            </a:r>
            <a:r>
              <a:rPr lang="fr-CA" sz="2400" dirty="0">
                <a:latin typeface="Tahoma" pitchFamily="34" charset="0"/>
                <a:ea typeface="Tahoma" pitchFamily="34" charset="0"/>
                <a:cs typeface="Tahoma" pitchFamily="34" charset="0"/>
              </a:rPr>
              <a:t>: </a:t>
            </a:r>
            <a:r>
              <a:rPr lang="fr-CA" sz="2400" dirty="0">
                <a:solidFill>
                  <a:srgbClr val="FFFF00"/>
                </a:solidFill>
                <a:latin typeface="Tahoma" pitchFamily="34" charset="0"/>
                <a:ea typeface="Tahoma" pitchFamily="34" charset="0"/>
                <a:cs typeface="Tahoma" pitchFamily="34" charset="0"/>
              </a:rPr>
              <a:t>membrane mince et translucide qui sépare l’oreille externe de l’oreille moyenne.</a:t>
            </a:r>
          </a:p>
          <a:p>
            <a:pPr lvl="1" eaLnBrk="1" hangingPunct="1">
              <a:lnSpc>
                <a:spcPct val="80000"/>
              </a:lnSpc>
              <a:defRPr/>
            </a:pPr>
            <a:r>
              <a:rPr lang="fr-CA" sz="2400" dirty="0">
                <a:latin typeface="Tahoma" pitchFamily="34" charset="0"/>
                <a:ea typeface="Tahoma" pitchFamily="34" charset="0"/>
                <a:cs typeface="Tahoma" pitchFamily="34" charset="0"/>
              </a:rPr>
              <a:t>Vibre sous l’effet des ondes sonores provenant de l’extérieur.</a:t>
            </a:r>
          </a:p>
        </p:txBody>
      </p:sp>
      <p:pic>
        <p:nvPicPr>
          <p:cNvPr id="177156" name="Picture 4" descr="Structures de l'oreille">
            <a:extLst>
              <a:ext uri="{FF2B5EF4-FFF2-40B4-BE49-F238E27FC236}">
                <a16:creationId xmlns:a16="http://schemas.microsoft.com/office/drawing/2014/main" id="{EF77F43C-FEAF-73C3-FF2C-F196AE81D4F2}"/>
              </a:ext>
            </a:extLst>
          </p:cNvPr>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4140200" y="1412875"/>
            <a:ext cx="4787900" cy="4235450"/>
          </a:xfr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2" presetClass="entr" presetSubtype="0" fill="hold" nodeType="clickEffect">
                                  <p:stCondLst>
                                    <p:cond delay="0"/>
                                  </p:stCondLst>
                                  <p:childTnLst>
                                    <p:set>
                                      <p:cBhvr>
                                        <p:cTn id="6" dur="1" fill="hold">
                                          <p:stCondLst>
                                            <p:cond delay="0"/>
                                          </p:stCondLst>
                                        </p:cTn>
                                        <p:tgtEl>
                                          <p:spTgt spid="177156"/>
                                        </p:tgtEl>
                                        <p:attrNameLst>
                                          <p:attrName>style.visibility</p:attrName>
                                        </p:attrNameLst>
                                      </p:cBhvr>
                                      <p:to>
                                        <p:strVal val="visible"/>
                                      </p:to>
                                    </p:set>
                                    <p:animScale>
                                      <p:cBhvr>
                                        <p:cTn id="7" dur="1000" decel="50000" fill="hold">
                                          <p:stCondLst>
                                            <p:cond delay="0"/>
                                          </p:stCondLst>
                                        </p:cTn>
                                        <p:tgtEl>
                                          <p:spTgt spid="177156"/>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177156"/>
                                        </p:tgtEl>
                                        <p:attrNameLst>
                                          <p:attrName>ppt_x</p:attrName>
                                          <p:attrName>ppt_y</p:attrName>
                                        </p:attrNameLst>
                                      </p:cBhvr>
                                    </p:animMotion>
                                    <p:animEffect transition="in" filter="fade">
                                      <p:cBhvr>
                                        <p:cTn id="9" dur="1000"/>
                                        <p:tgtEl>
                                          <p:spTgt spid="177156"/>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 presetClass="entr" presetSubtype="4" fill="hold" nodeType="clickEffect">
                                  <p:stCondLst>
                                    <p:cond delay="0"/>
                                  </p:stCondLst>
                                  <p:childTnLst>
                                    <p:set>
                                      <p:cBhvr>
                                        <p:cTn id="13" dur="1" fill="hold">
                                          <p:stCondLst>
                                            <p:cond delay="0"/>
                                          </p:stCondLst>
                                        </p:cTn>
                                        <p:tgtEl>
                                          <p:spTgt spid="177155">
                                            <p:txEl>
                                              <p:pRg st="0" end="0"/>
                                            </p:txEl>
                                          </p:spTgt>
                                        </p:tgtEl>
                                        <p:attrNameLst>
                                          <p:attrName>style.visibility</p:attrName>
                                        </p:attrNameLst>
                                      </p:cBhvr>
                                      <p:to>
                                        <p:strVal val="visible"/>
                                      </p:to>
                                    </p:set>
                                    <p:anim calcmode="lin" valueType="num">
                                      <p:cBhvr additive="base">
                                        <p:cTn id="14" dur="500" fill="hold"/>
                                        <p:tgtEl>
                                          <p:spTgt spid="177155">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17715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nodeType="clickPar">
                      <p:stCondLst>
                        <p:cond delay="indefinite"/>
                      </p:stCondLst>
                      <p:childTnLst>
                        <p:par>
                          <p:cTn id="17" fill="hold" nodeType="withGroup">
                            <p:stCondLst>
                              <p:cond delay="0"/>
                            </p:stCondLst>
                            <p:childTnLst>
                              <p:par>
                                <p:cTn id="18" presetID="2" presetClass="entr" presetSubtype="4" fill="hold" nodeType="clickEffect">
                                  <p:stCondLst>
                                    <p:cond delay="0"/>
                                  </p:stCondLst>
                                  <p:childTnLst>
                                    <p:set>
                                      <p:cBhvr>
                                        <p:cTn id="19" dur="1" fill="hold">
                                          <p:stCondLst>
                                            <p:cond delay="0"/>
                                          </p:stCondLst>
                                        </p:cTn>
                                        <p:tgtEl>
                                          <p:spTgt spid="177155">
                                            <p:txEl>
                                              <p:pRg st="1" end="1"/>
                                            </p:txEl>
                                          </p:spTgt>
                                        </p:tgtEl>
                                        <p:attrNameLst>
                                          <p:attrName>style.visibility</p:attrName>
                                        </p:attrNameLst>
                                      </p:cBhvr>
                                      <p:to>
                                        <p:strVal val="visible"/>
                                      </p:to>
                                    </p:set>
                                    <p:anim calcmode="lin" valueType="num">
                                      <p:cBhvr additive="base">
                                        <p:cTn id="20" dur="500" fill="hold"/>
                                        <p:tgtEl>
                                          <p:spTgt spid="177155">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17715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2" fill="hold" nodeType="clickPar">
                      <p:stCondLst>
                        <p:cond delay="indefinite"/>
                      </p:stCondLst>
                      <p:childTnLst>
                        <p:par>
                          <p:cTn id="23" fill="hold" nodeType="withGroup">
                            <p:stCondLst>
                              <p:cond delay="0"/>
                            </p:stCondLst>
                            <p:childTnLst>
                              <p:par>
                                <p:cTn id="24" presetID="2" presetClass="entr" presetSubtype="4" fill="hold" nodeType="clickEffect">
                                  <p:stCondLst>
                                    <p:cond delay="0"/>
                                  </p:stCondLst>
                                  <p:childTnLst>
                                    <p:set>
                                      <p:cBhvr>
                                        <p:cTn id="25" dur="1" fill="hold">
                                          <p:stCondLst>
                                            <p:cond delay="0"/>
                                          </p:stCondLst>
                                        </p:cTn>
                                        <p:tgtEl>
                                          <p:spTgt spid="177155">
                                            <p:txEl>
                                              <p:pRg st="2" end="2"/>
                                            </p:txEl>
                                          </p:spTgt>
                                        </p:tgtEl>
                                        <p:attrNameLst>
                                          <p:attrName>style.visibility</p:attrName>
                                        </p:attrNameLst>
                                      </p:cBhvr>
                                      <p:to>
                                        <p:strVal val="visible"/>
                                      </p:to>
                                    </p:set>
                                    <p:anim calcmode="lin" valueType="num">
                                      <p:cBhvr additive="base">
                                        <p:cTn id="26" dur="500" fill="hold"/>
                                        <p:tgtEl>
                                          <p:spTgt spid="177155">
                                            <p:txEl>
                                              <p:pRg st="2" end="2"/>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17715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8" fill="hold" nodeType="clickPar">
                      <p:stCondLst>
                        <p:cond delay="indefinite"/>
                      </p:stCondLst>
                      <p:childTnLst>
                        <p:par>
                          <p:cTn id="29" fill="hold" nodeType="withGroup">
                            <p:stCondLst>
                              <p:cond delay="0"/>
                            </p:stCondLst>
                            <p:childTnLst>
                              <p:par>
                                <p:cTn id="30" presetID="2" presetClass="entr" presetSubtype="4" fill="hold" nodeType="clickEffect">
                                  <p:stCondLst>
                                    <p:cond delay="0"/>
                                  </p:stCondLst>
                                  <p:childTnLst>
                                    <p:set>
                                      <p:cBhvr>
                                        <p:cTn id="31" dur="1" fill="hold">
                                          <p:stCondLst>
                                            <p:cond delay="0"/>
                                          </p:stCondLst>
                                        </p:cTn>
                                        <p:tgtEl>
                                          <p:spTgt spid="177155">
                                            <p:txEl>
                                              <p:pRg st="3" end="3"/>
                                            </p:txEl>
                                          </p:spTgt>
                                        </p:tgtEl>
                                        <p:attrNameLst>
                                          <p:attrName>style.visibility</p:attrName>
                                        </p:attrNameLst>
                                      </p:cBhvr>
                                      <p:to>
                                        <p:strVal val="visible"/>
                                      </p:to>
                                    </p:set>
                                    <p:anim calcmode="lin" valueType="num">
                                      <p:cBhvr additive="base">
                                        <p:cTn id="32" dur="500" fill="hold"/>
                                        <p:tgtEl>
                                          <p:spTgt spid="177155">
                                            <p:txEl>
                                              <p:pRg st="3" end="3"/>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17715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4" fill="hold" nodeType="clickPar">
                      <p:stCondLst>
                        <p:cond delay="indefinite"/>
                      </p:stCondLst>
                      <p:childTnLst>
                        <p:par>
                          <p:cTn id="35" fill="hold" nodeType="withGroup">
                            <p:stCondLst>
                              <p:cond delay="0"/>
                            </p:stCondLst>
                            <p:childTnLst>
                              <p:par>
                                <p:cTn id="36" presetID="2" presetClass="entr" presetSubtype="4" fill="hold" nodeType="clickEffect">
                                  <p:stCondLst>
                                    <p:cond delay="0"/>
                                  </p:stCondLst>
                                  <p:childTnLst>
                                    <p:set>
                                      <p:cBhvr>
                                        <p:cTn id="37" dur="1" fill="hold">
                                          <p:stCondLst>
                                            <p:cond delay="0"/>
                                          </p:stCondLst>
                                        </p:cTn>
                                        <p:tgtEl>
                                          <p:spTgt spid="177155">
                                            <p:txEl>
                                              <p:pRg st="4" end="4"/>
                                            </p:txEl>
                                          </p:spTgt>
                                        </p:tgtEl>
                                        <p:attrNameLst>
                                          <p:attrName>style.visibility</p:attrName>
                                        </p:attrNameLst>
                                      </p:cBhvr>
                                      <p:to>
                                        <p:strVal val="visible"/>
                                      </p:to>
                                    </p:set>
                                    <p:anim calcmode="lin" valueType="num">
                                      <p:cBhvr additive="base">
                                        <p:cTn id="38" dur="500" fill="hold"/>
                                        <p:tgtEl>
                                          <p:spTgt spid="177155">
                                            <p:txEl>
                                              <p:pRg st="4" end="4"/>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17715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40" fill="hold" nodeType="clickPar">
                      <p:stCondLst>
                        <p:cond delay="indefinite"/>
                      </p:stCondLst>
                      <p:childTnLst>
                        <p:par>
                          <p:cTn id="41" fill="hold" nodeType="withGroup">
                            <p:stCondLst>
                              <p:cond delay="0"/>
                            </p:stCondLst>
                            <p:childTnLst>
                              <p:par>
                                <p:cTn id="42" presetID="2" presetClass="entr" presetSubtype="4" fill="hold" nodeType="clickEffect">
                                  <p:stCondLst>
                                    <p:cond delay="0"/>
                                  </p:stCondLst>
                                  <p:childTnLst>
                                    <p:set>
                                      <p:cBhvr>
                                        <p:cTn id="43" dur="1" fill="hold">
                                          <p:stCondLst>
                                            <p:cond delay="0"/>
                                          </p:stCondLst>
                                        </p:cTn>
                                        <p:tgtEl>
                                          <p:spTgt spid="177155">
                                            <p:txEl>
                                              <p:pRg st="5" end="5"/>
                                            </p:txEl>
                                          </p:spTgt>
                                        </p:tgtEl>
                                        <p:attrNameLst>
                                          <p:attrName>style.visibility</p:attrName>
                                        </p:attrNameLst>
                                      </p:cBhvr>
                                      <p:to>
                                        <p:strVal val="visible"/>
                                      </p:to>
                                    </p:set>
                                    <p:anim calcmode="lin" valueType="num">
                                      <p:cBhvr additive="base">
                                        <p:cTn id="44" dur="500" fill="hold"/>
                                        <p:tgtEl>
                                          <p:spTgt spid="177155">
                                            <p:txEl>
                                              <p:pRg st="5" end="5"/>
                                            </p:txEl>
                                          </p:spTgt>
                                        </p:tgtEl>
                                        <p:attrNameLst>
                                          <p:attrName>ppt_x</p:attrName>
                                        </p:attrNameLst>
                                      </p:cBhvr>
                                      <p:tavLst>
                                        <p:tav tm="0">
                                          <p:val>
                                            <p:strVal val="#ppt_x"/>
                                          </p:val>
                                        </p:tav>
                                        <p:tav tm="100000">
                                          <p:val>
                                            <p:strVal val="#ppt_x"/>
                                          </p:val>
                                        </p:tav>
                                      </p:tavLst>
                                    </p:anim>
                                    <p:anim calcmode="lin" valueType="num">
                                      <p:cBhvr additive="base">
                                        <p:cTn id="45" dur="500" fill="hold"/>
                                        <p:tgtEl>
                                          <p:spTgt spid="17715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Rectangle 2">
            <a:extLst>
              <a:ext uri="{FF2B5EF4-FFF2-40B4-BE49-F238E27FC236}">
                <a16:creationId xmlns:a16="http://schemas.microsoft.com/office/drawing/2014/main" id="{5E907812-E295-3021-709C-D09220AFA4F6}"/>
              </a:ext>
            </a:extLst>
          </p:cNvPr>
          <p:cNvSpPr>
            <a:spLocks noGrp="1" noChangeArrowheads="1"/>
          </p:cNvSpPr>
          <p:nvPr>
            <p:ph type="body" sz="half" idx="1"/>
          </p:nvPr>
        </p:nvSpPr>
        <p:spPr>
          <a:xfrm>
            <a:off x="1258888" y="4986338"/>
            <a:ext cx="7345362" cy="1871662"/>
          </a:xfrm>
        </p:spPr>
        <p:txBody>
          <a:bodyPr/>
          <a:lstStyle/>
          <a:p>
            <a:pPr eaLnBrk="1" hangingPunct="1">
              <a:lnSpc>
                <a:spcPct val="80000"/>
              </a:lnSpc>
              <a:defRPr/>
            </a:pPr>
            <a:r>
              <a:rPr lang="fr-CA" sz="2400" dirty="0">
                <a:solidFill>
                  <a:srgbClr val="FFFF00"/>
                </a:solidFill>
                <a:latin typeface="Tahoma" pitchFamily="34" charset="0"/>
                <a:ea typeface="Tahoma" pitchFamily="34" charset="0"/>
                <a:cs typeface="Tahoma" pitchFamily="34" charset="0"/>
              </a:rPr>
              <a:t>La peau qui recouvre le conduit auditif comporte des poils et des glandes sébacées spécialisées, les glandes cérumineuses, qui sécrètent le cérumen.</a:t>
            </a:r>
          </a:p>
          <a:p>
            <a:pPr eaLnBrk="1" hangingPunct="1">
              <a:lnSpc>
                <a:spcPct val="80000"/>
              </a:lnSpc>
              <a:defRPr/>
            </a:pPr>
            <a:r>
              <a:rPr lang="fr-CA" sz="2400" dirty="0">
                <a:latin typeface="Tahoma" pitchFamily="34" charset="0"/>
                <a:ea typeface="Tahoma" pitchFamily="34" charset="0"/>
                <a:cs typeface="Tahoma" pitchFamily="34" charset="0"/>
              </a:rPr>
              <a:t>Les poils et le cérumen empêchent les corps étrangers d’entrer dans l’oreille.</a:t>
            </a:r>
          </a:p>
        </p:txBody>
      </p:sp>
      <p:pic>
        <p:nvPicPr>
          <p:cNvPr id="10243" name="Picture 4" descr="MMj02347170000[1]">
            <a:extLst>
              <a:ext uri="{FF2B5EF4-FFF2-40B4-BE49-F238E27FC236}">
                <a16:creationId xmlns:a16="http://schemas.microsoft.com/office/drawing/2014/main" id="{F9D4A5A5-3879-41EE-46B1-DE60CEB1F62B}"/>
              </a:ext>
            </a:extLst>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395288" y="5157788"/>
            <a:ext cx="7620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4" name="Picture 3" descr="tympannormalc">
            <a:extLst>
              <a:ext uri="{FF2B5EF4-FFF2-40B4-BE49-F238E27FC236}">
                <a16:creationId xmlns:a16="http://schemas.microsoft.com/office/drawing/2014/main" id="{3D1190EF-EA4D-D905-CB91-1DEB65CE1A7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27313" y="765175"/>
            <a:ext cx="3641725" cy="3357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5" name="ZoneTexte 6">
            <a:extLst>
              <a:ext uri="{FF2B5EF4-FFF2-40B4-BE49-F238E27FC236}">
                <a16:creationId xmlns:a16="http://schemas.microsoft.com/office/drawing/2014/main" id="{97C3AFEC-EB2B-0059-81C4-94AA0AF5FC0B}"/>
              </a:ext>
            </a:extLst>
          </p:cNvPr>
          <p:cNvSpPr txBox="1">
            <a:spLocks noChangeArrowheads="1"/>
          </p:cNvSpPr>
          <p:nvPr/>
        </p:nvSpPr>
        <p:spPr bwMode="auto">
          <a:xfrm>
            <a:off x="2700338" y="4221163"/>
            <a:ext cx="352742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0000"/>
              <a:buFont typeface="Wingdings" panose="05000000000000000000" pitchFamily="2" charset="2"/>
              <a:buChar char="n"/>
              <a:defRPr sz="3200">
                <a:solidFill>
                  <a:schemeClr val="tx1"/>
                </a:solidFill>
                <a:latin typeface="Times New Roman" panose="02020603050405020304" pitchFamily="18" charset="0"/>
                <a:cs typeface="Arial" panose="020B0604020202020204" pitchFamily="34" charset="0"/>
              </a:defRPr>
            </a:lvl1pPr>
            <a:lvl2pPr marL="742950" indent="-285750">
              <a:spcBef>
                <a:spcPct val="20000"/>
              </a:spcBef>
              <a:buClr>
                <a:schemeClr val="tx2"/>
              </a:buClr>
              <a:buSzPct val="60000"/>
              <a:buFont typeface="Wingdings" panose="05000000000000000000" pitchFamily="2" charset="2"/>
              <a:buChar char="n"/>
              <a:defRPr sz="2800">
                <a:solidFill>
                  <a:schemeClr val="tx1"/>
                </a:solidFill>
                <a:latin typeface="Times New Roman" panose="02020603050405020304" pitchFamily="18" charset="0"/>
                <a:cs typeface="Arial" panose="020B0604020202020204" pitchFamily="34" charset="0"/>
              </a:defRPr>
            </a:lvl2pPr>
            <a:lvl3pPr marL="1143000" indent="-228600">
              <a:spcBef>
                <a:spcPct val="20000"/>
              </a:spcBef>
              <a:buClr>
                <a:schemeClr val="folHlink"/>
              </a:buClr>
              <a:buSzPct val="60000"/>
              <a:buFont typeface="Wingdings" panose="05000000000000000000" pitchFamily="2" charset="2"/>
              <a:buChar char="n"/>
              <a:defRPr sz="2400">
                <a:solidFill>
                  <a:schemeClr val="tx1"/>
                </a:solidFill>
                <a:latin typeface="Times New Roman" panose="02020603050405020304" pitchFamily="18" charset="0"/>
                <a:cs typeface="Arial" panose="020B0604020202020204" pitchFamily="34" charset="0"/>
              </a:defRPr>
            </a:lvl3pPr>
            <a:lvl4pPr marL="1600200" indent="-228600">
              <a:spcBef>
                <a:spcPct val="20000"/>
              </a:spcBef>
              <a:buClr>
                <a:schemeClr val="tx1"/>
              </a:buClr>
              <a:buSzPct val="60000"/>
              <a:buFont typeface="Wingdings" panose="05000000000000000000" pitchFamily="2" charset="2"/>
              <a:buChar char="n"/>
              <a:defRPr sz="2000">
                <a:solidFill>
                  <a:schemeClr val="tx1"/>
                </a:solidFill>
                <a:latin typeface="Times New Roman" panose="02020603050405020304" pitchFamily="18" charset="0"/>
                <a:cs typeface="Arial" panose="020B0604020202020204" pitchFamily="34" charset="0"/>
              </a:defRPr>
            </a:lvl4pPr>
            <a:lvl5pPr marL="2057400" indent="-228600">
              <a:spcBef>
                <a:spcPct val="20000"/>
              </a:spcBef>
              <a:buClr>
                <a:schemeClr val="hlink"/>
              </a:buClr>
              <a:buSzPct val="60000"/>
              <a:buFont typeface="Wingdings" panose="05000000000000000000" pitchFamily="2" charset="2"/>
              <a:buChar char="n"/>
              <a:defRPr sz="20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sz="20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sz="20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sz="20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sz="2000">
                <a:solidFill>
                  <a:schemeClr val="tx1"/>
                </a:solidFill>
                <a:latin typeface="Times New Roman" panose="02020603050405020304" pitchFamily="18" charset="0"/>
                <a:cs typeface="Arial" panose="020B0604020202020204" pitchFamily="34" charset="0"/>
              </a:defRPr>
            </a:lvl9pPr>
          </a:lstStyle>
          <a:p>
            <a:pPr algn="ctr" eaLnBrk="1" hangingPunct="1">
              <a:spcBef>
                <a:spcPct val="0"/>
              </a:spcBef>
              <a:buClrTx/>
              <a:buSzTx/>
              <a:buFontTx/>
              <a:buNone/>
            </a:pPr>
            <a:r>
              <a:rPr lang="fr-CA" altLang="fr-FR" sz="2000" u="none">
                <a:solidFill>
                  <a:srgbClr val="422100"/>
                </a:solidFill>
                <a:latin typeface="Tahoma" panose="020B0604030504040204" pitchFamily="34" charset="0"/>
                <a:cs typeface="Tahoma" panose="020B0604030504040204" pitchFamily="34" charset="0"/>
              </a:rPr>
              <a:t>Tympan en vrai</a:t>
            </a:r>
            <a:endParaRPr lang="en-US" altLang="fr-FR" sz="2000" u="none">
              <a:solidFill>
                <a:srgbClr val="422100"/>
              </a:solidFill>
              <a:latin typeface="Tahoma" panose="020B0604030504040204" pitchFamily="34" charset="0"/>
              <a:cs typeface="Tahoma" panose="020B060403050404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79202">
                                            <p:txEl>
                                              <p:pRg st="0" end="0"/>
                                            </p:txEl>
                                          </p:spTgt>
                                        </p:tgtEl>
                                        <p:attrNameLst>
                                          <p:attrName>style.visibility</p:attrName>
                                        </p:attrNameLst>
                                      </p:cBhvr>
                                      <p:to>
                                        <p:strVal val="visible"/>
                                      </p:to>
                                    </p:set>
                                    <p:anim calcmode="lin" valueType="num">
                                      <p:cBhvr additive="base">
                                        <p:cTn id="7" dur="500" fill="hold"/>
                                        <p:tgtEl>
                                          <p:spTgt spid="17920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7920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179202">
                                            <p:txEl>
                                              <p:pRg st="1" end="1"/>
                                            </p:txEl>
                                          </p:spTgt>
                                        </p:tgtEl>
                                        <p:attrNameLst>
                                          <p:attrName>style.visibility</p:attrName>
                                        </p:attrNameLst>
                                      </p:cBhvr>
                                      <p:to>
                                        <p:strVal val="visible"/>
                                      </p:to>
                                    </p:set>
                                    <p:anim calcmode="lin" valueType="num">
                                      <p:cBhvr additive="base">
                                        <p:cTn id="13" dur="500" fill="hold"/>
                                        <p:tgtEl>
                                          <p:spTgt spid="17920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7920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Rectangle 2">
            <a:extLst>
              <a:ext uri="{FF2B5EF4-FFF2-40B4-BE49-F238E27FC236}">
                <a16:creationId xmlns:a16="http://schemas.microsoft.com/office/drawing/2014/main" id="{81611088-7936-C961-3BDE-C2DEE10B860F}"/>
              </a:ext>
            </a:extLst>
          </p:cNvPr>
          <p:cNvSpPr>
            <a:spLocks noGrp="1" noChangeArrowheads="1"/>
          </p:cNvSpPr>
          <p:nvPr>
            <p:ph type="title"/>
          </p:nvPr>
        </p:nvSpPr>
        <p:spPr/>
        <p:txBody>
          <a:bodyPr/>
          <a:lstStyle/>
          <a:p>
            <a:pPr eaLnBrk="1" hangingPunct="1">
              <a:defRPr/>
            </a:pPr>
            <a:r>
              <a:rPr lang="fr-CA"/>
              <a:t>Oreille moyenne</a:t>
            </a:r>
          </a:p>
        </p:txBody>
      </p:sp>
      <p:sp>
        <p:nvSpPr>
          <p:cNvPr id="183299" name="Rectangle 3">
            <a:extLst>
              <a:ext uri="{FF2B5EF4-FFF2-40B4-BE49-F238E27FC236}">
                <a16:creationId xmlns:a16="http://schemas.microsoft.com/office/drawing/2014/main" id="{559A2508-CA7C-E624-76FF-84335B8F6E20}"/>
              </a:ext>
            </a:extLst>
          </p:cNvPr>
          <p:cNvSpPr>
            <a:spLocks noGrp="1" noChangeArrowheads="1"/>
          </p:cNvSpPr>
          <p:nvPr>
            <p:ph type="body" sz="half" idx="1"/>
          </p:nvPr>
        </p:nvSpPr>
        <p:spPr>
          <a:xfrm>
            <a:off x="179388" y="1628775"/>
            <a:ext cx="4321175" cy="4530725"/>
          </a:xfrm>
        </p:spPr>
        <p:txBody>
          <a:bodyPr/>
          <a:lstStyle/>
          <a:p>
            <a:pPr eaLnBrk="1" hangingPunct="1">
              <a:defRPr/>
            </a:pPr>
            <a:r>
              <a:rPr lang="fr-CA" sz="2400" b="1" dirty="0">
                <a:latin typeface="Tahoma" pitchFamily="34" charset="0"/>
                <a:ea typeface="Tahoma" pitchFamily="34" charset="0"/>
                <a:cs typeface="Tahoma" pitchFamily="34" charset="0"/>
              </a:rPr>
              <a:t>Osselets</a:t>
            </a:r>
            <a:r>
              <a:rPr lang="fr-CA" sz="2400" dirty="0">
                <a:latin typeface="Tahoma" pitchFamily="34" charset="0"/>
                <a:ea typeface="Tahoma" pitchFamily="34" charset="0"/>
                <a:cs typeface="Tahoma" pitchFamily="34" charset="0"/>
              </a:rPr>
              <a:t>: 3 os minuscules: </a:t>
            </a:r>
          </a:p>
          <a:p>
            <a:pPr lvl="1" eaLnBrk="1" hangingPunct="1">
              <a:defRPr/>
            </a:pPr>
            <a:r>
              <a:rPr lang="fr-CA" sz="2400" dirty="0">
                <a:latin typeface="Tahoma" pitchFamily="34" charset="0"/>
                <a:ea typeface="Tahoma" pitchFamily="34" charset="0"/>
                <a:cs typeface="Tahoma" pitchFamily="34" charset="0"/>
              </a:rPr>
              <a:t>le marteau, </a:t>
            </a:r>
            <a:r>
              <a:rPr lang="fr-CA" sz="2400" dirty="0">
                <a:solidFill>
                  <a:srgbClr val="FFFF00"/>
                </a:solidFill>
                <a:latin typeface="Tahoma" pitchFamily="34" charset="0"/>
                <a:ea typeface="Tahoma" pitchFamily="34" charset="0"/>
                <a:cs typeface="Tahoma" pitchFamily="34" charset="0"/>
              </a:rPr>
              <a:t>ou </a:t>
            </a:r>
            <a:r>
              <a:rPr lang="fr-CA" sz="2400" dirty="0" err="1">
                <a:solidFill>
                  <a:srgbClr val="FFFF00"/>
                </a:solidFill>
                <a:latin typeface="Tahoma" pitchFamily="34" charset="0"/>
                <a:ea typeface="Tahoma" pitchFamily="34" charset="0"/>
                <a:cs typeface="Tahoma" pitchFamily="34" charset="0"/>
              </a:rPr>
              <a:t>malléus</a:t>
            </a:r>
            <a:r>
              <a:rPr lang="fr-CA" sz="2400" dirty="0">
                <a:solidFill>
                  <a:srgbClr val="FFFF00"/>
                </a:solidFill>
                <a:latin typeface="Tahoma" pitchFamily="34" charset="0"/>
                <a:ea typeface="Tahoma" pitchFamily="34" charset="0"/>
                <a:cs typeface="Tahoma" pitchFamily="34" charset="0"/>
              </a:rPr>
              <a:t>,</a:t>
            </a:r>
            <a:r>
              <a:rPr lang="fr-CA" sz="2400" dirty="0">
                <a:latin typeface="Tahoma" pitchFamily="34" charset="0"/>
                <a:ea typeface="Tahoma" pitchFamily="34" charset="0"/>
                <a:cs typeface="Tahoma" pitchFamily="34" charset="0"/>
              </a:rPr>
              <a:t> </a:t>
            </a:r>
            <a:r>
              <a:rPr lang="fr-CA" sz="2400" dirty="0">
                <a:solidFill>
                  <a:srgbClr val="FFFF00"/>
                </a:solidFill>
                <a:latin typeface="Tahoma" pitchFamily="34" charset="0"/>
                <a:ea typeface="Tahoma" pitchFamily="34" charset="0"/>
                <a:cs typeface="Tahoma" pitchFamily="34" charset="0"/>
              </a:rPr>
              <a:t>qui est attaché au tympan;</a:t>
            </a:r>
          </a:p>
          <a:p>
            <a:pPr lvl="1" eaLnBrk="1" hangingPunct="1">
              <a:defRPr/>
            </a:pPr>
            <a:r>
              <a:rPr lang="fr-CA" sz="2400" dirty="0">
                <a:latin typeface="Tahoma" pitchFamily="34" charset="0"/>
                <a:ea typeface="Tahoma" pitchFamily="34" charset="0"/>
                <a:cs typeface="Tahoma" pitchFamily="34" charset="0"/>
              </a:rPr>
              <a:t>l’enclume, </a:t>
            </a:r>
            <a:r>
              <a:rPr lang="fr-CA" sz="2400" dirty="0">
                <a:solidFill>
                  <a:srgbClr val="FFFF00"/>
                </a:solidFill>
                <a:latin typeface="Tahoma" pitchFamily="34" charset="0"/>
                <a:ea typeface="Tahoma" pitchFamily="34" charset="0"/>
                <a:cs typeface="Tahoma" pitchFamily="34" charset="0"/>
              </a:rPr>
              <a:t>ou incus;</a:t>
            </a:r>
          </a:p>
          <a:p>
            <a:pPr lvl="1" eaLnBrk="1" hangingPunct="1">
              <a:defRPr/>
            </a:pPr>
            <a:r>
              <a:rPr lang="fr-CA" sz="2400" dirty="0">
                <a:latin typeface="Tahoma" pitchFamily="34" charset="0"/>
                <a:ea typeface="Tahoma" pitchFamily="34" charset="0"/>
                <a:cs typeface="Tahoma" pitchFamily="34" charset="0"/>
              </a:rPr>
              <a:t>l’étrier</a:t>
            </a:r>
            <a:r>
              <a:rPr lang="fr-CA" sz="2400" dirty="0">
                <a:solidFill>
                  <a:srgbClr val="FFFF00"/>
                </a:solidFill>
                <a:latin typeface="Tahoma" pitchFamily="34" charset="0"/>
                <a:ea typeface="Tahoma" pitchFamily="34" charset="0"/>
                <a:cs typeface="Tahoma" pitchFamily="34" charset="0"/>
              </a:rPr>
              <a:t>, ou </a:t>
            </a:r>
            <a:r>
              <a:rPr lang="fr-CA" sz="2400" dirty="0" err="1">
                <a:solidFill>
                  <a:srgbClr val="FFFF00"/>
                </a:solidFill>
                <a:latin typeface="Tahoma" pitchFamily="34" charset="0"/>
                <a:ea typeface="Tahoma" pitchFamily="34" charset="0"/>
                <a:cs typeface="Tahoma" pitchFamily="34" charset="0"/>
              </a:rPr>
              <a:t>stapès</a:t>
            </a:r>
            <a:r>
              <a:rPr lang="fr-CA" sz="2400" dirty="0">
                <a:solidFill>
                  <a:srgbClr val="FFFF00"/>
                </a:solidFill>
                <a:latin typeface="Tahoma" pitchFamily="34" charset="0"/>
                <a:ea typeface="Tahoma" pitchFamily="34" charset="0"/>
                <a:cs typeface="Tahoma" pitchFamily="34" charset="0"/>
              </a:rPr>
              <a:t>, qui est attaché à la fenêtre ovale.</a:t>
            </a:r>
          </a:p>
          <a:p>
            <a:pPr lvl="1" eaLnBrk="1" hangingPunct="1">
              <a:defRPr/>
            </a:pPr>
            <a:r>
              <a:rPr lang="fr-CA" sz="2400" dirty="0">
                <a:latin typeface="Tahoma" pitchFamily="34" charset="0"/>
                <a:ea typeface="Tahoma" pitchFamily="34" charset="0"/>
                <a:cs typeface="Tahoma" pitchFamily="34" charset="0"/>
              </a:rPr>
              <a:t>Propagent les ondes sonores du tympan à l’oreille interne.</a:t>
            </a:r>
          </a:p>
          <a:p>
            <a:pPr eaLnBrk="1" hangingPunct="1">
              <a:lnSpc>
                <a:spcPct val="90000"/>
              </a:lnSpc>
              <a:defRPr/>
            </a:pPr>
            <a:endParaRPr lang="fr-CA" sz="2400" dirty="0">
              <a:solidFill>
                <a:srgbClr val="422100"/>
              </a:solidFill>
              <a:latin typeface="Tahoma" pitchFamily="34" charset="0"/>
              <a:ea typeface="Tahoma" pitchFamily="34" charset="0"/>
              <a:cs typeface="Tahoma" pitchFamily="34" charset="0"/>
            </a:endParaRPr>
          </a:p>
        </p:txBody>
      </p:sp>
      <p:pic>
        <p:nvPicPr>
          <p:cNvPr id="183300" name="Picture 4" descr="Structures de l'oreille">
            <a:extLst>
              <a:ext uri="{FF2B5EF4-FFF2-40B4-BE49-F238E27FC236}">
                <a16:creationId xmlns:a16="http://schemas.microsoft.com/office/drawing/2014/main" id="{5F34A550-0D56-ED1B-D9CB-8C1D23315476}"/>
              </a:ext>
            </a:extLst>
          </p:cNvPr>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4648200" y="2079625"/>
            <a:ext cx="4038600" cy="3571875"/>
          </a:xfr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2" presetClass="entr" presetSubtype="0" fill="hold" nodeType="clickEffect">
                                  <p:stCondLst>
                                    <p:cond delay="0"/>
                                  </p:stCondLst>
                                  <p:childTnLst>
                                    <p:set>
                                      <p:cBhvr>
                                        <p:cTn id="6" dur="1" fill="hold">
                                          <p:stCondLst>
                                            <p:cond delay="0"/>
                                          </p:stCondLst>
                                        </p:cTn>
                                        <p:tgtEl>
                                          <p:spTgt spid="183300"/>
                                        </p:tgtEl>
                                        <p:attrNameLst>
                                          <p:attrName>style.visibility</p:attrName>
                                        </p:attrNameLst>
                                      </p:cBhvr>
                                      <p:to>
                                        <p:strVal val="visible"/>
                                      </p:to>
                                    </p:set>
                                    <p:animScale>
                                      <p:cBhvr>
                                        <p:cTn id="7" dur="1000" decel="50000" fill="hold">
                                          <p:stCondLst>
                                            <p:cond delay="0"/>
                                          </p:stCondLst>
                                        </p:cTn>
                                        <p:tgtEl>
                                          <p:spTgt spid="183300"/>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183300"/>
                                        </p:tgtEl>
                                        <p:attrNameLst>
                                          <p:attrName>ppt_x</p:attrName>
                                          <p:attrName>ppt_y</p:attrName>
                                        </p:attrNameLst>
                                      </p:cBhvr>
                                    </p:animMotion>
                                    <p:animEffect transition="in" filter="fade">
                                      <p:cBhvr>
                                        <p:cTn id="9" dur="1000"/>
                                        <p:tgtEl>
                                          <p:spTgt spid="183300"/>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 presetClass="entr" presetSubtype="4" fill="hold" nodeType="clickEffect">
                                  <p:stCondLst>
                                    <p:cond delay="0"/>
                                  </p:stCondLst>
                                  <p:childTnLst>
                                    <p:set>
                                      <p:cBhvr>
                                        <p:cTn id="13" dur="1" fill="hold">
                                          <p:stCondLst>
                                            <p:cond delay="0"/>
                                          </p:stCondLst>
                                        </p:cTn>
                                        <p:tgtEl>
                                          <p:spTgt spid="183299">
                                            <p:txEl>
                                              <p:pRg st="0" end="0"/>
                                            </p:txEl>
                                          </p:spTgt>
                                        </p:tgtEl>
                                        <p:attrNameLst>
                                          <p:attrName>style.visibility</p:attrName>
                                        </p:attrNameLst>
                                      </p:cBhvr>
                                      <p:to>
                                        <p:strVal val="visible"/>
                                      </p:to>
                                    </p:set>
                                    <p:anim calcmode="lin" valueType="num">
                                      <p:cBhvr additive="base">
                                        <p:cTn id="14" dur="500" fill="hold"/>
                                        <p:tgtEl>
                                          <p:spTgt spid="183299">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18329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nodeType="clickPar">
                      <p:stCondLst>
                        <p:cond delay="indefinite"/>
                      </p:stCondLst>
                      <p:childTnLst>
                        <p:par>
                          <p:cTn id="17" fill="hold" nodeType="withGroup">
                            <p:stCondLst>
                              <p:cond delay="0"/>
                            </p:stCondLst>
                            <p:childTnLst>
                              <p:par>
                                <p:cTn id="18" presetID="2" presetClass="entr" presetSubtype="4" fill="hold" nodeType="clickEffect">
                                  <p:stCondLst>
                                    <p:cond delay="0"/>
                                  </p:stCondLst>
                                  <p:childTnLst>
                                    <p:set>
                                      <p:cBhvr>
                                        <p:cTn id="19" dur="1" fill="hold">
                                          <p:stCondLst>
                                            <p:cond delay="0"/>
                                          </p:stCondLst>
                                        </p:cTn>
                                        <p:tgtEl>
                                          <p:spTgt spid="183299">
                                            <p:txEl>
                                              <p:pRg st="1" end="1"/>
                                            </p:txEl>
                                          </p:spTgt>
                                        </p:tgtEl>
                                        <p:attrNameLst>
                                          <p:attrName>style.visibility</p:attrName>
                                        </p:attrNameLst>
                                      </p:cBhvr>
                                      <p:to>
                                        <p:strVal val="visible"/>
                                      </p:to>
                                    </p:set>
                                    <p:anim calcmode="lin" valueType="num">
                                      <p:cBhvr additive="base">
                                        <p:cTn id="20" dur="500" fill="hold"/>
                                        <p:tgtEl>
                                          <p:spTgt spid="183299">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18329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2" fill="hold" nodeType="clickPar">
                      <p:stCondLst>
                        <p:cond delay="indefinite"/>
                      </p:stCondLst>
                      <p:childTnLst>
                        <p:par>
                          <p:cTn id="23" fill="hold" nodeType="withGroup">
                            <p:stCondLst>
                              <p:cond delay="0"/>
                            </p:stCondLst>
                            <p:childTnLst>
                              <p:par>
                                <p:cTn id="24" presetID="2" presetClass="entr" presetSubtype="4" fill="hold" nodeType="clickEffect">
                                  <p:stCondLst>
                                    <p:cond delay="0"/>
                                  </p:stCondLst>
                                  <p:childTnLst>
                                    <p:set>
                                      <p:cBhvr>
                                        <p:cTn id="25" dur="1" fill="hold">
                                          <p:stCondLst>
                                            <p:cond delay="0"/>
                                          </p:stCondLst>
                                        </p:cTn>
                                        <p:tgtEl>
                                          <p:spTgt spid="183299">
                                            <p:txEl>
                                              <p:pRg st="2" end="2"/>
                                            </p:txEl>
                                          </p:spTgt>
                                        </p:tgtEl>
                                        <p:attrNameLst>
                                          <p:attrName>style.visibility</p:attrName>
                                        </p:attrNameLst>
                                      </p:cBhvr>
                                      <p:to>
                                        <p:strVal val="visible"/>
                                      </p:to>
                                    </p:set>
                                    <p:anim calcmode="lin" valueType="num">
                                      <p:cBhvr additive="base">
                                        <p:cTn id="26" dur="500" fill="hold"/>
                                        <p:tgtEl>
                                          <p:spTgt spid="183299">
                                            <p:txEl>
                                              <p:pRg st="2" end="2"/>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18329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8" fill="hold" nodeType="clickPar">
                      <p:stCondLst>
                        <p:cond delay="indefinite"/>
                      </p:stCondLst>
                      <p:childTnLst>
                        <p:par>
                          <p:cTn id="29" fill="hold" nodeType="withGroup">
                            <p:stCondLst>
                              <p:cond delay="0"/>
                            </p:stCondLst>
                            <p:childTnLst>
                              <p:par>
                                <p:cTn id="30" presetID="2" presetClass="entr" presetSubtype="4" fill="hold" nodeType="clickEffect">
                                  <p:stCondLst>
                                    <p:cond delay="0"/>
                                  </p:stCondLst>
                                  <p:childTnLst>
                                    <p:set>
                                      <p:cBhvr>
                                        <p:cTn id="31" dur="1" fill="hold">
                                          <p:stCondLst>
                                            <p:cond delay="0"/>
                                          </p:stCondLst>
                                        </p:cTn>
                                        <p:tgtEl>
                                          <p:spTgt spid="183299">
                                            <p:txEl>
                                              <p:pRg st="3" end="3"/>
                                            </p:txEl>
                                          </p:spTgt>
                                        </p:tgtEl>
                                        <p:attrNameLst>
                                          <p:attrName>style.visibility</p:attrName>
                                        </p:attrNameLst>
                                      </p:cBhvr>
                                      <p:to>
                                        <p:strVal val="visible"/>
                                      </p:to>
                                    </p:set>
                                    <p:anim calcmode="lin" valueType="num">
                                      <p:cBhvr additive="base">
                                        <p:cTn id="32" dur="500" fill="hold"/>
                                        <p:tgtEl>
                                          <p:spTgt spid="183299">
                                            <p:txEl>
                                              <p:pRg st="3" end="3"/>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18329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4" fill="hold" nodeType="clickPar">
                      <p:stCondLst>
                        <p:cond delay="indefinite"/>
                      </p:stCondLst>
                      <p:childTnLst>
                        <p:par>
                          <p:cTn id="35" fill="hold" nodeType="withGroup">
                            <p:stCondLst>
                              <p:cond delay="0"/>
                            </p:stCondLst>
                            <p:childTnLst>
                              <p:par>
                                <p:cTn id="36" presetID="2" presetClass="entr" presetSubtype="4" fill="hold" nodeType="clickEffect">
                                  <p:stCondLst>
                                    <p:cond delay="0"/>
                                  </p:stCondLst>
                                  <p:childTnLst>
                                    <p:set>
                                      <p:cBhvr>
                                        <p:cTn id="37" dur="1" fill="hold">
                                          <p:stCondLst>
                                            <p:cond delay="0"/>
                                          </p:stCondLst>
                                        </p:cTn>
                                        <p:tgtEl>
                                          <p:spTgt spid="183299">
                                            <p:txEl>
                                              <p:pRg st="4" end="4"/>
                                            </p:txEl>
                                          </p:spTgt>
                                        </p:tgtEl>
                                        <p:attrNameLst>
                                          <p:attrName>style.visibility</p:attrName>
                                        </p:attrNameLst>
                                      </p:cBhvr>
                                      <p:to>
                                        <p:strVal val="visible"/>
                                      </p:to>
                                    </p:set>
                                    <p:anim calcmode="lin" valueType="num">
                                      <p:cBhvr additive="base">
                                        <p:cTn id="38" dur="500" fill="hold"/>
                                        <p:tgtEl>
                                          <p:spTgt spid="183299">
                                            <p:txEl>
                                              <p:pRg st="4" end="4"/>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183299">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Rectangle 2">
            <a:extLst>
              <a:ext uri="{FF2B5EF4-FFF2-40B4-BE49-F238E27FC236}">
                <a16:creationId xmlns:a16="http://schemas.microsoft.com/office/drawing/2014/main" id="{E624D26E-2D66-4E2C-778C-BF3165A8525E}"/>
              </a:ext>
            </a:extLst>
          </p:cNvPr>
          <p:cNvSpPr>
            <a:spLocks noGrp="1" noChangeArrowheads="1"/>
          </p:cNvSpPr>
          <p:nvPr>
            <p:ph type="title"/>
          </p:nvPr>
        </p:nvSpPr>
        <p:spPr/>
        <p:txBody>
          <a:bodyPr/>
          <a:lstStyle/>
          <a:p>
            <a:pPr eaLnBrk="1" hangingPunct="1">
              <a:defRPr/>
            </a:pPr>
            <a:r>
              <a:rPr lang="fr-CA"/>
              <a:t>Oreille moyenne</a:t>
            </a:r>
          </a:p>
        </p:txBody>
      </p:sp>
      <p:sp>
        <p:nvSpPr>
          <p:cNvPr id="183299" name="Rectangle 3">
            <a:extLst>
              <a:ext uri="{FF2B5EF4-FFF2-40B4-BE49-F238E27FC236}">
                <a16:creationId xmlns:a16="http://schemas.microsoft.com/office/drawing/2014/main" id="{6ACE4023-362C-10B8-5834-480105ADC533}"/>
              </a:ext>
            </a:extLst>
          </p:cNvPr>
          <p:cNvSpPr>
            <a:spLocks noGrp="1" noChangeArrowheads="1"/>
          </p:cNvSpPr>
          <p:nvPr>
            <p:ph type="body" sz="half" idx="1"/>
          </p:nvPr>
        </p:nvSpPr>
        <p:spPr>
          <a:xfrm>
            <a:off x="179388" y="1773238"/>
            <a:ext cx="4752975" cy="4248150"/>
          </a:xfrm>
        </p:spPr>
        <p:txBody>
          <a:bodyPr/>
          <a:lstStyle/>
          <a:p>
            <a:pPr eaLnBrk="1" hangingPunct="1">
              <a:defRPr/>
            </a:pPr>
            <a:r>
              <a:rPr lang="fr-CA" sz="2400" b="1" dirty="0">
                <a:latin typeface="Tahoma" pitchFamily="34" charset="0"/>
                <a:ea typeface="Tahoma" pitchFamily="34" charset="0"/>
                <a:cs typeface="Tahoma" pitchFamily="34" charset="0"/>
              </a:rPr>
              <a:t>Caisson du tympan: </a:t>
            </a:r>
            <a:endParaRPr lang="fr-CA" sz="2400" dirty="0">
              <a:solidFill>
                <a:srgbClr val="422100"/>
              </a:solidFill>
              <a:latin typeface="Tahoma" pitchFamily="34" charset="0"/>
              <a:ea typeface="Tahoma" pitchFamily="34" charset="0"/>
              <a:cs typeface="Tahoma" pitchFamily="34" charset="0"/>
            </a:endParaRPr>
          </a:p>
          <a:p>
            <a:pPr lvl="1" eaLnBrk="1" hangingPunct="1">
              <a:defRPr/>
            </a:pPr>
            <a:r>
              <a:rPr lang="fr-CA" sz="2400" dirty="0">
                <a:solidFill>
                  <a:srgbClr val="FFFF00"/>
                </a:solidFill>
                <a:latin typeface="Tahoma" pitchFamily="34" charset="0"/>
                <a:ea typeface="Tahoma" pitchFamily="34" charset="0"/>
                <a:cs typeface="Tahoma" pitchFamily="34" charset="0"/>
              </a:rPr>
              <a:t>Cavité remplie d’air séparée de l’oreille externe par le tympan et de l’oreille interne par une mince cloison osseuse percée de 2 trous: la fenêtre ovale ou vestibulaire et la fenêtre ronde ou cochléaire.</a:t>
            </a:r>
          </a:p>
          <a:p>
            <a:pPr lvl="1" eaLnBrk="1" hangingPunct="1">
              <a:defRPr/>
            </a:pPr>
            <a:r>
              <a:rPr lang="fr-CA" sz="2400" dirty="0">
                <a:latin typeface="Tahoma" pitchFamily="34" charset="0"/>
                <a:ea typeface="Tahoma" pitchFamily="34" charset="0"/>
                <a:cs typeface="Tahoma" pitchFamily="34" charset="0"/>
              </a:rPr>
              <a:t>Laisse passer les sons.</a:t>
            </a:r>
            <a:endParaRPr lang="fr-CA" sz="2400" dirty="0">
              <a:solidFill>
                <a:srgbClr val="422100"/>
              </a:solidFill>
              <a:latin typeface="Tahoma" pitchFamily="34" charset="0"/>
              <a:ea typeface="Tahoma" pitchFamily="34" charset="0"/>
              <a:cs typeface="Tahoma" pitchFamily="34" charset="0"/>
            </a:endParaRPr>
          </a:p>
          <a:p>
            <a:pPr eaLnBrk="1" hangingPunct="1">
              <a:lnSpc>
                <a:spcPct val="90000"/>
              </a:lnSpc>
              <a:buFont typeface="Wingdings" panose="05000000000000000000" pitchFamily="2" charset="2"/>
              <a:buNone/>
              <a:defRPr/>
            </a:pPr>
            <a:endParaRPr lang="fr-CA" sz="2400" dirty="0">
              <a:solidFill>
                <a:srgbClr val="422100"/>
              </a:solidFill>
              <a:latin typeface="Tahoma" pitchFamily="34" charset="0"/>
              <a:ea typeface="Tahoma" pitchFamily="34" charset="0"/>
              <a:cs typeface="Tahoma" pitchFamily="34" charset="0"/>
            </a:endParaRPr>
          </a:p>
        </p:txBody>
      </p:sp>
      <p:pic>
        <p:nvPicPr>
          <p:cNvPr id="14340" name="Picture 4" descr="Structures de l'oreille">
            <a:extLst>
              <a:ext uri="{FF2B5EF4-FFF2-40B4-BE49-F238E27FC236}">
                <a16:creationId xmlns:a16="http://schemas.microsoft.com/office/drawing/2014/main" id="{5DF2702D-5DE3-88AA-6B71-931175F43E0A}"/>
              </a:ext>
            </a:extLst>
          </p:cNvPr>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4932363" y="2060575"/>
            <a:ext cx="4038600" cy="3571875"/>
          </a:xfr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83299">
                                            <p:txEl>
                                              <p:pRg st="0" end="0"/>
                                            </p:txEl>
                                          </p:spTgt>
                                        </p:tgtEl>
                                        <p:attrNameLst>
                                          <p:attrName>style.visibility</p:attrName>
                                        </p:attrNameLst>
                                      </p:cBhvr>
                                      <p:to>
                                        <p:strVal val="visible"/>
                                      </p:to>
                                    </p:set>
                                    <p:anim calcmode="lin" valueType="num">
                                      <p:cBhvr additive="base">
                                        <p:cTn id="7" dur="500" fill="hold"/>
                                        <p:tgtEl>
                                          <p:spTgt spid="18329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8329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183299">
                                            <p:txEl>
                                              <p:pRg st="1" end="1"/>
                                            </p:txEl>
                                          </p:spTgt>
                                        </p:tgtEl>
                                        <p:attrNameLst>
                                          <p:attrName>style.visibility</p:attrName>
                                        </p:attrNameLst>
                                      </p:cBhvr>
                                      <p:to>
                                        <p:strVal val="visible"/>
                                      </p:to>
                                    </p:set>
                                    <p:anim calcmode="lin" valueType="num">
                                      <p:cBhvr additive="base">
                                        <p:cTn id="13" dur="500" fill="hold"/>
                                        <p:tgtEl>
                                          <p:spTgt spid="18329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8329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183299">
                                            <p:txEl>
                                              <p:pRg st="2" end="2"/>
                                            </p:txEl>
                                          </p:spTgt>
                                        </p:tgtEl>
                                        <p:attrNameLst>
                                          <p:attrName>style.visibility</p:attrName>
                                        </p:attrNameLst>
                                      </p:cBhvr>
                                      <p:to>
                                        <p:strVal val="visible"/>
                                      </p:to>
                                    </p:set>
                                    <p:anim calcmode="lin" valueType="num">
                                      <p:cBhvr additive="base">
                                        <p:cTn id="19" dur="500" fill="hold"/>
                                        <p:tgtEl>
                                          <p:spTgt spid="18329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83299">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Rectangle 2">
            <a:extLst>
              <a:ext uri="{FF2B5EF4-FFF2-40B4-BE49-F238E27FC236}">
                <a16:creationId xmlns:a16="http://schemas.microsoft.com/office/drawing/2014/main" id="{5A45CA1D-DEB5-7942-A5EC-AE384D944DEF}"/>
              </a:ext>
            </a:extLst>
          </p:cNvPr>
          <p:cNvSpPr>
            <a:spLocks noGrp="1" noChangeArrowheads="1"/>
          </p:cNvSpPr>
          <p:nvPr>
            <p:ph type="title"/>
          </p:nvPr>
        </p:nvSpPr>
        <p:spPr/>
        <p:txBody>
          <a:bodyPr/>
          <a:lstStyle/>
          <a:p>
            <a:pPr eaLnBrk="1" hangingPunct="1">
              <a:defRPr/>
            </a:pPr>
            <a:r>
              <a:rPr lang="fr-CA"/>
              <a:t>Oreille moyenne</a:t>
            </a:r>
          </a:p>
        </p:txBody>
      </p:sp>
      <p:sp>
        <p:nvSpPr>
          <p:cNvPr id="183299" name="Rectangle 3">
            <a:extLst>
              <a:ext uri="{FF2B5EF4-FFF2-40B4-BE49-F238E27FC236}">
                <a16:creationId xmlns:a16="http://schemas.microsoft.com/office/drawing/2014/main" id="{E87EB793-71C3-C07E-4FCD-CAD999EA43B6}"/>
              </a:ext>
            </a:extLst>
          </p:cNvPr>
          <p:cNvSpPr>
            <a:spLocks noGrp="1" noChangeArrowheads="1"/>
          </p:cNvSpPr>
          <p:nvPr>
            <p:ph type="body" sz="half" idx="1"/>
          </p:nvPr>
        </p:nvSpPr>
        <p:spPr>
          <a:xfrm>
            <a:off x="179388" y="1773238"/>
            <a:ext cx="4176712" cy="4032250"/>
          </a:xfrm>
        </p:spPr>
        <p:txBody>
          <a:bodyPr/>
          <a:lstStyle/>
          <a:p>
            <a:pPr eaLnBrk="1" hangingPunct="1">
              <a:defRPr/>
            </a:pPr>
            <a:r>
              <a:rPr lang="fr-CA" sz="2400" b="1" dirty="0">
                <a:latin typeface="Tahoma" pitchFamily="34" charset="0"/>
                <a:ea typeface="Tahoma" pitchFamily="34" charset="0"/>
                <a:cs typeface="Tahoma" pitchFamily="34" charset="0"/>
              </a:rPr>
              <a:t>Trompe d’Eustache: </a:t>
            </a:r>
            <a:endParaRPr lang="fr-CA" sz="2400" dirty="0">
              <a:solidFill>
                <a:srgbClr val="422100"/>
              </a:solidFill>
              <a:latin typeface="Tahoma" pitchFamily="34" charset="0"/>
              <a:ea typeface="Tahoma" pitchFamily="34" charset="0"/>
              <a:cs typeface="Tahoma" pitchFamily="34" charset="0"/>
            </a:endParaRPr>
          </a:p>
          <a:p>
            <a:pPr lvl="1" eaLnBrk="1" hangingPunct="1">
              <a:defRPr/>
            </a:pPr>
            <a:r>
              <a:rPr lang="fr-CA" sz="2400" dirty="0">
                <a:solidFill>
                  <a:srgbClr val="FFFF00"/>
                </a:solidFill>
                <a:latin typeface="Tahoma" pitchFamily="34" charset="0"/>
                <a:ea typeface="Tahoma" pitchFamily="34" charset="0"/>
                <a:cs typeface="Tahoma" pitchFamily="34" charset="0"/>
              </a:rPr>
              <a:t>Conduit oblique qui relie l’oreille moyenne au </a:t>
            </a:r>
            <a:r>
              <a:rPr lang="fr-CA" sz="2400" dirty="0" err="1">
                <a:solidFill>
                  <a:srgbClr val="FFFF00"/>
                </a:solidFill>
                <a:latin typeface="Tahoma" pitchFamily="34" charset="0"/>
                <a:ea typeface="Tahoma" pitchFamily="34" charset="0"/>
                <a:cs typeface="Tahoma" pitchFamily="34" charset="0"/>
              </a:rPr>
              <a:t>naso</a:t>
            </a:r>
            <a:r>
              <a:rPr lang="fr-CA" sz="2400" dirty="0">
                <a:solidFill>
                  <a:srgbClr val="FFFF00"/>
                </a:solidFill>
                <a:latin typeface="Tahoma" pitchFamily="34" charset="0"/>
                <a:ea typeface="Tahoma" pitchFamily="34" charset="0"/>
                <a:cs typeface="Tahoma" pitchFamily="34" charset="0"/>
              </a:rPr>
              <a:t>-pharynx.</a:t>
            </a:r>
          </a:p>
          <a:p>
            <a:pPr lvl="1" eaLnBrk="1" hangingPunct="1">
              <a:defRPr/>
            </a:pPr>
            <a:r>
              <a:rPr lang="fr-CA" sz="2400" dirty="0">
                <a:latin typeface="Tahoma" pitchFamily="34" charset="0"/>
                <a:ea typeface="Tahoma" pitchFamily="34" charset="0"/>
                <a:cs typeface="Tahoma" pitchFamily="34" charset="0"/>
              </a:rPr>
              <a:t>Égalise les pressions d’air de chaque côté du tympan par la déglutition ou le bâillement.</a:t>
            </a:r>
            <a:endParaRPr lang="fr-CA" sz="2400" dirty="0">
              <a:solidFill>
                <a:srgbClr val="422100"/>
              </a:solidFill>
              <a:latin typeface="Tahoma" pitchFamily="34" charset="0"/>
              <a:ea typeface="Tahoma" pitchFamily="34" charset="0"/>
              <a:cs typeface="Tahoma" pitchFamily="34" charset="0"/>
            </a:endParaRPr>
          </a:p>
          <a:p>
            <a:pPr eaLnBrk="1" hangingPunct="1">
              <a:lnSpc>
                <a:spcPct val="90000"/>
              </a:lnSpc>
              <a:buFont typeface="Wingdings" panose="05000000000000000000" pitchFamily="2" charset="2"/>
              <a:buNone/>
              <a:defRPr/>
            </a:pPr>
            <a:endParaRPr lang="fr-CA" sz="2400" dirty="0">
              <a:solidFill>
                <a:srgbClr val="422100"/>
              </a:solidFill>
              <a:latin typeface="Tahoma" pitchFamily="34" charset="0"/>
              <a:ea typeface="Tahoma" pitchFamily="34" charset="0"/>
              <a:cs typeface="Tahoma" pitchFamily="34" charset="0"/>
            </a:endParaRPr>
          </a:p>
        </p:txBody>
      </p:sp>
      <p:pic>
        <p:nvPicPr>
          <p:cNvPr id="16388" name="Picture 4" descr="Structures de l'oreille">
            <a:extLst>
              <a:ext uri="{FF2B5EF4-FFF2-40B4-BE49-F238E27FC236}">
                <a16:creationId xmlns:a16="http://schemas.microsoft.com/office/drawing/2014/main" id="{F1247B2D-68A9-C034-4C7B-7F744F0EE4B1}"/>
              </a:ext>
            </a:extLst>
          </p:cNvPr>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4284663" y="1700213"/>
            <a:ext cx="4613275" cy="4081462"/>
          </a:xfr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83299">
                                            <p:txEl>
                                              <p:pRg st="0" end="0"/>
                                            </p:txEl>
                                          </p:spTgt>
                                        </p:tgtEl>
                                        <p:attrNameLst>
                                          <p:attrName>style.visibility</p:attrName>
                                        </p:attrNameLst>
                                      </p:cBhvr>
                                      <p:to>
                                        <p:strVal val="visible"/>
                                      </p:to>
                                    </p:set>
                                    <p:anim calcmode="lin" valueType="num">
                                      <p:cBhvr additive="base">
                                        <p:cTn id="7" dur="500" fill="hold"/>
                                        <p:tgtEl>
                                          <p:spTgt spid="18329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8329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183299">
                                            <p:txEl>
                                              <p:pRg st="1" end="1"/>
                                            </p:txEl>
                                          </p:spTgt>
                                        </p:tgtEl>
                                        <p:attrNameLst>
                                          <p:attrName>style.visibility</p:attrName>
                                        </p:attrNameLst>
                                      </p:cBhvr>
                                      <p:to>
                                        <p:strVal val="visible"/>
                                      </p:to>
                                    </p:set>
                                    <p:anim calcmode="lin" valueType="num">
                                      <p:cBhvr additive="base">
                                        <p:cTn id="13" dur="500" fill="hold"/>
                                        <p:tgtEl>
                                          <p:spTgt spid="18329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8329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183299">
                                            <p:txEl>
                                              <p:pRg st="2" end="2"/>
                                            </p:txEl>
                                          </p:spTgt>
                                        </p:tgtEl>
                                        <p:attrNameLst>
                                          <p:attrName>style.visibility</p:attrName>
                                        </p:attrNameLst>
                                      </p:cBhvr>
                                      <p:to>
                                        <p:strVal val="visible"/>
                                      </p:to>
                                    </p:set>
                                    <p:anim calcmode="lin" valueType="num">
                                      <p:cBhvr additive="base">
                                        <p:cTn id="19" dur="500" fill="hold"/>
                                        <p:tgtEl>
                                          <p:spTgt spid="18329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83299">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contenu 5">
            <a:extLst>
              <a:ext uri="{FF2B5EF4-FFF2-40B4-BE49-F238E27FC236}">
                <a16:creationId xmlns:a16="http://schemas.microsoft.com/office/drawing/2014/main" id="{6B91CD8C-9A22-E187-5C56-039EDEB096FD}"/>
              </a:ext>
            </a:extLst>
          </p:cNvPr>
          <p:cNvSpPr>
            <a:spLocks noGrp="1"/>
          </p:cNvSpPr>
          <p:nvPr>
            <p:ph idx="1"/>
          </p:nvPr>
        </p:nvSpPr>
        <p:spPr>
          <a:xfrm>
            <a:off x="1116013" y="620713"/>
            <a:ext cx="7642225" cy="5903912"/>
          </a:xfrm>
        </p:spPr>
        <p:txBody>
          <a:bodyPr/>
          <a:lstStyle/>
          <a:p>
            <a:pPr>
              <a:defRPr/>
            </a:pPr>
            <a:r>
              <a:rPr lang="fr-CA" sz="2400" dirty="0">
                <a:latin typeface="Tahoma" pitchFamily="34" charset="0"/>
                <a:ea typeface="Tahoma" pitchFamily="34" charset="0"/>
                <a:cs typeface="Tahoma" pitchFamily="34" charset="0"/>
              </a:rPr>
              <a:t>La trompe d’Eustache est le chemin que les microbes en provenance du nez ou de la gorge prennent pour aller contaminer l’oreille moyenne et causer des otites.</a:t>
            </a:r>
          </a:p>
          <a:p>
            <a:pPr>
              <a:defRPr/>
            </a:pPr>
            <a:r>
              <a:rPr lang="fr-CA" sz="2400" dirty="0">
                <a:latin typeface="Tahoma" pitchFamily="34" charset="0"/>
                <a:ea typeface="Tahoma" pitchFamily="34" charset="0"/>
                <a:cs typeface="Tahoma" pitchFamily="34" charset="0"/>
              </a:rPr>
              <a:t>Comme la trompe d’Eustache est plus courte chez les enfants, ils sont donc plus fragiles aux otites à la suite d’infections des voies respiratoires supérieures que les adultes.</a:t>
            </a:r>
          </a:p>
          <a:p>
            <a:pPr>
              <a:buFont typeface="Wingdings" panose="05000000000000000000" pitchFamily="2" charset="2"/>
              <a:buNone/>
              <a:defRPr/>
            </a:pPr>
            <a:endParaRPr lang="fr-CA" sz="800" dirty="0"/>
          </a:p>
          <a:p>
            <a:pPr>
              <a:defRPr/>
            </a:pPr>
            <a:r>
              <a:rPr lang="fr-CA" sz="2400" dirty="0">
                <a:solidFill>
                  <a:srgbClr val="FFFF00"/>
                </a:solidFill>
                <a:latin typeface="Tahoma" pitchFamily="34" charset="0"/>
                <a:ea typeface="Tahoma" pitchFamily="34" charset="0"/>
                <a:cs typeface="Tahoma" pitchFamily="34" charset="0"/>
              </a:rPr>
              <a:t>Si les pressions de part et d’autre du tympan ne sont pas équilibrées, il en résulte une douleur intense, une diminution de la sensibilité auditive, des bourdonnements d’oreille et parfois même des vertiges.  C’est ce qui arrive quand vous prenez ou perdez brusquement de l’altitude en avion, ou encore lorsque vous montez des côtes en voiture.</a:t>
            </a:r>
            <a:endParaRPr lang="en-US" sz="2400" dirty="0">
              <a:solidFill>
                <a:srgbClr val="FFFF00"/>
              </a:solidFill>
              <a:latin typeface="Tahoma" pitchFamily="34" charset="0"/>
              <a:ea typeface="Tahoma" pitchFamily="34" charset="0"/>
              <a:cs typeface="Tahoma" pitchFamily="34" charset="0"/>
            </a:endParaRPr>
          </a:p>
        </p:txBody>
      </p:sp>
      <p:pic>
        <p:nvPicPr>
          <p:cNvPr id="18435" name="Picture 4" descr="MMj02347170000[1]">
            <a:extLst>
              <a:ext uri="{FF2B5EF4-FFF2-40B4-BE49-F238E27FC236}">
                <a16:creationId xmlns:a16="http://schemas.microsoft.com/office/drawing/2014/main" id="{F06FBA45-322B-2C52-70DB-C1B2B643297A}"/>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323850" y="908050"/>
            <a:ext cx="7620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additive="base">
                                        <p:cTn id="13"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anim calcmode="lin" valueType="num">
                                      <p:cBhvr additive="base">
                                        <p:cTn id="19"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Maple">
  <a:themeElements>
    <a:clrScheme name="Maple 6">
      <a:dk1>
        <a:srgbClr val="006699"/>
      </a:dk1>
      <a:lt1>
        <a:srgbClr val="FFFFFF"/>
      </a:lt1>
      <a:dk2>
        <a:srgbClr val="006666"/>
      </a:dk2>
      <a:lt2>
        <a:srgbClr val="CCECFF"/>
      </a:lt2>
      <a:accent1>
        <a:srgbClr val="00CCFF"/>
      </a:accent1>
      <a:accent2>
        <a:srgbClr val="017A83"/>
      </a:accent2>
      <a:accent3>
        <a:srgbClr val="AAB8B8"/>
      </a:accent3>
      <a:accent4>
        <a:srgbClr val="DADADA"/>
      </a:accent4>
      <a:accent5>
        <a:srgbClr val="AAE2FF"/>
      </a:accent5>
      <a:accent6>
        <a:srgbClr val="016E76"/>
      </a:accent6>
      <a:hlink>
        <a:srgbClr val="FFFFCC"/>
      </a:hlink>
      <a:folHlink>
        <a:srgbClr val="99FF99"/>
      </a:folHlink>
    </a:clrScheme>
    <a:fontScheme name="Maple">
      <a:majorFont>
        <a:latin typeface="Times New Roman"/>
        <a:ea typeface=""/>
        <a:cs typeface="Arial"/>
      </a:majorFont>
      <a:minorFont>
        <a:latin typeface="Times New Roman"/>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CA" sz="1800" b="0" i="0" u="sng" strike="noStrike" cap="none" normalizeH="0" baseline="0" smtClean="0">
            <a:ln>
              <a:noFill/>
            </a:ln>
            <a:solidFill>
              <a:schemeClr val="tx1"/>
            </a:solidFill>
            <a:effectLst>
              <a:outerShdw blurRad="38100" dist="38100" dir="2700000" algn="tl">
                <a:srgbClr val="000000">
                  <a:alpha val="43137"/>
                </a:srgbClr>
              </a:outerShdw>
            </a:effectLst>
            <a:latin typeface="Times New Roman" pitchFamily="18"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CA" sz="1800" b="0" i="0" u="sng" strike="noStrike" cap="none" normalizeH="0" baseline="0" smtClean="0">
            <a:ln>
              <a:noFill/>
            </a:ln>
            <a:solidFill>
              <a:schemeClr val="tx1"/>
            </a:solidFill>
            <a:effectLst>
              <a:outerShdw blurRad="38100" dist="38100" dir="2700000" algn="tl">
                <a:srgbClr val="000000">
                  <a:alpha val="43137"/>
                </a:srgbClr>
              </a:outerShdw>
            </a:effectLst>
            <a:latin typeface="Times New Roman" pitchFamily="18" charset="0"/>
            <a:cs typeface="Arial" charset="0"/>
          </a:defRPr>
        </a:defPPr>
      </a:lstStyle>
    </a:lnDef>
  </a:objectDefaults>
  <a:extraClrSchemeLst>
    <a:extraClrScheme>
      <a:clrScheme name="Maple 1">
        <a:dk1>
          <a:srgbClr val="BB5F03"/>
        </a:dk1>
        <a:lt1>
          <a:srgbClr val="FFFFFF"/>
        </a:lt1>
        <a:dk2>
          <a:srgbClr val="993300"/>
        </a:dk2>
        <a:lt2>
          <a:srgbClr val="FEEC94"/>
        </a:lt2>
        <a:accent1>
          <a:srgbClr val="FF9900"/>
        </a:accent1>
        <a:accent2>
          <a:srgbClr val="B76A03"/>
        </a:accent2>
        <a:accent3>
          <a:srgbClr val="CAADAA"/>
        </a:accent3>
        <a:accent4>
          <a:srgbClr val="DADADA"/>
        </a:accent4>
        <a:accent5>
          <a:srgbClr val="FFCAAA"/>
        </a:accent5>
        <a:accent6>
          <a:srgbClr val="A65F02"/>
        </a:accent6>
        <a:hlink>
          <a:srgbClr val="FFFFCC"/>
        </a:hlink>
        <a:folHlink>
          <a:srgbClr val="CCCC00"/>
        </a:folHlink>
      </a:clrScheme>
      <a:clrMap bg1="dk2" tx1="lt1" bg2="dk1" tx2="lt2" accent1="accent1" accent2="accent2" accent3="accent3" accent4="accent4" accent5="accent5" accent6="accent6" hlink="hlink" folHlink="folHlink"/>
    </a:extraClrScheme>
    <a:extraClrScheme>
      <a:clrScheme name="Maple 2">
        <a:dk1>
          <a:srgbClr val="EA9306"/>
        </a:dk1>
        <a:lt1>
          <a:srgbClr val="FFFFFF"/>
        </a:lt1>
        <a:dk2>
          <a:srgbClr val="FAC120"/>
        </a:dk2>
        <a:lt2>
          <a:srgbClr val="FFFDD1"/>
        </a:lt2>
        <a:accent1>
          <a:srgbClr val="CC6600"/>
        </a:accent1>
        <a:accent2>
          <a:srgbClr val="FF9933"/>
        </a:accent2>
        <a:accent3>
          <a:srgbClr val="FCDDAB"/>
        </a:accent3>
        <a:accent4>
          <a:srgbClr val="DADADA"/>
        </a:accent4>
        <a:accent5>
          <a:srgbClr val="E2B8AA"/>
        </a:accent5>
        <a:accent6>
          <a:srgbClr val="E78A2D"/>
        </a:accent6>
        <a:hlink>
          <a:srgbClr val="A50021"/>
        </a:hlink>
        <a:folHlink>
          <a:srgbClr val="666633"/>
        </a:folHlink>
      </a:clrScheme>
      <a:clrMap bg1="dk2" tx1="lt1" bg2="dk1" tx2="lt2" accent1="accent1" accent2="accent2" accent3="accent3" accent4="accent4" accent5="accent5" accent6="accent6" hlink="hlink" folHlink="folHlink"/>
    </a:extraClrScheme>
    <a:extraClrScheme>
      <a:clrScheme name="Maple 3">
        <a:dk1>
          <a:srgbClr val="000000"/>
        </a:dk1>
        <a:lt1>
          <a:srgbClr val="FFFFCC"/>
        </a:lt1>
        <a:dk2>
          <a:srgbClr val="A26D18"/>
        </a:dk2>
        <a:lt2>
          <a:srgbClr val="F9D793"/>
        </a:lt2>
        <a:accent1>
          <a:srgbClr val="FFD05B"/>
        </a:accent1>
        <a:accent2>
          <a:srgbClr val="FEE1A8"/>
        </a:accent2>
        <a:accent3>
          <a:srgbClr val="FFFFE2"/>
        </a:accent3>
        <a:accent4>
          <a:srgbClr val="000000"/>
        </a:accent4>
        <a:accent5>
          <a:srgbClr val="FFE4B5"/>
        </a:accent5>
        <a:accent6>
          <a:srgbClr val="E6CC98"/>
        </a:accent6>
        <a:hlink>
          <a:srgbClr val="FF0000"/>
        </a:hlink>
        <a:folHlink>
          <a:srgbClr val="CC6600"/>
        </a:folHlink>
      </a:clrScheme>
      <a:clrMap bg1="lt1" tx1="dk1" bg2="lt2" tx2="dk2" accent1="accent1" accent2="accent2" accent3="accent3" accent4="accent4" accent5="accent5" accent6="accent6" hlink="hlink" folHlink="folHlink"/>
    </a:extraClrScheme>
    <a:extraClrScheme>
      <a:clrScheme name="Maple 4">
        <a:dk1>
          <a:srgbClr val="008000"/>
        </a:dk1>
        <a:lt1>
          <a:srgbClr val="FFFFFF"/>
        </a:lt1>
        <a:dk2>
          <a:srgbClr val="005800"/>
        </a:dk2>
        <a:lt2>
          <a:srgbClr val="FFFFCC"/>
        </a:lt2>
        <a:accent1>
          <a:srgbClr val="00CC99"/>
        </a:accent1>
        <a:accent2>
          <a:srgbClr val="007825"/>
        </a:accent2>
        <a:accent3>
          <a:srgbClr val="AAB4AA"/>
        </a:accent3>
        <a:accent4>
          <a:srgbClr val="DADADA"/>
        </a:accent4>
        <a:accent5>
          <a:srgbClr val="AAE2CA"/>
        </a:accent5>
        <a:accent6>
          <a:srgbClr val="006C20"/>
        </a:accent6>
        <a:hlink>
          <a:srgbClr val="9966FF"/>
        </a:hlink>
        <a:folHlink>
          <a:srgbClr val="99CCFF"/>
        </a:folHlink>
      </a:clrScheme>
      <a:clrMap bg1="dk2" tx1="lt1" bg2="dk1" tx2="lt2" accent1="accent1" accent2="accent2" accent3="accent3" accent4="accent4" accent5="accent5" accent6="accent6" hlink="hlink" folHlink="folHlink"/>
    </a:extraClrScheme>
    <a:extraClrScheme>
      <a:clrScheme name="Maple 5">
        <a:dk1>
          <a:srgbClr val="56925A"/>
        </a:dk1>
        <a:lt1>
          <a:srgbClr val="FFFFFF"/>
        </a:lt1>
        <a:dk2>
          <a:srgbClr val="6FB56D"/>
        </a:dk2>
        <a:lt2>
          <a:srgbClr val="FFFFCC"/>
        </a:lt2>
        <a:accent1>
          <a:srgbClr val="2B877C"/>
        </a:accent1>
        <a:accent2>
          <a:srgbClr val="5A9A5F"/>
        </a:accent2>
        <a:accent3>
          <a:srgbClr val="BBD7BA"/>
        </a:accent3>
        <a:accent4>
          <a:srgbClr val="DADADA"/>
        </a:accent4>
        <a:accent5>
          <a:srgbClr val="ACC3BF"/>
        </a:accent5>
        <a:accent6>
          <a:srgbClr val="518B55"/>
        </a:accent6>
        <a:hlink>
          <a:srgbClr val="99FF33"/>
        </a:hlink>
        <a:folHlink>
          <a:srgbClr val="CCFF99"/>
        </a:folHlink>
      </a:clrScheme>
      <a:clrMap bg1="dk2" tx1="lt1" bg2="dk1" tx2="lt2" accent1="accent1" accent2="accent2" accent3="accent3" accent4="accent4" accent5="accent5" accent6="accent6" hlink="hlink" folHlink="folHlink"/>
    </a:extraClrScheme>
    <a:extraClrScheme>
      <a:clrScheme name="Maple 6">
        <a:dk1>
          <a:srgbClr val="006699"/>
        </a:dk1>
        <a:lt1>
          <a:srgbClr val="FFFFFF"/>
        </a:lt1>
        <a:dk2>
          <a:srgbClr val="006666"/>
        </a:dk2>
        <a:lt2>
          <a:srgbClr val="CCECFF"/>
        </a:lt2>
        <a:accent1>
          <a:srgbClr val="00CCFF"/>
        </a:accent1>
        <a:accent2>
          <a:srgbClr val="017A83"/>
        </a:accent2>
        <a:accent3>
          <a:srgbClr val="AAB8B8"/>
        </a:accent3>
        <a:accent4>
          <a:srgbClr val="DADADA"/>
        </a:accent4>
        <a:accent5>
          <a:srgbClr val="AAE2FF"/>
        </a:accent5>
        <a:accent6>
          <a:srgbClr val="016E76"/>
        </a:accent6>
        <a:hlink>
          <a:srgbClr val="FFFFCC"/>
        </a:hlink>
        <a:folHlink>
          <a:srgbClr val="99FF99"/>
        </a:folHlink>
      </a:clrScheme>
      <a:clrMap bg1="dk2" tx1="lt1" bg2="dk1" tx2="lt2" accent1="accent1" accent2="accent2" accent3="accent3" accent4="accent4" accent5="accent5" accent6="accent6" hlink="hlink" folHlink="folHlink"/>
    </a:extraClrScheme>
    <a:extraClrScheme>
      <a:clrScheme name="Maple 7">
        <a:dk1>
          <a:srgbClr val="80ACC4"/>
        </a:dk1>
        <a:lt1>
          <a:srgbClr val="FFFFFF"/>
        </a:lt1>
        <a:dk2>
          <a:srgbClr val="B3D1DF"/>
        </a:dk2>
        <a:lt2>
          <a:srgbClr val="FFFFFF"/>
        </a:lt2>
        <a:accent1>
          <a:srgbClr val="5089A8"/>
        </a:accent1>
        <a:accent2>
          <a:srgbClr val="BBC6DB"/>
        </a:accent2>
        <a:accent3>
          <a:srgbClr val="D6E5EC"/>
        </a:accent3>
        <a:accent4>
          <a:srgbClr val="DADADA"/>
        </a:accent4>
        <a:accent5>
          <a:srgbClr val="B3C4D1"/>
        </a:accent5>
        <a:accent6>
          <a:srgbClr val="A9B3C6"/>
        </a:accent6>
        <a:hlink>
          <a:srgbClr val="0000FF"/>
        </a:hlink>
        <a:folHlink>
          <a:srgbClr val="006699"/>
        </a:folHlink>
      </a:clrScheme>
      <a:clrMap bg1="dk2" tx1="lt1" bg2="dk1" tx2="lt2" accent1="accent1" accent2="accent2" accent3="accent3" accent4="accent4" accent5="accent5" accent6="accent6" hlink="hlink" folHlink="folHlink"/>
    </a:extraClrScheme>
    <a:extraClrScheme>
      <a:clrScheme name="Maple 8">
        <a:dk1>
          <a:srgbClr val="5700AE"/>
        </a:dk1>
        <a:lt1>
          <a:srgbClr val="FFFFFF"/>
        </a:lt1>
        <a:dk2>
          <a:srgbClr val="7301CB"/>
        </a:dk2>
        <a:lt2>
          <a:srgbClr val="C5C5FF"/>
        </a:lt2>
        <a:accent1>
          <a:srgbClr val="9999FF"/>
        </a:accent1>
        <a:accent2>
          <a:srgbClr val="7000E0"/>
        </a:accent2>
        <a:accent3>
          <a:srgbClr val="BCAAE2"/>
        </a:accent3>
        <a:accent4>
          <a:srgbClr val="DADADA"/>
        </a:accent4>
        <a:accent5>
          <a:srgbClr val="CACAFF"/>
        </a:accent5>
        <a:accent6>
          <a:srgbClr val="6500CB"/>
        </a:accent6>
        <a:hlink>
          <a:srgbClr val="99F3FF"/>
        </a:hlink>
        <a:folHlink>
          <a:srgbClr val="CCCCFF"/>
        </a:folHlink>
      </a:clrScheme>
      <a:clrMap bg1="dk2" tx1="lt1" bg2="dk1" tx2="lt2" accent1="accent1" accent2="accent2" accent3="accent3" accent4="accent4" accent5="accent5" accent6="accent6" hlink="hlink" folHlink="folHlink"/>
    </a:extraClrScheme>
    <a:extraClrScheme>
      <a:clrScheme name="Maple 9">
        <a:dk1>
          <a:srgbClr val="003366"/>
        </a:dk1>
        <a:lt1>
          <a:srgbClr val="FFFFFF"/>
        </a:lt1>
        <a:dk2>
          <a:srgbClr val="003366"/>
        </a:dk2>
        <a:lt2>
          <a:srgbClr val="CBD5DF"/>
        </a:lt2>
        <a:accent1>
          <a:srgbClr val="A9BEE9"/>
        </a:accent1>
        <a:accent2>
          <a:srgbClr val="D6E4F2"/>
        </a:accent2>
        <a:accent3>
          <a:srgbClr val="FFFFFF"/>
        </a:accent3>
        <a:accent4>
          <a:srgbClr val="002A56"/>
        </a:accent4>
        <a:accent5>
          <a:srgbClr val="D1DBF2"/>
        </a:accent5>
        <a:accent6>
          <a:srgbClr val="C2CFDB"/>
        </a:accent6>
        <a:hlink>
          <a:srgbClr val="0000CC"/>
        </a:hlink>
        <a:folHlink>
          <a:srgbClr val="8668E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2327</TotalTime>
  <Words>1584</Words>
  <Application>Microsoft Office PowerPoint</Application>
  <PresentationFormat>Affichage à l'écran (4:3)</PresentationFormat>
  <Paragraphs>172</Paragraphs>
  <Slides>24</Slides>
  <Notes>14</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24</vt:i4>
      </vt:variant>
    </vt:vector>
  </HeadingPairs>
  <TitlesOfParts>
    <vt:vector size="30" baseType="lpstr">
      <vt:lpstr>Arial</vt:lpstr>
      <vt:lpstr>Comic Sans MS</vt:lpstr>
      <vt:lpstr>Tahoma</vt:lpstr>
      <vt:lpstr>Times New Roman</vt:lpstr>
      <vt:lpstr>Wingdings</vt:lpstr>
      <vt:lpstr>Maple</vt:lpstr>
      <vt:lpstr>Structures de l’oreille</vt:lpstr>
      <vt:lpstr>L’oreille</vt:lpstr>
      <vt:lpstr>Structure de l’oreille</vt:lpstr>
      <vt:lpstr>Oreille externe</vt:lpstr>
      <vt:lpstr>Présentation PowerPoint</vt:lpstr>
      <vt:lpstr>Oreille moyenne</vt:lpstr>
      <vt:lpstr>Oreille moyenne</vt:lpstr>
      <vt:lpstr>Oreille moyenne</vt:lpstr>
      <vt:lpstr>Présentation PowerPoint</vt:lpstr>
      <vt:lpstr>Oreille interne</vt:lpstr>
      <vt:lpstr>Labyrinthe osseux</vt:lpstr>
      <vt:lpstr>Labyrinthe membraneux</vt:lpstr>
      <vt:lpstr>Mécanisme de l’audition</vt:lpstr>
      <vt:lpstr>Mécanisme de l’audition</vt:lpstr>
      <vt:lpstr>Présentation PowerPoint</vt:lpstr>
      <vt:lpstr>Saviez-vous que…</vt:lpstr>
      <vt:lpstr>Mécanisme de l’équilibre</vt:lpstr>
      <vt:lpstr>Vestibule</vt:lpstr>
      <vt:lpstr>Canaux semi-circulaires</vt:lpstr>
      <vt:lpstr>Facteurs de risque </vt:lpstr>
      <vt:lpstr>Surdité p.136</vt:lpstr>
      <vt:lpstr>Causes</vt:lpstr>
      <vt:lpstr>Conséquences</vt:lpstr>
      <vt:lpstr>Traitements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Denis Boyer</dc:creator>
  <cp:lastModifiedBy>Beaulieu, Daniel</cp:lastModifiedBy>
  <cp:revision>83</cp:revision>
  <dcterms:created xsi:type="dcterms:W3CDTF">2008-01-12T21:29:08Z</dcterms:created>
  <dcterms:modified xsi:type="dcterms:W3CDTF">2024-05-29T12:44:27Z</dcterms:modified>
</cp:coreProperties>
</file>