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5" r:id="rId6"/>
    <p:sldId id="260" r:id="rId7"/>
    <p:sldId id="291" r:id="rId8"/>
    <p:sldId id="292" r:id="rId9"/>
    <p:sldId id="293" r:id="rId10"/>
    <p:sldId id="261" r:id="rId11"/>
    <p:sldId id="262" r:id="rId12"/>
    <p:sldId id="263" r:id="rId13"/>
    <p:sldId id="264" r:id="rId14"/>
    <p:sldId id="265" r:id="rId15"/>
    <p:sldId id="266" r:id="rId16"/>
    <p:sldId id="267" r:id="rId17"/>
    <p:sldId id="269" r:id="rId18"/>
    <p:sldId id="268" r:id="rId19"/>
    <p:sldId id="270" r:id="rId20"/>
    <p:sldId id="275" r:id="rId21"/>
    <p:sldId id="276" r:id="rId22"/>
    <p:sldId id="271" r:id="rId23"/>
    <p:sldId id="272" r:id="rId24"/>
    <p:sldId id="273" r:id="rId25"/>
    <p:sldId id="274" r:id="rId26"/>
    <p:sldId id="277" r:id="rId27"/>
    <p:sldId id="278" r:id="rId28"/>
    <p:sldId id="280" r:id="rId29"/>
    <p:sldId id="281" r:id="rId30"/>
    <p:sldId id="279" r:id="rId31"/>
    <p:sldId id="282" r:id="rId32"/>
    <p:sldId id="283" r:id="rId33"/>
    <p:sldId id="284" r:id="rId34"/>
    <p:sldId id="285" r:id="rId35"/>
    <p:sldId id="286" r:id="rId36"/>
    <p:sldId id="287" r:id="rId37"/>
    <p:sldId id="288" r:id="rId38"/>
    <p:sldId id="289" r:id="rId39"/>
    <p:sldId id="290" r:id="rId40"/>
    <p:sldId id="294"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99"/>
    <a:srgbClr val="0099CC"/>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B52F0-2FDD-4588-A766-BB3F3E65C236}" v="27" dt="2024-01-23T20:26:41.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éane Gauthier" userId="fe26c538-f137-41f7-80b5-71c100a4a580" providerId="ADAL" clId="{4FEB52F0-2FDD-4588-A766-BB3F3E65C236}"/>
    <pc:docChg chg="custSel modSld">
      <pc:chgData name="Léane Gauthier" userId="fe26c538-f137-41f7-80b5-71c100a4a580" providerId="ADAL" clId="{4FEB52F0-2FDD-4588-A766-BB3F3E65C236}" dt="2024-01-23T20:26:41.919" v="217" actId="33524"/>
      <pc:docMkLst>
        <pc:docMk/>
      </pc:docMkLst>
      <pc:sldChg chg="modSp mod">
        <pc:chgData name="Léane Gauthier" userId="fe26c538-f137-41f7-80b5-71c100a4a580" providerId="ADAL" clId="{4FEB52F0-2FDD-4588-A766-BB3F3E65C236}" dt="2024-01-23T18:09:51.297" v="5" actId="20577"/>
        <pc:sldMkLst>
          <pc:docMk/>
          <pc:sldMk cId="1901972181" sldId="257"/>
        </pc:sldMkLst>
        <pc:spChg chg="mod">
          <ac:chgData name="Léane Gauthier" userId="fe26c538-f137-41f7-80b5-71c100a4a580" providerId="ADAL" clId="{4FEB52F0-2FDD-4588-A766-BB3F3E65C236}" dt="2024-01-23T18:09:51.297" v="5" actId="20577"/>
          <ac:spMkLst>
            <pc:docMk/>
            <pc:sldMk cId="1901972181" sldId="257"/>
            <ac:spMk id="2" creationId="{90567D94-7BB7-7A3B-B36F-03EAC65FD006}"/>
          </ac:spMkLst>
        </pc:spChg>
      </pc:sldChg>
      <pc:sldChg chg="modSp mod">
        <pc:chgData name="Léane Gauthier" userId="fe26c538-f137-41f7-80b5-71c100a4a580" providerId="ADAL" clId="{4FEB52F0-2FDD-4588-A766-BB3F3E65C236}" dt="2024-01-23T18:16:34.267" v="19" actId="20577"/>
        <pc:sldMkLst>
          <pc:docMk/>
          <pc:sldMk cId="1529182020" sldId="258"/>
        </pc:sldMkLst>
        <pc:spChg chg="mod">
          <ac:chgData name="Léane Gauthier" userId="fe26c538-f137-41f7-80b5-71c100a4a580" providerId="ADAL" clId="{4FEB52F0-2FDD-4588-A766-BB3F3E65C236}" dt="2024-01-23T18:16:34.267" v="19" actId="20577"/>
          <ac:spMkLst>
            <pc:docMk/>
            <pc:sldMk cId="1529182020" sldId="258"/>
            <ac:spMk id="2" creationId="{F7F584D3-D8F8-7032-E251-E88DA2BC8F9F}"/>
          </ac:spMkLst>
        </pc:spChg>
      </pc:sldChg>
      <pc:sldChg chg="modSp mod">
        <pc:chgData name="Léane Gauthier" userId="fe26c538-f137-41f7-80b5-71c100a4a580" providerId="ADAL" clId="{4FEB52F0-2FDD-4588-A766-BB3F3E65C236}" dt="2024-01-23T18:16:48.641" v="25" actId="20577"/>
        <pc:sldMkLst>
          <pc:docMk/>
          <pc:sldMk cId="2972380580" sldId="260"/>
        </pc:sldMkLst>
        <pc:spChg chg="mod">
          <ac:chgData name="Léane Gauthier" userId="fe26c538-f137-41f7-80b5-71c100a4a580" providerId="ADAL" clId="{4FEB52F0-2FDD-4588-A766-BB3F3E65C236}" dt="2024-01-23T18:16:48.641" v="25" actId="20577"/>
          <ac:spMkLst>
            <pc:docMk/>
            <pc:sldMk cId="2972380580" sldId="260"/>
            <ac:spMk id="2" creationId="{7B6506FD-CA02-F8B2-06A5-DC3B464735F7}"/>
          </ac:spMkLst>
        </pc:spChg>
      </pc:sldChg>
      <pc:sldChg chg="modSp">
        <pc:chgData name="Léane Gauthier" userId="fe26c538-f137-41f7-80b5-71c100a4a580" providerId="ADAL" clId="{4FEB52F0-2FDD-4588-A766-BB3F3E65C236}" dt="2024-01-23T18:34:02.625" v="59" actId="20577"/>
        <pc:sldMkLst>
          <pc:docMk/>
          <pc:sldMk cId="397220782" sldId="263"/>
        </pc:sldMkLst>
        <pc:spChg chg="mod">
          <ac:chgData name="Léane Gauthier" userId="fe26c538-f137-41f7-80b5-71c100a4a580" providerId="ADAL" clId="{4FEB52F0-2FDD-4588-A766-BB3F3E65C236}" dt="2024-01-23T18:34:02.625" v="59" actId="20577"/>
          <ac:spMkLst>
            <pc:docMk/>
            <pc:sldMk cId="397220782" sldId="263"/>
            <ac:spMk id="3" creationId="{26486CDF-BEE0-AA88-5515-FE55C21EDE8B}"/>
          </ac:spMkLst>
        </pc:spChg>
      </pc:sldChg>
      <pc:sldChg chg="modSp mod">
        <pc:chgData name="Léane Gauthier" userId="fe26c538-f137-41f7-80b5-71c100a4a580" providerId="ADAL" clId="{4FEB52F0-2FDD-4588-A766-BB3F3E65C236}" dt="2024-01-23T18:45:19.870" v="108" actId="20577"/>
        <pc:sldMkLst>
          <pc:docMk/>
          <pc:sldMk cId="2310566969" sldId="264"/>
        </pc:sldMkLst>
        <pc:spChg chg="mod">
          <ac:chgData name="Léane Gauthier" userId="fe26c538-f137-41f7-80b5-71c100a4a580" providerId="ADAL" clId="{4FEB52F0-2FDD-4588-A766-BB3F3E65C236}" dt="2024-01-23T18:45:19.870" v="108" actId="20577"/>
          <ac:spMkLst>
            <pc:docMk/>
            <pc:sldMk cId="2310566969" sldId="264"/>
            <ac:spMk id="3" creationId="{ED3A8B4D-C860-F477-742A-565684AD2AE1}"/>
          </ac:spMkLst>
        </pc:spChg>
      </pc:sldChg>
      <pc:sldChg chg="modSp">
        <pc:chgData name="Léane Gauthier" userId="fe26c538-f137-41f7-80b5-71c100a4a580" providerId="ADAL" clId="{4FEB52F0-2FDD-4588-A766-BB3F3E65C236}" dt="2024-01-23T19:07:44.736" v="109" actId="33524"/>
        <pc:sldMkLst>
          <pc:docMk/>
          <pc:sldMk cId="684436261" sldId="269"/>
        </pc:sldMkLst>
        <pc:spChg chg="mod">
          <ac:chgData name="Léane Gauthier" userId="fe26c538-f137-41f7-80b5-71c100a4a580" providerId="ADAL" clId="{4FEB52F0-2FDD-4588-A766-BB3F3E65C236}" dt="2024-01-23T19:07:44.736" v="109" actId="33524"/>
          <ac:spMkLst>
            <pc:docMk/>
            <pc:sldMk cId="684436261" sldId="269"/>
            <ac:spMk id="3" creationId="{5F434F37-6749-A2B5-07C3-EADA9C40D9AC}"/>
          </ac:spMkLst>
        </pc:spChg>
      </pc:sldChg>
      <pc:sldChg chg="modSp">
        <pc:chgData name="Léane Gauthier" userId="fe26c538-f137-41f7-80b5-71c100a4a580" providerId="ADAL" clId="{4FEB52F0-2FDD-4588-A766-BB3F3E65C236}" dt="2024-01-23T20:07:58.985" v="117" actId="20577"/>
        <pc:sldMkLst>
          <pc:docMk/>
          <pc:sldMk cId="3741557681" sldId="277"/>
        </pc:sldMkLst>
        <pc:spChg chg="mod">
          <ac:chgData name="Léane Gauthier" userId="fe26c538-f137-41f7-80b5-71c100a4a580" providerId="ADAL" clId="{4FEB52F0-2FDD-4588-A766-BB3F3E65C236}" dt="2024-01-23T20:07:58.985" v="117" actId="20577"/>
          <ac:spMkLst>
            <pc:docMk/>
            <pc:sldMk cId="3741557681" sldId="277"/>
            <ac:spMk id="3" creationId="{052B255E-D13F-D53E-85DB-9A73E3B4702A}"/>
          </ac:spMkLst>
        </pc:spChg>
      </pc:sldChg>
      <pc:sldChg chg="modSp mod">
        <pc:chgData name="Léane Gauthier" userId="fe26c538-f137-41f7-80b5-71c100a4a580" providerId="ADAL" clId="{4FEB52F0-2FDD-4588-A766-BB3F3E65C236}" dt="2024-01-23T20:15:31.775" v="143" actId="20577"/>
        <pc:sldMkLst>
          <pc:docMk/>
          <pc:sldMk cId="1883875729" sldId="279"/>
        </pc:sldMkLst>
        <pc:spChg chg="mod">
          <ac:chgData name="Léane Gauthier" userId="fe26c538-f137-41f7-80b5-71c100a4a580" providerId="ADAL" clId="{4FEB52F0-2FDD-4588-A766-BB3F3E65C236}" dt="2024-01-23T20:15:31.775" v="143" actId="20577"/>
          <ac:spMkLst>
            <pc:docMk/>
            <pc:sldMk cId="1883875729" sldId="279"/>
            <ac:spMk id="3" creationId="{3DDF7049-4B3F-2711-CCFD-B781C58D7931}"/>
          </ac:spMkLst>
        </pc:spChg>
      </pc:sldChg>
      <pc:sldChg chg="modSp">
        <pc:chgData name="Léane Gauthier" userId="fe26c538-f137-41f7-80b5-71c100a4a580" providerId="ADAL" clId="{4FEB52F0-2FDD-4588-A766-BB3F3E65C236}" dt="2024-01-23T20:13:22.824" v="118" actId="20577"/>
        <pc:sldMkLst>
          <pc:docMk/>
          <pc:sldMk cId="1136833462" sldId="281"/>
        </pc:sldMkLst>
        <pc:spChg chg="mod">
          <ac:chgData name="Léane Gauthier" userId="fe26c538-f137-41f7-80b5-71c100a4a580" providerId="ADAL" clId="{4FEB52F0-2FDD-4588-A766-BB3F3E65C236}" dt="2024-01-23T20:13:22.824" v="118" actId="20577"/>
          <ac:spMkLst>
            <pc:docMk/>
            <pc:sldMk cId="1136833462" sldId="281"/>
            <ac:spMk id="3" creationId="{C9965FA6-5FAE-0496-D3C4-2FBFE793265F}"/>
          </ac:spMkLst>
        </pc:spChg>
      </pc:sldChg>
      <pc:sldChg chg="modSp mod">
        <pc:chgData name="Léane Gauthier" userId="fe26c538-f137-41f7-80b5-71c100a4a580" providerId="ADAL" clId="{4FEB52F0-2FDD-4588-A766-BB3F3E65C236}" dt="2024-01-23T20:18:56.303" v="189" actId="20577"/>
        <pc:sldMkLst>
          <pc:docMk/>
          <pc:sldMk cId="3608389299" sldId="283"/>
        </pc:sldMkLst>
        <pc:spChg chg="mod">
          <ac:chgData name="Léane Gauthier" userId="fe26c538-f137-41f7-80b5-71c100a4a580" providerId="ADAL" clId="{4FEB52F0-2FDD-4588-A766-BB3F3E65C236}" dt="2024-01-23T20:18:56.303" v="189" actId="20577"/>
          <ac:spMkLst>
            <pc:docMk/>
            <pc:sldMk cId="3608389299" sldId="283"/>
            <ac:spMk id="3" creationId="{8F67E9C1-DBCE-9156-3921-9BE48C92EB4D}"/>
          </ac:spMkLst>
        </pc:spChg>
      </pc:sldChg>
      <pc:sldChg chg="modSp mod">
        <pc:chgData name="Léane Gauthier" userId="fe26c538-f137-41f7-80b5-71c100a4a580" providerId="ADAL" clId="{4FEB52F0-2FDD-4588-A766-BB3F3E65C236}" dt="2024-01-23T20:22:19.936" v="216" actId="20577"/>
        <pc:sldMkLst>
          <pc:docMk/>
          <pc:sldMk cId="4048636005" sldId="285"/>
        </pc:sldMkLst>
        <pc:spChg chg="mod">
          <ac:chgData name="Léane Gauthier" userId="fe26c538-f137-41f7-80b5-71c100a4a580" providerId="ADAL" clId="{4FEB52F0-2FDD-4588-A766-BB3F3E65C236}" dt="2024-01-23T20:22:19.936" v="216" actId="20577"/>
          <ac:spMkLst>
            <pc:docMk/>
            <pc:sldMk cId="4048636005" sldId="285"/>
            <ac:spMk id="3" creationId="{7D0AC132-F895-C1D7-E199-2B8F8C572AE6}"/>
          </ac:spMkLst>
        </pc:spChg>
      </pc:sldChg>
      <pc:sldChg chg="modSp">
        <pc:chgData name="Léane Gauthier" userId="fe26c538-f137-41f7-80b5-71c100a4a580" providerId="ADAL" clId="{4FEB52F0-2FDD-4588-A766-BB3F3E65C236}" dt="2024-01-23T20:26:41.919" v="217" actId="33524"/>
        <pc:sldMkLst>
          <pc:docMk/>
          <pc:sldMk cId="4112770820" sldId="288"/>
        </pc:sldMkLst>
        <pc:spChg chg="mod">
          <ac:chgData name="Léane Gauthier" userId="fe26c538-f137-41f7-80b5-71c100a4a580" providerId="ADAL" clId="{4FEB52F0-2FDD-4588-A766-BB3F3E65C236}" dt="2024-01-23T20:26:41.919" v="217" actId="33524"/>
          <ac:spMkLst>
            <pc:docMk/>
            <pc:sldMk cId="4112770820" sldId="288"/>
            <ac:spMk id="3" creationId="{AECB869E-4532-BA76-6A9F-9EADC41DB101}"/>
          </ac:spMkLst>
        </pc:spChg>
      </pc:sldChg>
      <pc:sldChg chg="modSp mod">
        <pc:chgData name="Léane Gauthier" userId="fe26c538-f137-41f7-80b5-71c100a4a580" providerId="ADAL" clId="{4FEB52F0-2FDD-4588-A766-BB3F3E65C236}" dt="2024-01-23T18:26:07.604" v="31" actId="20577"/>
        <pc:sldMkLst>
          <pc:docMk/>
          <pc:sldMk cId="3015475781" sldId="291"/>
        </pc:sldMkLst>
        <pc:spChg chg="mod">
          <ac:chgData name="Léane Gauthier" userId="fe26c538-f137-41f7-80b5-71c100a4a580" providerId="ADAL" clId="{4FEB52F0-2FDD-4588-A766-BB3F3E65C236}" dt="2024-01-23T18:26:07.604" v="31" actId="20577"/>
          <ac:spMkLst>
            <pc:docMk/>
            <pc:sldMk cId="3015475781" sldId="291"/>
            <ac:spMk id="2" creationId="{20A684CA-E653-7DAD-8838-6D4E33B24A8B}"/>
          </ac:spMkLst>
        </pc:spChg>
      </pc:sldChg>
      <pc:sldChg chg="modSp mod modAnim">
        <pc:chgData name="Léane Gauthier" userId="fe26c538-f137-41f7-80b5-71c100a4a580" providerId="ADAL" clId="{4FEB52F0-2FDD-4588-A766-BB3F3E65C236}" dt="2024-01-23T18:27:21.270" v="39" actId="20577"/>
        <pc:sldMkLst>
          <pc:docMk/>
          <pc:sldMk cId="661325152" sldId="292"/>
        </pc:sldMkLst>
        <pc:spChg chg="mod">
          <ac:chgData name="Léane Gauthier" userId="fe26c538-f137-41f7-80b5-71c100a4a580" providerId="ADAL" clId="{4FEB52F0-2FDD-4588-A766-BB3F3E65C236}" dt="2024-01-23T18:27:04.888" v="37" actId="20577"/>
          <ac:spMkLst>
            <pc:docMk/>
            <pc:sldMk cId="661325152" sldId="292"/>
            <ac:spMk id="2" creationId="{BBD20DBB-63A1-C147-ED29-B05F8EE974BB}"/>
          </ac:spMkLst>
        </pc:spChg>
        <pc:spChg chg="mod">
          <ac:chgData name="Léane Gauthier" userId="fe26c538-f137-41f7-80b5-71c100a4a580" providerId="ADAL" clId="{4FEB52F0-2FDD-4588-A766-BB3F3E65C236}" dt="2024-01-23T18:27:19.042" v="38" actId="20577"/>
          <ac:spMkLst>
            <pc:docMk/>
            <pc:sldMk cId="661325152" sldId="292"/>
            <ac:spMk id="3" creationId="{258C1C47-C010-D557-0371-583066340103}"/>
          </ac:spMkLst>
        </pc:spChg>
      </pc:sldChg>
      <pc:sldChg chg="modSp mod">
        <pc:chgData name="Léane Gauthier" userId="fe26c538-f137-41f7-80b5-71c100a4a580" providerId="ADAL" clId="{4FEB52F0-2FDD-4588-A766-BB3F3E65C236}" dt="2024-01-23T18:27:58.831" v="45" actId="20577"/>
        <pc:sldMkLst>
          <pc:docMk/>
          <pc:sldMk cId="3474388469" sldId="293"/>
        </pc:sldMkLst>
        <pc:spChg chg="mod">
          <ac:chgData name="Léane Gauthier" userId="fe26c538-f137-41f7-80b5-71c100a4a580" providerId="ADAL" clId="{4FEB52F0-2FDD-4588-A766-BB3F3E65C236}" dt="2024-01-23T18:27:58.831" v="45" actId="20577"/>
          <ac:spMkLst>
            <pc:docMk/>
            <pc:sldMk cId="3474388469" sldId="293"/>
            <ac:spMk id="2" creationId="{8617930D-0DC2-2286-FCE6-7ACE65BA8978}"/>
          </ac:spMkLst>
        </pc:spChg>
      </pc:sldChg>
    </pc:docChg>
  </pc:docChgLst>
  <pc:docChgLst>
    <pc:chgData name="Lévesque, Maryse" userId="3e05884d-e87d-4afe-b5bd-1fecd8741f0a" providerId="ADAL" clId="{8DB5ED12-07D6-4F4D-8D4D-E724FDFF8C12}"/>
    <pc:docChg chg="undo custSel addSld modSld sldOrd">
      <pc:chgData name="Lévesque, Maryse" userId="3e05884d-e87d-4afe-b5bd-1fecd8741f0a" providerId="ADAL" clId="{8DB5ED12-07D6-4F4D-8D4D-E724FDFF8C12}" dt="2023-05-01T14:29:12.810" v="7472" actId="20577"/>
      <pc:docMkLst>
        <pc:docMk/>
      </pc:docMkLst>
      <pc:sldChg chg="addSp delSp modSp mod">
        <pc:chgData name="Lévesque, Maryse" userId="3e05884d-e87d-4afe-b5bd-1fecd8741f0a" providerId="ADAL" clId="{8DB5ED12-07D6-4F4D-8D4D-E724FDFF8C12}" dt="2023-05-01T12:45:56.221" v="5965" actId="2711"/>
        <pc:sldMkLst>
          <pc:docMk/>
          <pc:sldMk cId="2855018999" sldId="256"/>
        </pc:sldMkLst>
        <pc:spChg chg="mod">
          <ac:chgData name="Lévesque, Maryse" userId="3e05884d-e87d-4afe-b5bd-1fecd8741f0a" providerId="ADAL" clId="{8DB5ED12-07D6-4F4D-8D4D-E724FDFF8C12}" dt="2023-04-30T17:26:38.406" v="18" actId="114"/>
          <ac:spMkLst>
            <pc:docMk/>
            <pc:sldMk cId="2855018999" sldId="256"/>
            <ac:spMk id="2" creationId="{AB9368AA-04FD-FECE-6548-30782FA219DA}"/>
          </ac:spMkLst>
        </pc:spChg>
        <pc:spChg chg="mod">
          <ac:chgData name="Lévesque, Maryse" userId="3e05884d-e87d-4afe-b5bd-1fecd8741f0a" providerId="ADAL" clId="{8DB5ED12-07D6-4F4D-8D4D-E724FDFF8C12}" dt="2023-04-30T17:26:34.196" v="17" actId="1076"/>
          <ac:spMkLst>
            <pc:docMk/>
            <pc:sldMk cId="2855018999" sldId="256"/>
            <ac:spMk id="3" creationId="{AA19ECD0-25E9-3F41-BD47-12F909F155C5}"/>
          </ac:spMkLst>
        </pc:spChg>
        <pc:spChg chg="add mod">
          <ac:chgData name="Lévesque, Maryse" userId="3e05884d-e87d-4afe-b5bd-1fecd8741f0a" providerId="ADAL" clId="{8DB5ED12-07D6-4F4D-8D4D-E724FDFF8C12}" dt="2023-05-01T12:45:56.221" v="5965" actId="2711"/>
          <ac:spMkLst>
            <pc:docMk/>
            <pc:sldMk cId="2855018999" sldId="256"/>
            <ac:spMk id="4" creationId="{BD57AAF1-0921-5F28-E6B0-6DD09771D2AB}"/>
          </ac:spMkLst>
        </pc:spChg>
        <pc:spChg chg="add del mod">
          <ac:chgData name="Lévesque, Maryse" userId="3e05884d-e87d-4afe-b5bd-1fecd8741f0a" providerId="ADAL" clId="{8DB5ED12-07D6-4F4D-8D4D-E724FDFF8C12}" dt="2023-05-01T02:36:59.802" v="1189" actId="478"/>
          <ac:spMkLst>
            <pc:docMk/>
            <pc:sldMk cId="2855018999" sldId="256"/>
            <ac:spMk id="4" creationId="{DD263D11-56EF-33FD-1159-E0A7194C8A00}"/>
          </ac:spMkLst>
        </pc:spChg>
        <pc:spChg chg="add del mod">
          <ac:chgData name="Lévesque, Maryse" userId="3e05884d-e87d-4afe-b5bd-1fecd8741f0a" providerId="ADAL" clId="{8DB5ED12-07D6-4F4D-8D4D-E724FDFF8C12}" dt="2023-05-01T02:37:29.543" v="1191" actId="478"/>
          <ac:spMkLst>
            <pc:docMk/>
            <pc:sldMk cId="2855018999" sldId="256"/>
            <ac:spMk id="5" creationId="{133E7291-A927-D3D4-5C85-1041E6B2AAE0}"/>
          </ac:spMkLst>
        </pc:spChg>
        <pc:spChg chg="add del mod">
          <ac:chgData name="Lévesque, Maryse" userId="3e05884d-e87d-4afe-b5bd-1fecd8741f0a" providerId="ADAL" clId="{8DB5ED12-07D6-4F4D-8D4D-E724FDFF8C12}" dt="2023-05-01T02:37:28.666" v="1190" actId="478"/>
          <ac:spMkLst>
            <pc:docMk/>
            <pc:sldMk cId="2855018999" sldId="256"/>
            <ac:spMk id="6" creationId="{35D32508-31C4-AC81-A2F2-2BB31DE51BA2}"/>
          </ac:spMkLst>
        </pc:spChg>
        <pc:spChg chg="add del mod">
          <ac:chgData name="Lévesque, Maryse" userId="3e05884d-e87d-4afe-b5bd-1fecd8741f0a" providerId="ADAL" clId="{8DB5ED12-07D6-4F4D-8D4D-E724FDFF8C12}" dt="2023-05-01T02:37:31.049" v="1192" actId="478"/>
          <ac:spMkLst>
            <pc:docMk/>
            <pc:sldMk cId="2855018999" sldId="256"/>
            <ac:spMk id="7" creationId="{77413E29-A411-D370-E10F-D1138AA729F7}"/>
          </ac:spMkLst>
        </pc:spChg>
        <pc:spChg chg="add del mod">
          <ac:chgData name="Lévesque, Maryse" userId="3e05884d-e87d-4afe-b5bd-1fecd8741f0a" providerId="ADAL" clId="{8DB5ED12-07D6-4F4D-8D4D-E724FDFF8C12}" dt="2023-05-01T02:37:31.763" v="1193" actId="478"/>
          <ac:spMkLst>
            <pc:docMk/>
            <pc:sldMk cId="2855018999" sldId="256"/>
            <ac:spMk id="8" creationId="{C8DABC92-51CA-812F-69E4-AA5B3EB6E35B}"/>
          </ac:spMkLst>
        </pc:spChg>
      </pc:sldChg>
      <pc:sldChg chg="modSp mod modAnim">
        <pc:chgData name="Lévesque, Maryse" userId="3e05884d-e87d-4afe-b5bd-1fecd8741f0a" providerId="ADAL" clId="{8DB5ED12-07D6-4F4D-8D4D-E724FDFF8C12}" dt="2023-05-01T03:14:47.500" v="3097" actId="255"/>
        <pc:sldMkLst>
          <pc:docMk/>
          <pc:sldMk cId="1901972181" sldId="257"/>
        </pc:sldMkLst>
        <pc:spChg chg="mod">
          <ac:chgData name="Lévesque, Maryse" userId="3e05884d-e87d-4afe-b5bd-1fecd8741f0a" providerId="ADAL" clId="{8DB5ED12-07D6-4F4D-8D4D-E724FDFF8C12}" dt="2023-04-30T17:28:40.730" v="96" actId="2711"/>
          <ac:spMkLst>
            <pc:docMk/>
            <pc:sldMk cId="1901972181" sldId="257"/>
            <ac:spMk id="2" creationId="{90567D94-7BB7-7A3B-B36F-03EAC65FD006}"/>
          </ac:spMkLst>
        </pc:spChg>
        <pc:spChg chg="mod">
          <ac:chgData name="Lévesque, Maryse" userId="3e05884d-e87d-4afe-b5bd-1fecd8741f0a" providerId="ADAL" clId="{8DB5ED12-07D6-4F4D-8D4D-E724FDFF8C12}" dt="2023-05-01T03:14:47.500" v="3097" actId="255"/>
          <ac:spMkLst>
            <pc:docMk/>
            <pc:sldMk cId="1901972181" sldId="257"/>
            <ac:spMk id="3" creationId="{4F043563-3100-A9EE-BEB9-DB6AEEA7AD75}"/>
          </ac:spMkLst>
        </pc:spChg>
      </pc:sldChg>
      <pc:sldChg chg="modSp mod">
        <pc:chgData name="Lévesque, Maryse" userId="3e05884d-e87d-4afe-b5bd-1fecd8741f0a" providerId="ADAL" clId="{8DB5ED12-07D6-4F4D-8D4D-E724FDFF8C12}" dt="2023-04-30T17:29:00.955" v="98" actId="255"/>
        <pc:sldMkLst>
          <pc:docMk/>
          <pc:sldMk cId="1529182020" sldId="258"/>
        </pc:sldMkLst>
        <pc:spChg chg="mod">
          <ac:chgData name="Lévesque, Maryse" userId="3e05884d-e87d-4afe-b5bd-1fecd8741f0a" providerId="ADAL" clId="{8DB5ED12-07D6-4F4D-8D4D-E724FDFF8C12}" dt="2023-04-30T17:29:00.955" v="98" actId="255"/>
          <ac:spMkLst>
            <pc:docMk/>
            <pc:sldMk cId="1529182020" sldId="258"/>
            <ac:spMk id="2" creationId="{F7F584D3-D8F8-7032-E251-E88DA2BC8F9F}"/>
          </ac:spMkLst>
        </pc:spChg>
        <pc:spChg chg="mod">
          <ac:chgData name="Lévesque, Maryse" userId="3e05884d-e87d-4afe-b5bd-1fecd8741f0a" providerId="ADAL" clId="{8DB5ED12-07D6-4F4D-8D4D-E724FDFF8C12}" dt="2023-04-30T17:27:43.874" v="91" actId="255"/>
          <ac:spMkLst>
            <pc:docMk/>
            <pc:sldMk cId="1529182020" sldId="258"/>
            <ac:spMk id="3" creationId="{3BDE10C5-784B-21F6-0DB9-EF836C83B02D}"/>
          </ac:spMkLst>
        </pc:spChg>
      </pc:sldChg>
      <pc:sldChg chg="modSp mod">
        <pc:chgData name="Lévesque, Maryse" userId="3e05884d-e87d-4afe-b5bd-1fecd8741f0a" providerId="ADAL" clId="{8DB5ED12-07D6-4F4D-8D4D-E724FDFF8C12}" dt="2023-05-01T14:25:52.870" v="7280"/>
        <pc:sldMkLst>
          <pc:docMk/>
          <pc:sldMk cId="3722868926" sldId="259"/>
        </pc:sldMkLst>
        <pc:spChg chg="mod">
          <ac:chgData name="Lévesque, Maryse" userId="3e05884d-e87d-4afe-b5bd-1fecd8741f0a" providerId="ADAL" clId="{8DB5ED12-07D6-4F4D-8D4D-E724FDFF8C12}" dt="2023-04-30T17:28:23.643" v="94" actId="2711"/>
          <ac:spMkLst>
            <pc:docMk/>
            <pc:sldMk cId="3722868926" sldId="259"/>
            <ac:spMk id="2" creationId="{18D4245E-D8B9-312C-AFE3-78441F71B2B4}"/>
          </ac:spMkLst>
        </pc:spChg>
        <pc:spChg chg="mod">
          <ac:chgData name="Lévesque, Maryse" userId="3e05884d-e87d-4afe-b5bd-1fecd8741f0a" providerId="ADAL" clId="{8DB5ED12-07D6-4F4D-8D4D-E724FDFF8C12}" dt="2023-05-01T14:25:52.870" v="7280"/>
          <ac:spMkLst>
            <pc:docMk/>
            <pc:sldMk cId="3722868926" sldId="259"/>
            <ac:spMk id="3" creationId="{45505189-B98E-AACC-1903-449B1BB7C5E1}"/>
          </ac:spMkLst>
        </pc:spChg>
      </pc:sldChg>
      <pc:sldChg chg="modSp mod">
        <pc:chgData name="Lévesque, Maryse" userId="3e05884d-e87d-4afe-b5bd-1fecd8741f0a" providerId="ADAL" clId="{8DB5ED12-07D6-4F4D-8D4D-E724FDFF8C12}" dt="2023-05-01T02:37:47.236" v="1195" actId="27636"/>
        <pc:sldMkLst>
          <pc:docMk/>
          <pc:sldMk cId="2972380580" sldId="260"/>
        </pc:sldMkLst>
        <pc:spChg chg="mod">
          <ac:chgData name="Lévesque, Maryse" userId="3e05884d-e87d-4afe-b5bd-1fecd8741f0a" providerId="ADAL" clId="{8DB5ED12-07D6-4F4D-8D4D-E724FDFF8C12}" dt="2023-04-30T17:29:17.012" v="100" actId="20577"/>
          <ac:spMkLst>
            <pc:docMk/>
            <pc:sldMk cId="2972380580" sldId="260"/>
            <ac:spMk id="2" creationId="{7B6506FD-CA02-F8B2-06A5-DC3B464735F7}"/>
          </ac:spMkLst>
        </pc:spChg>
        <pc:spChg chg="mod">
          <ac:chgData name="Lévesque, Maryse" userId="3e05884d-e87d-4afe-b5bd-1fecd8741f0a" providerId="ADAL" clId="{8DB5ED12-07D6-4F4D-8D4D-E724FDFF8C12}" dt="2023-05-01T02:37:47.236" v="1195" actId="27636"/>
          <ac:spMkLst>
            <pc:docMk/>
            <pc:sldMk cId="2972380580" sldId="260"/>
            <ac:spMk id="3" creationId="{5E645099-6454-B60F-48EC-B0B5D23F1E98}"/>
          </ac:spMkLst>
        </pc:spChg>
      </pc:sldChg>
      <pc:sldChg chg="modSp mod modAnim">
        <pc:chgData name="Lévesque, Maryse" userId="3e05884d-e87d-4afe-b5bd-1fecd8741f0a" providerId="ADAL" clId="{8DB5ED12-07D6-4F4D-8D4D-E724FDFF8C12}" dt="2023-05-01T13:42:45.339" v="7167"/>
        <pc:sldMkLst>
          <pc:docMk/>
          <pc:sldMk cId="4014883870" sldId="261"/>
        </pc:sldMkLst>
        <pc:spChg chg="mod">
          <ac:chgData name="Lévesque, Maryse" userId="3e05884d-e87d-4afe-b5bd-1fecd8741f0a" providerId="ADAL" clId="{8DB5ED12-07D6-4F4D-8D4D-E724FDFF8C12}" dt="2023-04-30T17:29:39.526" v="115" actId="2711"/>
          <ac:spMkLst>
            <pc:docMk/>
            <pc:sldMk cId="4014883870" sldId="261"/>
            <ac:spMk id="2" creationId="{A71173DA-1A9E-2777-F5E4-26DFA3835BB8}"/>
          </ac:spMkLst>
        </pc:spChg>
        <pc:spChg chg="mod">
          <ac:chgData name="Lévesque, Maryse" userId="3e05884d-e87d-4afe-b5bd-1fecd8741f0a" providerId="ADAL" clId="{8DB5ED12-07D6-4F4D-8D4D-E724FDFF8C12}" dt="2023-05-01T02:37:57.166" v="1197" actId="27636"/>
          <ac:spMkLst>
            <pc:docMk/>
            <pc:sldMk cId="4014883870" sldId="261"/>
            <ac:spMk id="3" creationId="{BBDF7555-4933-79D4-A1B2-97A615C9545F}"/>
          </ac:spMkLst>
        </pc:spChg>
      </pc:sldChg>
      <pc:sldChg chg="addSp delSp modSp new mod modAnim">
        <pc:chgData name="Lévesque, Maryse" userId="3e05884d-e87d-4afe-b5bd-1fecd8741f0a" providerId="ADAL" clId="{8DB5ED12-07D6-4F4D-8D4D-E724FDFF8C12}" dt="2023-05-01T03:16:33.856" v="3111"/>
        <pc:sldMkLst>
          <pc:docMk/>
          <pc:sldMk cId="180652137" sldId="262"/>
        </pc:sldMkLst>
        <pc:spChg chg="mod">
          <ac:chgData name="Lévesque, Maryse" userId="3e05884d-e87d-4afe-b5bd-1fecd8741f0a" providerId="ADAL" clId="{8DB5ED12-07D6-4F4D-8D4D-E724FDFF8C12}" dt="2023-04-30T17:39:43.966" v="540"/>
          <ac:spMkLst>
            <pc:docMk/>
            <pc:sldMk cId="180652137" sldId="262"/>
            <ac:spMk id="2" creationId="{6E2BD3DA-E32E-2DA3-7E40-6B4E39AD025D}"/>
          </ac:spMkLst>
        </pc:spChg>
        <pc:spChg chg="mod">
          <ac:chgData name="Lévesque, Maryse" userId="3e05884d-e87d-4afe-b5bd-1fecd8741f0a" providerId="ADAL" clId="{8DB5ED12-07D6-4F4D-8D4D-E724FDFF8C12}" dt="2023-05-01T03:14:26.929" v="3095" actId="255"/>
          <ac:spMkLst>
            <pc:docMk/>
            <pc:sldMk cId="180652137" sldId="262"/>
            <ac:spMk id="3" creationId="{6FE76C11-CB8F-1451-B50F-5B37E55EE495}"/>
          </ac:spMkLst>
        </pc:spChg>
        <pc:spChg chg="add mod">
          <ac:chgData name="Lévesque, Maryse" userId="3e05884d-e87d-4afe-b5bd-1fecd8741f0a" providerId="ADAL" clId="{8DB5ED12-07D6-4F4D-8D4D-E724FDFF8C12}" dt="2023-04-30T17:57:27.873" v="1166" actId="1076"/>
          <ac:spMkLst>
            <pc:docMk/>
            <pc:sldMk cId="180652137" sldId="262"/>
            <ac:spMk id="4" creationId="{E13F70C5-E587-E979-A422-39C8F391F3B0}"/>
          </ac:spMkLst>
        </pc:spChg>
        <pc:picChg chg="add mod">
          <ac:chgData name="Lévesque, Maryse" userId="3e05884d-e87d-4afe-b5bd-1fecd8741f0a" providerId="ADAL" clId="{8DB5ED12-07D6-4F4D-8D4D-E724FDFF8C12}" dt="2023-05-01T03:16:26.390" v="3109" actId="1076"/>
          <ac:picMkLst>
            <pc:docMk/>
            <pc:sldMk cId="180652137" sldId="262"/>
            <ac:picMk id="5" creationId="{92DDE24F-574A-06DF-C863-742DF37DAE0C}"/>
          </ac:picMkLst>
        </pc:picChg>
        <pc:picChg chg="add del">
          <ac:chgData name="Lévesque, Maryse" userId="3e05884d-e87d-4afe-b5bd-1fecd8741f0a" providerId="ADAL" clId="{8DB5ED12-07D6-4F4D-8D4D-E724FDFF8C12}" dt="2023-05-01T03:16:16.910" v="3106"/>
          <ac:picMkLst>
            <pc:docMk/>
            <pc:sldMk cId="180652137" sldId="262"/>
            <ac:picMk id="2050" creationId="{67628CBE-F640-540D-45DF-3A8BAB1A6A14}"/>
          </ac:picMkLst>
        </pc:picChg>
      </pc:sldChg>
      <pc:sldChg chg="modSp new mod modAnim">
        <pc:chgData name="Lévesque, Maryse" userId="3e05884d-e87d-4afe-b5bd-1fecd8741f0a" providerId="ADAL" clId="{8DB5ED12-07D6-4F4D-8D4D-E724FDFF8C12}" dt="2023-04-30T17:45:07.439" v="544"/>
        <pc:sldMkLst>
          <pc:docMk/>
          <pc:sldMk cId="397220782" sldId="263"/>
        </pc:sldMkLst>
        <pc:spChg chg="mod">
          <ac:chgData name="Lévesque, Maryse" userId="3e05884d-e87d-4afe-b5bd-1fecd8741f0a" providerId="ADAL" clId="{8DB5ED12-07D6-4F4D-8D4D-E724FDFF8C12}" dt="2023-04-30T17:37:39.490" v="327" actId="27636"/>
          <ac:spMkLst>
            <pc:docMk/>
            <pc:sldMk cId="397220782" sldId="263"/>
            <ac:spMk id="2" creationId="{E1ADE1D8-1C6A-3973-4855-F9A9FFB3E0D9}"/>
          </ac:spMkLst>
        </pc:spChg>
        <pc:spChg chg="mod">
          <ac:chgData name="Lévesque, Maryse" userId="3e05884d-e87d-4afe-b5bd-1fecd8741f0a" providerId="ADAL" clId="{8DB5ED12-07D6-4F4D-8D4D-E724FDFF8C12}" dt="2023-04-30T17:44:43.540" v="542" actId="113"/>
          <ac:spMkLst>
            <pc:docMk/>
            <pc:sldMk cId="397220782" sldId="263"/>
            <ac:spMk id="3" creationId="{26486CDF-BEE0-AA88-5515-FE55C21EDE8B}"/>
          </ac:spMkLst>
        </pc:spChg>
      </pc:sldChg>
      <pc:sldChg chg="modSp new mod">
        <pc:chgData name="Lévesque, Maryse" userId="3e05884d-e87d-4afe-b5bd-1fecd8741f0a" providerId="ADAL" clId="{8DB5ED12-07D6-4F4D-8D4D-E724FDFF8C12}" dt="2023-04-30T17:58:26.503" v="1171" actId="255"/>
        <pc:sldMkLst>
          <pc:docMk/>
          <pc:sldMk cId="2310566969" sldId="264"/>
        </pc:sldMkLst>
        <pc:spChg chg="mod">
          <ac:chgData name="Lévesque, Maryse" userId="3e05884d-e87d-4afe-b5bd-1fecd8741f0a" providerId="ADAL" clId="{8DB5ED12-07D6-4F4D-8D4D-E724FDFF8C12}" dt="2023-04-30T17:58:26.503" v="1171" actId="255"/>
          <ac:spMkLst>
            <pc:docMk/>
            <pc:sldMk cId="2310566969" sldId="264"/>
            <ac:spMk id="2" creationId="{AA8724EC-99A3-D413-2EEA-D554C874C2FE}"/>
          </ac:spMkLst>
        </pc:spChg>
        <pc:spChg chg="mod">
          <ac:chgData name="Lévesque, Maryse" userId="3e05884d-e87d-4afe-b5bd-1fecd8741f0a" providerId="ADAL" clId="{8DB5ED12-07D6-4F4D-8D4D-E724FDFF8C12}" dt="2023-04-30T17:58:18.769" v="1170" actId="255"/>
          <ac:spMkLst>
            <pc:docMk/>
            <pc:sldMk cId="2310566969" sldId="264"/>
            <ac:spMk id="3" creationId="{ED3A8B4D-C860-F477-742A-565684AD2AE1}"/>
          </ac:spMkLst>
        </pc:spChg>
      </pc:sldChg>
      <pc:sldChg chg="modSp new mod">
        <pc:chgData name="Lévesque, Maryse" userId="3e05884d-e87d-4afe-b5bd-1fecd8741f0a" providerId="ADAL" clId="{8DB5ED12-07D6-4F4D-8D4D-E724FDFF8C12}" dt="2023-05-01T03:14:18.078" v="3094" actId="255"/>
        <pc:sldMkLst>
          <pc:docMk/>
          <pc:sldMk cId="1175585399" sldId="265"/>
        </pc:sldMkLst>
        <pc:spChg chg="mod">
          <ac:chgData name="Lévesque, Maryse" userId="3e05884d-e87d-4afe-b5bd-1fecd8741f0a" providerId="ADAL" clId="{8DB5ED12-07D6-4F4D-8D4D-E724FDFF8C12}" dt="2023-04-30T17:58:34.628" v="1172" actId="255"/>
          <ac:spMkLst>
            <pc:docMk/>
            <pc:sldMk cId="1175585399" sldId="265"/>
            <ac:spMk id="2" creationId="{FC4D6724-B1E6-E747-7018-99A380327CFD}"/>
          </ac:spMkLst>
        </pc:spChg>
        <pc:spChg chg="mod">
          <ac:chgData name="Lévesque, Maryse" userId="3e05884d-e87d-4afe-b5bd-1fecd8741f0a" providerId="ADAL" clId="{8DB5ED12-07D6-4F4D-8D4D-E724FDFF8C12}" dt="2023-05-01T03:14:18.078" v="3094" actId="255"/>
          <ac:spMkLst>
            <pc:docMk/>
            <pc:sldMk cId="1175585399" sldId="265"/>
            <ac:spMk id="3" creationId="{15C0CEAC-3869-9BBF-0F77-8B9CA19403E0}"/>
          </ac:spMkLst>
        </pc:spChg>
      </pc:sldChg>
      <pc:sldChg chg="addSp modSp new mod modAnim">
        <pc:chgData name="Lévesque, Maryse" userId="3e05884d-e87d-4afe-b5bd-1fecd8741f0a" providerId="ADAL" clId="{8DB5ED12-07D6-4F4D-8D4D-E724FDFF8C12}" dt="2023-05-01T14:29:12.810" v="7472" actId="20577"/>
        <pc:sldMkLst>
          <pc:docMk/>
          <pc:sldMk cId="4054054040" sldId="266"/>
        </pc:sldMkLst>
        <pc:spChg chg="mod">
          <ac:chgData name="Lévesque, Maryse" userId="3e05884d-e87d-4afe-b5bd-1fecd8741f0a" providerId="ADAL" clId="{8DB5ED12-07D6-4F4D-8D4D-E724FDFF8C12}" dt="2023-04-30T17:58:41.894" v="1173" actId="255"/>
          <ac:spMkLst>
            <pc:docMk/>
            <pc:sldMk cId="4054054040" sldId="266"/>
            <ac:spMk id="2" creationId="{FF829D56-158D-AC45-6FC1-714CF15B32B7}"/>
          </ac:spMkLst>
        </pc:spChg>
        <pc:spChg chg="mod">
          <ac:chgData name="Lévesque, Maryse" userId="3e05884d-e87d-4afe-b5bd-1fecd8741f0a" providerId="ADAL" clId="{8DB5ED12-07D6-4F4D-8D4D-E724FDFF8C12}" dt="2023-05-01T14:29:12.810" v="7472" actId="20577"/>
          <ac:spMkLst>
            <pc:docMk/>
            <pc:sldMk cId="4054054040" sldId="266"/>
            <ac:spMk id="3" creationId="{55AB7775-A2D4-8E8D-0151-27A12563E31B}"/>
          </ac:spMkLst>
        </pc:spChg>
        <pc:spChg chg="add mod">
          <ac:chgData name="Lévesque, Maryse" userId="3e05884d-e87d-4afe-b5bd-1fecd8741f0a" providerId="ADAL" clId="{8DB5ED12-07D6-4F4D-8D4D-E724FDFF8C12}" dt="2023-04-30T17:57:36.877" v="1167" actId="1076"/>
          <ac:spMkLst>
            <pc:docMk/>
            <pc:sldMk cId="4054054040" sldId="266"/>
            <ac:spMk id="4" creationId="{F0DADBD8-FBF2-FB4C-28E8-6EFE33D166C1}"/>
          </ac:spMkLst>
        </pc:spChg>
        <pc:picChg chg="add mod">
          <ac:chgData name="Lévesque, Maryse" userId="3e05884d-e87d-4afe-b5bd-1fecd8741f0a" providerId="ADAL" clId="{8DB5ED12-07D6-4F4D-8D4D-E724FDFF8C12}" dt="2023-05-01T14:28:58.051" v="7455" actId="1076"/>
          <ac:picMkLst>
            <pc:docMk/>
            <pc:sldMk cId="4054054040" sldId="266"/>
            <ac:picMk id="5" creationId="{270CFAC7-AE0F-34AF-6DC0-7B338EB0A055}"/>
          </ac:picMkLst>
        </pc:picChg>
      </pc:sldChg>
      <pc:sldChg chg="modSp new mod modAnim">
        <pc:chgData name="Lévesque, Maryse" userId="3e05884d-e87d-4afe-b5bd-1fecd8741f0a" providerId="ADAL" clId="{8DB5ED12-07D6-4F4D-8D4D-E724FDFF8C12}" dt="2023-05-01T03:13:45.491" v="3089" actId="255"/>
        <pc:sldMkLst>
          <pc:docMk/>
          <pc:sldMk cId="597534573" sldId="267"/>
        </pc:sldMkLst>
        <pc:spChg chg="mod">
          <ac:chgData name="Lévesque, Maryse" userId="3e05884d-e87d-4afe-b5bd-1fecd8741f0a" providerId="ADAL" clId="{8DB5ED12-07D6-4F4D-8D4D-E724FDFF8C12}" dt="2023-05-01T02:41:24.517" v="1233" actId="2711"/>
          <ac:spMkLst>
            <pc:docMk/>
            <pc:sldMk cId="597534573" sldId="267"/>
            <ac:spMk id="2" creationId="{53CFA5CC-3101-832A-5820-985006393431}"/>
          </ac:spMkLst>
        </pc:spChg>
        <pc:spChg chg="mod">
          <ac:chgData name="Lévesque, Maryse" userId="3e05884d-e87d-4afe-b5bd-1fecd8741f0a" providerId="ADAL" clId="{8DB5ED12-07D6-4F4D-8D4D-E724FDFF8C12}" dt="2023-05-01T03:13:45.491" v="3089" actId="255"/>
          <ac:spMkLst>
            <pc:docMk/>
            <pc:sldMk cId="597534573" sldId="267"/>
            <ac:spMk id="3" creationId="{2F89DE99-AB2A-409B-F503-8F6640F40C6A}"/>
          </ac:spMkLst>
        </pc:spChg>
      </pc:sldChg>
      <pc:sldChg chg="modSp new mod modAnim">
        <pc:chgData name="Lévesque, Maryse" userId="3e05884d-e87d-4afe-b5bd-1fecd8741f0a" providerId="ADAL" clId="{8DB5ED12-07D6-4F4D-8D4D-E724FDFF8C12}" dt="2023-05-01T03:13:53.423" v="3091" actId="20577"/>
        <pc:sldMkLst>
          <pc:docMk/>
          <pc:sldMk cId="1274053777" sldId="268"/>
        </pc:sldMkLst>
        <pc:spChg chg="mod">
          <ac:chgData name="Lévesque, Maryse" userId="3e05884d-e87d-4afe-b5bd-1fecd8741f0a" providerId="ADAL" clId="{8DB5ED12-07D6-4F4D-8D4D-E724FDFF8C12}" dt="2023-05-01T02:45:29.640" v="1394" actId="122"/>
          <ac:spMkLst>
            <pc:docMk/>
            <pc:sldMk cId="1274053777" sldId="268"/>
            <ac:spMk id="2" creationId="{C5B0128A-3438-E112-D976-4F8DABC2252D}"/>
          </ac:spMkLst>
        </pc:spChg>
        <pc:spChg chg="mod">
          <ac:chgData name="Lévesque, Maryse" userId="3e05884d-e87d-4afe-b5bd-1fecd8741f0a" providerId="ADAL" clId="{8DB5ED12-07D6-4F4D-8D4D-E724FDFF8C12}" dt="2023-05-01T03:13:53.423" v="3091" actId="20577"/>
          <ac:spMkLst>
            <pc:docMk/>
            <pc:sldMk cId="1274053777" sldId="268"/>
            <ac:spMk id="3" creationId="{9C3E3A1F-A560-808B-3B88-EB2A16C172B6}"/>
          </ac:spMkLst>
        </pc:spChg>
      </pc:sldChg>
      <pc:sldChg chg="modSp new mod ord modAnim">
        <pc:chgData name="Lévesque, Maryse" userId="3e05884d-e87d-4afe-b5bd-1fecd8741f0a" providerId="ADAL" clId="{8DB5ED12-07D6-4F4D-8D4D-E724FDFF8C12}" dt="2023-05-01T03:13:49.041" v="3090" actId="20577"/>
        <pc:sldMkLst>
          <pc:docMk/>
          <pc:sldMk cId="684436261" sldId="269"/>
        </pc:sldMkLst>
        <pc:spChg chg="mod">
          <ac:chgData name="Lévesque, Maryse" userId="3e05884d-e87d-4afe-b5bd-1fecd8741f0a" providerId="ADAL" clId="{8DB5ED12-07D6-4F4D-8D4D-E724FDFF8C12}" dt="2023-05-01T02:48:03.271" v="1669" actId="122"/>
          <ac:spMkLst>
            <pc:docMk/>
            <pc:sldMk cId="684436261" sldId="269"/>
            <ac:spMk id="2" creationId="{46D8CA56-09E1-EB05-D542-3629F0B7B235}"/>
          </ac:spMkLst>
        </pc:spChg>
        <pc:spChg chg="mod">
          <ac:chgData name="Lévesque, Maryse" userId="3e05884d-e87d-4afe-b5bd-1fecd8741f0a" providerId="ADAL" clId="{8DB5ED12-07D6-4F4D-8D4D-E724FDFF8C12}" dt="2023-05-01T03:13:49.041" v="3090" actId="20577"/>
          <ac:spMkLst>
            <pc:docMk/>
            <pc:sldMk cId="684436261" sldId="269"/>
            <ac:spMk id="3" creationId="{5F434F37-6749-A2B5-07C3-EADA9C40D9AC}"/>
          </ac:spMkLst>
        </pc:spChg>
      </pc:sldChg>
      <pc:sldChg chg="modSp new mod modAnim">
        <pc:chgData name="Lévesque, Maryse" userId="3e05884d-e87d-4afe-b5bd-1fecd8741f0a" providerId="ADAL" clId="{8DB5ED12-07D6-4F4D-8D4D-E724FDFF8C12}" dt="2023-05-01T03:13:56.655" v="3092" actId="20577"/>
        <pc:sldMkLst>
          <pc:docMk/>
          <pc:sldMk cId="2876870114" sldId="270"/>
        </pc:sldMkLst>
        <pc:spChg chg="mod">
          <ac:chgData name="Lévesque, Maryse" userId="3e05884d-e87d-4afe-b5bd-1fecd8741f0a" providerId="ADAL" clId="{8DB5ED12-07D6-4F4D-8D4D-E724FDFF8C12}" dt="2023-05-01T02:50:44.917" v="1853" actId="122"/>
          <ac:spMkLst>
            <pc:docMk/>
            <pc:sldMk cId="2876870114" sldId="270"/>
            <ac:spMk id="2" creationId="{77EF5027-8956-A6D1-EA50-5DE158ABE37D}"/>
          </ac:spMkLst>
        </pc:spChg>
        <pc:spChg chg="mod">
          <ac:chgData name="Lévesque, Maryse" userId="3e05884d-e87d-4afe-b5bd-1fecd8741f0a" providerId="ADAL" clId="{8DB5ED12-07D6-4F4D-8D4D-E724FDFF8C12}" dt="2023-05-01T03:13:56.655" v="3092" actId="20577"/>
          <ac:spMkLst>
            <pc:docMk/>
            <pc:sldMk cId="2876870114" sldId="270"/>
            <ac:spMk id="3" creationId="{0BCB6256-F3F9-07FB-FDFF-75F0D8B0DC9F}"/>
          </ac:spMkLst>
        </pc:spChg>
      </pc:sldChg>
      <pc:sldChg chg="addSp modSp new mod modAnim">
        <pc:chgData name="Lévesque, Maryse" userId="3e05884d-e87d-4afe-b5bd-1fecd8741f0a" providerId="ADAL" clId="{8DB5ED12-07D6-4F4D-8D4D-E724FDFF8C12}" dt="2023-05-01T03:13:16.629" v="3085" actId="1076"/>
        <pc:sldMkLst>
          <pc:docMk/>
          <pc:sldMk cId="3207170637" sldId="271"/>
        </pc:sldMkLst>
        <pc:spChg chg="mod">
          <ac:chgData name="Lévesque, Maryse" userId="3e05884d-e87d-4afe-b5bd-1fecd8741f0a" providerId="ADAL" clId="{8DB5ED12-07D6-4F4D-8D4D-E724FDFF8C12}" dt="2023-05-01T02:56:58.781" v="2018" actId="122"/>
          <ac:spMkLst>
            <pc:docMk/>
            <pc:sldMk cId="3207170637" sldId="271"/>
            <ac:spMk id="2" creationId="{C58CC7FB-8FCD-2286-E656-CA7C70D0DED9}"/>
          </ac:spMkLst>
        </pc:spChg>
        <pc:spChg chg="mod">
          <ac:chgData name="Lévesque, Maryse" userId="3e05884d-e87d-4afe-b5bd-1fecd8741f0a" providerId="ADAL" clId="{8DB5ED12-07D6-4F4D-8D4D-E724FDFF8C12}" dt="2023-05-01T02:59:08.817" v="2192" actId="255"/>
          <ac:spMkLst>
            <pc:docMk/>
            <pc:sldMk cId="3207170637" sldId="271"/>
            <ac:spMk id="3" creationId="{0FC84E2B-5A24-96BE-AF94-25F11466278D}"/>
          </ac:spMkLst>
        </pc:spChg>
        <pc:picChg chg="add mod">
          <ac:chgData name="Lévesque, Maryse" userId="3e05884d-e87d-4afe-b5bd-1fecd8741f0a" providerId="ADAL" clId="{8DB5ED12-07D6-4F4D-8D4D-E724FDFF8C12}" dt="2023-05-01T03:13:16.629" v="3085" actId="1076"/>
          <ac:picMkLst>
            <pc:docMk/>
            <pc:sldMk cId="3207170637" sldId="271"/>
            <ac:picMk id="4" creationId="{5D6F6E0F-C607-CE95-B3EB-F43DA023F068}"/>
          </ac:picMkLst>
        </pc:picChg>
      </pc:sldChg>
      <pc:sldChg chg="addSp modSp new mod modAnim">
        <pc:chgData name="Lévesque, Maryse" userId="3e05884d-e87d-4afe-b5bd-1fecd8741f0a" providerId="ADAL" clId="{8DB5ED12-07D6-4F4D-8D4D-E724FDFF8C12}" dt="2023-05-01T03:13:08.363" v="3083" actId="1076"/>
        <pc:sldMkLst>
          <pc:docMk/>
          <pc:sldMk cId="2758468152" sldId="272"/>
        </pc:sldMkLst>
        <pc:spChg chg="mod">
          <ac:chgData name="Lévesque, Maryse" userId="3e05884d-e87d-4afe-b5bd-1fecd8741f0a" providerId="ADAL" clId="{8DB5ED12-07D6-4F4D-8D4D-E724FDFF8C12}" dt="2023-05-01T02:59:22.860" v="2195" actId="122"/>
          <ac:spMkLst>
            <pc:docMk/>
            <pc:sldMk cId="2758468152" sldId="272"/>
            <ac:spMk id="2" creationId="{04230254-5FD6-7A4D-89CB-C588CDF91E1C}"/>
          </ac:spMkLst>
        </pc:spChg>
        <pc:spChg chg="mod">
          <ac:chgData name="Lévesque, Maryse" userId="3e05884d-e87d-4afe-b5bd-1fecd8741f0a" providerId="ADAL" clId="{8DB5ED12-07D6-4F4D-8D4D-E724FDFF8C12}" dt="2023-05-01T03:08:04.115" v="3064" actId="255"/>
          <ac:spMkLst>
            <pc:docMk/>
            <pc:sldMk cId="2758468152" sldId="272"/>
            <ac:spMk id="3" creationId="{DD7AC489-8EB6-D313-05F7-C0F2A5B012A0}"/>
          </ac:spMkLst>
        </pc:spChg>
        <pc:picChg chg="add mod">
          <ac:chgData name="Lévesque, Maryse" userId="3e05884d-e87d-4afe-b5bd-1fecd8741f0a" providerId="ADAL" clId="{8DB5ED12-07D6-4F4D-8D4D-E724FDFF8C12}" dt="2023-05-01T03:13:08.363" v="3083" actId="1076"/>
          <ac:picMkLst>
            <pc:docMk/>
            <pc:sldMk cId="2758468152" sldId="272"/>
            <ac:picMk id="4" creationId="{652CF103-9FE0-CC60-903F-A065CEC7DFC9}"/>
          </ac:picMkLst>
        </pc:picChg>
      </pc:sldChg>
      <pc:sldChg chg="addSp modSp new mod modAnim">
        <pc:chgData name="Lévesque, Maryse" userId="3e05884d-e87d-4afe-b5bd-1fecd8741f0a" providerId="ADAL" clId="{8DB5ED12-07D6-4F4D-8D4D-E724FDFF8C12}" dt="2023-05-01T03:12:56.137" v="3081" actId="1076"/>
        <pc:sldMkLst>
          <pc:docMk/>
          <pc:sldMk cId="719886089" sldId="273"/>
        </pc:sldMkLst>
        <pc:spChg chg="mod">
          <ac:chgData name="Lévesque, Maryse" userId="3e05884d-e87d-4afe-b5bd-1fecd8741f0a" providerId="ADAL" clId="{8DB5ED12-07D6-4F4D-8D4D-E724FDFF8C12}" dt="2023-05-01T03:02:18.953" v="2521" actId="122"/>
          <ac:spMkLst>
            <pc:docMk/>
            <pc:sldMk cId="719886089" sldId="273"/>
            <ac:spMk id="2" creationId="{80616E03-B109-1699-F5A4-40948A1A8227}"/>
          </ac:spMkLst>
        </pc:spChg>
        <pc:spChg chg="mod">
          <ac:chgData name="Lévesque, Maryse" userId="3e05884d-e87d-4afe-b5bd-1fecd8741f0a" providerId="ADAL" clId="{8DB5ED12-07D6-4F4D-8D4D-E724FDFF8C12}" dt="2023-05-01T03:04:47.681" v="2837" actId="255"/>
          <ac:spMkLst>
            <pc:docMk/>
            <pc:sldMk cId="719886089" sldId="273"/>
            <ac:spMk id="3" creationId="{CAA1FBBD-0A8F-34EB-25D5-0949D81BF8D9}"/>
          </ac:spMkLst>
        </pc:spChg>
        <pc:picChg chg="add mod">
          <ac:chgData name="Lévesque, Maryse" userId="3e05884d-e87d-4afe-b5bd-1fecd8741f0a" providerId="ADAL" clId="{8DB5ED12-07D6-4F4D-8D4D-E724FDFF8C12}" dt="2023-05-01T03:12:56.137" v="3081" actId="1076"/>
          <ac:picMkLst>
            <pc:docMk/>
            <pc:sldMk cId="719886089" sldId="273"/>
            <ac:picMk id="4" creationId="{48479205-B147-26EF-FE3D-A6D8C657D507}"/>
          </ac:picMkLst>
        </pc:picChg>
      </pc:sldChg>
      <pc:sldChg chg="addSp delSp modSp new mod modAnim">
        <pc:chgData name="Lévesque, Maryse" userId="3e05884d-e87d-4afe-b5bd-1fecd8741f0a" providerId="ADAL" clId="{8DB5ED12-07D6-4F4D-8D4D-E724FDFF8C12}" dt="2023-05-01T03:12:47.851" v="3079" actId="1076"/>
        <pc:sldMkLst>
          <pc:docMk/>
          <pc:sldMk cId="4134479653" sldId="274"/>
        </pc:sldMkLst>
        <pc:spChg chg="mod">
          <ac:chgData name="Lévesque, Maryse" userId="3e05884d-e87d-4afe-b5bd-1fecd8741f0a" providerId="ADAL" clId="{8DB5ED12-07D6-4F4D-8D4D-E724FDFF8C12}" dt="2023-05-01T03:05:13.697" v="2840" actId="122"/>
          <ac:spMkLst>
            <pc:docMk/>
            <pc:sldMk cId="4134479653" sldId="274"/>
            <ac:spMk id="2" creationId="{E7500A2E-BF4C-D6F9-5855-47448C830C69}"/>
          </ac:spMkLst>
        </pc:spChg>
        <pc:spChg chg="mod">
          <ac:chgData name="Lévesque, Maryse" userId="3e05884d-e87d-4afe-b5bd-1fecd8741f0a" providerId="ADAL" clId="{8DB5ED12-07D6-4F4D-8D4D-E724FDFF8C12}" dt="2023-05-01T03:12:32.831" v="3074" actId="1076"/>
          <ac:spMkLst>
            <pc:docMk/>
            <pc:sldMk cId="4134479653" sldId="274"/>
            <ac:spMk id="3" creationId="{4C146691-46B7-8F8C-EC19-BBA78C340051}"/>
          </ac:spMkLst>
        </pc:spChg>
        <pc:picChg chg="add mod">
          <ac:chgData name="Lévesque, Maryse" userId="3e05884d-e87d-4afe-b5bd-1fecd8741f0a" providerId="ADAL" clId="{8DB5ED12-07D6-4F4D-8D4D-E724FDFF8C12}" dt="2023-05-01T03:12:47.851" v="3079" actId="1076"/>
          <ac:picMkLst>
            <pc:docMk/>
            <pc:sldMk cId="4134479653" sldId="274"/>
            <ac:picMk id="4" creationId="{8994F856-2F6B-E89A-6229-F7535F9028AB}"/>
          </ac:picMkLst>
        </pc:picChg>
        <pc:picChg chg="add del mod">
          <ac:chgData name="Lévesque, Maryse" userId="3e05884d-e87d-4afe-b5bd-1fecd8741f0a" providerId="ADAL" clId="{8DB5ED12-07D6-4F4D-8D4D-E724FDFF8C12}" dt="2023-05-01T03:12:33.342" v="3075"/>
          <ac:picMkLst>
            <pc:docMk/>
            <pc:sldMk cId="4134479653" sldId="274"/>
            <ac:picMk id="1026" creationId="{EC90425D-C1B9-8A57-6319-8D5BF06612A4}"/>
          </ac:picMkLst>
        </pc:picChg>
      </pc:sldChg>
      <pc:sldChg chg="modSp new mod modAnim">
        <pc:chgData name="Lévesque, Maryse" userId="3e05884d-e87d-4afe-b5bd-1fecd8741f0a" providerId="ADAL" clId="{8DB5ED12-07D6-4F4D-8D4D-E724FDFF8C12}" dt="2023-05-01T13:43:14.540" v="7170"/>
        <pc:sldMkLst>
          <pc:docMk/>
          <pc:sldMk cId="601367717" sldId="275"/>
        </pc:sldMkLst>
        <pc:spChg chg="mod">
          <ac:chgData name="Lévesque, Maryse" userId="3e05884d-e87d-4afe-b5bd-1fecd8741f0a" providerId="ADAL" clId="{8DB5ED12-07D6-4F4D-8D4D-E724FDFF8C12}" dt="2023-05-01T03:19:55.886" v="3114" actId="122"/>
          <ac:spMkLst>
            <pc:docMk/>
            <pc:sldMk cId="601367717" sldId="275"/>
            <ac:spMk id="2" creationId="{98647FC0-B864-5444-5ED5-BD6E9C9FA8F1}"/>
          </ac:spMkLst>
        </pc:spChg>
        <pc:spChg chg="mod">
          <ac:chgData name="Lévesque, Maryse" userId="3e05884d-e87d-4afe-b5bd-1fecd8741f0a" providerId="ADAL" clId="{8DB5ED12-07D6-4F4D-8D4D-E724FDFF8C12}" dt="2023-05-01T03:21:49.027" v="3371" actId="113"/>
          <ac:spMkLst>
            <pc:docMk/>
            <pc:sldMk cId="601367717" sldId="275"/>
            <ac:spMk id="3" creationId="{819BA9E7-1979-3D52-BB2D-704AB2F30575}"/>
          </ac:spMkLst>
        </pc:spChg>
      </pc:sldChg>
      <pc:sldChg chg="modSp new mod modAnim">
        <pc:chgData name="Lévesque, Maryse" userId="3e05884d-e87d-4afe-b5bd-1fecd8741f0a" providerId="ADAL" clId="{8DB5ED12-07D6-4F4D-8D4D-E724FDFF8C12}" dt="2023-05-01T13:43:18.715" v="7171"/>
        <pc:sldMkLst>
          <pc:docMk/>
          <pc:sldMk cId="917113118" sldId="276"/>
        </pc:sldMkLst>
        <pc:spChg chg="mod">
          <ac:chgData name="Lévesque, Maryse" userId="3e05884d-e87d-4afe-b5bd-1fecd8741f0a" providerId="ADAL" clId="{8DB5ED12-07D6-4F4D-8D4D-E724FDFF8C12}" dt="2023-05-01T03:22:06.104" v="3374" actId="122"/>
          <ac:spMkLst>
            <pc:docMk/>
            <pc:sldMk cId="917113118" sldId="276"/>
            <ac:spMk id="2" creationId="{5DEC37F5-8AE5-A60A-0BE3-1D512A486569}"/>
          </ac:spMkLst>
        </pc:spChg>
        <pc:spChg chg="mod">
          <ac:chgData name="Lévesque, Maryse" userId="3e05884d-e87d-4afe-b5bd-1fecd8741f0a" providerId="ADAL" clId="{8DB5ED12-07D6-4F4D-8D4D-E724FDFF8C12}" dt="2023-05-01T03:23:43.469" v="3526" actId="255"/>
          <ac:spMkLst>
            <pc:docMk/>
            <pc:sldMk cId="917113118" sldId="276"/>
            <ac:spMk id="3" creationId="{EE58A046-10BC-6ED6-6121-BBEC34F124D9}"/>
          </ac:spMkLst>
        </pc:spChg>
      </pc:sldChg>
      <pc:sldChg chg="addSp modSp new mod modAnim">
        <pc:chgData name="Lévesque, Maryse" userId="3e05884d-e87d-4afe-b5bd-1fecd8741f0a" providerId="ADAL" clId="{8DB5ED12-07D6-4F4D-8D4D-E724FDFF8C12}" dt="2023-05-01T03:41:05.778" v="4080" actId="113"/>
        <pc:sldMkLst>
          <pc:docMk/>
          <pc:sldMk cId="3741557681" sldId="277"/>
        </pc:sldMkLst>
        <pc:spChg chg="mod">
          <ac:chgData name="Lévesque, Maryse" userId="3e05884d-e87d-4afe-b5bd-1fecd8741f0a" providerId="ADAL" clId="{8DB5ED12-07D6-4F4D-8D4D-E724FDFF8C12}" dt="2023-05-01T03:41:05.778" v="4080" actId="113"/>
          <ac:spMkLst>
            <pc:docMk/>
            <pc:sldMk cId="3741557681" sldId="277"/>
            <ac:spMk id="2" creationId="{AA85104D-8499-0D23-E73F-B6F248009D76}"/>
          </ac:spMkLst>
        </pc:spChg>
        <pc:spChg chg="mod">
          <ac:chgData name="Lévesque, Maryse" userId="3e05884d-e87d-4afe-b5bd-1fecd8741f0a" providerId="ADAL" clId="{8DB5ED12-07D6-4F4D-8D4D-E724FDFF8C12}" dt="2023-05-01T03:27:11.026" v="3714" actId="255"/>
          <ac:spMkLst>
            <pc:docMk/>
            <pc:sldMk cId="3741557681" sldId="277"/>
            <ac:spMk id="3" creationId="{052B255E-D13F-D53E-85DB-9A73E3B4702A}"/>
          </ac:spMkLst>
        </pc:spChg>
        <pc:spChg chg="add mod">
          <ac:chgData name="Lévesque, Maryse" userId="3e05884d-e87d-4afe-b5bd-1fecd8741f0a" providerId="ADAL" clId="{8DB5ED12-07D6-4F4D-8D4D-E724FDFF8C12}" dt="2023-05-01T03:33:09.945" v="3878" actId="692"/>
          <ac:spMkLst>
            <pc:docMk/>
            <pc:sldMk cId="3741557681" sldId="277"/>
            <ac:spMk id="4" creationId="{533B95B4-26C8-A221-AF3E-BF2B9E5C4468}"/>
          </ac:spMkLst>
        </pc:spChg>
      </pc:sldChg>
      <pc:sldChg chg="modSp new mod modAnim">
        <pc:chgData name="Lévesque, Maryse" userId="3e05884d-e87d-4afe-b5bd-1fecd8741f0a" providerId="ADAL" clId="{8DB5ED12-07D6-4F4D-8D4D-E724FDFF8C12}" dt="2023-05-01T03:41:11.587" v="4081" actId="113"/>
        <pc:sldMkLst>
          <pc:docMk/>
          <pc:sldMk cId="109340825" sldId="278"/>
        </pc:sldMkLst>
        <pc:spChg chg="mod">
          <ac:chgData name="Lévesque, Maryse" userId="3e05884d-e87d-4afe-b5bd-1fecd8741f0a" providerId="ADAL" clId="{8DB5ED12-07D6-4F4D-8D4D-E724FDFF8C12}" dt="2023-05-01T03:41:11.587" v="4081" actId="113"/>
          <ac:spMkLst>
            <pc:docMk/>
            <pc:sldMk cId="109340825" sldId="278"/>
            <ac:spMk id="2" creationId="{3C03D2A1-E2E7-8EBC-067D-F32D03294491}"/>
          </ac:spMkLst>
        </pc:spChg>
        <pc:spChg chg="mod">
          <ac:chgData name="Lévesque, Maryse" userId="3e05884d-e87d-4afe-b5bd-1fecd8741f0a" providerId="ADAL" clId="{8DB5ED12-07D6-4F4D-8D4D-E724FDFF8C12}" dt="2023-05-01T03:30:09.742" v="3821" actId="255"/>
          <ac:spMkLst>
            <pc:docMk/>
            <pc:sldMk cId="109340825" sldId="278"/>
            <ac:spMk id="3" creationId="{DBC8EBC8-5A40-7E07-2144-FABCDEA374C2}"/>
          </ac:spMkLst>
        </pc:spChg>
      </pc:sldChg>
      <pc:sldChg chg="modSp new mod ord">
        <pc:chgData name="Lévesque, Maryse" userId="3e05884d-e87d-4afe-b5bd-1fecd8741f0a" providerId="ADAL" clId="{8DB5ED12-07D6-4F4D-8D4D-E724FDFF8C12}" dt="2023-05-01T03:48:52.752" v="4587" actId="2711"/>
        <pc:sldMkLst>
          <pc:docMk/>
          <pc:sldMk cId="1883875729" sldId="279"/>
        </pc:sldMkLst>
        <pc:spChg chg="mod">
          <ac:chgData name="Lévesque, Maryse" userId="3e05884d-e87d-4afe-b5bd-1fecd8741f0a" providerId="ADAL" clId="{8DB5ED12-07D6-4F4D-8D4D-E724FDFF8C12}" dt="2023-05-01T03:48:52.752" v="4587" actId="2711"/>
          <ac:spMkLst>
            <pc:docMk/>
            <pc:sldMk cId="1883875729" sldId="279"/>
            <ac:spMk id="2" creationId="{5C6B1C18-278B-98B1-FA4C-C650BA65E32B}"/>
          </ac:spMkLst>
        </pc:spChg>
        <pc:spChg chg="mod">
          <ac:chgData name="Lévesque, Maryse" userId="3e05884d-e87d-4afe-b5bd-1fecd8741f0a" providerId="ADAL" clId="{8DB5ED12-07D6-4F4D-8D4D-E724FDFF8C12}" dt="2023-05-01T03:44:35.503" v="4234" actId="255"/>
          <ac:spMkLst>
            <pc:docMk/>
            <pc:sldMk cId="1883875729" sldId="279"/>
            <ac:spMk id="3" creationId="{3DDF7049-4B3F-2711-CCFD-B781C58D7931}"/>
          </ac:spMkLst>
        </pc:spChg>
      </pc:sldChg>
      <pc:sldChg chg="modSp new mod modAnim">
        <pc:chgData name="Lévesque, Maryse" userId="3e05884d-e87d-4afe-b5bd-1fecd8741f0a" providerId="ADAL" clId="{8DB5ED12-07D6-4F4D-8D4D-E724FDFF8C12}" dt="2023-05-01T03:39:26.094" v="3992" actId="20577"/>
        <pc:sldMkLst>
          <pc:docMk/>
          <pc:sldMk cId="3803731850" sldId="280"/>
        </pc:sldMkLst>
        <pc:spChg chg="mod">
          <ac:chgData name="Lévesque, Maryse" userId="3e05884d-e87d-4afe-b5bd-1fecd8741f0a" providerId="ADAL" clId="{8DB5ED12-07D6-4F4D-8D4D-E724FDFF8C12}" dt="2023-05-01T03:39:26.094" v="3992" actId="20577"/>
          <ac:spMkLst>
            <pc:docMk/>
            <pc:sldMk cId="3803731850" sldId="280"/>
            <ac:spMk id="2" creationId="{83F008C1-D5B7-8F2C-30B9-040CEA621A05}"/>
          </ac:spMkLst>
        </pc:spChg>
        <pc:spChg chg="mod">
          <ac:chgData name="Lévesque, Maryse" userId="3e05884d-e87d-4afe-b5bd-1fecd8741f0a" providerId="ADAL" clId="{8DB5ED12-07D6-4F4D-8D4D-E724FDFF8C12}" dt="2023-05-01T03:38:07.341" v="3966" actId="255"/>
          <ac:spMkLst>
            <pc:docMk/>
            <pc:sldMk cId="3803731850" sldId="280"/>
            <ac:spMk id="3" creationId="{0F5D682A-74F2-B77A-ABC5-8115875B8616}"/>
          </ac:spMkLst>
        </pc:spChg>
      </pc:sldChg>
      <pc:sldChg chg="modSp new mod modAnim">
        <pc:chgData name="Lévesque, Maryse" userId="3e05884d-e87d-4afe-b5bd-1fecd8741f0a" providerId="ADAL" clId="{8DB5ED12-07D6-4F4D-8D4D-E724FDFF8C12}" dt="2023-05-01T03:40:52.271" v="4079"/>
        <pc:sldMkLst>
          <pc:docMk/>
          <pc:sldMk cId="1136833462" sldId="281"/>
        </pc:sldMkLst>
        <pc:spChg chg="mod">
          <ac:chgData name="Lévesque, Maryse" userId="3e05884d-e87d-4afe-b5bd-1fecd8741f0a" providerId="ADAL" clId="{8DB5ED12-07D6-4F4D-8D4D-E724FDFF8C12}" dt="2023-05-01T03:40:42.564" v="4078" actId="122"/>
          <ac:spMkLst>
            <pc:docMk/>
            <pc:sldMk cId="1136833462" sldId="281"/>
            <ac:spMk id="2" creationId="{CE838B98-D3D7-C616-C073-5FCBCB801A5F}"/>
          </ac:spMkLst>
        </pc:spChg>
        <pc:spChg chg="mod">
          <ac:chgData name="Lévesque, Maryse" userId="3e05884d-e87d-4afe-b5bd-1fecd8741f0a" providerId="ADAL" clId="{8DB5ED12-07D6-4F4D-8D4D-E724FDFF8C12}" dt="2023-05-01T03:40:24.489" v="4076" actId="14100"/>
          <ac:spMkLst>
            <pc:docMk/>
            <pc:sldMk cId="1136833462" sldId="281"/>
            <ac:spMk id="3" creationId="{C9965FA6-5FAE-0496-D3C4-2FBFE793265F}"/>
          </ac:spMkLst>
        </pc:spChg>
      </pc:sldChg>
      <pc:sldChg chg="modSp new mod modAnim">
        <pc:chgData name="Lévesque, Maryse" userId="3e05884d-e87d-4afe-b5bd-1fecd8741f0a" providerId="ADAL" clId="{8DB5ED12-07D6-4F4D-8D4D-E724FDFF8C12}" dt="2023-05-01T03:59:59.035" v="5389"/>
        <pc:sldMkLst>
          <pc:docMk/>
          <pc:sldMk cId="3605737820" sldId="282"/>
        </pc:sldMkLst>
        <pc:spChg chg="mod">
          <ac:chgData name="Lévesque, Maryse" userId="3e05884d-e87d-4afe-b5bd-1fecd8741f0a" providerId="ADAL" clId="{8DB5ED12-07D6-4F4D-8D4D-E724FDFF8C12}" dt="2023-05-01T03:48:47.602" v="4586" actId="2711"/>
          <ac:spMkLst>
            <pc:docMk/>
            <pc:sldMk cId="3605737820" sldId="282"/>
            <ac:spMk id="2" creationId="{D643A25A-7B5D-33EF-768F-E6CEBB71486B}"/>
          </ac:spMkLst>
        </pc:spChg>
        <pc:spChg chg="mod">
          <ac:chgData name="Lévesque, Maryse" userId="3e05884d-e87d-4afe-b5bd-1fecd8741f0a" providerId="ADAL" clId="{8DB5ED12-07D6-4F4D-8D4D-E724FDFF8C12}" dt="2023-05-01T03:47:31.170" v="4546" actId="207"/>
          <ac:spMkLst>
            <pc:docMk/>
            <pc:sldMk cId="3605737820" sldId="282"/>
            <ac:spMk id="3" creationId="{73DF2B94-8752-A274-D42E-8A060C260EC7}"/>
          </ac:spMkLst>
        </pc:spChg>
      </pc:sldChg>
      <pc:sldChg chg="modSp new mod">
        <pc:chgData name="Lévesque, Maryse" userId="3e05884d-e87d-4afe-b5bd-1fecd8741f0a" providerId="ADAL" clId="{8DB5ED12-07D6-4F4D-8D4D-E724FDFF8C12}" dt="2023-05-01T03:49:46.255" v="4640" actId="20577"/>
        <pc:sldMkLst>
          <pc:docMk/>
          <pc:sldMk cId="3608389299" sldId="283"/>
        </pc:sldMkLst>
        <pc:spChg chg="mod">
          <ac:chgData name="Lévesque, Maryse" userId="3e05884d-e87d-4afe-b5bd-1fecd8741f0a" providerId="ADAL" clId="{8DB5ED12-07D6-4F4D-8D4D-E724FDFF8C12}" dt="2023-05-01T03:49:02.528" v="4588" actId="122"/>
          <ac:spMkLst>
            <pc:docMk/>
            <pc:sldMk cId="3608389299" sldId="283"/>
            <ac:spMk id="2" creationId="{3F0BC8D8-A951-E87D-C922-FA186912CDA5}"/>
          </ac:spMkLst>
        </pc:spChg>
        <pc:spChg chg="mod">
          <ac:chgData name="Lévesque, Maryse" userId="3e05884d-e87d-4afe-b5bd-1fecd8741f0a" providerId="ADAL" clId="{8DB5ED12-07D6-4F4D-8D4D-E724FDFF8C12}" dt="2023-05-01T03:49:46.255" v="4640" actId="20577"/>
          <ac:spMkLst>
            <pc:docMk/>
            <pc:sldMk cId="3608389299" sldId="283"/>
            <ac:spMk id="3" creationId="{8F67E9C1-DBCE-9156-3921-9BE48C92EB4D}"/>
          </ac:spMkLst>
        </pc:spChg>
      </pc:sldChg>
      <pc:sldChg chg="modSp new mod modAnim">
        <pc:chgData name="Lévesque, Maryse" userId="3e05884d-e87d-4afe-b5bd-1fecd8741f0a" providerId="ADAL" clId="{8DB5ED12-07D6-4F4D-8D4D-E724FDFF8C12}" dt="2023-05-01T03:59:54.024" v="5388"/>
        <pc:sldMkLst>
          <pc:docMk/>
          <pc:sldMk cId="3111023333" sldId="284"/>
        </pc:sldMkLst>
        <pc:spChg chg="mod">
          <ac:chgData name="Lévesque, Maryse" userId="3e05884d-e87d-4afe-b5bd-1fecd8741f0a" providerId="ADAL" clId="{8DB5ED12-07D6-4F4D-8D4D-E724FDFF8C12}" dt="2023-05-01T03:50:00.350" v="4643" actId="122"/>
          <ac:spMkLst>
            <pc:docMk/>
            <pc:sldMk cId="3111023333" sldId="284"/>
            <ac:spMk id="2" creationId="{1DE621CB-D1F9-3B7B-1A7C-D595BFA58BEC}"/>
          </ac:spMkLst>
        </pc:spChg>
        <pc:spChg chg="mod">
          <ac:chgData name="Lévesque, Maryse" userId="3e05884d-e87d-4afe-b5bd-1fecd8741f0a" providerId="ADAL" clId="{8DB5ED12-07D6-4F4D-8D4D-E724FDFF8C12}" dt="2023-05-01T03:52:34.035" v="4970" actId="255"/>
          <ac:spMkLst>
            <pc:docMk/>
            <pc:sldMk cId="3111023333" sldId="284"/>
            <ac:spMk id="3" creationId="{99B784DA-C1FD-7163-1B33-4830BED9D893}"/>
          </ac:spMkLst>
        </pc:spChg>
      </pc:sldChg>
      <pc:sldChg chg="modSp new mod">
        <pc:chgData name="Lévesque, Maryse" userId="3e05884d-e87d-4afe-b5bd-1fecd8741f0a" providerId="ADAL" clId="{8DB5ED12-07D6-4F4D-8D4D-E724FDFF8C12}" dt="2023-05-01T03:56:23.044" v="5160" actId="255"/>
        <pc:sldMkLst>
          <pc:docMk/>
          <pc:sldMk cId="4048636005" sldId="285"/>
        </pc:sldMkLst>
        <pc:spChg chg="mod">
          <ac:chgData name="Lévesque, Maryse" userId="3e05884d-e87d-4afe-b5bd-1fecd8741f0a" providerId="ADAL" clId="{8DB5ED12-07D6-4F4D-8D4D-E724FDFF8C12}" dt="2023-05-01T03:56:23.044" v="5160" actId="255"/>
          <ac:spMkLst>
            <pc:docMk/>
            <pc:sldMk cId="4048636005" sldId="285"/>
            <ac:spMk id="2" creationId="{1383EDDD-95A3-115C-EC01-1A825411F1DC}"/>
          </ac:spMkLst>
        </pc:spChg>
        <pc:spChg chg="mod">
          <ac:chgData name="Lévesque, Maryse" userId="3e05884d-e87d-4afe-b5bd-1fecd8741f0a" providerId="ADAL" clId="{8DB5ED12-07D6-4F4D-8D4D-E724FDFF8C12}" dt="2023-05-01T03:56:13.885" v="5158" actId="255"/>
          <ac:spMkLst>
            <pc:docMk/>
            <pc:sldMk cId="4048636005" sldId="285"/>
            <ac:spMk id="3" creationId="{7D0AC132-F895-C1D7-E199-2B8F8C572AE6}"/>
          </ac:spMkLst>
        </pc:spChg>
      </pc:sldChg>
      <pc:sldChg chg="modSp new mod modAnim">
        <pc:chgData name="Lévesque, Maryse" userId="3e05884d-e87d-4afe-b5bd-1fecd8741f0a" providerId="ADAL" clId="{8DB5ED12-07D6-4F4D-8D4D-E724FDFF8C12}" dt="2023-05-01T03:59:48.048" v="5387"/>
        <pc:sldMkLst>
          <pc:docMk/>
          <pc:sldMk cId="1630706796" sldId="286"/>
        </pc:sldMkLst>
        <pc:spChg chg="mod">
          <ac:chgData name="Lévesque, Maryse" userId="3e05884d-e87d-4afe-b5bd-1fecd8741f0a" providerId="ADAL" clId="{8DB5ED12-07D6-4F4D-8D4D-E724FDFF8C12}" dt="2023-05-01T03:57:12.141" v="5163" actId="122"/>
          <ac:spMkLst>
            <pc:docMk/>
            <pc:sldMk cId="1630706796" sldId="286"/>
            <ac:spMk id="2" creationId="{0BD10CBF-7CBC-C52F-E5C9-FD612652A54D}"/>
          </ac:spMkLst>
        </pc:spChg>
        <pc:spChg chg="mod">
          <ac:chgData name="Lévesque, Maryse" userId="3e05884d-e87d-4afe-b5bd-1fecd8741f0a" providerId="ADAL" clId="{8DB5ED12-07D6-4F4D-8D4D-E724FDFF8C12}" dt="2023-05-01T03:59:15.432" v="5386" actId="12"/>
          <ac:spMkLst>
            <pc:docMk/>
            <pc:sldMk cId="1630706796" sldId="286"/>
            <ac:spMk id="3" creationId="{7458DE5A-2B14-DD50-5E8F-AA5A164678BF}"/>
          </ac:spMkLst>
        </pc:spChg>
      </pc:sldChg>
      <pc:sldChg chg="addSp delSp modSp new mod setBg modAnim">
        <pc:chgData name="Lévesque, Maryse" userId="3e05884d-e87d-4afe-b5bd-1fecd8741f0a" providerId="ADAL" clId="{8DB5ED12-07D6-4F4D-8D4D-E724FDFF8C12}" dt="2023-05-01T13:23:49.012" v="7166" actId="26606"/>
        <pc:sldMkLst>
          <pc:docMk/>
          <pc:sldMk cId="3098449865" sldId="287"/>
        </pc:sldMkLst>
        <pc:spChg chg="mod">
          <ac:chgData name="Lévesque, Maryse" userId="3e05884d-e87d-4afe-b5bd-1fecd8741f0a" providerId="ADAL" clId="{8DB5ED12-07D6-4F4D-8D4D-E724FDFF8C12}" dt="2023-05-01T13:23:49.012" v="7166" actId="26606"/>
          <ac:spMkLst>
            <pc:docMk/>
            <pc:sldMk cId="3098449865" sldId="287"/>
            <ac:spMk id="2" creationId="{4C6411EE-6435-ADB7-FFDD-6E2624519FDE}"/>
          </ac:spMkLst>
        </pc:spChg>
        <pc:spChg chg="mod">
          <ac:chgData name="Lévesque, Maryse" userId="3e05884d-e87d-4afe-b5bd-1fecd8741f0a" providerId="ADAL" clId="{8DB5ED12-07D6-4F4D-8D4D-E724FDFF8C12}" dt="2023-05-01T13:23:49.012" v="7166" actId="26606"/>
          <ac:spMkLst>
            <pc:docMk/>
            <pc:sldMk cId="3098449865" sldId="287"/>
            <ac:spMk id="3" creationId="{33A71AAD-9284-F23B-5612-0AA507344AF7}"/>
          </ac:spMkLst>
        </pc:spChg>
        <pc:spChg chg="add del">
          <ac:chgData name="Lévesque, Maryse" userId="3e05884d-e87d-4afe-b5bd-1fecd8741f0a" providerId="ADAL" clId="{8DB5ED12-07D6-4F4D-8D4D-E724FDFF8C12}" dt="2023-05-01T13:23:49.012" v="7166" actId="26606"/>
          <ac:spMkLst>
            <pc:docMk/>
            <pc:sldMk cId="3098449865" sldId="287"/>
            <ac:spMk id="9" creationId="{7FF47CB7-972F-479F-A36D-9E72D26EC8DA}"/>
          </ac:spMkLst>
        </pc:spChg>
        <pc:spChg chg="add del">
          <ac:chgData name="Lévesque, Maryse" userId="3e05884d-e87d-4afe-b5bd-1fecd8741f0a" providerId="ADAL" clId="{8DB5ED12-07D6-4F4D-8D4D-E724FDFF8C12}" dt="2023-05-01T13:23:49.012" v="7166" actId="26606"/>
          <ac:spMkLst>
            <pc:docMk/>
            <pc:sldMk cId="3098449865" sldId="287"/>
            <ac:spMk id="11" creationId="{0D153B68-5844-490D-8E67-F616D6D721CA}"/>
          </ac:spMkLst>
        </pc:spChg>
        <pc:spChg chg="add del">
          <ac:chgData name="Lévesque, Maryse" userId="3e05884d-e87d-4afe-b5bd-1fecd8741f0a" providerId="ADAL" clId="{8DB5ED12-07D6-4F4D-8D4D-E724FDFF8C12}" dt="2023-05-01T13:23:49.012" v="7166" actId="26606"/>
          <ac:spMkLst>
            <pc:docMk/>
            <pc:sldMk cId="3098449865" sldId="287"/>
            <ac:spMk id="13" creationId="{9A0D773F-7A7D-4DBB-9DEA-86BB8B8F4BC8}"/>
          </ac:spMkLst>
        </pc:spChg>
        <pc:picChg chg="add mod">
          <ac:chgData name="Lévesque, Maryse" userId="3e05884d-e87d-4afe-b5bd-1fecd8741f0a" providerId="ADAL" clId="{8DB5ED12-07D6-4F4D-8D4D-E724FDFF8C12}" dt="2023-05-01T13:23:49.012" v="7166" actId="26606"/>
          <ac:picMkLst>
            <pc:docMk/>
            <pc:sldMk cId="3098449865" sldId="287"/>
            <ac:picMk id="4" creationId="{B0844277-608A-9BE3-906F-9A11395D73B4}"/>
          </ac:picMkLst>
        </pc:picChg>
      </pc:sldChg>
      <pc:sldChg chg="addSp modSp new mod modAnim">
        <pc:chgData name="Lévesque, Maryse" userId="3e05884d-e87d-4afe-b5bd-1fecd8741f0a" providerId="ADAL" clId="{8DB5ED12-07D6-4F4D-8D4D-E724FDFF8C12}" dt="2023-05-01T13:22:58.944" v="7160" actId="1076"/>
        <pc:sldMkLst>
          <pc:docMk/>
          <pc:sldMk cId="4112770820" sldId="288"/>
        </pc:sldMkLst>
        <pc:spChg chg="mod">
          <ac:chgData name="Lévesque, Maryse" userId="3e05884d-e87d-4afe-b5bd-1fecd8741f0a" providerId="ADAL" clId="{8DB5ED12-07D6-4F4D-8D4D-E724FDFF8C12}" dt="2023-05-01T12:41:06.039" v="5676" actId="122"/>
          <ac:spMkLst>
            <pc:docMk/>
            <pc:sldMk cId="4112770820" sldId="288"/>
            <ac:spMk id="2" creationId="{1DF7FCAC-3FD4-FA3C-6DC7-A04006E9889B}"/>
          </ac:spMkLst>
        </pc:spChg>
        <pc:spChg chg="mod">
          <ac:chgData name="Lévesque, Maryse" userId="3e05884d-e87d-4afe-b5bd-1fecd8741f0a" providerId="ADAL" clId="{8DB5ED12-07D6-4F4D-8D4D-E724FDFF8C12}" dt="2023-05-01T12:59:37.756" v="6707" actId="255"/>
          <ac:spMkLst>
            <pc:docMk/>
            <pc:sldMk cId="4112770820" sldId="288"/>
            <ac:spMk id="3" creationId="{AECB869E-4532-BA76-6A9F-9EADC41DB101}"/>
          </ac:spMkLst>
        </pc:spChg>
        <pc:picChg chg="add mod">
          <ac:chgData name="Lévesque, Maryse" userId="3e05884d-e87d-4afe-b5bd-1fecd8741f0a" providerId="ADAL" clId="{8DB5ED12-07D6-4F4D-8D4D-E724FDFF8C12}" dt="2023-05-01T13:22:58.944" v="7160" actId="1076"/>
          <ac:picMkLst>
            <pc:docMk/>
            <pc:sldMk cId="4112770820" sldId="288"/>
            <ac:picMk id="4" creationId="{EB6AA0A0-039C-2FAA-7AF9-A0CEC493C7EF}"/>
          </ac:picMkLst>
        </pc:picChg>
      </pc:sldChg>
      <pc:sldChg chg="addSp modSp new mod modAnim">
        <pc:chgData name="Lévesque, Maryse" userId="3e05884d-e87d-4afe-b5bd-1fecd8741f0a" providerId="ADAL" clId="{8DB5ED12-07D6-4F4D-8D4D-E724FDFF8C12}" dt="2023-05-01T13:22:28.696" v="7150" actId="1076"/>
        <pc:sldMkLst>
          <pc:docMk/>
          <pc:sldMk cId="4279253342" sldId="289"/>
        </pc:sldMkLst>
        <pc:spChg chg="mod">
          <ac:chgData name="Lévesque, Maryse" userId="3e05884d-e87d-4afe-b5bd-1fecd8741f0a" providerId="ADAL" clId="{8DB5ED12-07D6-4F4D-8D4D-E724FDFF8C12}" dt="2023-05-01T12:44:36.504" v="5901" actId="122"/>
          <ac:spMkLst>
            <pc:docMk/>
            <pc:sldMk cId="4279253342" sldId="289"/>
            <ac:spMk id="2" creationId="{9AA635B4-A964-E9B1-56D8-959BFBFDC09D}"/>
          </ac:spMkLst>
        </pc:spChg>
        <pc:spChg chg="mod">
          <ac:chgData name="Lévesque, Maryse" userId="3e05884d-e87d-4afe-b5bd-1fecd8741f0a" providerId="ADAL" clId="{8DB5ED12-07D6-4F4D-8D4D-E724FDFF8C12}" dt="2023-05-01T12:59:42.756" v="6708" actId="255"/>
          <ac:spMkLst>
            <pc:docMk/>
            <pc:sldMk cId="4279253342" sldId="289"/>
            <ac:spMk id="3" creationId="{0AF51344-EB27-82C7-D223-BA002F77A9E8}"/>
          </ac:spMkLst>
        </pc:spChg>
        <pc:picChg chg="add mod">
          <ac:chgData name="Lévesque, Maryse" userId="3e05884d-e87d-4afe-b5bd-1fecd8741f0a" providerId="ADAL" clId="{8DB5ED12-07D6-4F4D-8D4D-E724FDFF8C12}" dt="2023-05-01T13:22:28.696" v="7150" actId="1076"/>
          <ac:picMkLst>
            <pc:docMk/>
            <pc:sldMk cId="4279253342" sldId="289"/>
            <ac:picMk id="4" creationId="{CB851039-8590-C571-A870-B302EFC6BD87}"/>
          </ac:picMkLst>
        </pc:picChg>
      </pc:sldChg>
      <pc:sldChg chg="addSp modSp new mod modAnim">
        <pc:chgData name="Lévesque, Maryse" userId="3e05884d-e87d-4afe-b5bd-1fecd8741f0a" providerId="ADAL" clId="{8DB5ED12-07D6-4F4D-8D4D-E724FDFF8C12}" dt="2023-05-01T13:22:44.080" v="7155" actId="1076"/>
        <pc:sldMkLst>
          <pc:docMk/>
          <pc:sldMk cId="716632635" sldId="290"/>
        </pc:sldMkLst>
        <pc:spChg chg="mod">
          <ac:chgData name="Lévesque, Maryse" userId="3e05884d-e87d-4afe-b5bd-1fecd8741f0a" providerId="ADAL" clId="{8DB5ED12-07D6-4F4D-8D4D-E724FDFF8C12}" dt="2023-05-01T12:56:48.489" v="6461" actId="122"/>
          <ac:spMkLst>
            <pc:docMk/>
            <pc:sldMk cId="716632635" sldId="290"/>
            <ac:spMk id="2" creationId="{C681D305-974F-8D02-5050-ACBD3C6CCA5F}"/>
          </ac:spMkLst>
        </pc:spChg>
        <pc:spChg chg="mod">
          <ac:chgData name="Lévesque, Maryse" userId="3e05884d-e87d-4afe-b5bd-1fecd8741f0a" providerId="ADAL" clId="{8DB5ED12-07D6-4F4D-8D4D-E724FDFF8C12}" dt="2023-05-01T12:59:47.821" v="6709" actId="255"/>
          <ac:spMkLst>
            <pc:docMk/>
            <pc:sldMk cId="716632635" sldId="290"/>
            <ac:spMk id="3" creationId="{EEA1DA7B-094E-F2C9-3AA7-F9A195ADF107}"/>
          </ac:spMkLst>
        </pc:spChg>
        <pc:picChg chg="add mod">
          <ac:chgData name="Lévesque, Maryse" userId="3e05884d-e87d-4afe-b5bd-1fecd8741f0a" providerId="ADAL" clId="{8DB5ED12-07D6-4F4D-8D4D-E724FDFF8C12}" dt="2023-05-01T13:22:44.080" v="7155" actId="1076"/>
          <ac:picMkLst>
            <pc:docMk/>
            <pc:sldMk cId="716632635" sldId="290"/>
            <ac:picMk id="4" creationId="{F31CE127-F2B1-9F49-F0B2-F3A24271810E}"/>
          </ac:picMkLst>
        </pc:picChg>
      </pc:sldChg>
      <pc:sldChg chg="modSp new mod modAnim">
        <pc:chgData name="Lévesque, Maryse" userId="3e05884d-e87d-4afe-b5bd-1fecd8741f0a" providerId="ADAL" clId="{8DB5ED12-07D6-4F4D-8D4D-E724FDFF8C12}" dt="2023-05-01T13:03:16.720" v="6766"/>
        <pc:sldMkLst>
          <pc:docMk/>
          <pc:sldMk cId="3015475781" sldId="291"/>
        </pc:sldMkLst>
        <pc:spChg chg="mod">
          <ac:chgData name="Lévesque, Maryse" userId="3e05884d-e87d-4afe-b5bd-1fecd8741f0a" providerId="ADAL" clId="{8DB5ED12-07D6-4F4D-8D4D-E724FDFF8C12}" dt="2023-05-01T13:02:40.214" v="6733" actId="207"/>
          <ac:spMkLst>
            <pc:docMk/>
            <pc:sldMk cId="3015475781" sldId="291"/>
            <ac:spMk id="2" creationId="{20A684CA-E653-7DAD-8838-6D4E33B24A8B}"/>
          </ac:spMkLst>
        </pc:spChg>
        <pc:spChg chg="mod">
          <ac:chgData name="Lévesque, Maryse" userId="3e05884d-e87d-4afe-b5bd-1fecd8741f0a" providerId="ADAL" clId="{8DB5ED12-07D6-4F4D-8D4D-E724FDFF8C12}" dt="2023-05-01T13:03:10.591" v="6765" actId="20577"/>
          <ac:spMkLst>
            <pc:docMk/>
            <pc:sldMk cId="3015475781" sldId="291"/>
            <ac:spMk id="3" creationId="{0EF949E6-5DD1-FC5A-7CF1-0678724E50F3}"/>
          </ac:spMkLst>
        </pc:spChg>
      </pc:sldChg>
      <pc:sldChg chg="modSp new mod modAnim">
        <pc:chgData name="Lévesque, Maryse" userId="3e05884d-e87d-4afe-b5bd-1fecd8741f0a" providerId="ADAL" clId="{8DB5ED12-07D6-4F4D-8D4D-E724FDFF8C12}" dt="2023-05-01T13:42:53.117" v="7169"/>
        <pc:sldMkLst>
          <pc:docMk/>
          <pc:sldMk cId="661325152" sldId="292"/>
        </pc:sldMkLst>
        <pc:spChg chg="mod">
          <ac:chgData name="Lévesque, Maryse" userId="3e05884d-e87d-4afe-b5bd-1fecd8741f0a" providerId="ADAL" clId="{8DB5ED12-07D6-4F4D-8D4D-E724FDFF8C12}" dt="2023-05-01T13:03:57.100" v="6780" actId="20577"/>
          <ac:spMkLst>
            <pc:docMk/>
            <pc:sldMk cId="661325152" sldId="292"/>
            <ac:spMk id="2" creationId="{BBD20DBB-63A1-C147-ED29-B05F8EE974BB}"/>
          </ac:spMkLst>
        </pc:spChg>
        <pc:spChg chg="mod">
          <ac:chgData name="Lévesque, Maryse" userId="3e05884d-e87d-4afe-b5bd-1fecd8741f0a" providerId="ADAL" clId="{8DB5ED12-07D6-4F4D-8D4D-E724FDFF8C12}" dt="2023-05-01T13:42:49.225" v="7168" actId="1076"/>
          <ac:spMkLst>
            <pc:docMk/>
            <pc:sldMk cId="661325152" sldId="292"/>
            <ac:spMk id="3" creationId="{258C1C47-C010-D557-0371-583066340103}"/>
          </ac:spMkLst>
        </pc:spChg>
      </pc:sldChg>
      <pc:sldChg chg="modSp new mod modAnim">
        <pc:chgData name="Lévesque, Maryse" userId="3e05884d-e87d-4afe-b5bd-1fecd8741f0a" providerId="ADAL" clId="{8DB5ED12-07D6-4F4D-8D4D-E724FDFF8C12}" dt="2023-05-01T13:15:38.772" v="7114"/>
        <pc:sldMkLst>
          <pc:docMk/>
          <pc:sldMk cId="3474388469" sldId="293"/>
        </pc:sldMkLst>
        <pc:spChg chg="mod">
          <ac:chgData name="Lévesque, Maryse" userId="3e05884d-e87d-4afe-b5bd-1fecd8741f0a" providerId="ADAL" clId="{8DB5ED12-07D6-4F4D-8D4D-E724FDFF8C12}" dt="2023-05-01T13:14:03.116" v="6948" actId="207"/>
          <ac:spMkLst>
            <pc:docMk/>
            <pc:sldMk cId="3474388469" sldId="293"/>
            <ac:spMk id="2" creationId="{8617930D-0DC2-2286-FCE6-7ACE65BA8978}"/>
          </ac:spMkLst>
        </pc:spChg>
        <pc:spChg chg="mod">
          <ac:chgData name="Lévesque, Maryse" userId="3e05884d-e87d-4afe-b5bd-1fecd8741f0a" providerId="ADAL" clId="{8DB5ED12-07D6-4F4D-8D4D-E724FDFF8C12}" dt="2023-05-01T13:15:30.687" v="7113" actId="27636"/>
          <ac:spMkLst>
            <pc:docMk/>
            <pc:sldMk cId="3474388469" sldId="293"/>
            <ac:spMk id="3" creationId="{988C3B4F-ED67-9069-42E8-D96146DC1588}"/>
          </ac:spMkLst>
        </pc:spChg>
      </pc:sldChg>
      <pc:sldChg chg="modSp new mod">
        <pc:chgData name="Lévesque, Maryse" userId="3e05884d-e87d-4afe-b5bd-1fecd8741f0a" providerId="ADAL" clId="{8DB5ED12-07D6-4F4D-8D4D-E724FDFF8C12}" dt="2023-05-01T13:20:28.713" v="7147" actId="2711"/>
        <pc:sldMkLst>
          <pc:docMk/>
          <pc:sldMk cId="3340995280" sldId="294"/>
        </pc:sldMkLst>
        <pc:spChg chg="mod">
          <ac:chgData name="Lévesque, Maryse" userId="3e05884d-e87d-4afe-b5bd-1fecd8741f0a" providerId="ADAL" clId="{8DB5ED12-07D6-4F4D-8D4D-E724FDFF8C12}" dt="2023-05-01T13:20:28.713" v="7147" actId="2711"/>
          <ac:spMkLst>
            <pc:docMk/>
            <pc:sldMk cId="3340995280" sldId="294"/>
            <ac:spMk id="2" creationId="{37673BF0-A2AA-85AB-BCD2-000CDDE7B3D4}"/>
          </ac:spMkLst>
        </pc:spChg>
      </pc:sldChg>
      <pc:sldChg chg="addSp delSp modSp new mod modAnim">
        <pc:chgData name="Lévesque, Maryse" userId="3e05884d-e87d-4afe-b5bd-1fecd8741f0a" providerId="ADAL" clId="{8DB5ED12-07D6-4F4D-8D4D-E724FDFF8C12}" dt="2023-05-01T14:27:20.594" v="7401"/>
        <pc:sldMkLst>
          <pc:docMk/>
          <pc:sldMk cId="3765700575" sldId="295"/>
        </pc:sldMkLst>
        <pc:spChg chg="mod">
          <ac:chgData name="Lévesque, Maryse" userId="3e05884d-e87d-4afe-b5bd-1fecd8741f0a" providerId="ADAL" clId="{8DB5ED12-07D6-4F4D-8D4D-E724FDFF8C12}" dt="2023-05-01T14:24:38.500" v="7198" actId="20577"/>
          <ac:spMkLst>
            <pc:docMk/>
            <pc:sldMk cId="3765700575" sldId="295"/>
            <ac:spMk id="2" creationId="{4C0EECC0-00AA-3E83-B4D2-3C2649B62EF1}"/>
          </ac:spMkLst>
        </pc:spChg>
        <pc:spChg chg="mod">
          <ac:chgData name="Lévesque, Maryse" userId="3e05884d-e87d-4afe-b5bd-1fecd8741f0a" providerId="ADAL" clId="{8DB5ED12-07D6-4F4D-8D4D-E724FDFF8C12}" dt="2023-05-01T14:26:58.988" v="7399" actId="20577"/>
          <ac:spMkLst>
            <pc:docMk/>
            <pc:sldMk cId="3765700575" sldId="295"/>
            <ac:spMk id="3" creationId="{AB52BCCF-2425-5CB8-D8C0-568CBB9E88AD}"/>
          </ac:spMkLst>
        </pc:spChg>
        <pc:picChg chg="add del mod">
          <ac:chgData name="Lévesque, Maryse" userId="3e05884d-e87d-4afe-b5bd-1fecd8741f0a" providerId="ADAL" clId="{8DB5ED12-07D6-4F4D-8D4D-E724FDFF8C12}" dt="2023-05-01T14:24:14.850" v="7174" actId="478"/>
          <ac:picMkLst>
            <pc:docMk/>
            <pc:sldMk cId="3765700575" sldId="295"/>
            <ac:picMk id="4" creationId="{72F34A1E-9A51-9145-8DC0-DDE5D8BBDA0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D2A1A-3EDA-2957-262B-8C48CDCFCA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36222014-82B5-EE5A-9640-613F452EF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84092D4-A8F7-7F9F-167A-34E3F52BD849}"/>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5" name="Espace réservé du pied de page 4">
            <a:extLst>
              <a:ext uri="{FF2B5EF4-FFF2-40B4-BE49-F238E27FC236}">
                <a16:creationId xmlns:a16="http://schemas.microsoft.com/office/drawing/2014/main" id="{E29A2809-8DFE-4FDB-9E0C-B62E4AA371C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A54FDEE-59D6-7F5D-DC6C-731784A80A52}"/>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368220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3C3DE-784F-EDDF-8F9B-88D184B044F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EF9371A-E561-5364-D9F4-4B977F161C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786C9B9-967F-F2F8-4249-042930584945}"/>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5" name="Espace réservé du pied de page 4">
            <a:extLst>
              <a:ext uri="{FF2B5EF4-FFF2-40B4-BE49-F238E27FC236}">
                <a16:creationId xmlns:a16="http://schemas.microsoft.com/office/drawing/2014/main" id="{47A83C88-35A6-75C8-D14C-CAD4A02003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238F2E5-D143-73D4-CA48-8B234CD5CE67}"/>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298634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447142-58B2-55A1-5563-7ED725C0A41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C81E6D1-DDFD-15FC-EDBF-165C76469F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8D06F22-59D6-71C2-D2BA-C6F3209FD2ED}"/>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5" name="Espace réservé du pied de page 4">
            <a:extLst>
              <a:ext uri="{FF2B5EF4-FFF2-40B4-BE49-F238E27FC236}">
                <a16:creationId xmlns:a16="http://schemas.microsoft.com/office/drawing/2014/main" id="{BABB2465-8274-F2F1-4E8F-8C22AF860D0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85BE5C-3E0A-D5F4-979E-F668B4E6B6A2}"/>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167034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648C-060E-6508-DFA6-F923734BB86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B93E7B2-BD3F-714D-D9DE-AB7BC92D2C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6C688F7-1C2B-6C27-41BF-42E882C1257F}"/>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5" name="Espace réservé du pied de page 4">
            <a:extLst>
              <a:ext uri="{FF2B5EF4-FFF2-40B4-BE49-F238E27FC236}">
                <a16:creationId xmlns:a16="http://schemas.microsoft.com/office/drawing/2014/main" id="{F09F3BD6-8533-A660-E464-D7C641DD098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5B0F126-2C16-6331-8982-EDEB183D7A69}"/>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402863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2A113-4AE5-2C7E-0958-1B9272F032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119BDEFB-70D6-D302-487D-5A7924389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D6645F-BCDF-BFF9-A72E-C89684300FF4}"/>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5" name="Espace réservé du pied de page 4">
            <a:extLst>
              <a:ext uri="{FF2B5EF4-FFF2-40B4-BE49-F238E27FC236}">
                <a16:creationId xmlns:a16="http://schemas.microsoft.com/office/drawing/2014/main" id="{66327CB2-D368-D23B-FDEF-A4A57EFB608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8271881-7981-E071-F85B-CE10B96B8A72}"/>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393457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DBE6D-05A5-0D59-DF0E-CDCBE610172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DDCF0F0-316B-BB50-838E-7BC1460E0C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A74C0DA-5C84-2281-64A4-FD2D2D6998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88FA1C8-1ED8-AF4D-208F-DDAB6D66C66B}"/>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6" name="Espace réservé du pied de page 5">
            <a:extLst>
              <a:ext uri="{FF2B5EF4-FFF2-40B4-BE49-F238E27FC236}">
                <a16:creationId xmlns:a16="http://schemas.microsoft.com/office/drawing/2014/main" id="{2AC30F59-E6FA-557F-43AB-7EC87B71FB5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C29104D-03C6-DCF2-E255-E8DA21D6585F}"/>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380326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8D363-5A18-2876-4069-82C9978D0F2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CFC9E34-278A-0C16-7808-CCF4064A5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B7AB439-2ADC-C898-2E69-737F0A9ECD2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1AA9945F-1585-E398-6406-2578AE28E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8AAF45-4355-79AA-D463-D6F348EE0C4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90230F7-D2B0-55A2-0362-BA9D72BAFC43}"/>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8" name="Espace réservé du pied de page 7">
            <a:extLst>
              <a:ext uri="{FF2B5EF4-FFF2-40B4-BE49-F238E27FC236}">
                <a16:creationId xmlns:a16="http://schemas.microsoft.com/office/drawing/2014/main" id="{4FFD16F2-D26F-74A4-FB5D-945FA7934089}"/>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238503D2-D2DA-A052-8CC0-5638441D0384}"/>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404447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8C400-0D4D-26C7-CD54-4ADD070A1FE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CCF3D16-DFF5-A382-CCC4-17248B202424}"/>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4" name="Espace réservé du pied de page 3">
            <a:extLst>
              <a:ext uri="{FF2B5EF4-FFF2-40B4-BE49-F238E27FC236}">
                <a16:creationId xmlns:a16="http://schemas.microsoft.com/office/drawing/2014/main" id="{769792D6-822A-414C-0ED0-02564DD30367}"/>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837C084-2928-334A-40C8-E1C38DE15D5F}"/>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343090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FA9573-7695-E3E1-BF7D-D49F9FB6B6AF}"/>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3" name="Espace réservé du pied de page 2">
            <a:extLst>
              <a:ext uri="{FF2B5EF4-FFF2-40B4-BE49-F238E27FC236}">
                <a16:creationId xmlns:a16="http://schemas.microsoft.com/office/drawing/2014/main" id="{C32723E1-9271-1338-EE7F-799FC31443D4}"/>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FE523A0-994A-32FE-970C-2DFAE0A66FB2}"/>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120747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E8753-56BF-BBDD-A814-4BE15EF96B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6E85D21-5657-4F5E-CCAF-2A3F551F5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A761F9D-39A0-4034-43E3-618E46291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F0C13B-0C60-456E-105C-BBF800B95E52}"/>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6" name="Espace réservé du pied de page 5">
            <a:extLst>
              <a:ext uri="{FF2B5EF4-FFF2-40B4-BE49-F238E27FC236}">
                <a16:creationId xmlns:a16="http://schemas.microsoft.com/office/drawing/2014/main" id="{F6364ACC-7045-B077-1B1F-2F8C933309E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12E8EF6-D301-7ACC-6EA2-7FA01E8C5CFB}"/>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298279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DF56F-AFE4-AFF4-4BF0-853522411D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013C22B7-6E2C-E5FC-9734-B55DD448F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93B0395-0BB3-C257-7E8B-B6610D597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333BFF-9E36-12B3-F631-BA4AF5383D32}"/>
              </a:ext>
            </a:extLst>
          </p:cNvPr>
          <p:cNvSpPr>
            <a:spLocks noGrp="1"/>
          </p:cNvSpPr>
          <p:nvPr>
            <p:ph type="dt" sz="half" idx="10"/>
          </p:nvPr>
        </p:nvSpPr>
        <p:spPr/>
        <p:txBody>
          <a:bodyPr/>
          <a:lstStyle/>
          <a:p>
            <a:fld id="{7FC03FB1-24D9-45CC-9BA3-A4987228C425}" type="datetimeFigureOut">
              <a:rPr lang="fr-CA" smtClean="0"/>
              <a:t>2024-01-23</a:t>
            </a:fld>
            <a:endParaRPr lang="fr-CA"/>
          </a:p>
        </p:txBody>
      </p:sp>
      <p:sp>
        <p:nvSpPr>
          <p:cNvPr id="6" name="Espace réservé du pied de page 5">
            <a:extLst>
              <a:ext uri="{FF2B5EF4-FFF2-40B4-BE49-F238E27FC236}">
                <a16:creationId xmlns:a16="http://schemas.microsoft.com/office/drawing/2014/main" id="{9337A1F6-AA45-857D-0336-BCE54AFDA94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F1D4F8A-5DFC-6F70-8590-F5305B105037}"/>
              </a:ext>
            </a:extLst>
          </p:cNvPr>
          <p:cNvSpPr>
            <a:spLocks noGrp="1"/>
          </p:cNvSpPr>
          <p:nvPr>
            <p:ph type="sldNum" sz="quarter" idx="12"/>
          </p:nvPr>
        </p:nvSpPr>
        <p:spPr/>
        <p:txBody>
          <a:bodyPr/>
          <a:lstStyle/>
          <a:p>
            <a:fld id="{9774B8A1-D6B8-474C-AD0C-8090F4E3AB6C}" type="slidenum">
              <a:rPr lang="fr-CA" smtClean="0"/>
              <a:t>‹N°›</a:t>
            </a:fld>
            <a:endParaRPr lang="fr-CA"/>
          </a:p>
        </p:txBody>
      </p:sp>
    </p:spTree>
    <p:extLst>
      <p:ext uri="{BB962C8B-B14F-4D97-AF65-F5344CB8AC3E}">
        <p14:creationId xmlns:p14="http://schemas.microsoft.com/office/powerpoint/2010/main" val="14645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CE76E5E-24D4-BBF5-8CC8-B6BC1B371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B892481-69AC-5DF8-A24A-7472E3529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FC03D0A-5FE5-CA7A-AF7B-6476DD046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3FB1-24D9-45CC-9BA3-A4987228C425}" type="datetimeFigureOut">
              <a:rPr lang="fr-CA" smtClean="0"/>
              <a:t>2024-01-23</a:t>
            </a:fld>
            <a:endParaRPr lang="fr-CA"/>
          </a:p>
        </p:txBody>
      </p:sp>
      <p:sp>
        <p:nvSpPr>
          <p:cNvPr id="5" name="Espace réservé du pied de page 4">
            <a:extLst>
              <a:ext uri="{FF2B5EF4-FFF2-40B4-BE49-F238E27FC236}">
                <a16:creationId xmlns:a16="http://schemas.microsoft.com/office/drawing/2014/main" id="{1405E5ED-BD97-19EC-B34C-EBE9F264D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40DD9FF2-D65B-8B64-E692-CB3C0217E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4B8A1-D6B8-474C-AD0C-8090F4E3AB6C}" type="slidenum">
              <a:rPr lang="fr-CA" smtClean="0"/>
              <a:t>‹N°›</a:t>
            </a:fld>
            <a:endParaRPr lang="fr-CA"/>
          </a:p>
        </p:txBody>
      </p:sp>
    </p:spTree>
    <p:extLst>
      <p:ext uri="{BB962C8B-B14F-4D97-AF65-F5344CB8AC3E}">
        <p14:creationId xmlns:p14="http://schemas.microsoft.com/office/powerpoint/2010/main" val="301678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368AA-04FD-FECE-6548-30782FA219DA}"/>
              </a:ext>
            </a:extLst>
          </p:cNvPr>
          <p:cNvSpPr>
            <a:spLocks noGrp="1"/>
          </p:cNvSpPr>
          <p:nvPr>
            <p:ph type="ctrTitle"/>
          </p:nvPr>
        </p:nvSpPr>
        <p:spPr>
          <a:xfrm>
            <a:off x="1524000" y="1122363"/>
            <a:ext cx="9144000" cy="1382298"/>
          </a:xfrm>
        </p:spPr>
        <p:txBody>
          <a:bodyPr>
            <a:noAutofit/>
          </a:bodyPr>
          <a:lstStyle/>
          <a:p>
            <a:r>
              <a:rPr lang="fr-CA" sz="9600" b="1" i="1" dirty="0">
                <a:solidFill>
                  <a:schemeClr val="accent6">
                    <a:lumMod val="75000"/>
                  </a:schemeClr>
                </a:solidFill>
                <a:effectLst>
                  <a:outerShdw blurRad="38100" dist="38100" dir="2700000" algn="tl">
                    <a:srgbClr val="000000">
                      <a:alpha val="43137"/>
                    </a:srgbClr>
                  </a:outerShdw>
                </a:effectLst>
              </a:rPr>
              <a:t>Quizz</a:t>
            </a:r>
          </a:p>
        </p:txBody>
      </p:sp>
      <p:sp>
        <p:nvSpPr>
          <p:cNvPr id="3" name="Sous-titre 2">
            <a:extLst>
              <a:ext uri="{FF2B5EF4-FFF2-40B4-BE49-F238E27FC236}">
                <a16:creationId xmlns:a16="http://schemas.microsoft.com/office/drawing/2014/main" id="{AA19ECD0-25E9-3F41-BD47-12F909F155C5}"/>
              </a:ext>
            </a:extLst>
          </p:cNvPr>
          <p:cNvSpPr>
            <a:spLocks noGrp="1"/>
          </p:cNvSpPr>
          <p:nvPr>
            <p:ph type="subTitle" idx="1"/>
          </p:nvPr>
        </p:nvSpPr>
        <p:spPr>
          <a:xfrm>
            <a:off x="1524000" y="2504661"/>
            <a:ext cx="9144000" cy="2941636"/>
          </a:xfrm>
        </p:spPr>
        <p:txBody>
          <a:bodyPr>
            <a:noAutofit/>
          </a:bodyPr>
          <a:lstStyle/>
          <a:p>
            <a:endParaRPr lang="fr-CA" sz="4800" dirty="0"/>
          </a:p>
          <a:p>
            <a:r>
              <a:rPr lang="fr-CA" sz="4800" b="1" dirty="0">
                <a:effectLst>
                  <a:outerShdw blurRad="38100" dist="38100" dir="2700000" algn="tl">
                    <a:srgbClr val="000000">
                      <a:alpha val="43137"/>
                    </a:srgbClr>
                  </a:outerShdw>
                </a:effectLst>
                <a:latin typeface="OpenDyslexic" panose="00000500000000000000" pitchFamily="50" charset="0"/>
                <a:cs typeface="Dreaming Outloud Pro" panose="03050502040302030504" pitchFamily="66" charset="0"/>
              </a:rPr>
              <a:t>As-tu une approche privilégiée pour la personne présentant des déficits cognitifs ?</a:t>
            </a:r>
          </a:p>
        </p:txBody>
      </p:sp>
      <p:sp>
        <p:nvSpPr>
          <p:cNvPr id="4" name="ZoneTexte 3">
            <a:extLst>
              <a:ext uri="{FF2B5EF4-FFF2-40B4-BE49-F238E27FC236}">
                <a16:creationId xmlns:a16="http://schemas.microsoft.com/office/drawing/2014/main" id="{BD57AAF1-0921-5F28-E6B0-6DD09771D2AB}"/>
              </a:ext>
            </a:extLst>
          </p:cNvPr>
          <p:cNvSpPr txBox="1"/>
          <p:nvPr/>
        </p:nvSpPr>
        <p:spPr>
          <a:xfrm>
            <a:off x="5406887" y="6082748"/>
            <a:ext cx="6453809" cy="369332"/>
          </a:xfrm>
          <a:prstGeom prst="rect">
            <a:avLst/>
          </a:prstGeom>
          <a:noFill/>
        </p:spPr>
        <p:txBody>
          <a:bodyPr wrap="square" rtlCol="0">
            <a:spAutoFit/>
          </a:bodyPr>
          <a:lstStyle/>
          <a:p>
            <a:r>
              <a:rPr lang="fr-CA" dirty="0">
                <a:latin typeface="Bookman Old Style" panose="02050604050505020204" pitchFamily="18" charset="0"/>
              </a:rPr>
              <a:t>Maryse Lévesque (LEMA) – Printemps 2023</a:t>
            </a:r>
          </a:p>
        </p:txBody>
      </p:sp>
    </p:spTree>
    <p:extLst>
      <p:ext uri="{BB962C8B-B14F-4D97-AF65-F5344CB8AC3E}">
        <p14:creationId xmlns:p14="http://schemas.microsoft.com/office/powerpoint/2010/main" val="285501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173DA-1A9E-2777-F5E4-26DFA3835BB8}"/>
              </a:ext>
            </a:extLst>
          </p:cNvPr>
          <p:cNvSpPr>
            <a:spLocks noGrp="1"/>
          </p:cNvSpPr>
          <p:nvPr>
            <p:ph type="title"/>
          </p:nvPr>
        </p:nvSpPr>
        <p:spPr/>
        <p:txBody>
          <a:bodyPr/>
          <a:lstStyle/>
          <a:p>
            <a:pPr algn="ctr"/>
            <a:r>
              <a:rPr lang="fr-CA" sz="4400" b="1" dirty="0">
                <a:latin typeface="OpenDyslexic" panose="00000500000000000000" pitchFamily="50" charset="0"/>
              </a:rPr>
              <a:t>Vrai ou Faux</a:t>
            </a:r>
            <a:br>
              <a:rPr lang="fr-CA" sz="4400" b="1" dirty="0"/>
            </a:br>
            <a:endParaRPr lang="fr-CA" dirty="0"/>
          </a:p>
        </p:txBody>
      </p:sp>
      <p:sp>
        <p:nvSpPr>
          <p:cNvPr id="3" name="Espace réservé du contenu 2">
            <a:extLst>
              <a:ext uri="{FF2B5EF4-FFF2-40B4-BE49-F238E27FC236}">
                <a16:creationId xmlns:a16="http://schemas.microsoft.com/office/drawing/2014/main" id="{BBDF7555-4933-79D4-A1B2-97A615C9545F}"/>
              </a:ext>
            </a:extLst>
          </p:cNvPr>
          <p:cNvSpPr>
            <a:spLocks noGrp="1"/>
          </p:cNvSpPr>
          <p:nvPr>
            <p:ph idx="1"/>
          </p:nvPr>
        </p:nvSpPr>
        <p:spPr/>
        <p:txBody>
          <a:bodyPr>
            <a:normAutofit fontScale="92500"/>
          </a:bodyPr>
          <a:lstStyle/>
          <a:p>
            <a:pPr marL="0" indent="0" algn="ctr">
              <a:buNone/>
            </a:pPr>
            <a:endParaRPr lang="fr-CA" sz="3600" b="1" dirty="0"/>
          </a:p>
          <a:p>
            <a:pPr marL="0" indent="0" algn="ctr">
              <a:buNone/>
            </a:pPr>
            <a:endParaRPr lang="fr-CA" dirty="0"/>
          </a:p>
          <a:p>
            <a:pPr marL="0" indent="0" algn="ctr">
              <a:buNone/>
            </a:pPr>
            <a:r>
              <a:rPr lang="fr-CA" sz="3200" dirty="0"/>
              <a:t>Le neurotransmetteur responsable de l’Alzheimer est la dopamine</a:t>
            </a:r>
          </a:p>
          <a:p>
            <a:pPr marL="0" indent="0" algn="ctr">
              <a:buNone/>
            </a:pPr>
            <a:endParaRPr lang="fr-CA" dirty="0"/>
          </a:p>
          <a:p>
            <a:pPr marL="0" indent="0" algn="ctr">
              <a:buNone/>
            </a:pPr>
            <a:endParaRPr lang="fr-CA" dirty="0"/>
          </a:p>
          <a:p>
            <a:pPr marL="0" indent="0" algn="ctr">
              <a:buNone/>
            </a:pPr>
            <a:endParaRPr lang="fr-CA" dirty="0"/>
          </a:p>
          <a:p>
            <a:pPr marL="0" indent="0" algn="ctr">
              <a:buNone/>
            </a:pPr>
            <a:endParaRPr lang="fr-CA" dirty="0"/>
          </a:p>
          <a:p>
            <a:pPr marL="0" indent="0" algn="ctr">
              <a:buNone/>
            </a:pPr>
            <a:r>
              <a:rPr lang="fr-CA" sz="3600" b="1" dirty="0">
                <a:solidFill>
                  <a:srgbClr val="FF0000"/>
                </a:solidFill>
                <a:effectLst>
                  <a:outerShdw blurRad="38100" dist="38100" dir="2700000" algn="tl">
                    <a:srgbClr val="000000">
                      <a:alpha val="43137"/>
                    </a:srgbClr>
                  </a:outerShdw>
                </a:effectLst>
              </a:rPr>
              <a:t>FAUX = Acétylcholine</a:t>
            </a:r>
          </a:p>
        </p:txBody>
      </p:sp>
    </p:spTree>
    <p:extLst>
      <p:ext uri="{BB962C8B-B14F-4D97-AF65-F5344CB8AC3E}">
        <p14:creationId xmlns:p14="http://schemas.microsoft.com/office/powerpoint/2010/main" val="40148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BD3DA-E32E-2DA3-7E40-6B4E39AD025D}"/>
              </a:ext>
            </a:extLst>
          </p:cNvPr>
          <p:cNvSpPr>
            <a:spLocks noGrp="1"/>
          </p:cNvSpPr>
          <p:nvPr>
            <p:ph type="title"/>
          </p:nvPr>
        </p:nvSpPr>
        <p:spPr/>
        <p:txBody>
          <a:bodyPr/>
          <a:lstStyle/>
          <a:p>
            <a:pPr algn="ctr"/>
            <a:r>
              <a:rPr lang="fr-CA" b="1" dirty="0">
                <a:effectLst>
                  <a:outerShdw blurRad="38100" dist="38100" dir="2700000" algn="tl">
                    <a:srgbClr val="000000">
                      <a:alpha val="43137"/>
                    </a:srgbClr>
                  </a:outerShdw>
                </a:effectLst>
                <a:latin typeface="OpenDyslexic" panose="00000500000000000000" pitchFamily="50" charset="0"/>
              </a:rPr>
              <a:t>Besoin de communiquer</a:t>
            </a:r>
          </a:p>
        </p:txBody>
      </p:sp>
      <p:sp>
        <p:nvSpPr>
          <p:cNvPr id="3" name="Espace réservé du contenu 2">
            <a:extLst>
              <a:ext uri="{FF2B5EF4-FFF2-40B4-BE49-F238E27FC236}">
                <a16:creationId xmlns:a16="http://schemas.microsoft.com/office/drawing/2014/main" id="{6FE76C11-CB8F-1451-B50F-5B37E55EE495}"/>
              </a:ext>
            </a:extLst>
          </p:cNvPr>
          <p:cNvSpPr>
            <a:spLocks noGrp="1"/>
          </p:cNvSpPr>
          <p:nvPr>
            <p:ph idx="1"/>
          </p:nvPr>
        </p:nvSpPr>
        <p:spPr/>
        <p:txBody>
          <a:bodyPr>
            <a:normAutofit/>
          </a:bodyPr>
          <a:lstStyle/>
          <a:p>
            <a:pPr marL="0" indent="0">
              <a:buNone/>
            </a:pPr>
            <a:endParaRPr lang="fr-CA" sz="4000" dirty="0"/>
          </a:p>
          <a:p>
            <a:pPr marL="0" indent="0" algn="ctr">
              <a:buNone/>
            </a:pPr>
            <a:r>
              <a:rPr lang="fr-CA" sz="4000" dirty="0"/>
              <a:t>Est-ce que parler fort à une personne malentendante est un bon moyen d’assistance ?</a:t>
            </a:r>
          </a:p>
          <a:p>
            <a:pPr marL="0" indent="0">
              <a:buNone/>
            </a:pPr>
            <a:endParaRPr lang="fr-CA" sz="4000" dirty="0"/>
          </a:p>
          <a:p>
            <a:pPr marL="0" indent="0" algn="ctr">
              <a:buNone/>
            </a:pPr>
            <a:r>
              <a:rPr lang="fr-CA" sz="4400" b="1" dirty="0">
                <a:solidFill>
                  <a:srgbClr val="FF0000"/>
                </a:solidFill>
                <a:effectLst>
                  <a:outerShdw blurRad="38100" dist="38100" dir="2700000" algn="tl">
                    <a:srgbClr val="000000">
                      <a:alpha val="43137"/>
                    </a:srgbClr>
                  </a:outerShdw>
                </a:effectLst>
              </a:rPr>
              <a:t>NON</a:t>
            </a:r>
          </a:p>
        </p:txBody>
      </p:sp>
      <p:sp>
        <p:nvSpPr>
          <p:cNvPr id="4" name="Étoile : 5 branches 3">
            <a:extLst>
              <a:ext uri="{FF2B5EF4-FFF2-40B4-BE49-F238E27FC236}">
                <a16:creationId xmlns:a16="http://schemas.microsoft.com/office/drawing/2014/main" id="{E13F70C5-E587-E979-A422-39C8F391F3B0}"/>
              </a:ext>
            </a:extLst>
          </p:cNvPr>
          <p:cNvSpPr/>
          <p:nvPr/>
        </p:nvSpPr>
        <p:spPr>
          <a:xfrm>
            <a:off x="649357" y="230188"/>
            <a:ext cx="1431234" cy="13255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a16="http://schemas.microsoft.com/office/drawing/2014/main" id="{92DDE24F-574A-06DF-C863-742DF37DAE0C}"/>
              </a:ext>
            </a:extLst>
          </p:cNvPr>
          <p:cNvPicPr>
            <a:picLocks noChangeAspect="1"/>
          </p:cNvPicPr>
          <p:nvPr/>
        </p:nvPicPr>
        <p:blipFill>
          <a:blip r:embed="rId2"/>
          <a:stretch>
            <a:fillRect/>
          </a:stretch>
        </p:blipFill>
        <p:spPr>
          <a:xfrm>
            <a:off x="1877432" y="4049989"/>
            <a:ext cx="2460791" cy="2126974"/>
          </a:xfrm>
          <a:prstGeom prst="rect">
            <a:avLst/>
          </a:prstGeom>
        </p:spPr>
      </p:pic>
    </p:spTree>
    <p:extLst>
      <p:ext uri="{BB962C8B-B14F-4D97-AF65-F5344CB8AC3E}">
        <p14:creationId xmlns:p14="http://schemas.microsoft.com/office/powerpoint/2010/main" val="1806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ADE1D8-1C6A-3973-4855-F9A9FFB3E0D9}"/>
              </a:ext>
            </a:extLst>
          </p:cNvPr>
          <p:cNvSpPr>
            <a:spLocks noGrp="1"/>
          </p:cNvSpPr>
          <p:nvPr>
            <p:ph type="title"/>
          </p:nvPr>
        </p:nvSpPr>
        <p:spPr/>
        <p:txBody>
          <a:bodyPr>
            <a:normAutofit fontScale="90000"/>
          </a:bodyPr>
          <a:lstStyle/>
          <a:p>
            <a:pPr algn="ctr"/>
            <a:r>
              <a:rPr lang="fr-CA" b="1" dirty="0">
                <a:effectLst>
                  <a:outerShdw blurRad="38100" dist="38100" dir="2700000" algn="tl">
                    <a:srgbClr val="000000">
                      <a:alpha val="43137"/>
                    </a:srgbClr>
                  </a:outerShdw>
                </a:effectLst>
                <a:latin typeface="OpenDyslexic" panose="00000500000000000000" pitchFamily="50" charset="0"/>
              </a:rPr>
              <a:t>Besoin de maintenir la température du corps dans les limites de la normale</a:t>
            </a:r>
          </a:p>
        </p:txBody>
      </p:sp>
      <p:sp>
        <p:nvSpPr>
          <p:cNvPr id="3" name="Espace réservé du contenu 2">
            <a:extLst>
              <a:ext uri="{FF2B5EF4-FFF2-40B4-BE49-F238E27FC236}">
                <a16:creationId xmlns:a16="http://schemas.microsoft.com/office/drawing/2014/main" id="{26486CDF-BEE0-AA88-5515-FE55C21EDE8B}"/>
              </a:ext>
            </a:extLst>
          </p:cNvPr>
          <p:cNvSpPr>
            <a:spLocks noGrp="1"/>
          </p:cNvSpPr>
          <p:nvPr>
            <p:ph idx="1"/>
          </p:nvPr>
        </p:nvSpPr>
        <p:spPr/>
        <p:txBody>
          <a:bodyPr/>
          <a:lstStyle/>
          <a:p>
            <a:pPr marL="0" indent="0">
              <a:buNone/>
            </a:pPr>
            <a:endParaRPr lang="fr-CA" dirty="0"/>
          </a:p>
          <a:p>
            <a:pPr marL="0" indent="0" algn="ctr">
              <a:buNone/>
            </a:pPr>
            <a:r>
              <a:rPr lang="fr-CA" sz="3600" dirty="0"/>
              <a:t>Nommez trois (3) raisons pour lesquelles la personne âgée est plus à risque d’hypothermie ?</a:t>
            </a:r>
          </a:p>
          <a:p>
            <a:pPr marL="0" indent="0">
              <a:buNone/>
            </a:pPr>
            <a:endParaRPr lang="fr-CA" b="1" dirty="0"/>
          </a:p>
          <a:p>
            <a:pPr algn="ctr"/>
            <a:r>
              <a:rPr lang="fr-CA" b="1" dirty="0">
                <a:solidFill>
                  <a:srgbClr val="FF0066"/>
                </a:solidFill>
              </a:rPr>
              <a:t>Ne ressent pas le froid;</a:t>
            </a:r>
          </a:p>
          <a:p>
            <a:pPr algn="ctr"/>
            <a:r>
              <a:rPr lang="fr-CA" b="1" dirty="0">
                <a:solidFill>
                  <a:srgbClr val="FF0066"/>
                </a:solidFill>
              </a:rPr>
              <a:t>Est incapable de s’en plaindre;</a:t>
            </a:r>
          </a:p>
          <a:p>
            <a:pPr algn="ctr"/>
            <a:r>
              <a:rPr lang="fr-CA" b="1" dirty="0">
                <a:solidFill>
                  <a:srgbClr val="FF0066"/>
                </a:solidFill>
              </a:rPr>
              <a:t>N’a pas les vêtements convenables selon la température</a:t>
            </a:r>
          </a:p>
        </p:txBody>
      </p:sp>
    </p:spTree>
    <p:extLst>
      <p:ext uri="{BB962C8B-B14F-4D97-AF65-F5344CB8AC3E}">
        <p14:creationId xmlns:p14="http://schemas.microsoft.com/office/powerpoint/2010/main" val="3972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724EC-99A3-D413-2EEA-D554C874C2FE}"/>
              </a:ext>
            </a:extLst>
          </p:cNvPr>
          <p:cNvSpPr>
            <a:spLocks noGrp="1"/>
          </p:cNvSpPr>
          <p:nvPr>
            <p:ph type="title"/>
          </p:nvPr>
        </p:nvSpPr>
        <p:spPr/>
        <p:txBody>
          <a:bodyPr>
            <a:normAutofit/>
          </a:bodyPr>
          <a:lstStyle/>
          <a:p>
            <a:pPr algn="ctr"/>
            <a:r>
              <a:rPr lang="fr-CA" sz="4800" b="1" dirty="0">
                <a:effectLst>
                  <a:outerShdw blurRad="38100" dist="38100" dir="2700000" algn="tl">
                    <a:srgbClr val="000000">
                      <a:alpha val="43137"/>
                    </a:srgbClr>
                  </a:outerShdw>
                </a:effectLst>
              </a:rPr>
              <a:t>Besoin d’éliminer</a:t>
            </a:r>
          </a:p>
        </p:txBody>
      </p:sp>
      <p:sp>
        <p:nvSpPr>
          <p:cNvPr id="3" name="Espace réservé du contenu 2">
            <a:extLst>
              <a:ext uri="{FF2B5EF4-FFF2-40B4-BE49-F238E27FC236}">
                <a16:creationId xmlns:a16="http://schemas.microsoft.com/office/drawing/2014/main" id="{ED3A8B4D-C860-F477-742A-565684AD2AE1}"/>
              </a:ext>
            </a:extLst>
          </p:cNvPr>
          <p:cNvSpPr>
            <a:spLocks noGrp="1"/>
          </p:cNvSpPr>
          <p:nvPr>
            <p:ph idx="1"/>
          </p:nvPr>
        </p:nvSpPr>
        <p:spPr/>
        <p:txBody>
          <a:bodyPr/>
          <a:lstStyle/>
          <a:p>
            <a:pPr marL="0" indent="0">
              <a:buNone/>
            </a:pPr>
            <a:r>
              <a:rPr lang="fr-CA" dirty="0"/>
              <a:t>S’il y a un risque de miction et de défécation dans des lieux inappropriés à la suite de :</a:t>
            </a:r>
          </a:p>
          <a:p>
            <a:pPr marL="0" indent="0">
              <a:buNone/>
            </a:pPr>
            <a:endParaRPr lang="fr-CA" dirty="0"/>
          </a:p>
          <a:p>
            <a:pPr marL="0" indent="0">
              <a:buNone/>
            </a:pPr>
            <a:r>
              <a:rPr lang="fr-CA" dirty="0"/>
              <a:t>- Difficulté à repérer les toilettes</a:t>
            </a:r>
          </a:p>
          <a:p>
            <a:pPr marL="0" indent="0">
              <a:buNone/>
            </a:pPr>
            <a:r>
              <a:rPr lang="fr-CA" dirty="0"/>
              <a:t>- Incapacité de reconnaître les lieux d’élimination</a:t>
            </a:r>
          </a:p>
          <a:p>
            <a:pPr>
              <a:buFontTx/>
              <a:buChar char="-"/>
            </a:pPr>
            <a:r>
              <a:rPr lang="fr-CA" dirty="0"/>
              <a:t>L’oubli des gestes nécessaires à l’élimination</a:t>
            </a:r>
          </a:p>
          <a:p>
            <a:pPr>
              <a:buFontTx/>
              <a:buChar char="-"/>
            </a:pPr>
            <a:endParaRPr lang="fr-CA" dirty="0"/>
          </a:p>
          <a:p>
            <a:pPr marL="0" indent="0" algn="ctr">
              <a:buNone/>
            </a:pPr>
            <a:r>
              <a:rPr lang="fr-CA" sz="4400" b="1" dirty="0">
                <a:effectLst>
                  <a:outerShdw blurRad="38100" dist="38100" dir="2700000" algn="tl">
                    <a:srgbClr val="000000">
                      <a:alpha val="43137"/>
                    </a:srgbClr>
                  </a:outerShdw>
                </a:effectLst>
              </a:rPr>
              <a:t>Indiquez deux (2) soins d’assistance</a:t>
            </a:r>
          </a:p>
        </p:txBody>
      </p:sp>
    </p:spTree>
    <p:extLst>
      <p:ext uri="{BB962C8B-B14F-4D97-AF65-F5344CB8AC3E}">
        <p14:creationId xmlns:p14="http://schemas.microsoft.com/office/powerpoint/2010/main" val="231056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4D6724-B1E6-E747-7018-99A380327CFD}"/>
              </a:ext>
            </a:extLst>
          </p:cNvPr>
          <p:cNvSpPr>
            <a:spLocks noGrp="1"/>
          </p:cNvSpPr>
          <p:nvPr>
            <p:ph type="title"/>
          </p:nvPr>
        </p:nvSpPr>
        <p:spPr/>
        <p:txBody>
          <a:bodyPr>
            <a:normAutofit/>
          </a:bodyPr>
          <a:lstStyle/>
          <a:p>
            <a:pPr algn="ctr"/>
            <a:r>
              <a:rPr lang="fr-CA" sz="4800" b="1" dirty="0">
                <a:effectLst>
                  <a:outerShdw blurRad="38100" dist="38100" dir="2700000" algn="tl">
                    <a:srgbClr val="000000">
                      <a:alpha val="43137"/>
                    </a:srgbClr>
                  </a:outerShdw>
                </a:effectLst>
              </a:rPr>
              <a:t>Besoin d’éliminer (suite)</a:t>
            </a:r>
            <a:endParaRPr lang="fr-CA" sz="4800" dirty="0"/>
          </a:p>
        </p:txBody>
      </p:sp>
      <p:sp>
        <p:nvSpPr>
          <p:cNvPr id="3" name="Espace réservé du contenu 2">
            <a:extLst>
              <a:ext uri="{FF2B5EF4-FFF2-40B4-BE49-F238E27FC236}">
                <a16:creationId xmlns:a16="http://schemas.microsoft.com/office/drawing/2014/main" id="{15C0CEAC-3869-9BBF-0F77-8B9CA19403E0}"/>
              </a:ext>
            </a:extLst>
          </p:cNvPr>
          <p:cNvSpPr>
            <a:spLocks noGrp="1"/>
          </p:cNvSpPr>
          <p:nvPr>
            <p:ph idx="1"/>
          </p:nvPr>
        </p:nvSpPr>
        <p:spPr/>
        <p:txBody>
          <a:bodyPr>
            <a:normAutofit/>
          </a:bodyPr>
          <a:lstStyle/>
          <a:p>
            <a:pPr algn="ctr"/>
            <a:endParaRPr lang="fr-CA" sz="3200" dirty="0"/>
          </a:p>
          <a:p>
            <a:pPr algn="ctr"/>
            <a:r>
              <a:rPr lang="fr-CA" sz="3200" b="1" dirty="0">
                <a:solidFill>
                  <a:srgbClr val="0070C0"/>
                </a:solidFill>
              </a:rPr>
              <a:t>Bien localiser les toilettes</a:t>
            </a:r>
          </a:p>
          <a:p>
            <a:pPr algn="ctr"/>
            <a:r>
              <a:rPr lang="fr-CA" sz="3200" b="1" dirty="0">
                <a:solidFill>
                  <a:srgbClr val="0070C0"/>
                </a:solidFill>
              </a:rPr>
              <a:t>Établir un horaire régulier d’élimination</a:t>
            </a:r>
          </a:p>
          <a:p>
            <a:pPr algn="ctr"/>
            <a:r>
              <a:rPr lang="fr-CA" sz="3200" b="1" dirty="0">
                <a:solidFill>
                  <a:srgbClr val="0070C0"/>
                </a:solidFill>
              </a:rPr>
              <a:t>Lui faire porter des vêtements amples et faciles à enlever</a:t>
            </a:r>
          </a:p>
          <a:p>
            <a:pPr algn="ctr"/>
            <a:r>
              <a:rPr lang="fr-CA" sz="3200" b="1" dirty="0">
                <a:solidFill>
                  <a:srgbClr val="0070C0"/>
                </a:solidFill>
              </a:rPr>
              <a:t>Minimiser l’impact des accidents et valoriser les réussites</a:t>
            </a:r>
          </a:p>
        </p:txBody>
      </p:sp>
    </p:spTree>
    <p:extLst>
      <p:ext uri="{BB962C8B-B14F-4D97-AF65-F5344CB8AC3E}">
        <p14:creationId xmlns:p14="http://schemas.microsoft.com/office/powerpoint/2010/main" val="117558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29D56-158D-AC45-6FC1-714CF15B32B7}"/>
              </a:ext>
            </a:extLst>
          </p:cNvPr>
          <p:cNvSpPr>
            <a:spLocks noGrp="1"/>
          </p:cNvSpPr>
          <p:nvPr>
            <p:ph type="title"/>
          </p:nvPr>
        </p:nvSpPr>
        <p:spPr/>
        <p:txBody>
          <a:bodyPr>
            <a:normAutofit/>
          </a:bodyPr>
          <a:lstStyle/>
          <a:p>
            <a:pPr algn="ctr"/>
            <a:r>
              <a:rPr lang="fr-CA" sz="4800" b="1" dirty="0">
                <a:effectLst>
                  <a:outerShdw blurRad="38100" dist="38100" dir="2700000" algn="tl">
                    <a:srgbClr val="000000">
                      <a:alpha val="43137"/>
                    </a:srgbClr>
                  </a:outerShdw>
                </a:effectLst>
              </a:rPr>
              <a:t>Besoin d’éliminer (Suite)</a:t>
            </a:r>
            <a:endParaRPr lang="fr-CA" sz="4800" dirty="0"/>
          </a:p>
        </p:txBody>
      </p:sp>
      <p:sp>
        <p:nvSpPr>
          <p:cNvPr id="3" name="Espace réservé du contenu 2">
            <a:extLst>
              <a:ext uri="{FF2B5EF4-FFF2-40B4-BE49-F238E27FC236}">
                <a16:creationId xmlns:a16="http://schemas.microsoft.com/office/drawing/2014/main" id="{55AB7775-A2D4-8E8D-0151-27A12563E31B}"/>
              </a:ext>
            </a:extLst>
          </p:cNvPr>
          <p:cNvSpPr>
            <a:spLocks noGrp="1"/>
          </p:cNvSpPr>
          <p:nvPr>
            <p:ph idx="1"/>
          </p:nvPr>
        </p:nvSpPr>
        <p:spPr/>
        <p:txBody>
          <a:bodyPr/>
          <a:lstStyle/>
          <a:p>
            <a:pPr marL="0" indent="0" algn="ctr">
              <a:buNone/>
            </a:pPr>
            <a:r>
              <a:rPr lang="fr-CA" dirty="0"/>
              <a:t>Est-ce que mettre une culotte d’incontinence est un bon premier moyen d’assistance ?</a:t>
            </a:r>
          </a:p>
          <a:p>
            <a:pPr marL="0" indent="0" algn="ctr">
              <a:buNone/>
            </a:pPr>
            <a:endParaRPr lang="fr-CA" dirty="0"/>
          </a:p>
          <a:p>
            <a:pPr marL="0" indent="0" algn="ctr">
              <a:buNone/>
            </a:pPr>
            <a:r>
              <a:rPr lang="fr-CA" sz="4000" b="1" dirty="0">
                <a:solidFill>
                  <a:srgbClr val="FF0000"/>
                </a:solidFill>
                <a:effectLst>
                  <a:outerShdw blurRad="38100" dist="38100" dir="2700000" algn="tl">
                    <a:srgbClr val="000000">
                      <a:alpha val="43137"/>
                    </a:srgbClr>
                  </a:outerShdw>
                </a:effectLst>
              </a:rPr>
              <a:t>NON !!</a:t>
            </a:r>
          </a:p>
          <a:p>
            <a:pPr marL="0" indent="0" algn="ctr">
              <a:buNone/>
            </a:pPr>
            <a:r>
              <a:rPr lang="fr-CA" sz="4000" b="1" dirty="0">
                <a:solidFill>
                  <a:srgbClr val="FF0000"/>
                </a:solidFill>
                <a:effectLst>
                  <a:outerShdw blurRad="38100" dist="38100" dir="2700000" algn="tl">
                    <a:srgbClr val="000000">
                      <a:alpha val="43137"/>
                    </a:srgbClr>
                  </a:outerShdw>
                </a:effectLst>
              </a:rPr>
              <a:t>Toujours demander l’autorisation à l’infirmière avant</a:t>
            </a:r>
          </a:p>
        </p:txBody>
      </p:sp>
      <p:sp>
        <p:nvSpPr>
          <p:cNvPr id="4" name="Étoile : 5 branches 3">
            <a:extLst>
              <a:ext uri="{FF2B5EF4-FFF2-40B4-BE49-F238E27FC236}">
                <a16:creationId xmlns:a16="http://schemas.microsoft.com/office/drawing/2014/main" id="{F0DADBD8-FBF2-FB4C-28E8-6EFE33D166C1}"/>
              </a:ext>
            </a:extLst>
          </p:cNvPr>
          <p:cNvSpPr/>
          <p:nvPr/>
        </p:nvSpPr>
        <p:spPr>
          <a:xfrm>
            <a:off x="609601" y="365124"/>
            <a:ext cx="1431234" cy="13255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Image 4">
            <a:extLst>
              <a:ext uri="{FF2B5EF4-FFF2-40B4-BE49-F238E27FC236}">
                <a16:creationId xmlns:a16="http://schemas.microsoft.com/office/drawing/2014/main" id="{270CFAC7-AE0F-34AF-6DC0-7B338EB0A055}"/>
              </a:ext>
            </a:extLst>
          </p:cNvPr>
          <p:cNvPicPr>
            <a:picLocks noChangeAspect="1"/>
          </p:cNvPicPr>
          <p:nvPr/>
        </p:nvPicPr>
        <p:blipFill>
          <a:blip r:embed="rId2"/>
          <a:stretch>
            <a:fillRect/>
          </a:stretch>
        </p:blipFill>
        <p:spPr>
          <a:xfrm>
            <a:off x="9629568" y="4391380"/>
            <a:ext cx="2562432" cy="2214827"/>
          </a:xfrm>
          <a:prstGeom prst="rect">
            <a:avLst/>
          </a:prstGeom>
        </p:spPr>
      </p:pic>
    </p:spTree>
    <p:extLst>
      <p:ext uri="{BB962C8B-B14F-4D97-AF65-F5344CB8AC3E}">
        <p14:creationId xmlns:p14="http://schemas.microsoft.com/office/powerpoint/2010/main" val="405405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FA5CC-3101-832A-5820-985006393431}"/>
              </a:ext>
            </a:extLst>
          </p:cNvPr>
          <p:cNvSpPr>
            <a:spLocks noGrp="1"/>
          </p:cNvSpPr>
          <p:nvPr>
            <p:ph type="title"/>
          </p:nvPr>
        </p:nvSpPr>
        <p:spPr/>
        <p:txBody>
          <a:bodyPr/>
          <a:lstStyle/>
          <a:p>
            <a:pPr algn="ctr"/>
            <a:r>
              <a:rPr lang="fr-CA" dirty="0">
                <a:latin typeface="OpenDyslexic" panose="00000500000000000000" pitchFamily="50" charset="0"/>
              </a:rPr>
              <a:t>Quel type démence suis-je ?</a:t>
            </a:r>
          </a:p>
        </p:txBody>
      </p:sp>
      <p:sp>
        <p:nvSpPr>
          <p:cNvPr id="3" name="Espace réservé du contenu 2">
            <a:extLst>
              <a:ext uri="{FF2B5EF4-FFF2-40B4-BE49-F238E27FC236}">
                <a16:creationId xmlns:a16="http://schemas.microsoft.com/office/drawing/2014/main" id="{2F89DE99-AB2A-409B-F503-8F6640F40C6A}"/>
              </a:ext>
            </a:extLst>
          </p:cNvPr>
          <p:cNvSpPr>
            <a:spLocks noGrp="1"/>
          </p:cNvSpPr>
          <p:nvPr>
            <p:ph idx="1"/>
          </p:nvPr>
        </p:nvSpPr>
        <p:spPr/>
        <p:txBody>
          <a:bodyPr/>
          <a:lstStyle/>
          <a:p>
            <a:pPr marL="0" indent="0" algn="ctr">
              <a:buNone/>
            </a:pPr>
            <a:r>
              <a:rPr lang="fr-CA" dirty="0"/>
              <a:t>Je suis la conséquence d’une déformation du cerveau causée par un </a:t>
            </a:r>
            <a:r>
              <a:rPr lang="fr-CA" b="1" u="sng" dirty="0"/>
              <a:t>excès de dopamine </a:t>
            </a:r>
          </a:p>
          <a:p>
            <a:pPr marL="0" indent="0" algn="ctr">
              <a:buNone/>
            </a:pPr>
            <a:endParaRPr lang="fr-CA" u="sng" dirty="0"/>
          </a:p>
          <a:p>
            <a:pPr marL="0" indent="0" algn="ctr">
              <a:buNone/>
            </a:pPr>
            <a:endParaRPr lang="fr-CA" u="sng" dirty="0"/>
          </a:p>
          <a:p>
            <a:pPr marL="0" indent="0" algn="ctr">
              <a:buNone/>
            </a:pPr>
            <a:r>
              <a:rPr lang="fr-CA" sz="4400" b="1" dirty="0">
                <a:solidFill>
                  <a:srgbClr val="FFC000"/>
                </a:solidFill>
              </a:rPr>
              <a:t>Démence due à la chorée de Huntington</a:t>
            </a:r>
          </a:p>
          <a:p>
            <a:pPr marL="0" indent="0" algn="ctr">
              <a:buNone/>
            </a:pPr>
            <a:r>
              <a:rPr lang="fr-CA" sz="4400" b="1" dirty="0">
                <a:solidFill>
                  <a:srgbClr val="FFC000"/>
                </a:solidFill>
              </a:rPr>
              <a:t>Ou maladie de Huntington</a:t>
            </a:r>
          </a:p>
        </p:txBody>
      </p:sp>
    </p:spTree>
    <p:extLst>
      <p:ext uri="{BB962C8B-B14F-4D97-AF65-F5344CB8AC3E}">
        <p14:creationId xmlns:p14="http://schemas.microsoft.com/office/powerpoint/2010/main" val="5975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8CA56-09E1-EB05-D542-3629F0B7B235}"/>
              </a:ext>
            </a:extLst>
          </p:cNvPr>
          <p:cNvSpPr>
            <a:spLocks noGrp="1"/>
          </p:cNvSpPr>
          <p:nvPr>
            <p:ph type="title"/>
          </p:nvPr>
        </p:nvSpPr>
        <p:spPr/>
        <p:txBody>
          <a:bodyPr/>
          <a:lstStyle/>
          <a:p>
            <a:pPr algn="ctr"/>
            <a:r>
              <a:rPr lang="fr-CA" dirty="0">
                <a:latin typeface="OpenDyslexic" panose="00000500000000000000" pitchFamily="50" charset="0"/>
              </a:rPr>
              <a:t>Quel type démence suis-je ?</a:t>
            </a:r>
            <a:endParaRPr lang="fr-CA" dirty="0"/>
          </a:p>
        </p:txBody>
      </p:sp>
      <p:sp>
        <p:nvSpPr>
          <p:cNvPr id="3" name="Espace réservé du contenu 2">
            <a:extLst>
              <a:ext uri="{FF2B5EF4-FFF2-40B4-BE49-F238E27FC236}">
                <a16:creationId xmlns:a16="http://schemas.microsoft.com/office/drawing/2014/main" id="{5F434F37-6749-A2B5-07C3-EADA9C40D9AC}"/>
              </a:ext>
            </a:extLst>
          </p:cNvPr>
          <p:cNvSpPr>
            <a:spLocks noGrp="1"/>
          </p:cNvSpPr>
          <p:nvPr>
            <p:ph idx="1"/>
          </p:nvPr>
        </p:nvSpPr>
        <p:spPr/>
        <p:txBody>
          <a:bodyPr/>
          <a:lstStyle/>
          <a:p>
            <a:pPr marL="0" indent="0" algn="ctr">
              <a:buNone/>
            </a:pPr>
            <a:r>
              <a:rPr lang="fr-CA" sz="3600" dirty="0"/>
              <a:t>Je suis la conséquence d’une altération des neurones et d’une </a:t>
            </a:r>
            <a:r>
              <a:rPr lang="fr-CA" sz="3600" b="1" u="sng" dirty="0"/>
              <a:t>diminution de la dopamine</a:t>
            </a:r>
            <a:r>
              <a:rPr lang="fr-CA" sz="3600" b="1" dirty="0"/>
              <a:t> </a:t>
            </a:r>
            <a:r>
              <a:rPr lang="fr-CA" sz="3600"/>
              <a:t>dans certaines parties </a:t>
            </a:r>
            <a:r>
              <a:rPr lang="fr-CA" sz="3600" dirty="0"/>
              <a:t>du cerveau.</a:t>
            </a:r>
          </a:p>
          <a:p>
            <a:pPr marL="0" indent="0" algn="ctr">
              <a:buNone/>
            </a:pPr>
            <a:endParaRPr lang="fr-CA" sz="3600" dirty="0"/>
          </a:p>
          <a:p>
            <a:pPr marL="0" indent="0" algn="ctr">
              <a:buNone/>
            </a:pPr>
            <a:endParaRPr lang="fr-CA" sz="3600" dirty="0"/>
          </a:p>
          <a:p>
            <a:pPr marL="0" indent="0" algn="ctr">
              <a:buNone/>
            </a:pPr>
            <a:r>
              <a:rPr lang="fr-CA" sz="4400" b="1" dirty="0">
                <a:solidFill>
                  <a:srgbClr val="FFC000"/>
                </a:solidFill>
              </a:rPr>
              <a:t>Démence due à la maladie de Parkinson</a:t>
            </a:r>
          </a:p>
        </p:txBody>
      </p:sp>
    </p:spTree>
    <p:extLst>
      <p:ext uri="{BB962C8B-B14F-4D97-AF65-F5344CB8AC3E}">
        <p14:creationId xmlns:p14="http://schemas.microsoft.com/office/powerpoint/2010/main" val="6844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B0128A-3438-E112-D976-4F8DABC2252D}"/>
              </a:ext>
            </a:extLst>
          </p:cNvPr>
          <p:cNvSpPr>
            <a:spLocks noGrp="1"/>
          </p:cNvSpPr>
          <p:nvPr>
            <p:ph type="title"/>
          </p:nvPr>
        </p:nvSpPr>
        <p:spPr/>
        <p:txBody>
          <a:bodyPr/>
          <a:lstStyle/>
          <a:p>
            <a:pPr algn="ctr"/>
            <a:r>
              <a:rPr lang="fr-CA" dirty="0">
                <a:latin typeface="OpenDyslexic" panose="00000500000000000000" pitchFamily="50" charset="0"/>
              </a:rPr>
              <a:t>Quel type démence suis-je ?</a:t>
            </a:r>
            <a:endParaRPr lang="fr-CA" dirty="0"/>
          </a:p>
        </p:txBody>
      </p:sp>
      <p:sp>
        <p:nvSpPr>
          <p:cNvPr id="3" name="Espace réservé du contenu 2">
            <a:extLst>
              <a:ext uri="{FF2B5EF4-FFF2-40B4-BE49-F238E27FC236}">
                <a16:creationId xmlns:a16="http://schemas.microsoft.com/office/drawing/2014/main" id="{9C3E3A1F-A560-808B-3B88-EB2A16C172B6}"/>
              </a:ext>
            </a:extLst>
          </p:cNvPr>
          <p:cNvSpPr>
            <a:spLocks noGrp="1"/>
          </p:cNvSpPr>
          <p:nvPr>
            <p:ph idx="1"/>
          </p:nvPr>
        </p:nvSpPr>
        <p:spPr/>
        <p:txBody>
          <a:bodyPr/>
          <a:lstStyle/>
          <a:p>
            <a:pPr marL="0" indent="0" algn="ctr">
              <a:buNone/>
            </a:pPr>
            <a:r>
              <a:rPr lang="fr-CA" sz="3600" dirty="0"/>
              <a:t>Je suis la conséquence de l’ingestion abusive d’alcool pendant de nombreuses années.</a:t>
            </a:r>
          </a:p>
          <a:p>
            <a:pPr marL="0" indent="0" algn="ctr">
              <a:buNone/>
            </a:pPr>
            <a:endParaRPr lang="fr-CA" sz="3600" dirty="0"/>
          </a:p>
          <a:p>
            <a:pPr marL="0" indent="0" algn="ctr">
              <a:buNone/>
            </a:pPr>
            <a:endParaRPr lang="fr-CA" dirty="0"/>
          </a:p>
          <a:p>
            <a:pPr marL="0" indent="0" algn="ctr">
              <a:buNone/>
            </a:pPr>
            <a:r>
              <a:rPr lang="fr-CA" sz="4400" b="1" dirty="0">
                <a:solidFill>
                  <a:srgbClr val="FFC000"/>
                </a:solidFill>
              </a:rPr>
              <a:t>Démence due au syndrome de Korsakoff</a:t>
            </a:r>
          </a:p>
        </p:txBody>
      </p:sp>
    </p:spTree>
    <p:extLst>
      <p:ext uri="{BB962C8B-B14F-4D97-AF65-F5344CB8AC3E}">
        <p14:creationId xmlns:p14="http://schemas.microsoft.com/office/powerpoint/2010/main" val="12740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F5027-8956-A6D1-EA50-5DE158ABE37D}"/>
              </a:ext>
            </a:extLst>
          </p:cNvPr>
          <p:cNvSpPr>
            <a:spLocks noGrp="1"/>
          </p:cNvSpPr>
          <p:nvPr>
            <p:ph type="title"/>
          </p:nvPr>
        </p:nvSpPr>
        <p:spPr/>
        <p:txBody>
          <a:bodyPr/>
          <a:lstStyle/>
          <a:p>
            <a:pPr algn="ctr"/>
            <a:r>
              <a:rPr lang="fr-CA" dirty="0">
                <a:latin typeface="OpenDyslexic" panose="00000500000000000000" pitchFamily="50" charset="0"/>
              </a:rPr>
              <a:t>Quel type démence suis-je ?</a:t>
            </a:r>
            <a:endParaRPr lang="fr-CA" dirty="0"/>
          </a:p>
        </p:txBody>
      </p:sp>
      <p:sp>
        <p:nvSpPr>
          <p:cNvPr id="3" name="Espace réservé du contenu 2">
            <a:extLst>
              <a:ext uri="{FF2B5EF4-FFF2-40B4-BE49-F238E27FC236}">
                <a16:creationId xmlns:a16="http://schemas.microsoft.com/office/drawing/2014/main" id="{0BCB6256-F3F9-07FB-FDFF-75F0D8B0DC9F}"/>
              </a:ext>
            </a:extLst>
          </p:cNvPr>
          <p:cNvSpPr>
            <a:spLocks noGrp="1"/>
          </p:cNvSpPr>
          <p:nvPr>
            <p:ph idx="1"/>
          </p:nvPr>
        </p:nvSpPr>
        <p:spPr/>
        <p:txBody>
          <a:bodyPr/>
          <a:lstStyle/>
          <a:p>
            <a:pPr marL="0" indent="0" algn="ctr">
              <a:buNone/>
            </a:pPr>
            <a:r>
              <a:rPr lang="fr-CA" sz="3600" dirty="0"/>
              <a:t>Je suis constituée de démence vasculaire et de la maladie d'Alzheimer.</a:t>
            </a:r>
          </a:p>
          <a:p>
            <a:pPr marL="0" indent="0" algn="ctr">
              <a:buNone/>
            </a:pPr>
            <a:endParaRPr lang="fr-CA" sz="3600" dirty="0"/>
          </a:p>
          <a:p>
            <a:pPr marL="0" indent="0" algn="ctr">
              <a:buNone/>
            </a:pPr>
            <a:endParaRPr lang="fr-CA" sz="3600" dirty="0"/>
          </a:p>
          <a:p>
            <a:pPr marL="0" indent="0" algn="ctr">
              <a:buNone/>
            </a:pPr>
            <a:r>
              <a:rPr lang="fr-CA" sz="4400" b="1" dirty="0">
                <a:solidFill>
                  <a:srgbClr val="FFC000"/>
                </a:solidFill>
              </a:rPr>
              <a:t>Démence Mixte</a:t>
            </a:r>
          </a:p>
        </p:txBody>
      </p:sp>
    </p:spTree>
    <p:extLst>
      <p:ext uri="{BB962C8B-B14F-4D97-AF65-F5344CB8AC3E}">
        <p14:creationId xmlns:p14="http://schemas.microsoft.com/office/powerpoint/2010/main" val="28768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567D94-7BB7-7A3B-B36F-03EAC65FD006}"/>
              </a:ext>
            </a:extLst>
          </p:cNvPr>
          <p:cNvSpPr>
            <a:spLocks noGrp="1"/>
          </p:cNvSpPr>
          <p:nvPr>
            <p:ph type="ctrTitle"/>
          </p:nvPr>
        </p:nvSpPr>
        <p:spPr>
          <a:xfrm>
            <a:off x="1524000" y="258418"/>
            <a:ext cx="9144000" cy="2387600"/>
          </a:xfrm>
        </p:spPr>
        <p:txBody>
          <a:bodyPr>
            <a:normAutofit fontScale="90000"/>
          </a:bodyPr>
          <a:lstStyle/>
          <a:p>
            <a:r>
              <a:rPr lang="fr-CA" b="1" dirty="0">
                <a:latin typeface="OpenDyslexic" panose="00000500000000000000" pitchFamily="50" charset="0"/>
              </a:rPr>
              <a:t>Nommez 2 aspects socioculturels du vieillissement ?</a:t>
            </a:r>
          </a:p>
        </p:txBody>
      </p:sp>
      <p:sp>
        <p:nvSpPr>
          <p:cNvPr id="3" name="Sous-titre 2">
            <a:extLst>
              <a:ext uri="{FF2B5EF4-FFF2-40B4-BE49-F238E27FC236}">
                <a16:creationId xmlns:a16="http://schemas.microsoft.com/office/drawing/2014/main" id="{4F043563-3100-A9EE-BEB9-DB6AEEA7AD75}"/>
              </a:ext>
            </a:extLst>
          </p:cNvPr>
          <p:cNvSpPr>
            <a:spLocks noGrp="1"/>
          </p:cNvSpPr>
          <p:nvPr>
            <p:ph type="subTitle" idx="1"/>
          </p:nvPr>
        </p:nvSpPr>
        <p:spPr>
          <a:xfrm>
            <a:off x="1524000" y="2769705"/>
            <a:ext cx="9144000" cy="3829878"/>
          </a:xfrm>
        </p:spPr>
        <p:txBody>
          <a:bodyPr>
            <a:normAutofit/>
          </a:bodyPr>
          <a:lstStyle/>
          <a:p>
            <a:pPr marL="342900" indent="-342900" algn="l">
              <a:buFont typeface="Arial" panose="020B0604020202020204" pitchFamily="34" charset="0"/>
              <a:buChar char="•"/>
            </a:pPr>
            <a:r>
              <a:rPr lang="fr-CA" sz="2800" b="1" dirty="0">
                <a:solidFill>
                  <a:schemeClr val="accent6">
                    <a:lumMod val="75000"/>
                  </a:schemeClr>
                </a:solidFill>
              </a:rPr>
              <a:t>Centenaires sont de plus en plus nombreux</a:t>
            </a:r>
          </a:p>
          <a:p>
            <a:pPr marL="342900" indent="-342900" algn="l">
              <a:buFont typeface="Arial" panose="020B0604020202020204" pitchFamily="34" charset="0"/>
              <a:buChar char="•"/>
            </a:pPr>
            <a:r>
              <a:rPr lang="fr-CA" sz="2800" b="1" dirty="0">
                <a:solidFill>
                  <a:schemeClr val="accent6">
                    <a:lumMod val="75000"/>
                  </a:schemeClr>
                </a:solidFill>
              </a:rPr>
              <a:t>On attribue «le fait d’être vieux» à partir de 65 ans (programmes sociaux)</a:t>
            </a:r>
          </a:p>
          <a:p>
            <a:pPr marL="342900" indent="-342900" algn="l">
              <a:buFont typeface="Arial" panose="020B0604020202020204" pitchFamily="34" charset="0"/>
              <a:buChar char="•"/>
            </a:pPr>
            <a:r>
              <a:rPr lang="fr-CA" sz="2800" b="1" dirty="0">
                <a:solidFill>
                  <a:schemeClr val="accent6">
                    <a:lumMod val="75000"/>
                  </a:schemeClr>
                </a:solidFill>
              </a:rPr>
              <a:t>Il y a de plus en plus de personnes âgées dans plusieurs sphères</a:t>
            </a:r>
          </a:p>
          <a:p>
            <a:pPr marL="342900" indent="-342900" algn="l">
              <a:buFont typeface="Arial" panose="020B0604020202020204" pitchFamily="34" charset="0"/>
              <a:buChar char="•"/>
            </a:pPr>
            <a:r>
              <a:rPr lang="fr-CA" sz="2800" b="1" dirty="0">
                <a:solidFill>
                  <a:schemeClr val="accent6">
                    <a:lumMod val="75000"/>
                  </a:schemeClr>
                </a:solidFill>
              </a:rPr>
              <a:t>Ils constituent un groupe social important</a:t>
            </a:r>
          </a:p>
          <a:p>
            <a:pPr marL="342900" indent="-342900" algn="l">
              <a:buFont typeface="Arial" panose="020B0604020202020204" pitchFamily="34" charset="0"/>
              <a:buChar char="•"/>
            </a:pPr>
            <a:r>
              <a:rPr lang="fr-CA" sz="2800" b="1" dirty="0">
                <a:solidFill>
                  <a:schemeClr val="accent6">
                    <a:lumMod val="75000"/>
                  </a:schemeClr>
                </a:solidFill>
              </a:rPr>
              <a:t>L’écart de l’espérance de vie entre les hommes et les femmes, etc.</a:t>
            </a:r>
          </a:p>
        </p:txBody>
      </p:sp>
    </p:spTree>
    <p:extLst>
      <p:ext uri="{BB962C8B-B14F-4D97-AF65-F5344CB8AC3E}">
        <p14:creationId xmlns:p14="http://schemas.microsoft.com/office/powerpoint/2010/main" val="19019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47FC0-B864-5444-5ED5-BD6E9C9FA8F1}"/>
              </a:ext>
            </a:extLst>
          </p:cNvPr>
          <p:cNvSpPr>
            <a:spLocks noGrp="1"/>
          </p:cNvSpPr>
          <p:nvPr>
            <p:ph type="title"/>
          </p:nvPr>
        </p:nvSpPr>
        <p:spPr/>
        <p:txBody>
          <a:bodyPr/>
          <a:lstStyle/>
          <a:p>
            <a:pPr algn="ctr"/>
            <a:r>
              <a:rPr lang="fr-CA" dirty="0">
                <a:latin typeface="OpenDyslexic" panose="00000500000000000000" pitchFamily="50" charset="0"/>
              </a:rPr>
              <a:t>Quel type démence suis-je ?</a:t>
            </a:r>
            <a:endParaRPr lang="fr-CA" dirty="0"/>
          </a:p>
        </p:txBody>
      </p:sp>
      <p:sp>
        <p:nvSpPr>
          <p:cNvPr id="3" name="Espace réservé du contenu 2">
            <a:extLst>
              <a:ext uri="{FF2B5EF4-FFF2-40B4-BE49-F238E27FC236}">
                <a16:creationId xmlns:a16="http://schemas.microsoft.com/office/drawing/2014/main" id="{819BA9E7-1979-3D52-BB2D-704AB2F30575}"/>
              </a:ext>
            </a:extLst>
          </p:cNvPr>
          <p:cNvSpPr>
            <a:spLocks noGrp="1"/>
          </p:cNvSpPr>
          <p:nvPr>
            <p:ph idx="1"/>
          </p:nvPr>
        </p:nvSpPr>
        <p:spPr/>
        <p:txBody>
          <a:bodyPr/>
          <a:lstStyle/>
          <a:p>
            <a:pPr marL="0" indent="0">
              <a:buNone/>
            </a:pPr>
            <a:r>
              <a:rPr lang="fr-CA" dirty="0"/>
              <a:t>Démence dont l’apparition est insidieuse et dont l’évolution est progressive et graduelle. Elle est causée par une dégénérescence des neurones incapables d’établir des contacts entre eux et une diminution de l’acétylcholine.</a:t>
            </a:r>
          </a:p>
          <a:p>
            <a:pPr marL="0" indent="0">
              <a:buNone/>
            </a:pPr>
            <a:endParaRPr lang="fr-CA" dirty="0"/>
          </a:p>
          <a:p>
            <a:pPr marL="0" indent="0" algn="ctr">
              <a:buNone/>
            </a:pPr>
            <a:r>
              <a:rPr lang="fr-CA" sz="4400" b="1" dirty="0">
                <a:solidFill>
                  <a:srgbClr val="FFC000"/>
                </a:solidFill>
              </a:rPr>
              <a:t>Maladie d’Alzheimer</a:t>
            </a:r>
          </a:p>
        </p:txBody>
      </p:sp>
    </p:spTree>
    <p:extLst>
      <p:ext uri="{BB962C8B-B14F-4D97-AF65-F5344CB8AC3E}">
        <p14:creationId xmlns:p14="http://schemas.microsoft.com/office/powerpoint/2010/main" val="6013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C37F5-8AE5-A60A-0BE3-1D512A486569}"/>
              </a:ext>
            </a:extLst>
          </p:cNvPr>
          <p:cNvSpPr>
            <a:spLocks noGrp="1"/>
          </p:cNvSpPr>
          <p:nvPr>
            <p:ph type="title"/>
          </p:nvPr>
        </p:nvSpPr>
        <p:spPr/>
        <p:txBody>
          <a:bodyPr/>
          <a:lstStyle/>
          <a:p>
            <a:pPr algn="ctr"/>
            <a:r>
              <a:rPr lang="fr-CA" dirty="0">
                <a:latin typeface="OpenDyslexic" panose="00000500000000000000" pitchFamily="50" charset="0"/>
              </a:rPr>
              <a:t>Quel type démence suis-je ?</a:t>
            </a:r>
            <a:endParaRPr lang="fr-CA" dirty="0"/>
          </a:p>
        </p:txBody>
      </p:sp>
      <p:sp>
        <p:nvSpPr>
          <p:cNvPr id="3" name="Espace réservé du contenu 2">
            <a:extLst>
              <a:ext uri="{FF2B5EF4-FFF2-40B4-BE49-F238E27FC236}">
                <a16:creationId xmlns:a16="http://schemas.microsoft.com/office/drawing/2014/main" id="{EE58A046-10BC-6ED6-6121-BBEC34F124D9}"/>
              </a:ext>
            </a:extLst>
          </p:cNvPr>
          <p:cNvSpPr>
            <a:spLocks noGrp="1"/>
          </p:cNvSpPr>
          <p:nvPr>
            <p:ph idx="1"/>
          </p:nvPr>
        </p:nvSpPr>
        <p:spPr/>
        <p:txBody>
          <a:bodyPr>
            <a:normAutofit/>
          </a:bodyPr>
          <a:lstStyle/>
          <a:p>
            <a:pPr marL="0" indent="0" algn="ctr">
              <a:buNone/>
            </a:pPr>
            <a:r>
              <a:rPr lang="fr-CA" sz="3600" dirty="0"/>
              <a:t>Je suis un état de désorganisation intellectuelles (idées fluctuantes) et comportementale à début rapide et de nature transitoire.</a:t>
            </a:r>
          </a:p>
          <a:p>
            <a:pPr marL="0" indent="0" algn="ctr">
              <a:buNone/>
            </a:pPr>
            <a:endParaRPr lang="fr-CA" sz="3600" dirty="0"/>
          </a:p>
          <a:p>
            <a:pPr marL="0" indent="0" algn="ctr">
              <a:buNone/>
            </a:pPr>
            <a:r>
              <a:rPr lang="fr-CA" sz="4400" b="1" dirty="0">
                <a:solidFill>
                  <a:srgbClr val="FFC000"/>
                </a:solidFill>
              </a:rPr>
              <a:t>Délirium</a:t>
            </a:r>
          </a:p>
        </p:txBody>
      </p:sp>
    </p:spTree>
    <p:extLst>
      <p:ext uri="{BB962C8B-B14F-4D97-AF65-F5344CB8AC3E}">
        <p14:creationId xmlns:p14="http://schemas.microsoft.com/office/powerpoint/2010/main" val="91711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CC7FB-8FCD-2286-E656-CA7C70D0DED9}"/>
              </a:ext>
            </a:extLst>
          </p:cNvPr>
          <p:cNvSpPr>
            <a:spLocks noGrp="1"/>
          </p:cNvSpPr>
          <p:nvPr>
            <p:ph type="title"/>
          </p:nvPr>
        </p:nvSpPr>
        <p:spPr/>
        <p:txBody>
          <a:bodyPr/>
          <a:lstStyle/>
          <a:p>
            <a:pPr algn="ctr"/>
            <a:r>
              <a:rPr lang="fr-CA" dirty="0">
                <a:latin typeface="OpenDyslexic" panose="00000500000000000000" pitchFamily="50" charset="0"/>
              </a:rPr>
              <a:t>Indice: je suis un outil afin d’intervenir adéquatement</a:t>
            </a:r>
          </a:p>
        </p:txBody>
      </p:sp>
      <p:sp>
        <p:nvSpPr>
          <p:cNvPr id="3" name="Espace réservé du contenu 2">
            <a:extLst>
              <a:ext uri="{FF2B5EF4-FFF2-40B4-BE49-F238E27FC236}">
                <a16:creationId xmlns:a16="http://schemas.microsoft.com/office/drawing/2014/main" id="{0FC84E2B-5A24-96BE-AF94-25F11466278D}"/>
              </a:ext>
            </a:extLst>
          </p:cNvPr>
          <p:cNvSpPr>
            <a:spLocks noGrp="1"/>
          </p:cNvSpPr>
          <p:nvPr>
            <p:ph idx="1"/>
          </p:nvPr>
        </p:nvSpPr>
        <p:spPr/>
        <p:txBody>
          <a:bodyPr>
            <a:normAutofit/>
          </a:bodyPr>
          <a:lstStyle/>
          <a:p>
            <a:pPr marL="0" indent="0" algn="ctr">
              <a:buNone/>
            </a:pPr>
            <a:endParaRPr lang="fr-CA" sz="3600" dirty="0"/>
          </a:p>
          <a:p>
            <a:pPr marL="0" indent="0" algn="ctr">
              <a:buNone/>
            </a:pPr>
            <a:r>
              <a:rPr lang="fr-CA" sz="3600" dirty="0"/>
              <a:t>Activité par laquelle on attire l’attention de la personne sur un élément ou vers une activité agréable avant qu’elle parvienne à un état d’agressivité.</a:t>
            </a:r>
          </a:p>
          <a:p>
            <a:pPr marL="0" indent="0" algn="ctr">
              <a:buNone/>
            </a:pPr>
            <a:endParaRPr lang="fr-CA" sz="3600" dirty="0"/>
          </a:p>
          <a:p>
            <a:pPr marL="0" indent="0" algn="ctr">
              <a:buNone/>
            </a:pPr>
            <a:r>
              <a:rPr lang="fr-CA" sz="4400" b="1" dirty="0">
                <a:solidFill>
                  <a:srgbClr val="00FF00"/>
                </a:solidFill>
              </a:rPr>
              <a:t>Diversion</a:t>
            </a:r>
          </a:p>
        </p:txBody>
      </p:sp>
      <p:pic>
        <p:nvPicPr>
          <p:cNvPr id="4" name="Image 3">
            <a:extLst>
              <a:ext uri="{FF2B5EF4-FFF2-40B4-BE49-F238E27FC236}">
                <a16:creationId xmlns:a16="http://schemas.microsoft.com/office/drawing/2014/main" id="{5D6F6E0F-C607-CE95-B3EB-F43DA023F068}"/>
              </a:ext>
            </a:extLst>
          </p:cNvPr>
          <p:cNvPicPr>
            <a:picLocks noChangeAspect="1"/>
          </p:cNvPicPr>
          <p:nvPr/>
        </p:nvPicPr>
        <p:blipFill>
          <a:blip r:embed="rId2"/>
          <a:stretch>
            <a:fillRect/>
          </a:stretch>
        </p:blipFill>
        <p:spPr>
          <a:xfrm>
            <a:off x="8110447" y="4249353"/>
            <a:ext cx="3243353" cy="2243522"/>
          </a:xfrm>
          <a:prstGeom prst="rect">
            <a:avLst/>
          </a:prstGeom>
        </p:spPr>
      </p:pic>
    </p:spTree>
    <p:extLst>
      <p:ext uri="{BB962C8B-B14F-4D97-AF65-F5344CB8AC3E}">
        <p14:creationId xmlns:p14="http://schemas.microsoft.com/office/powerpoint/2010/main" val="32071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0254-5FD6-7A4D-89CB-C588CDF91E1C}"/>
              </a:ext>
            </a:extLst>
          </p:cNvPr>
          <p:cNvSpPr>
            <a:spLocks noGrp="1"/>
          </p:cNvSpPr>
          <p:nvPr>
            <p:ph type="title"/>
          </p:nvPr>
        </p:nvSpPr>
        <p:spPr/>
        <p:txBody>
          <a:bodyPr/>
          <a:lstStyle/>
          <a:p>
            <a:pPr algn="ctr"/>
            <a:r>
              <a:rPr lang="fr-CA" dirty="0">
                <a:latin typeface="OpenDyslexic" panose="00000500000000000000" pitchFamily="50" charset="0"/>
              </a:rPr>
              <a:t>Indice: je suis un outil afin d’intervenir adéquatement</a:t>
            </a:r>
            <a:endParaRPr lang="fr-CA" dirty="0"/>
          </a:p>
        </p:txBody>
      </p:sp>
      <p:sp>
        <p:nvSpPr>
          <p:cNvPr id="3" name="Espace réservé du contenu 2">
            <a:extLst>
              <a:ext uri="{FF2B5EF4-FFF2-40B4-BE49-F238E27FC236}">
                <a16:creationId xmlns:a16="http://schemas.microsoft.com/office/drawing/2014/main" id="{DD7AC489-8EB6-D313-05F7-C0F2A5B012A0}"/>
              </a:ext>
            </a:extLst>
          </p:cNvPr>
          <p:cNvSpPr>
            <a:spLocks noGrp="1"/>
          </p:cNvSpPr>
          <p:nvPr>
            <p:ph idx="1"/>
          </p:nvPr>
        </p:nvSpPr>
        <p:spPr/>
        <p:txBody>
          <a:bodyPr/>
          <a:lstStyle/>
          <a:p>
            <a:pPr marL="0" indent="0" algn="ctr">
              <a:buNone/>
            </a:pPr>
            <a:r>
              <a:rPr lang="fr-CA" sz="3600" dirty="0"/>
              <a:t>Expérience multisensorielle qui utilise une combinaison d’effets lumineux, de musique douce, de différentes surfaces tactiles, d’huiles essentielles, de son agréables (cascade d’eau, chants d’oiseaux, etc.) afin de stimuler tous les sens dans un environnement confortable et sécuritaire.</a:t>
            </a:r>
          </a:p>
          <a:p>
            <a:pPr marL="0" indent="0" algn="ctr">
              <a:buNone/>
            </a:pPr>
            <a:endParaRPr lang="fr-CA" dirty="0"/>
          </a:p>
          <a:p>
            <a:pPr marL="0" indent="0" algn="ctr">
              <a:buNone/>
            </a:pPr>
            <a:r>
              <a:rPr lang="fr-CA" sz="3600" b="1" dirty="0">
                <a:solidFill>
                  <a:srgbClr val="00FF00"/>
                </a:solidFill>
              </a:rPr>
              <a:t>Snoezelen/Salle blanche</a:t>
            </a:r>
          </a:p>
        </p:txBody>
      </p:sp>
      <p:pic>
        <p:nvPicPr>
          <p:cNvPr id="4" name="Image 3">
            <a:extLst>
              <a:ext uri="{FF2B5EF4-FFF2-40B4-BE49-F238E27FC236}">
                <a16:creationId xmlns:a16="http://schemas.microsoft.com/office/drawing/2014/main" id="{652CF103-9FE0-CC60-903F-A065CEC7DFC9}"/>
              </a:ext>
            </a:extLst>
          </p:cNvPr>
          <p:cNvPicPr>
            <a:picLocks noChangeAspect="1"/>
          </p:cNvPicPr>
          <p:nvPr/>
        </p:nvPicPr>
        <p:blipFill>
          <a:blip r:embed="rId2"/>
          <a:stretch>
            <a:fillRect/>
          </a:stretch>
        </p:blipFill>
        <p:spPr>
          <a:xfrm>
            <a:off x="-196151" y="4417393"/>
            <a:ext cx="3243353" cy="2243522"/>
          </a:xfrm>
          <a:prstGeom prst="rect">
            <a:avLst/>
          </a:prstGeom>
        </p:spPr>
      </p:pic>
    </p:spTree>
    <p:extLst>
      <p:ext uri="{BB962C8B-B14F-4D97-AF65-F5344CB8AC3E}">
        <p14:creationId xmlns:p14="http://schemas.microsoft.com/office/powerpoint/2010/main" val="27584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6E03-B109-1699-F5A4-40948A1A8227}"/>
              </a:ext>
            </a:extLst>
          </p:cNvPr>
          <p:cNvSpPr>
            <a:spLocks noGrp="1"/>
          </p:cNvSpPr>
          <p:nvPr>
            <p:ph type="title"/>
          </p:nvPr>
        </p:nvSpPr>
        <p:spPr/>
        <p:txBody>
          <a:bodyPr/>
          <a:lstStyle/>
          <a:p>
            <a:pPr algn="ctr"/>
            <a:r>
              <a:rPr lang="fr-CA" dirty="0">
                <a:latin typeface="OpenDyslexic" panose="00000500000000000000" pitchFamily="50" charset="0"/>
              </a:rPr>
              <a:t>Indice: je suis un outil afin d’intervenir adéquatement</a:t>
            </a:r>
            <a:endParaRPr lang="fr-CA" dirty="0"/>
          </a:p>
        </p:txBody>
      </p:sp>
      <p:sp>
        <p:nvSpPr>
          <p:cNvPr id="3" name="Espace réservé du contenu 2">
            <a:extLst>
              <a:ext uri="{FF2B5EF4-FFF2-40B4-BE49-F238E27FC236}">
                <a16:creationId xmlns:a16="http://schemas.microsoft.com/office/drawing/2014/main" id="{CAA1FBBD-0A8F-34EB-25D5-0949D81BF8D9}"/>
              </a:ext>
            </a:extLst>
          </p:cNvPr>
          <p:cNvSpPr>
            <a:spLocks noGrp="1"/>
          </p:cNvSpPr>
          <p:nvPr>
            <p:ph idx="1"/>
          </p:nvPr>
        </p:nvSpPr>
        <p:spPr/>
        <p:txBody>
          <a:bodyPr/>
          <a:lstStyle/>
          <a:p>
            <a:pPr marL="0" indent="0">
              <a:buNone/>
            </a:pPr>
            <a:r>
              <a:rPr lang="fr-CA" dirty="0"/>
              <a:t>Je suis une approche qui vise à faire participer la personne atteinte de déficits cognitifs à certaines occupations ou activités. Cette approche permet:</a:t>
            </a:r>
          </a:p>
          <a:p>
            <a:pPr>
              <a:buFontTx/>
              <a:buChar char="-"/>
            </a:pPr>
            <a:r>
              <a:rPr lang="fr-CA" dirty="0"/>
              <a:t>De procurer des moments de plaisir et de satisfaction à la personne</a:t>
            </a:r>
          </a:p>
          <a:p>
            <a:pPr>
              <a:buFontTx/>
              <a:buChar char="-"/>
            </a:pPr>
            <a:r>
              <a:rPr lang="fr-CA" dirty="0"/>
              <a:t>De la placer dans un état de bien-être et de calme</a:t>
            </a:r>
          </a:p>
          <a:p>
            <a:pPr>
              <a:buFontTx/>
              <a:buChar char="-"/>
            </a:pPr>
            <a:endParaRPr lang="fr-CA" dirty="0"/>
          </a:p>
          <a:p>
            <a:pPr marL="0" indent="0" algn="ctr">
              <a:buNone/>
            </a:pPr>
            <a:r>
              <a:rPr lang="fr-CA" sz="3600" b="1" dirty="0">
                <a:solidFill>
                  <a:srgbClr val="00FF00"/>
                </a:solidFill>
              </a:rPr>
              <a:t>Thérapie occupationnelle</a:t>
            </a:r>
          </a:p>
        </p:txBody>
      </p:sp>
      <p:pic>
        <p:nvPicPr>
          <p:cNvPr id="4" name="Image 3">
            <a:extLst>
              <a:ext uri="{FF2B5EF4-FFF2-40B4-BE49-F238E27FC236}">
                <a16:creationId xmlns:a16="http://schemas.microsoft.com/office/drawing/2014/main" id="{48479205-B147-26EF-FE3D-A6D8C657D507}"/>
              </a:ext>
            </a:extLst>
          </p:cNvPr>
          <p:cNvPicPr>
            <a:picLocks noChangeAspect="1"/>
          </p:cNvPicPr>
          <p:nvPr/>
        </p:nvPicPr>
        <p:blipFill>
          <a:blip r:embed="rId2"/>
          <a:stretch>
            <a:fillRect/>
          </a:stretch>
        </p:blipFill>
        <p:spPr>
          <a:xfrm>
            <a:off x="8582497" y="4249353"/>
            <a:ext cx="3243353" cy="2243522"/>
          </a:xfrm>
          <a:prstGeom prst="rect">
            <a:avLst/>
          </a:prstGeom>
        </p:spPr>
      </p:pic>
    </p:spTree>
    <p:extLst>
      <p:ext uri="{BB962C8B-B14F-4D97-AF65-F5344CB8AC3E}">
        <p14:creationId xmlns:p14="http://schemas.microsoft.com/office/powerpoint/2010/main" val="7198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00A2E-BF4C-D6F9-5855-47448C830C69}"/>
              </a:ext>
            </a:extLst>
          </p:cNvPr>
          <p:cNvSpPr>
            <a:spLocks noGrp="1"/>
          </p:cNvSpPr>
          <p:nvPr>
            <p:ph type="title"/>
          </p:nvPr>
        </p:nvSpPr>
        <p:spPr/>
        <p:txBody>
          <a:bodyPr/>
          <a:lstStyle/>
          <a:p>
            <a:pPr algn="ctr"/>
            <a:r>
              <a:rPr lang="fr-CA" dirty="0">
                <a:latin typeface="OpenDyslexic" panose="00000500000000000000" pitchFamily="50" charset="0"/>
              </a:rPr>
              <a:t>Indice: je suis un outil afin d’intervenir adéquatement</a:t>
            </a:r>
            <a:endParaRPr lang="fr-CA" dirty="0"/>
          </a:p>
        </p:txBody>
      </p:sp>
      <p:sp>
        <p:nvSpPr>
          <p:cNvPr id="3" name="Espace réservé du contenu 2">
            <a:extLst>
              <a:ext uri="{FF2B5EF4-FFF2-40B4-BE49-F238E27FC236}">
                <a16:creationId xmlns:a16="http://schemas.microsoft.com/office/drawing/2014/main" id="{4C146691-46B7-8F8C-EC19-BBA78C340051}"/>
              </a:ext>
            </a:extLst>
          </p:cNvPr>
          <p:cNvSpPr>
            <a:spLocks noGrp="1"/>
          </p:cNvSpPr>
          <p:nvPr>
            <p:ph idx="1"/>
          </p:nvPr>
        </p:nvSpPr>
        <p:spPr/>
        <p:txBody>
          <a:bodyPr/>
          <a:lstStyle/>
          <a:p>
            <a:pPr marL="0" indent="0" algn="ctr">
              <a:buNone/>
            </a:pPr>
            <a:r>
              <a:rPr lang="fr-CA" sz="3600" dirty="0"/>
              <a:t>Processus de rappel du passé, durant lequel la personne se rappelle verbalement les événements de sa vie et y trouve un sens. Cette activité peut se faire à partir d’objets significatifs ou de photos.</a:t>
            </a:r>
          </a:p>
          <a:p>
            <a:pPr marL="0" indent="0">
              <a:buNone/>
            </a:pPr>
            <a:endParaRPr lang="fr-CA" dirty="0"/>
          </a:p>
          <a:p>
            <a:pPr marL="0" indent="0" algn="ctr">
              <a:buNone/>
            </a:pPr>
            <a:r>
              <a:rPr lang="fr-CA" sz="3600" b="1" dirty="0">
                <a:solidFill>
                  <a:srgbClr val="00FF00"/>
                </a:solidFill>
              </a:rPr>
              <a:t>Réminiscence</a:t>
            </a:r>
          </a:p>
        </p:txBody>
      </p:sp>
      <p:pic>
        <p:nvPicPr>
          <p:cNvPr id="4" name="Image 3">
            <a:extLst>
              <a:ext uri="{FF2B5EF4-FFF2-40B4-BE49-F238E27FC236}">
                <a16:creationId xmlns:a16="http://schemas.microsoft.com/office/drawing/2014/main" id="{8994F856-2F6B-E89A-6229-F7535F9028AB}"/>
              </a:ext>
            </a:extLst>
          </p:cNvPr>
          <p:cNvPicPr>
            <a:picLocks noChangeAspect="1"/>
          </p:cNvPicPr>
          <p:nvPr/>
        </p:nvPicPr>
        <p:blipFill>
          <a:blip r:embed="rId2"/>
          <a:stretch>
            <a:fillRect/>
          </a:stretch>
        </p:blipFill>
        <p:spPr>
          <a:xfrm>
            <a:off x="481824" y="4247090"/>
            <a:ext cx="3242035" cy="2245785"/>
          </a:xfrm>
          <a:prstGeom prst="rect">
            <a:avLst/>
          </a:prstGeom>
        </p:spPr>
      </p:pic>
    </p:spTree>
    <p:extLst>
      <p:ext uri="{BB962C8B-B14F-4D97-AF65-F5344CB8AC3E}">
        <p14:creationId xmlns:p14="http://schemas.microsoft.com/office/powerpoint/2010/main" val="413447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5104D-8499-0D23-E73F-B6F248009D76}"/>
              </a:ext>
            </a:extLst>
          </p:cNvPr>
          <p:cNvSpPr>
            <a:spLocks noGrp="1"/>
          </p:cNvSpPr>
          <p:nvPr>
            <p:ph type="title"/>
          </p:nvPr>
        </p:nvSpPr>
        <p:spPr/>
        <p:txBody>
          <a:bodyPr>
            <a:normAutofit/>
          </a:bodyPr>
          <a:lstStyle/>
          <a:p>
            <a:pPr algn="ctr"/>
            <a:r>
              <a:rPr lang="fr-CA" sz="4800" b="1" dirty="0">
                <a:latin typeface="OpenDyslexic" panose="00000500000000000000" pitchFamily="50" charset="0"/>
              </a:rPr>
              <a:t>Bain à la serviette</a:t>
            </a:r>
          </a:p>
        </p:txBody>
      </p:sp>
      <p:sp>
        <p:nvSpPr>
          <p:cNvPr id="3" name="Espace réservé du contenu 2">
            <a:extLst>
              <a:ext uri="{FF2B5EF4-FFF2-40B4-BE49-F238E27FC236}">
                <a16:creationId xmlns:a16="http://schemas.microsoft.com/office/drawing/2014/main" id="{052B255E-D13F-D53E-85DB-9A73E3B4702A}"/>
              </a:ext>
            </a:extLst>
          </p:cNvPr>
          <p:cNvSpPr>
            <a:spLocks noGrp="1"/>
          </p:cNvSpPr>
          <p:nvPr>
            <p:ph idx="1"/>
          </p:nvPr>
        </p:nvSpPr>
        <p:spPr/>
        <p:txBody>
          <a:bodyPr/>
          <a:lstStyle/>
          <a:p>
            <a:pPr marL="0" indent="0">
              <a:buNone/>
            </a:pPr>
            <a:r>
              <a:rPr lang="fr-CA" dirty="0"/>
              <a:t>Afin que le soin soit un succès, il faut une bonne approche, selon les 3 ‘’B’’. Quels sont les 3 ‘’B’’</a:t>
            </a:r>
          </a:p>
          <a:p>
            <a:pPr marL="0" indent="0">
              <a:buNone/>
            </a:pPr>
            <a:endParaRPr lang="fr-CA" sz="4400" dirty="0"/>
          </a:p>
          <a:p>
            <a:pPr algn="ctr"/>
            <a:r>
              <a:rPr lang="fr-CA" sz="4400" b="1" dirty="0">
                <a:solidFill>
                  <a:srgbClr val="000099"/>
                </a:solidFill>
              </a:rPr>
              <a:t>Bonne approche</a:t>
            </a:r>
          </a:p>
          <a:p>
            <a:pPr algn="ctr"/>
            <a:r>
              <a:rPr lang="fr-CA" sz="4400" b="1" dirty="0">
                <a:solidFill>
                  <a:srgbClr val="000099"/>
                </a:solidFill>
              </a:rPr>
              <a:t>Bon moment</a:t>
            </a:r>
          </a:p>
          <a:p>
            <a:pPr algn="ctr"/>
            <a:r>
              <a:rPr lang="fr-CA" sz="4400" b="1" dirty="0">
                <a:solidFill>
                  <a:srgbClr val="000099"/>
                </a:solidFill>
              </a:rPr>
              <a:t>Bonne procédure</a:t>
            </a:r>
          </a:p>
        </p:txBody>
      </p:sp>
      <p:sp>
        <p:nvSpPr>
          <p:cNvPr id="4" name="Légende : flèche vers la gauche 3">
            <a:extLst>
              <a:ext uri="{FF2B5EF4-FFF2-40B4-BE49-F238E27FC236}">
                <a16:creationId xmlns:a16="http://schemas.microsoft.com/office/drawing/2014/main" id="{533B95B4-26C8-A221-AF3E-BF2B9E5C4468}"/>
              </a:ext>
            </a:extLst>
          </p:cNvPr>
          <p:cNvSpPr/>
          <p:nvPr/>
        </p:nvSpPr>
        <p:spPr>
          <a:xfrm>
            <a:off x="8544339" y="2878208"/>
            <a:ext cx="2809461" cy="3299101"/>
          </a:xfrm>
          <a:prstGeom prst="leftArrowCallout">
            <a:avLst/>
          </a:prstGeom>
          <a:ln cmpd="sng">
            <a:solidFill>
              <a:schemeClr val="tx1"/>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000" dirty="0"/>
              <a:t>Suivre le plan d’intervention individualisé</a:t>
            </a:r>
          </a:p>
        </p:txBody>
      </p:sp>
    </p:spTree>
    <p:extLst>
      <p:ext uri="{BB962C8B-B14F-4D97-AF65-F5344CB8AC3E}">
        <p14:creationId xmlns:p14="http://schemas.microsoft.com/office/powerpoint/2010/main" val="37415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3D2A1-E2E7-8EBC-067D-F32D03294491}"/>
              </a:ext>
            </a:extLst>
          </p:cNvPr>
          <p:cNvSpPr>
            <a:spLocks noGrp="1"/>
          </p:cNvSpPr>
          <p:nvPr>
            <p:ph type="title"/>
          </p:nvPr>
        </p:nvSpPr>
        <p:spPr/>
        <p:txBody>
          <a:bodyPr/>
          <a:lstStyle/>
          <a:p>
            <a:pPr algn="ctr"/>
            <a:r>
              <a:rPr lang="fr-CA" sz="4400" b="1" dirty="0">
                <a:latin typeface="OpenDyslexic" panose="00000500000000000000" pitchFamily="50" charset="0"/>
              </a:rPr>
              <a:t>Bain à la serviette</a:t>
            </a:r>
            <a:endParaRPr lang="fr-CA" b="1" dirty="0"/>
          </a:p>
        </p:txBody>
      </p:sp>
      <p:sp>
        <p:nvSpPr>
          <p:cNvPr id="3" name="Espace réservé du contenu 2">
            <a:extLst>
              <a:ext uri="{FF2B5EF4-FFF2-40B4-BE49-F238E27FC236}">
                <a16:creationId xmlns:a16="http://schemas.microsoft.com/office/drawing/2014/main" id="{DBC8EBC8-5A40-7E07-2144-FABCDEA374C2}"/>
              </a:ext>
            </a:extLst>
          </p:cNvPr>
          <p:cNvSpPr>
            <a:spLocks noGrp="1"/>
          </p:cNvSpPr>
          <p:nvPr>
            <p:ph idx="1"/>
          </p:nvPr>
        </p:nvSpPr>
        <p:spPr/>
        <p:txBody>
          <a:bodyPr/>
          <a:lstStyle/>
          <a:p>
            <a:pPr marL="0" indent="0" algn="ctr">
              <a:buNone/>
            </a:pPr>
            <a:r>
              <a:rPr lang="fr-CA" sz="4000" b="1" dirty="0"/>
              <a:t>Vrai ou Faux </a:t>
            </a:r>
          </a:p>
          <a:p>
            <a:pPr marL="0" indent="0">
              <a:buNone/>
            </a:pPr>
            <a:endParaRPr lang="fr-CA" dirty="0"/>
          </a:p>
          <a:p>
            <a:pPr marL="0" indent="0">
              <a:buNone/>
            </a:pPr>
            <a:endParaRPr lang="fr-CA" dirty="0"/>
          </a:p>
          <a:p>
            <a:pPr marL="0" indent="0">
              <a:buNone/>
            </a:pPr>
            <a:r>
              <a:rPr lang="fr-CA" sz="3600" dirty="0"/>
              <a:t>Il y aura plus d’infections de la peau et de dermatites avec le bain à la serviette.</a:t>
            </a:r>
          </a:p>
          <a:p>
            <a:pPr marL="0" indent="0">
              <a:buNone/>
            </a:pPr>
            <a:endParaRPr lang="fr-CA" dirty="0"/>
          </a:p>
          <a:p>
            <a:pPr marL="0" indent="0" algn="ctr">
              <a:buNone/>
            </a:pPr>
            <a:r>
              <a:rPr lang="fr-CA" sz="4800" b="1" dirty="0">
                <a:solidFill>
                  <a:srgbClr val="FF0000"/>
                </a:solidFill>
                <a:effectLst>
                  <a:outerShdw blurRad="38100" dist="38100" dir="2700000" algn="tl">
                    <a:srgbClr val="000000">
                      <a:alpha val="43137"/>
                    </a:srgbClr>
                  </a:outerShdw>
                </a:effectLst>
              </a:rPr>
              <a:t>FAUX</a:t>
            </a:r>
          </a:p>
        </p:txBody>
      </p:sp>
    </p:spTree>
    <p:extLst>
      <p:ext uri="{BB962C8B-B14F-4D97-AF65-F5344CB8AC3E}">
        <p14:creationId xmlns:p14="http://schemas.microsoft.com/office/powerpoint/2010/main" val="10934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008C1-D5B7-8F2C-30B9-040CEA621A05}"/>
              </a:ext>
            </a:extLst>
          </p:cNvPr>
          <p:cNvSpPr>
            <a:spLocks noGrp="1"/>
          </p:cNvSpPr>
          <p:nvPr>
            <p:ph type="title"/>
          </p:nvPr>
        </p:nvSpPr>
        <p:spPr>
          <a:xfrm>
            <a:off x="831850" y="768350"/>
            <a:ext cx="10515600" cy="2660651"/>
          </a:xfrm>
        </p:spPr>
        <p:txBody>
          <a:bodyPr>
            <a:normAutofit/>
          </a:bodyPr>
          <a:lstStyle/>
          <a:p>
            <a:r>
              <a:rPr lang="fr-CA" dirty="0">
                <a:latin typeface="OpenDyslexic" panose="00000500000000000000" pitchFamily="50" charset="0"/>
              </a:rPr>
              <a:t>Qu’est-ce que la </a:t>
            </a:r>
            <a:r>
              <a:rPr lang="fr-CA" dirty="0">
                <a:solidFill>
                  <a:schemeClr val="accent2">
                    <a:lumMod val="75000"/>
                  </a:schemeClr>
                </a:solidFill>
                <a:latin typeface="OpenDyslexic" panose="00000500000000000000" pitchFamily="50" charset="0"/>
              </a:rPr>
              <a:t>sénescence?</a:t>
            </a:r>
          </a:p>
        </p:txBody>
      </p:sp>
      <p:sp>
        <p:nvSpPr>
          <p:cNvPr id="3" name="Espace réservé du texte 2">
            <a:extLst>
              <a:ext uri="{FF2B5EF4-FFF2-40B4-BE49-F238E27FC236}">
                <a16:creationId xmlns:a16="http://schemas.microsoft.com/office/drawing/2014/main" id="{0F5D682A-74F2-B77A-ABC5-8115875B8616}"/>
              </a:ext>
            </a:extLst>
          </p:cNvPr>
          <p:cNvSpPr>
            <a:spLocks noGrp="1"/>
          </p:cNvSpPr>
          <p:nvPr>
            <p:ph type="body" idx="1"/>
          </p:nvPr>
        </p:nvSpPr>
        <p:spPr/>
        <p:txBody>
          <a:bodyPr>
            <a:normAutofit/>
          </a:bodyPr>
          <a:lstStyle/>
          <a:p>
            <a:r>
              <a:rPr lang="fr-CA" sz="3600" dirty="0">
                <a:solidFill>
                  <a:schemeClr val="tx1"/>
                </a:solidFill>
              </a:rPr>
              <a:t>C’est le processus du vieillissement normal</a:t>
            </a:r>
          </a:p>
        </p:txBody>
      </p:sp>
    </p:spTree>
    <p:extLst>
      <p:ext uri="{BB962C8B-B14F-4D97-AF65-F5344CB8AC3E}">
        <p14:creationId xmlns:p14="http://schemas.microsoft.com/office/powerpoint/2010/main" val="380373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38B98-D3D7-C616-C073-5FCBCB801A5F}"/>
              </a:ext>
            </a:extLst>
          </p:cNvPr>
          <p:cNvSpPr>
            <a:spLocks noGrp="1"/>
          </p:cNvSpPr>
          <p:nvPr>
            <p:ph type="title"/>
          </p:nvPr>
        </p:nvSpPr>
        <p:spPr>
          <a:xfrm>
            <a:off x="831850" y="768350"/>
            <a:ext cx="10515600" cy="2027859"/>
          </a:xfrm>
        </p:spPr>
        <p:txBody>
          <a:bodyPr/>
          <a:lstStyle/>
          <a:p>
            <a:pPr algn="ctr"/>
            <a:r>
              <a:rPr lang="fr-CA" dirty="0">
                <a:latin typeface="OpenDyslexic" panose="00000500000000000000" pitchFamily="50" charset="0"/>
              </a:rPr>
              <a:t>Qu’est-ce que la </a:t>
            </a:r>
            <a:r>
              <a:rPr lang="fr-CA" dirty="0">
                <a:solidFill>
                  <a:schemeClr val="accent2">
                    <a:lumMod val="75000"/>
                  </a:schemeClr>
                </a:solidFill>
                <a:latin typeface="OpenDyslexic" panose="00000500000000000000" pitchFamily="50" charset="0"/>
              </a:rPr>
              <a:t>sénilité</a:t>
            </a:r>
            <a:r>
              <a:rPr lang="fr-CA" dirty="0">
                <a:latin typeface="OpenDyslexic" panose="00000500000000000000" pitchFamily="50" charset="0"/>
              </a:rPr>
              <a:t> ?</a:t>
            </a:r>
            <a:endParaRPr lang="fr-CA" dirty="0"/>
          </a:p>
        </p:txBody>
      </p:sp>
      <p:sp>
        <p:nvSpPr>
          <p:cNvPr id="3" name="Espace réservé du texte 2">
            <a:extLst>
              <a:ext uri="{FF2B5EF4-FFF2-40B4-BE49-F238E27FC236}">
                <a16:creationId xmlns:a16="http://schemas.microsoft.com/office/drawing/2014/main" id="{C9965FA6-5FAE-0496-D3C4-2FBFE793265F}"/>
              </a:ext>
            </a:extLst>
          </p:cNvPr>
          <p:cNvSpPr>
            <a:spLocks noGrp="1"/>
          </p:cNvSpPr>
          <p:nvPr>
            <p:ph type="body" idx="1"/>
          </p:nvPr>
        </p:nvSpPr>
        <p:spPr>
          <a:xfrm>
            <a:off x="831850" y="3896139"/>
            <a:ext cx="10515600" cy="2193511"/>
          </a:xfrm>
        </p:spPr>
        <p:txBody>
          <a:bodyPr>
            <a:normAutofit/>
          </a:bodyPr>
          <a:lstStyle/>
          <a:p>
            <a:r>
              <a:rPr lang="fr-CA" sz="3600" dirty="0">
                <a:solidFill>
                  <a:schemeClr val="tx1"/>
                </a:solidFill>
              </a:rPr>
              <a:t>Changement morbides et anormaux qui s’installent au cours du vieillissement.</a:t>
            </a:r>
          </a:p>
        </p:txBody>
      </p:sp>
    </p:spTree>
    <p:extLst>
      <p:ext uri="{BB962C8B-B14F-4D97-AF65-F5344CB8AC3E}">
        <p14:creationId xmlns:p14="http://schemas.microsoft.com/office/powerpoint/2010/main" val="11368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584D3-D8F8-7032-E251-E88DA2BC8F9F}"/>
              </a:ext>
            </a:extLst>
          </p:cNvPr>
          <p:cNvSpPr>
            <a:spLocks noGrp="1"/>
          </p:cNvSpPr>
          <p:nvPr>
            <p:ph type="ctrTitle"/>
          </p:nvPr>
        </p:nvSpPr>
        <p:spPr/>
        <p:txBody>
          <a:bodyPr>
            <a:noAutofit/>
          </a:bodyPr>
          <a:lstStyle/>
          <a:p>
            <a:r>
              <a:rPr lang="fr-CA" sz="4800" b="1" dirty="0">
                <a:latin typeface="OpenDyslexic" panose="00000500000000000000" pitchFamily="50" charset="0"/>
              </a:rPr>
              <a:t>En plus des changements socioculturels, nommez trois (3) autres changements du vieillissement</a:t>
            </a:r>
          </a:p>
        </p:txBody>
      </p:sp>
      <p:sp>
        <p:nvSpPr>
          <p:cNvPr id="3" name="Sous-titre 2">
            <a:extLst>
              <a:ext uri="{FF2B5EF4-FFF2-40B4-BE49-F238E27FC236}">
                <a16:creationId xmlns:a16="http://schemas.microsoft.com/office/drawing/2014/main" id="{3BDE10C5-784B-21F6-0DB9-EF836C83B02D}"/>
              </a:ext>
            </a:extLst>
          </p:cNvPr>
          <p:cNvSpPr>
            <a:spLocks noGrp="1"/>
          </p:cNvSpPr>
          <p:nvPr>
            <p:ph type="subTitle" idx="1"/>
          </p:nvPr>
        </p:nvSpPr>
        <p:spPr/>
        <p:txBody>
          <a:bodyPr>
            <a:noAutofit/>
          </a:bodyPr>
          <a:lstStyle/>
          <a:p>
            <a:r>
              <a:rPr lang="fr-CA" sz="4400" b="1" dirty="0">
                <a:solidFill>
                  <a:schemeClr val="accent4">
                    <a:lumMod val="60000"/>
                    <a:lumOff val="40000"/>
                  </a:schemeClr>
                </a:solidFill>
              </a:rPr>
              <a:t>1- Biologiques</a:t>
            </a:r>
          </a:p>
          <a:p>
            <a:r>
              <a:rPr lang="fr-CA" sz="4400" b="1" dirty="0">
                <a:solidFill>
                  <a:schemeClr val="accent4">
                    <a:lumMod val="60000"/>
                    <a:lumOff val="40000"/>
                  </a:schemeClr>
                </a:solidFill>
              </a:rPr>
              <a:t>2- Cognitifs</a:t>
            </a:r>
          </a:p>
          <a:p>
            <a:r>
              <a:rPr lang="fr-CA" sz="4400" b="1" dirty="0">
                <a:solidFill>
                  <a:schemeClr val="accent4">
                    <a:lumMod val="60000"/>
                    <a:lumOff val="40000"/>
                  </a:schemeClr>
                </a:solidFill>
              </a:rPr>
              <a:t>3- Affectifs et psychologiques</a:t>
            </a:r>
          </a:p>
        </p:txBody>
      </p:sp>
    </p:spTree>
    <p:extLst>
      <p:ext uri="{BB962C8B-B14F-4D97-AF65-F5344CB8AC3E}">
        <p14:creationId xmlns:p14="http://schemas.microsoft.com/office/powerpoint/2010/main" val="152918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B1C18-278B-98B1-FA4C-C650BA65E32B}"/>
              </a:ext>
            </a:extLst>
          </p:cNvPr>
          <p:cNvSpPr>
            <a:spLocks noGrp="1"/>
          </p:cNvSpPr>
          <p:nvPr>
            <p:ph type="title"/>
          </p:nvPr>
        </p:nvSpPr>
        <p:spPr/>
        <p:txBody>
          <a:bodyPr/>
          <a:lstStyle/>
          <a:p>
            <a:pPr algn="ctr"/>
            <a:r>
              <a:rPr lang="fr-CA" b="1" dirty="0">
                <a:effectLst>
                  <a:outerShdw blurRad="38100" dist="38100" dir="2700000" algn="tl">
                    <a:srgbClr val="000000">
                      <a:alpha val="43137"/>
                    </a:srgbClr>
                  </a:outerShdw>
                </a:effectLst>
                <a:latin typeface="OpenDyslexic" panose="00000500000000000000" pitchFamily="50" charset="0"/>
              </a:rPr>
              <a:t>Besoin de dormir et se reposer</a:t>
            </a:r>
          </a:p>
        </p:txBody>
      </p:sp>
      <p:sp>
        <p:nvSpPr>
          <p:cNvPr id="3" name="Espace réservé du contenu 2">
            <a:extLst>
              <a:ext uri="{FF2B5EF4-FFF2-40B4-BE49-F238E27FC236}">
                <a16:creationId xmlns:a16="http://schemas.microsoft.com/office/drawing/2014/main" id="{3DDF7049-4B3F-2711-CCFD-B781C58D7931}"/>
              </a:ext>
            </a:extLst>
          </p:cNvPr>
          <p:cNvSpPr>
            <a:spLocks noGrp="1"/>
          </p:cNvSpPr>
          <p:nvPr>
            <p:ph idx="1"/>
          </p:nvPr>
        </p:nvSpPr>
        <p:spPr/>
        <p:txBody>
          <a:bodyPr/>
          <a:lstStyle/>
          <a:p>
            <a:pPr marL="0" indent="0" algn="ctr">
              <a:buNone/>
            </a:pPr>
            <a:r>
              <a:rPr lang="fr-CA" sz="3600" dirty="0"/>
              <a:t>Un résident présente de l’agitation et une anxiété augmentée vers la fin de la journée (état crépusculaire).</a:t>
            </a:r>
          </a:p>
          <a:p>
            <a:pPr marL="0" indent="0">
              <a:buNone/>
            </a:pPr>
            <a:endParaRPr lang="fr-CA" dirty="0"/>
          </a:p>
          <a:p>
            <a:pPr marL="0" indent="0">
              <a:buNone/>
            </a:pPr>
            <a:endParaRPr lang="fr-CA" dirty="0"/>
          </a:p>
          <a:p>
            <a:pPr marL="0" indent="0" algn="ctr">
              <a:buNone/>
            </a:pPr>
            <a:r>
              <a:rPr lang="fr-CA" sz="4400" b="1" dirty="0">
                <a:effectLst>
                  <a:outerShdw blurRad="38100" dist="38100" dir="2700000" algn="tl">
                    <a:srgbClr val="000000">
                      <a:alpha val="43137"/>
                    </a:srgbClr>
                  </a:outerShdw>
                </a:effectLst>
              </a:rPr>
              <a:t>Indiquez deux (2) soins d’assistance</a:t>
            </a:r>
          </a:p>
          <a:p>
            <a:pPr marL="0" indent="0">
              <a:buNone/>
            </a:pPr>
            <a:endParaRPr lang="fr-CA" dirty="0"/>
          </a:p>
        </p:txBody>
      </p:sp>
    </p:spTree>
    <p:extLst>
      <p:ext uri="{BB962C8B-B14F-4D97-AF65-F5344CB8AC3E}">
        <p14:creationId xmlns:p14="http://schemas.microsoft.com/office/powerpoint/2010/main" val="188387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43A25A-7B5D-33EF-768F-E6CEBB71486B}"/>
              </a:ext>
            </a:extLst>
          </p:cNvPr>
          <p:cNvSpPr>
            <a:spLocks noGrp="1"/>
          </p:cNvSpPr>
          <p:nvPr>
            <p:ph type="title"/>
          </p:nvPr>
        </p:nvSpPr>
        <p:spPr/>
        <p:txBody>
          <a:bodyPr/>
          <a:lstStyle/>
          <a:p>
            <a:pPr algn="ctr"/>
            <a:r>
              <a:rPr lang="fr-CA" b="1" dirty="0">
                <a:effectLst>
                  <a:outerShdw blurRad="38100" dist="38100" dir="2700000" algn="tl">
                    <a:srgbClr val="000000">
                      <a:alpha val="43137"/>
                    </a:srgbClr>
                  </a:outerShdw>
                </a:effectLst>
                <a:latin typeface="OpenDyslexic" panose="00000500000000000000" pitchFamily="50" charset="0"/>
              </a:rPr>
              <a:t>Besoin de dormir et se reposer</a:t>
            </a:r>
            <a:endParaRPr lang="fr-CA" dirty="0">
              <a:latin typeface="OpenDyslexic" panose="00000500000000000000" pitchFamily="50" charset="0"/>
            </a:endParaRPr>
          </a:p>
        </p:txBody>
      </p:sp>
      <p:sp>
        <p:nvSpPr>
          <p:cNvPr id="3" name="Espace réservé du contenu 2">
            <a:extLst>
              <a:ext uri="{FF2B5EF4-FFF2-40B4-BE49-F238E27FC236}">
                <a16:creationId xmlns:a16="http://schemas.microsoft.com/office/drawing/2014/main" id="{73DF2B94-8752-A274-D42E-8A060C260EC7}"/>
              </a:ext>
            </a:extLst>
          </p:cNvPr>
          <p:cNvSpPr>
            <a:spLocks noGrp="1"/>
          </p:cNvSpPr>
          <p:nvPr>
            <p:ph idx="1"/>
          </p:nvPr>
        </p:nvSpPr>
        <p:spPr/>
        <p:txBody>
          <a:bodyPr/>
          <a:lstStyle/>
          <a:p>
            <a:pPr algn="ctr"/>
            <a:r>
              <a:rPr lang="fr-CA" dirty="0">
                <a:solidFill>
                  <a:srgbClr val="0070C0"/>
                </a:solidFill>
              </a:rPr>
              <a:t>Fournir des indices afin de lui faire comprendre que c’est la nuit: port du pyjama, fermer les rideaux, tamisée la luminosité, etc.</a:t>
            </a:r>
          </a:p>
          <a:p>
            <a:pPr algn="ctr"/>
            <a:endParaRPr lang="fr-CA" dirty="0">
              <a:solidFill>
                <a:srgbClr val="0070C0"/>
              </a:solidFill>
            </a:endParaRPr>
          </a:p>
          <a:p>
            <a:pPr algn="ctr"/>
            <a:r>
              <a:rPr lang="fr-CA" dirty="0">
                <a:solidFill>
                  <a:srgbClr val="0070C0"/>
                </a:solidFill>
              </a:rPr>
              <a:t>Éviter certaines boissons à partir de 18:00: thé, café, jus sucrés </a:t>
            </a:r>
            <a:r>
              <a:rPr lang="fr-CA" b="1" i="1" u="sng" dirty="0">
                <a:solidFill>
                  <a:srgbClr val="0070C0"/>
                </a:solidFill>
              </a:rPr>
              <a:t>(éviter les stimulants)</a:t>
            </a:r>
          </a:p>
          <a:p>
            <a:pPr algn="ctr"/>
            <a:endParaRPr lang="fr-CA" b="1" i="1" u="sng" dirty="0">
              <a:solidFill>
                <a:srgbClr val="0070C0"/>
              </a:solidFill>
            </a:endParaRPr>
          </a:p>
          <a:p>
            <a:pPr algn="ctr"/>
            <a:r>
              <a:rPr lang="fr-CA" dirty="0">
                <a:solidFill>
                  <a:srgbClr val="0070C0"/>
                </a:solidFill>
              </a:rPr>
              <a:t>Limiter les siestes le jour</a:t>
            </a:r>
          </a:p>
          <a:p>
            <a:pPr algn="ctr"/>
            <a:endParaRPr lang="fr-CA" dirty="0">
              <a:solidFill>
                <a:srgbClr val="0070C0"/>
              </a:solidFill>
            </a:endParaRPr>
          </a:p>
          <a:p>
            <a:pPr algn="ctr"/>
            <a:r>
              <a:rPr lang="fr-CA" dirty="0">
                <a:solidFill>
                  <a:srgbClr val="0070C0"/>
                </a:solidFill>
              </a:rPr>
              <a:t>Diminuer les bruits de l’environnement</a:t>
            </a:r>
          </a:p>
        </p:txBody>
      </p:sp>
    </p:spTree>
    <p:extLst>
      <p:ext uri="{BB962C8B-B14F-4D97-AF65-F5344CB8AC3E}">
        <p14:creationId xmlns:p14="http://schemas.microsoft.com/office/powerpoint/2010/main" val="36057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0BC8D8-A951-E87D-C922-FA186912CDA5}"/>
              </a:ext>
            </a:extLst>
          </p:cNvPr>
          <p:cNvSpPr>
            <a:spLocks noGrp="1"/>
          </p:cNvSpPr>
          <p:nvPr>
            <p:ph type="title"/>
          </p:nvPr>
        </p:nvSpPr>
        <p:spPr/>
        <p:txBody>
          <a:bodyPr/>
          <a:lstStyle/>
          <a:p>
            <a:pPr algn="ctr"/>
            <a:r>
              <a:rPr lang="fr-CA" b="1" dirty="0">
                <a:latin typeface="OpenDyslexic" panose="00000500000000000000" pitchFamily="50" charset="0"/>
              </a:rPr>
              <a:t>Besoin: Se vêtir et se dévêtir</a:t>
            </a:r>
          </a:p>
        </p:txBody>
      </p:sp>
      <p:sp>
        <p:nvSpPr>
          <p:cNvPr id="3" name="Espace réservé du contenu 2">
            <a:extLst>
              <a:ext uri="{FF2B5EF4-FFF2-40B4-BE49-F238E27FC236}">
                <a16:creationId xmlns:a16="http://schemas.microsoft.com/office/drawing/2014/main" id="{8F67E9C1-DBCE-9156-3921-9BE48C92EB4D}"/>
              </a:ext>
            </a:extLst>
          </p:cNvPr>
          <p:cNvSpPr>
            <a:spLocks noGrp="1"/>
          </p:cNvSpPr>
          <p:nvPr>
            <p:ph idx="1"/>
          </p:nvPr>
        </p:nvSpPr>
        <p:spPr/>
        <p:txBody>
          <a:bodyPr/>
          <a:lstStyle/>
          <a:p>
            <a:pPr marL="0" indent="0">
              <a:buNone/>
            </a:pPr>
            <a:endParaRPr lang="fr-CA" dirty="0"/>
          </a:p>
          <a:p>
            <a:pPr marL="0" indent="0" algn="ctr">
              <a:buNone/>
            </a:pPr>
            <a:r>
              <a:rPr lang="fr-CA" sz="4400" b="1" dirty="0">
                <a:effectLst>
                  <a:outerShdw blurRad="38100" dist="38100" dir="2700000" algn="tl">
                    <a:srgbClr val="000000">
                      <a:alpha val="43137"/>
                    </a:srgbClr>
                  </a:outerShdw>
                </a:effectLst>
              </a:rPr>
              <a:t>Indiquez deux (2) soins d’assistance afin de préserver l’autonomie de la personne</a:t>
            </a:r>
          </a:p>
          <a:p>
            <a:pPr marL="0" indent="0">
              <a:buNone/>
            </a:pPr>
            <a:endParaRPr lang="fr-CA" dirty="0"/>
          </a:p>
        </p:txBody>
      </p:sp>
    </p:spTree>
    <p:extLst>
      <p:ext uri="{BB962C8B-B14F-4D97-AF65-F5344CB8AC3E}">
        <p14:creationId xmlns:p14="http://schemas.microsoft.com/office/powerpoint/2010/main" val="360838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21CB-D1F9-3B7B-1A7C-D595BFA58BEC}"/>
              </a:ext>
            </a:extLst>
          </p:cNvPr>
          <p:cNvSpPr>
            <a:spLocks noGrp="1"/>
          </p:cNvSpPr>
          <p:nvPr>
            <p:ph type="title"/>
          </p:nvPr>
        </p:nvSpPr>
        <p:spPr/>
        <p:txBody>
          <a:bodyPr/>
          <a:lstStyle/>
          <a:p>
            <a:pPr algn="ctr"/>
            <a:r>
              <a:rPr lang="fr-CA" b="1" dirty="0">
                <a:latin typeface="OpenDyslexic" panose="00000500000000000000" pitchFamily="50" charset="0"/>
              </a:rPr>
              <a:t>Besoin: Se vêtir et se dévêtir</a:t>
            </a:r>
            <a:endParaRPr lang="fr-CA" dirty="0"/>
          </a:p>
        </p:txBody>
      </p:sp>
      <p:sp>
        <p:nvSpPr>
          <p:cNvPr id="3" name="Espace réservé du contenu 2">
            <a:extLst>
              <a:ext uri="{FF2B5EF4-FFF2-40B4-BE49-F238E27FC236}">
                <a16:creationId xmlns:a16="http://schemas.microsoft.com/office/drawing/2014/main" id="{99B784DA-C1FD-7163-1B33-4830BED9D893}"/>
              </a:ext>
            </a:extLst>
          </p:cNvPr>
          <p:cNvSpPr>
            <a:spLocks noGrp="1"/>
          </p:cNvSpPr>
          <p:nvPr>
            <p:ph idx="1"/>
          </p:nvPr>
        </p:nvSpPr>
        <p:spPr/>
        <p:txBody>
          <a:bodyPr>
            <a:normAutofit/>
          </a:bodyPr>
          <a:lstStyle/>
          <a:p>
            <a:pPr algn="ctr"/>
            <a:r>
              <a:rPr lang="fr-CA" sz="3200" dirty="0">
                <a:solidFill>
                  <a:srgbClr val="0070C0"/>
                </a:solidFill>
              </a:rPr>
              <a:t>Faciliter l’habillage: suggérer des bas courts, plutôt que des collants</a:t>
            </a:r>
          </a:p>
          <a:p>
            <a:pPr algn="ctr"/>
            <a:r>
              <a:rPr lang="fr-CA" sz="3200" dirty="0">
                <a:solidFill>
                  <a:srgbClr val="0070C0"/>
                </a:solidFill>
              </a:rPr>
              <a:t>Faciliter le choix des vêtements: lui proposer deux ensembles, mettre les vêtements en ordre de séquence sur le lit, etc.</a:t>
            </a:r>
          </a:p>
          <a:p>
            <a:pPr algn="ctr"/>
            <a:r>
              <a:rPr lang="fr-CA" sz="3200" dirty="0">
                <a:solidFill>
                  <a:srgbClr val="0070C0"/>
                </a:solidFill>
              </a:rPr>
              <a:t>Valoriser la personne lorsqu’elle est bien mise</a:t>
            </a:r>
          </a:p>
          <a:p>
            <a:pPr algn="ctr"/>
            <a:r>
              <a:rPr lang="fr-CA" sz="3200" dirty="0">
                <a:solidFill>
                  <a:srgbClr val="0070C0"/>
                </a:solidFill>
              </a:rPr>
              <a:t>Évaluer le degré d’aide qu’elle a besoin et respecter son rythme</a:t>
            </a:r>
          </a:p>
        </p:txBody>
      </p:sp>
    </p:spTree>
    <p:extLst>
      <p:ext uri="{BB962C8B-B14F-4D97-AF65-F5344CB8AC3E}">
        <p14:creationId xmlns:p14="http://schemas.microsoft.com/office/powerpoint/2010/main" val="31110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83EDDD-95A3-115C-EC01-1A825411F1DC}"/>
              </a:ext>
            </a:extLst>
          </p:cNvPr>
          <p:cNvSpPr>
            <a:spLocks noGrp="1"/>
          </p:cNvSpPr>
          <p:nvPr>
            <p:ph type="title"/>
          </p:nvPr>
        </p:nvSpPr>
        <p:spPr/>
        <p:txBody>
          <a:bodyPr>
            <a:normAutofit/>
          </a:bodyPr>
          <a:lstStyle/>
          <a:p>
            <a:pPr algn="ctr"/>
            <a:r>
              <a:rPr lang="fr-CA" sz="4800" dirty="0">
                <a:latin typeface="OpenDyslexic" panose="00000500000000000000" pitchFamily="50" charset="0"/>
              </a:rPr>
              <a:t>Besoin de respirer</a:t>
            </a:r>
          </a:p>
        </p:txBody>
      </p:sp>
      <p:sp>
        <p:nvSpPr>
          <p:cNvPr id="3" name="Espace réservé du contenu 2">
            <a:extLst>
              <a:ext uri="{FF2B5EF4-FFF2-40B4-BE49-F238E27FC236}">
                <a16:creationId xmlns:a16="http://schemas.microsoft.com/office/drawing/2014/main" id="{7D0AC132-F895-C1D7-E199-2B8F8C572AE6}"/>
              </a:ext>
            </a:extLst>
          </p:cNvPr>
          <p:cNvSpPr>
            <a:spLocks noGrp="1"/>
          </p:cNvSpPr>
          <p:nvPr>
            <p:ph idx="1"/>
          </p:nvPr>
        </p:nvSpPr>
        <p:spPr/>
        <p:txBody>
          <a:bodyPr/>
          <a:lstStyle/>
          <a:p>
            <a:pPr marL="0" indent="0" algn="ctr">
              <a:buNone/>
            </a:pPr>
            <a:r>
              <a:rPr lang="fr-CA" sz="3600" dirty="0"/>
              <a:t>Vous remarquez qu’un résident à des sécrétions épaisses et a de la difficulté à expectorer.</a:t>
            </a:r>
          </a:p>
          <a:p>
            <a:pPr marL="0" indent="0" algn="ctr">
              <a:buNone/>
            </a:pPr>
            <a:endParaRPr lang="fr-CA" dirty="0"/>
          </a:p>
          <a:p>
            <a:pPr marL="0" indent="0" algn="ctr">
              <a:buNone/>
            </a:pPr>
            <a:endParaRPr lang="fr-CA" dirty="0"/>
          </a:p>
          <a:p>
            <a:pPr marL="0" indent="0" algn="ctr">
              <a:buNone/>
            </a:pPr>
            <a:r>
              <a:rPr lang="fr-CA" sz="4400" b="1" dirty="0">
                <a:effectLst>
                  <a:outerShdw blurRad="38100" dist="38100" dir="2700000" algn="tl">
                    <a:srgbClr val="000000">
                      <a:alpha val="43137"/>
                    </a:srgbClr>
                  </a:outerShdw>
                </a:effectLst>
              </a:rPr>
              <a:t>Indiquez deux (2) soins d’assistance</a:t>
            </a:r>
          </a:p>
          <a:p>
            <a:pPr marL="0" indent="0" algn="ctr">
              <a:buNone/>
            </a:pPr>
            <a:endParaRPr lang="fr-CA" dirty="0"/>
          </a:p>
        </p:txBody>
      </p:sp>
    </p:spTree>
    <p:extLst>
      <p:ext uri="{BB962C8B-B14F-4D97-AF65-F5344CB8AC3E}">
        <p14:creationId xmlns:p14="http://schemas.microsoft.com/office/powerpoint/2010/main" val="404863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10CBF-7CBC-C52F-E5C9-FD612652A54D}"/>
              </a:ext>
            </a:extLst>
          </p:cNvPr>
          <p:cNvSpPr>
            <a:spLocks noGrp="1"/>
          </p:cNvSpPr>
          <p:nvPr>
            <p:ph type="title"/>
          </p:nvPr>
        </p:nvSpPr>
        <p:spPr/>
        <p:txBody>
          <a:bodyPr/>
          <a:lstStyle/>
          <a:p>
            <a:pPr algn="ctr"/>
            <a:r>
              <a:rPr lang="fr-CA" sz="4400" dirty="0">
                <a:latin typeface="OpenDyslexic" panose="00000500000000000000" pitchFamily="50" charset="0"/>
              </a:rPr>
              <a:t>Besoin de respirer</a:t>
            </a:r>
            <a:endParaRPr lang="fr-CA" dirty="0"/>
          </a:p>
        </p:txBody>
      </p:sp>
      <p:sp>
        <p:nvSpPr>
          <p:cNvPr id="3" name="Espace réservé du contenu 2">
            <a:extLst>
              <a:ext uri="{FF2B5EF4-FFF2-40B4-BE49-F238E27FC236}">
                <a16:creationId xmlns:a16="http://schemas.microsoft.com/office/drawing/2014/main" id="{7458DE5A-2B14-DD50-5E8F-AA5A164678BF}"/>
              </a:ext>
            </a:extLst>
          </p:cNvPr>
          <p:cNvSpPr>
            <a:spLocks noGrp="1"/>
          </p:cNvSpPr>
          <p:nvPr>
            <p:ph idx="1"/>
          </p:nvPr>
        </p:nvSpPr>
        <p:spPr/>
        <p:txBody>
          <a:bodyPr>
            <a:normAutofit/>
          </a:bodyPr>
          <a:lstStyle/>
          <a:p>
            <a:pPr algn="ctr"/>
            <a:r>
              <a:rPr lang="fr-CA" sz="3600" dirty="0">
                <a:solidFill>
                  <a:srgbClr val="0070C0"/>
                </a:solidFill>
              </a:rPr>
              <a:t>Offrir régulièrement des liquides et s’assurer que la personne les boit</a:t>
            </a:r>
          </a:p>
          <a:p>
            <a:pPr algn="ctr">
              <a:buFontTx/>
              <a:buChar char="-"/>
            </a:pPr>
            <a:endParaRPr lang="fr-CA" sz="3600" dirty="0">
              <a:solidFill>
                <a:srgbClr val="0070C0"/>
              </a:solidFill>
            </a:endParaRPr>
          </a:p>
          <a:p>
            <a:pPr algn="ctr"/>
            <a:r>
              <a:rPr lang="fr-CA" sz="3600" dirty="0">
                <a:solidFill>
                  <a:srgbClr val="0070C0"/>
                </a:solidFill>
              </a:rPr>
              <a:t>Faire des exercices respiratoires avec la personne</a:t>
            </a:r>
          </a:p>
          <a:p>
            <a:pPr algn="ctr">
              <a:buFontTx/>
              <a:buChar char="-"/>
            </a:pPr>
            <a:endParaRPr lang="fr-CA" sz="3600" dirty="0">
              <a:solidFill>
                <a:srgbClr val="0070C0"/>
              </a:solidFill>
            </a:endParaRPr>
          </a:p>
          <a:p>
            <a:pPr algn="ctr"/>
            <a:r>
              <a:rPr lang="fr-CA" sz="3600" dirty="0">
                <a:solidFill>
                  <a:srgbClr val="0070C0"/>
                </a:solidFill>
              </a:rPr>
              <a:t>Favoriser la mobilité en encourageant la participation de la personne dans les AVQ</a:t>
            </a:r>
          </a:p>
        </p:txBody>
      </p:sp>
    </p:spTree>
    <p:extLst>
      <p:ext uri="{BB962C8B-B14F-4D97-AF65-F5344CB8AC3E}">
        <p14:creationId xmlns:p14="http://schemas.microsoft.com/office/powerpoint/2010/main" val="16307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411EE-6435-ADB7-FFDD-6E2624519FDE}"/>
              </a:ext>
            </a:extLst>
          </p:cNvPr>
          <p:cNvSpPr>
            <a:spLocks noGrp="1"/>
          </p:cNvSpPr>
          <p:nvPr>
            <p:ph type="title"/>
          </p:nvPr>
        </p:nvSpPr>
        <p:spPr/>
        <p:txBody>
          <a:bodyPr>
            <a:normAutofit/>
          </a:bodyPr>
          <a:lstStyle/>
          <a:p>
            <a:pPr algn="ctr"/>
            <a:r>
              <a:rPr lang="fr-CA" sz="4800">
                <a:latin typeface="OpenDyslexic" panose="00000500000000000000" pitchFamily="50" charset="0"/>
              </a:rPr>
              <a:t>As-tu de la Mémoire ?!</a:t>
            </a:r>
            <a:endParaRPr lang="fr-CA" sz="4800" dirty="0">
              <a:latin typeface="OpenDyslexic" panose="00000500000000000000" pitchFamily="50" charset="0"/>
            </a:endParaRPr>
          </a:p>
        </p:txBody>
      </p:sp>
      <p:sp>
        <p:nvSpPr>
          <p:cNvPr id="3" name="Espace réservé du contenu 2">
            <a:extLst>
              <a:ext uri="{FF2B5EF4-FFF2-40B4-BE49-F238E27FC236}">
                <a16:creationId xmlns:a16="http://schemas.microsoft.com/office/drawing/2014/main" id="{33A71AAD-9284-F23B-5612-0AA507344AF7}"/>
              </a:ext>
            </a:extLst>
          </p:cNvPr>
          <p:cNvSpPr>
            <a:spLocks noGrp="1"/>
          </p:cNvSpPr>
          <p:nvPr>
            <p:ph idx="1"/>
          </p:nvPr>
        </p:nvSpPr>
        <p:spPr/>
        <p:txBody>
          <a:bodyPr>
            <a:normAutofit lnSpcReduction="10000"/>
          </a:bodyPr>
          <a:lstStyle/>
          <a:p>
            <a:pPr marL="0" indent="0" algn="ctr">
              <a:buNone/>
            </a:pPr>
            <a:r>
              <a:rPr lang="fr-CA" sz="3200" dirty="0"/>
              <a:t>Je suis la mémoire qui correspond au souvenir des dates et des événements. Je permets à l’être humain de se situer dans le temps et l’espace. Je permets aussi de retenir des actions à effectuer dans le futur.</a:t>
            </a:r>
          </a:p>
          <a:p>
            <a:pPr marL="0" indent="0" algn="ctr">
              <a:buNone/>
            </a:pPr>
            <a:endParaRPr lang="fr-CA" dirty="0"/>
          </a:p>
          <a:p>
            <a:pPr marL="0" indent="0" algn="ctr">
              <a:buNone/>
            </a:pPr>
            <a:r>
              <a:rPr lang="fr-CA" sz="4000" b="1" dirty="0"/>
              <a:t>Qui suis-je ?</a:t>
            </a:r>
          </a:p>
          <a:p>
            <a:pPr marL="0" indent="0" algn="ctr">
              <a:buNone/>
            </a:pPr>
            <a:endParaRPr lang="fr-CA" sz="4000" b="1" dirty="0"/>
          </a:p>
          <a:p>
            <a:pPr marL="0" indent="0" algn="ctr">
              <a:buNone/>
            </a:pPr>
            <a:r>
              <a:rPr lang="fr-CA" sz="4400" b="1" dirty="0">
                <a:solidFill>
                  <a:srgbClr val="660066"/>
                </a:solidFill>
              </a:rPr>
              <a:t>Mémoire épisodique</a:t>
            </a:r>
          </a:p>
        </p:txBody>
      </p:sp>
      <p:pic>
        <p:nvPicPr>
          <p:cNvPr id="4" name="Image 3">
            <a:extLst>
              <a:ext uri="{FF2B5EF4-FFF2-40B4-BE49-F238E27FC236}">
                <a16:creationId xmlns:a16="http://schemas.microsoft.com/office/drawing/2014/main" id="{B0844277-608A-9BE3-906F-9A11395D73B4}"/>
              </a:ext>
            </a:extLst>
          </p:cNvPr>
          <p:cNvPicPr>
            <a:picLocks noChangeAspect="1"/>
          </p:cNvPicPr>
          <p:nvPr/>
        </p:nvPicPr>
        <p:blipFill>
          <a:blip r:embed="rId2"/>
          <a:stretch>
            <a:fillRect/>
          </a:stretch>
        </p:blipFill>
        <p:spPr>
          <a:xfrm>
            <a:off x="9211891" y="3297388"/>
            <a:ext cx="2377646" cy="1810669"/>
          </a:xfrm>
          <a:prstGeom prst="rect">
            <a:avLst/>
          </a:prstGeom>
        </p:spPr>
      </p:pic>
    </p:spTree>
    <p:extLst>
      <p:ext uri="{BB962C8B-B14F-4D97-AF65-F5344CB8AC3E}">
        <p14:creationId xmlns:p14="http://schemas.microsoft.com/office/powerpoint/2010/main" val="30984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7FCAC-3FD4-FA3C-6DC7-A04006E9889B}"/>
              </a:ext>
            </a:extLst>
          </p:cNvPr>
          <p:cNvSpPr>
            <a:spLocks noGrp="1"/>
          </p:cNvSpPr>
          <p:nvPr>
            <p:ph type="title"/>
          </p:nvPr>
        </p:nvSpPr>
        <p:spPr/>
        <p:txBody>
          <a:bodyPr/>
          <a:lstStyle/>
          <a:p>
            <a:pPr algn="ctr"/>
            <a:r>
              <a:rPr lang="fr-CA" sz="4400" dirty="0">
                <a:latin typeface="OpenDyslexic" panose="00000500000000000000" pitchFamily="50" charset="0"/>
              </a:rPr>
              <a:t>As-tu de la Mémoire ?!</a:t>
            </a:r>
            <a:endParaRPr lang="fr-CA" dirty="0"/>
          </a:p>
        </p:txBody>
      </p:sp>
      <p:sp>
        <p:nvSpPr>
          <p:cNvPr id="3" name="Espace réservé du contenu 2">
            <a:extLst>
              <a:ext uri="{FF2B5EF4-FFF2-40B4-BE49-F238E27FC236}">
                <a16:creationId xmlns:a16="http://schemas.microsoft.com/office/drawing/2014/main" id="{AECB869E-4532-BA76-6A9F-9EADC41DB101}"/>
              </a:ext>
            </a:extLst>
          </p:cNvPr>
          <p:cNvSpPr>
            <a:spLocks noGrp="1"/>
          </p:cNvSpPr>
          <p:nvPr>
            <p:ph idx="1"/>
          </p:nvPr>
        </p:nvSpPr>
        <p:spPr/>
        <p:txBody>
          <a:bodyPr/>
          <a:lstStyle/>
          <a:p>
            <a:pPr marL="0" indent="0" algn="ctr">
              <a:buNone/>
            </a:pPr>
            <a:r>
              <a:rPr lang="fr-CA" sz="3200" dirty="0"/>
              <a:t>Je suis la mémoire de la séquence des gestes automatiques et des tâches longtemps apprises et répétées. Je permets d’utiliser les habiletés et les compétences techniques longtemps pratiquées.</a:t>
            </a:r>
          </a:p>
          <a:p>
            <a:pPr marL="0" indent="0" algn="ctr">
              <a:buNone/>
            </a:pPr>
            <a:endParaRPr lang="fr-CA" dirty="0"/>
          </a:p>
          <a:p>
            <a:pPr marL="0" indent="0" algn="ctr">
              <a:buNone/>
            </a:pPr>
            <a:r>
              <a:rPr lang="fr-CA" sz="4000" b="1" dirty="0"/>
              <a:t>Qui suis-je ?</a:t>
            </a:r>
          </a:p>
          <a:p>
            <a:pPr marL="0" indent="0" algn="ctr">
              <a:buNone/>
            </a:pPr>
            <a:endParaRPr lang="fr-CA" dirty="0"/>
          </a:p>
          <a:p>
            <a:pPr marL="0" indent="0" algn="ctr">
              <a:buNone/>
            </a:pPr>
            <a:r>
              <a:rPr lang="fr-CA" sz="4400" b="1" dirty="0">
                <a:solidFill>
                  <a:srgbClr val="660066"/>
                </a:solidFill>
              </a:rPr>
              <a:t>Mémoire procédurale</a:t>
            </a:r>
          </a:p>
        </p:txBody>
      </p:sp>
      <p:pic>
        <p:nvPicPr>
          <p:cNvPr id="4" name="Image 3">
            <a:extLst>
              <a:ext uri="{FF2B5EF4-FFF2-40B4-BE49-F238E27FC236}">
                <a16:creationId xmlns:a16="http://schemas.microsoft.com/office/drawing/2014/main" id="{EB6AA0A0-039C-2FAA-7AF9-A0CEC493C7EF}"/>
              </a:ext>
            </a:extLst>
          </p:cNvPr>
          <p:cNvPicPr>
            <a:picLocks noChangeAspect="1"/>
          </p:cNvPicPr>
          <p:nvPr/>
        </p:nvPicPr>
        <p:blipFill>
          <a:blip r:embed="rId2"/>
          <a:stretch>
            <a:fillRect/>
          </a:stretch>
        </p:blipFill>
        <p:spPr>
          <a:xfrm>
            <a:off x="154812" y="3319976"/>
            <a:ext cx="3466372" cy="2637692"/>
          </a:xfrm>
          <a:prstGeom prst="rect">
            <a:avLst/>
          </a:prstGeom>
        </p:spPr>
      </p:pic>
    </p:spTree>
    <p:extLst>
      <p:ext uri="{BB962C8B-B14F-4D97-AF65-F5344CB8AC3E}">
        <p14:creationId xmlns:p14="http://schemas.microsoft.com/office/powerpoint/2010/main" val="411277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A635B4-A964-E9B1-56D8-959BFBFDC09D}"/>
              </a:ext>
            </a:extLst>
          </p:cNvPr>
          <p:cNvSpPr>
            <a:spLocks noGrp="1"/>
          </p:cNvSpPr>
          <p:nvPr>
            <p:ph type="title"/>
          </p:nvPr>
        </p:nvSpPr>
        <p:spPr/>
        <p:txBody>
          <a:bodyPr/>
          <a:lstStyle/>
          <a:p>
            <a:pPr algn="ctr"/>
            <a:r>
              <a:rPr lang="fr-CA" sz="4400" dirty="0">
                <a:latin typeface="OpenDyslexic" panose="00000500000000000000" pitchFamily="50" charset="0"/>
              </a:rPr>
              <a:t>As-tu de la Mémoire ?!</a:t>
            </a:r>
            <a:endParaRPr lang="fr-CA" dirty="0"/>
          </a:p>
        </p:txBody>
      </p:sp>
      <p:sp>
        <p:nvSpPr>
          <p:cNvPr id="3" name="Espace réservé du contenu 2">
            <a:extLst>
              <a:ext uri="{FF2B5EF4-FFF2-40B4-BE49-F238E27FC236}">
                <a16:creationId xmlns:a16="http://schemas.microsoft.com/office/drawing/2014/main" id="{0AF51344-EB27-82C7-D223-BA002F77A9E8}"/>
              </a:ext>
            </a:extLst>
          </p:cNvPr>
          <p:cNvSpPr>
            <a:spLocks noGrp="1"/>
          </p:cNvSpPr>
          <p:nvPr>
            <p:ph idx="1"/>
          </p:nvPr>
        </p:nvSpPr>
        <p:spPr/>
        <p:txBody>
          <a:bodyPr/>
          <a:lstStyle/>
          <a:p>
            <a:pPr marL="0" indent="0" algn="ctr">
              <a:buNone/>
            </a:pPr>
            <a:r>
              <a:rPr lang="fr-CA" dirty="0"/>
              <a:t>Permet d’agir dans l’immédiat, de décider d’une action, par exemple: noter un numéro de téléphone ou une adresse qu’on vient de lire ou d’entendre. </a:t>
            </a:r>
            <a:r>
              <a:rPr lang="fr-CA" b="1" u="sng" dirty="0"/>
              <a:t>Est limitée dans la quantité d’information à retenir ou à encoder</a:t>
            </a:r>
            <a:r>
              <a:rPr lang="fr-CA" dirty="0"/>
              <a:t>.</a:t>
            </a:r>
          </a:p>
          <a:p>
            <a:pPr marL="0" indent="0" algn="ctr">
              <a:buNone/>
            </a:pPr>
            <a:endParaRPr lang="fr-CA" dirty="0"/>
          </a:p>
          <a:p>
            <a:pPr marL="0" indent="0" algn="ctr">
              <a:buNone/>
            </a:pPr>
            <a:r>
              <a:rPr lang="fr-CA" sz="4000" b="1" dirty="0"/>
              <a:t>Qui suis-je ?</a:t>
            </a:r>
          </a:p>
          <a:p>
            <a:pPr marL="0" indent="0" algn="ctr">
              <a:buNone/>
            </a:pPr>
            <a:endParaRPr lang="fr-CA" dirty="0"/>
          </a:p>
          <a:p>
            <a:pPr marL="0" indent="0" algn="ctr">
              <a:buNone/>
            </a:pPr>
            <a:r>
              <a:rPr lang="fr-CA" sz="4400" b="1" dirty="0">
                <a:solidFill>
                  <a:srgbClr val="660066"/>
                </a:solidFill>
              </a:rPr>
              <a:t>Mémoire à court terme</a:t>
            </a:r>
          </a:p>
        </p:txBody>
      </p:sp>
      <p:pic>
        <p:nvPicPr>
          <p:cNvPr id="4" name="Image 3">
            <a:extLst>
              <a:ext uri="{FF2B5EF4-FFF2-40B4-BE49-F238E27FC236}">
                <a16:creationId xmlns:a16="http://schemas.microsoft.com/office/drawing/2014/main" id="{CB851039-8590-C571-A870-B302EFC6BD87}"/>
              </a:ext>
            </a:extLst>
          </p:cNvPr>
          <p:cNvPicPr>
            <a:picLocks noChangeAspect="1"/>
          </p:cNvPicPr>
          <p:nvPr/>
        </p:nvPicPr>
        <p:blipFill>
          <a:blip r:embed="rId2"/>
          <a:stretch>
            <a:fillRect/>
          </a:stretch>
        </p:blipFill>
        <p:spPr>
          <a:xfrm>
            <a:off x="0" y="3058273"/>
            <a:ext cx="3366596" cy="2561769"/>
          </a:xfrm>
          <a:prstGeom prst="rect">
            <a:avLst/>
          </a:prstGeom>
        </p:spPr>
      </p:pic>
    </p:spTree>
    <p:extLst>
      <p:ext uri="{BB962C8B-B14F-4D97-AF65-F5344CB8AC3E}">
        <p14:creationId xmlns:p14="http://schemas.microsoft.com/office/powerpoint/2010/main" val="427925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1D305-974F-8D02-5050-ACBD3C6CCA5F}"/>
              </a:ext>
            </a:extLst>
          </p:cNvPr>
          <p:cNvSpPr>
            <a:spLocks noGrp="1"/>
          </p:cNvSpPr>
          <p:nvPr>
            <p:ph type="title"/>
          </p:nvPr>
        </p:nvSpPr>
        <p:spPr/>
        <p:txBody>
          <a:bodyPr/>
          <a:lstStyle/>
          <a:p>
            <a:pPr algn="ctr"/>
            <a:r>
              <a:rPr lang="fr-CA" sz="4400" dirty="0">
                <a:latin typeface="OpenDyslexic" panose="00000500000000000000" pitchFamily="50" charset="0"/>
              </a:rPr>
              <a:t>As-tu de la Mémoire ?!</a:t>
            </a:r>
            <a:endParaRPr lang="fr-CA" dirty="0"/>
          </a:p>
        </p:txBody>
      </p:sp>
      <p:sp>
        <p:nvSpPr>
          <p:cNvPr id="3" name="Espace réservé du contenu 2">
            <a:extLst>
              <a:ext uri="{FF2B5EF4-FFF2-40B4-BE49-F238E27FC236}">
                <a16:creationId xmlns:a16="http://schemas.microsoft.com/office/drawing/2014/main" id="{EEA1DA7B-094E-F2C9-3AA7-F9A195ADF107}"/>
              </a:ext>
            </a:extLst>
          </p:cNvPr>
          <p:cNvSpPr>
            <a:spLocks noGrp="1"/>
          </p:cNvSpPr>
          <p:nvPr>
            <p:ph idx="1"/>
          </p:nvPr>
        </p:nvSpPr>
        <p:spPr/>
        <p:txBody>
          <a:bodyPr/>
          <a:lstStyle/>
          <a:p>
            <a:pPr marL="0" indent="0" algn="ctr">
              <a:buNone/>
            </a:pPr>
            <a:r>
              <a:rPr lang="fr-CA" dirty="0"/>
              <a:t>Je suis une mémoire qui est conservée toute la vie, même dans les cas de déficits cognitifs, ce qui explique les émotions positives ou négatives qui surgissent au moment de certains événements ou souvenirs.</a:t>
            </a:r>
          </a:p>
          <a:p>
            <a:pPr marL="0" indent="0" algn="ctr">
              <a:buNone/>
            </a:pPr>
            <a:endParaRPr lang="fr-CA" dirty="0"/>
          </a:p>
          <a:p>
            <a:pPr marL="0" indent="0" algn="ctr">
              <a:buNone/>
            </a:pPr>
            <a:r>
              <a:rPr lang="fr-CA" sz="4000" b="1" dirty="0"/>
              <a:t>Qui suis-je ?</a:t>
            </a:r>
          </a:p>
          <a:p>
            <a:pPr marL="0" indent="0" algn="ctr">
              <a:buNone/>
            </a:pPr>
            <a:endParaRPr lang="fr-CA" dirty="0"/>
          </a:p>
          <a:p>
            <a:pPr marL="0" indent="0" algn="ctr">
              <a:buNone/>
            </a:pPr>
            <a:r>
              <a:rPr lang="fr-CA" sz="4400" b="1" dirty="0">
                <a:solidFill>
                  <a:srgbClr val="660066"/>
                </a:solidFill>
              </a:rPr>
              <a:t>Mémoire affective ou émotive</a:t>
            </a:r>
          </a:p>
        </p:txBody>
      </p:sp>
      <p:pic>
        <p:nvPicPr>
          <p:cNvPr id="4" name="Image 3">
            <a:extLst>
              <a:ext uri="{FF2B5EF4-FFF2-40B4-BE49-F238E27FC236}">
                <a16:creationId xmlns:a16="http://schemas.microsoft.com/office/drawing/2014/main" id="{F31CE127-F2B1-9F49-F0B2-F3A24271810E}"/>
              </a:ext>
            </a:extLst>
          </p:cNvPr>
          <p:cNvPicPr>
            <a:picLocks noChangeAspect="1"/>
          </p:cNvPicPr>
          <p:nvPr/>
        </p:nvPicPr>
        <p:blipFill>
          <a:blip r:embed="rId2"/>
          <a:stretch>
            <a:fillRect/>
          </a:stretch>
        </p:blipFill>
        <p:spPr>
          <a:xfrm>
            <a:off x="9411287" y="3096752"/>
            <a:ext cx="2377440" cy="1809083"/>
          </a:xfrm>
          <a:prstGeom prst="rect">
            <a:avLst/>
          </a:prstGeom>
        </p:spPr>
      </p:pic>
    </p:spTree>
    <p:extLst>
      <p:ext uri="{BB962C8B-B14F-4D97-AF65-F5344CB8AC3E}">
        <p14:creationId xmlns:p14="http://schemas.microsoft.com/office/powerpoint/2010/main" val="71663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4245E-D8B9-312C-AFE3-78441F71B2B4}"/>
              </a:ext>
            </a:extLst>
          </p:cNvPr>
          <p:cNvSpPr>
            <a:spLocks noGrp="1"/>
          </p:cNvSpPr>
          <p:nvPr>
            <p:ph type="title"/>
          </p:nvPr>
        </p:nvSpPr>
        <p:spPr/>
        <p:txBody>
          <a:bodyPr/>
          <a:lstStyle/>
          <a:p>
            <a:pPr algn="ctr"/>
            <a:r>
              <a:rPr lang="fr-CA" b="1" dirty="0">
                <a:latin typeface="OpenDyslexic" panose="00000500000000000000" pitchFamily="50" charset="0"/>
              </a:rPr>
              <a:t>Système Immunitaire</a:t>
            </a:r>
          </a:p>
        </p:txBody>
      </p:sp>
      <p:sp>
        <p:nvSpPr>
          <p:cNvPr id="3" name="Espace réservé du contenu 2">
            <a:extLst>
              <a:ext uri="{FF2B5EF4-FFF2-40B4-BE49-F238E27FC236}">
                <a16:creationId xmlns:a16="http://schemas.microsoft.com/office/drawing/2014/main" id="{45505189-B98E-AACC-1903-449B1BB7C5E1}"/>
              </a:ext>
            </a:extLst>
          </p:cNvPr>
          <p:cNvSpPr>
            <a:spLocks noGrp="1"/>
          </p:cNvSpPr>
          <p:nvPr>
            <p:ph idx="1"/>
          </p:nvPr>
        </p:nvSpPr>
        <p:spPr/>
        <p:txBody>
          <a:bodyPr>
            <a:normAutofit lnSpcReduction="10000"/>
          </a:bodyPr>
          <a:lstStyle/>
          <a:p>
            <a:pPr marL="0" indent="0" algn="ctr">
              <a:buNone/>
            </a:pPr>
            <a:r>
              <a:rPr lang="fr-CA" sz="3600" b="1" dirty="0"/>
              <a:t>Vrai ou Faux </a:t>
            </a:r>
          </a:p>
          <a:p>
            <a:pPr marL="0" indent="0">
              <a:buNone/>
            </a:pPr>
            <a:r>
              <a:rPr lang="fr-CA" dirty="0"/>
              <a:t>Une des modifications du vieillissement est la lenteur de la réponse immunitaire à un antigène.</a:t>
            </a:r>
          </a:p>
          <a:p>
            <a:pPr marL="0" indent="0">
              <a:buNone/>
            </a:pPr>
            <a:endParaRPr lang="fr-CA" dirty="0"/>
          </a:p>
          <a:p>
            <a:pPr marL="0" indent="0">
              <a:buNone/>
            </a:pPr>
            <a:r>
              <a:rPr lang="fr-CA" dirty="0"/>
              <a:t>Ce qui a pour conséquence:</a:t>
            </a:r>
          </a:p>
          <a:p>
            <a:r>
              <a:rPr lang="fr-CA" dirty="0"/>
              <a:t>Plus grande prédisposition aux infections</a:t>
            </a:r>
          </a:p>
          <a:p>
            <a:r>
              <a:rPr lang="fr-CA" dirty="0"/>
              <a:t>Augmentation des risques de cancer</a:t>
            </a:r>
          </a:p>
          <a:p>
            <a:pPr marL="0" indent="0">
              <a:buNone/>
            </a:pPr>
            <a:endParaRPr lang="fr-CA" dirty="0"/>
          </a:p>
          <a:p>
            <a:pPr marL="0" indent="0" algn="ctr">
              <a:buNone/>
            </a:pPr>
            <a:r>
              <a:rPr lang="fr-CA" b="1" dirty="0">
                <a:solidFill>
                  <a:srgbClr val="FF0000"/>
                </a:solidFill>
                <a:effectLst>
                  <a:outerShdw blurRad="38100" dist="38100" dir="2700000" algn="tl">
                    <a:srgbClr val="000000">
                      <a:alpha val="43137"/>
                    </a:srgbClr>
                  </a:outerShdw>
                </a:effectLst>
              </a:rPr>
              <a:t>VRAI</a:t>
            </a:r>
          </a:p>
        </p:txBody>
      </p:sp>
    </p:spTree>
    <p:extLst>
      <p:ext uri="{BB962C8B-B14F-4D97-AF65-F5344CB8AC3E}">
        <p14:creationId xmlns:p14="http://schemas.microsoft.com/office/powerpoint/2010/main" val="37228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73BF0-A2AA-85AB-BCD2-000CDDE7B3D4}"/>
              </a:ext>
            </a:extLst>
          </p:cNvPr>
          <p:cNvSpPr>
            <a:spLocks noGrp="1"/>
          </p:cNvSpPr>
          <p:nvPr>
            <p:ph type="ctrTitle"/>
          </p:nvPr>
        </p:nvSpPr>
        <p:spPr/>
        <p:txBody>
          <a:bodyPr/>
          <a:lstStyle/>
          <a:p>
            <a:r>
              <a:rPr lang="fr-CA" b="1" dirty="0">
                <a:latin typeface="Cavolini" panose="03000502040302020204" pitchFamily="66" charset="0"/>
                <a:cs typeface="Cavolini" panose="03000502040302020204" pitchFamily="66" charset="0"/>
              </a:rPr>
              <a:t>Comptabilisation des points !!</a:t>
            </a:r>
          </a:p>
        </p:txBody>
      </p:sp>
      <p:sp>
        <p:nvSpPr>
          <p:cNvPr id="3" name="Sous-titre 2">
            <a:extLst>
              <a:ext uri="{FF2B5EF4-FFF2-40B4-BE49-F238E27FC236}">
                <a16:creationId xmlns:a16="http://schemas.microsoft.com/office/drawing/2014/main" id="{7946D9CD-3E98-A319-8EC1-5E26D1C88799}"/>
              </a:ext>
            </a:extLst>
          </p:cNvPr>
          <p:cNvSpPr>
            <a:spLocks noGrp="1"/>
          </p:cNvSpPr>
          <p:nvPr>
            <p:ph type="subTitle" idx="1"/>
          </p:nvPr>
        </p:nvSpPr>
        <p:spPr/>
        <p:txBody>
          <a:bodyPr/>
          <a:lstStyle/>
          <a:p>
            <a:endParaRPr lang="fr-CA" dirty="0"/>
          </a:p>
        </p:txBody>
      </p:sp>
    </p:spTree>
    <p:extLst>
      <p:ext uri="{BB962C8B-B14F-4D97-AF65-F5344CB8AC3E}">
        <p14:creationId xmlns:p14="http://schemas.microsoft.com/office/powerpoint/2010/main" val="334099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EECC0-00AA-3E83-B4D2-3C2649B62EF1}"/>
              </a:ext>
            </a:extLst>
          </p:cNvPr>
          <p:cNvSpPr>
            <a:spLocks noGrp="1"/>
          </p:cNvSpPr>
          <p:nvPr>
            <p:ph type="title"/>
          </p:nvPr>
        </p:nvSpPr>
        <p:spPr/>
        <p:txBody>
          <a:bodyPr/>
          <a:lstStyle/>
          <a:p>
            <a:pPr algn="ctr"/>
            <a:r>
              <a:rPr lang="fr-CA" b="1" dirty="0">
                <a:latin typeface="OpenDyslexic" panose="00000500000000000000" pitchFamily="50" charset="0"/>
              </a:rPr>
              <a:t>Système Endocrinien</a:t>
            </a:r>
            <a:endParaRPr lang="fr-CA" dirty="0"/>
          </a:p>
        </p:txBody>
      </p:sp>
      <p:sp>
        <p:nvSpPr>
          <p:cNvPr id="3" name="Espace réservé du contenu 2">
            <a:extLst>
              <a:ext uri="{FF2B5EF4-FFF2-40B4-BE49-F238E27FC236}">
                <a16:creationId xmlns:a16="http://schemas.microsoft.com/office/drawing/2014/main" id="{AB52BCCF-2425-5CB8-D8C0-568CBB9E88AD}"/>
              </a:ext>
            </a:extLst>
          </p:cNvPr>
          <p:cNvSpPr>
            <a:spLocks noGrp="1"/>
          </p:cNvSpPr>
          <p:nvPr>
            <p:ph idx="1"/>
          </p:nvPr>
        </p:nvSpPr>
        <p:spPr/>
        <p:txBody>
          <a:bodyPr>
            <a:normAutofit lnSpcReduction="10000"/>
          </a:bodyPr>
          <a:lstStyle/>
          <a:p>
            <a:pPr marL="0" indent="0" algn="ctr">
              <a:buNone/>
            </a:pPr>
            <a:r>
              <a:rPr lang="fr-CA" sz="2800" b="1" dirty="0"/>
              <a:t>Vrai ou Faux </a:t>
            </a:r>
          </a:p>
          <a:p>
            <a:pPr marL="0" indent="0">
              <a:buNone/>
            </a:pPr>
            <a:endParaRPr lang="fr-CA" dirty="0"/>
          </a:p>
          <a:p>
            <a:pPr marL="0" indent="0">
              <a:buNone/>
            </a:pPr>
            <a:r>
              <a:rPr lang="fr-CA" dirty="0"/>
              <a:t>Une des modifications du vieillissement c’est l’augmentation du métabolisme basal.</a:t>
            </a:r>
          </a:p>
          <a:p>
            <a:pPr marL="0" indent="0">
              <a:buNone/>
            </a:pPr>
            <a:endParaRPr lang="fr-CA" dirty="0"/>
          </a:p>
          <a:p>
            <a:pPr marL="0" indent="0" algn="ctr">
              <a:buNone/>
            </a:pPr>
            <a:r>
              <a:rPr lang="fr-CA" b="1" dirty="0">
                <a:solidFill>
                  <a:srgbClr val="FF0000"/>
                </a:solidFill>
                <a:effectLst>
                  <a:outerShdw blurRad="38100" dist="38100" dir="2700000" algn="tl">
                    <a:srgbClr val="000000">
                      <a:alpha val="43137"/>
                    </a:srgbClr>
                  </a:outerShdw>
                </a:effectLst>
              </a:rPr>
              <a:t>FAUX</a:t>
            </a:r>
          </a:p>
          <a:p>
            <a:pPr marL="0" indent="0" algn="ctr">
              <a:buNone/>
            </a:pPr>
            <a:r>
              <a:rPr lang="fr-CA" b="1" dirty="0">
                <a:solidFill>
                  <a:srgbClr val="FF0000"/>
                </a:solidFill>
                <a:effectLst>
                  <a:outerShdw blurRad="38100" dist="38100" dir="2700000" algn="tl">
                    <a:srgbClr val="000000">
                      <a:alpha val="43137"/>
                    </a:srgbClr>
                  </a:outerShdw>
                </a:effectLst>
              </a:rPr>
              <a:t>Il y a une baisse du métabolisme basal =</a:t>
            </a:r>
          </a:p>
          <a:p>
            <a:pPr algn="ctr"/>
            <a:r>
              <a:rPr lang="fr-CA" b="1" dirty="0">
                <a:solidFill>
                  <a:srgbClr val="FF0000"/>
                </a:solidFill>
                <a:effectLst>
                  <a:outerShdw blurRad="38100" dist="38100" dir="2700000" algn="tl">
                    <a:srgbClr val="000000">
                      <a:alpha val="43137"/>
                    </a:srgbClr>
                  </a:outerShdw>
                </a:effectLst>
              </a:rPr>
              <a:t>Diminution de l’appétit et de la soif</a:t>
            </a:r>
          </a:p>
          <a:p>
            <a:pPr algn="ctr"/>
            <a:r>
              <a:rPr lang="fr-CA" b="1" dirty="0">
                <a:solidFill>
                  <a:srgbClr val="FF0000"/>
                </a:solidFill>
                <a:effectLst>
                  <a:outerShdw blurRad="38100" dist="38100" dir="2700000" algn="tl">
                    <a:srgbClr val="000000">
                      <a:alpha val="43137"/>
                    </a:srgbClr>
                  </a:outerShdw>
                </a:effectLst>
              </a:rPr>
              <a:t>Augmentation du poids</a:t>
            </a:r>
          </a:p>
          <a:p>
            <a:pPr marL="0" indent="0" algn="ctr">
              <a:buNone/>
            </a:pPr>
            <a:endParaRPr lang="fr-CA" dirty="0"/>
          </a:p>
          <a:p>
            <a:pPr marL="0" indent="0">
              <a:buNone/>
            </a:pPr>
            <a:endParaRPr lang="fr-CA" dirty="0"/>
          </a:p>
          <a:p>
            <a:pPr marL="0" indent="0" algn="ctr">
              <a:buNone/>
            </a:pPr>
            <a:endParaRPr lang="fr-CA" dirty="0"/>
          </a:p>
        </p:txBody>
      </p:sp>
    </p:spTree>
    <p:extLst>
      <p:ext uri="{BB962C8B-B14F-4D97-AF65-F5344CB8AC3E}">
        <p14:creationId xmlns:p14="http://schemas.microsoft.com/office/powerpoint/2010/main" val="37657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506FD-CA02-F8B2-06A5-DC3B464735F7}"/>
              </a:ext>
            </a:extLst>
          </p:cNvPr>
          <p:cNvSpPr>
            <a:spLocks noGrp="1"/>
          </p:cNvSpPr>
          <p:nvPr>
            <p:ph type="ctrTitle"/>
          </p:nvPr>
        </p:nvSpPr>
        <p:spPr/>
        <p:txBody>
          <a:bodyPr/>
          <a:lstStyle/>
          <a:p>
            <a:r>
              <a:rPr lang="fr-CA" b="1" dirty="0">
                <a:latin typeface="OpenDyslexic" panose="00000500000000000000" pitchFamily="50" charset="0"/>
              </a:rPr>
              <a:t>Expliquez ce qu’est la </a:t>
            </a:r>
            <a:r>
              <a:rPr lang="fr-CA" b="1" dirty="0">
                <a:solidFill>
                  <a:srgbClr val="7030A0"/>
                </a:solidFill>
                <a:latin typeface="OpenDyslexic" panose="00000500000000000000" pitchFamily="50" charset="0"/>
              </a:rPr>
              <a:t>gnosie</a:t>
            </a:r>
          </a:p>
        </p:txBody>
      </p:sp>
      <p:sp>
        <p:nvSpPr>
          <p:cNvPr id="3" name="Sous-titre 2">
            <a:extLst>
              <a:ext uri="{FF2B5EF4-FFF2-40B4-BE49-F238E27FC236}">
                <a16:creationId xmlns:a16="http://schemas.microsoft.com/office/drawing/2014/main" id="{5E645099-6454-B60F-48EC-B0B5D23F1E98}"/>
              </a:ext>
            </a:extLst>
          </p:cNvPr>
          <p:cNvSpPr>
            <a:spLocks noGrp="1"/>
          </p:cNvSpPr>
          <p:nvPr>
            <p:ph type="subTitle" idx="1"/>
          </p:nvPr>
        </p:nvSpPr>
        <p:spPr/>
        <p:txBody>
          <a:bodyPr>
            <a:normAutofit fontScale="92500" lnSpcReduction="10000"/>
          </a:bodyPr>
          <a:lstStyle/>
          <a:p>
            <a:pPr algn="l"/>
            <a:endParaRPr lang="fr-CA" dirty="0"/>
          </a:p>
          <a:p>
            <a:pPr algn="l"/>
            <a:endParaRPr lang="fr-CA" dirty="0"/>
          </a:p>
          <a:p>
            <a:pPr algn="l"/>
            <a:r>
              <a:rPr lang="fr-CA" sz="3200" dirty="0"/>
              <a:t>La capacité de gnosie permet à une personne de reconnaître par les sens.</a:t>
            </a:r>
          </a:p>
        </p:txBody>
      </p:sp>
    </p:spTree>
    <p:extLst>
      <p:ext uri="{BB962C8B-B14F-4D97-AF65-F5344CB8AC3E}">
        <p14:creationId xmlns:p14="http://schemas.microsoft.com/office/powerpoint/2010/main" val="29723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684CA-E653-7DAD-8838-6D4E33B24A8B}"/>
              </a:ext>
            </a:extLst>
          </p:cNvPr>
          <p:cNvSpPr>
            <a:spLocks noGrp="1"/>
          </p:cNvSpPr>
          <p:nvPr>
            <p:ph type="ctrTitle"/>
          </p:nvPr>
        </p:nvSpPr>
        <p:spPr/>
        <p:txBody>
          <a:bodyPr/>
          <a:lstStyle/>
          <a:p>
            <a:r>
              <a:rPr lang="fr-CA" b="1" dirty="0">
                <a:latin typeface="OpenDyslexic" panose="00000500000000000000" pitchFamily="50" charset="0"/>
              </a:rPr>
              <a:t>Expliquez ce qu’est </a:t>
            </a:r>
            <a:r>
              <a:rPr lang="fr-CA" b="1" dirty="0">
                <a:solidFill>
                  <a:srgbClr val="7030A0"/>
                </a:solidFill>
                <a:latin typeface="OpenDyslexic" panose="00000500000000000000" pitchFamily="50" charset="0"/>
              </a:rPr>
              <a:t>l’amnésie</a:t>
            </a:r>
            <a:endParaRPr lang="fr-CA" dirty="0">
              <a:solidFill>
                <a:srgbClr val="7030A0"/>
              </a:solidFill>
            </a:endParaRPr>
          </a:p>
        </p:txBody>
      </p:sp>
      <p:sp>
        <p:nvSpPr>
          <p:cNvPr id="3" name="Sous-titre 2">
            <a:extLst>
              <a:ext uri="{FF2B5EF4-FFF2-40B4-BE49-F238E27FC236}">
                <a16:creationId xmlns:a16="http://schemas.microsoft.com/office/drawing/2014/main" id="{0EF949E6-5DD1-FC5A-7CF1-0678724E50F3}"/>
              </a:ext>
            </a:extLst>
          </p:cNvPr>
          <p:cNvSpPr>
            <a:spLocks noGrp="1"/>
          </p:cNvSpPr>
          <p:nvPr>
            <p:ph type="subTitle" idx="1"/>
          </p:nvPr>
        </p:nvSpPr>
        <p:spPr/>
        <p:txBody>
          <a:bodyPr>
            <a:normAutofit/>
          </a:bodyPr>
          <a:lstStyle/>
          <a:p>
            <a:pPr algn="l"/>
            <a:endParaRPr lang="fr-CA" sz="3000" dirty="0"/>
          </a:p>
          <a:p>
            <a:pPr algn="l"/>
            <a:r>
              <a:rPr lang="fr-CA" sz="3000" dirty="0"/>
              <a:t>C’est la perte de la mémoire</a:t>
            </a:r>
          </a:p>
        </p:txBody>
      </p:sp>
    </p:spTree>
    <p:extLst>
      <p:ext uri="{BB962C8B-B14F-4D97-AF65-F5344CB8AC3E}">
        <p14:creationId xmlns:p14="http://schemas.microsoft.com/office/powerpoint/2010/main" val="30154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D20DBB-63A1-C147-ED29-B05F8EE974BB}"/>
              </a:ext>
            </a:extLst>
          </p:cNvPr>
          <p:cNvSpPr>
            <a:spLocks noGrp="1"/>
          </p:cNvSpPr>
          <p:nvPr>
            <p:ph type="ctrTitle"/>
          </p:nvPr>
        </p:nvSpPr>
        <p:spPr/>
        <p:txBody>
          <a:bodyPr/>
          <a:lstStyle/>
          <a:p>
            <a:r>
              <a:rPr lang="fr-CA" b="1" dirty="0">
                <a:latin typeface="OpenDyslexic" panose="00000500000000000000" pitchFamily="50" charset="0"/>
              </a:rPr>
              <a:t>Expliquez ce qu’est </a:t>
            </a:r>
            <a:r>
              <a:rPr lang="fr-CA" b="1" dirty="0">
                <a:solidFill>
                  <a:srgbClr val="7030A0"/>
                </a:solidFill>
                <a:latin typeface="OpenDyslexic" panose="00000500000000000000" pitchFamily="50" charset="0"/>
              </a:rPr>
              <a:t>l’aphasie</a:t>
            </a:r>
            <a:endParaRPr lang="fr-CA" dirty="0"/>
          </a:p>
        </p:txBody>
      </p:sp>
      <p:sp>
        <p:nvSpPr>
          <p:cNvPr id="3" name="Sous-titre 2">
            <a:extLst>
              <a:ext uri="{FF2B5EF4-FFF2-40B4-BE49-F238E27FC236}">
                <a16:creationId xmlns:a16="http://schemas.microsoft.com/office/drawing/2014/main" id="{258C1C47-C010-D557-0371-583066340103}"/>
              </a:ext>
            </a:extLst>
          </p:cNvPr>
          <p:cNvSpPr>
            <a:spLocks noGrp="1"/>
          </p:cNvSpPr>
          <p:nvPr>
            <p:ph type="subTitle" idx="1"/>
          </p:nvPr>
        </p:nvSpPr>
        <p:spPr>
          <a:xfrm>
            <a:off x="1590261" y="3509963"/>
            <a:ext cx="9144000" cy="1655762"/>
          </a:xfrm>
        </p:spPr>
        <p:txBody>
          <a:bodyPr/>
          <a:lstStyle/>
          <a:p>
            <a:pPr algn="l"/>
            <a:endParaRPr lang="fr-CA" dirty="0"/>
          </a:p>
          <a:p>
            <a:pPr algn="l"/>
            <a:r>
              <a:rPr lang="fr-CA" sz="3000" dirty="0"/>
              <a:t>C’est l’impossibilité de traduire la pensée par des mots.</a:t>
            </a:r>
          </a:p>
        </p:txBody>
      </p:sp>
    </p:spTree>
    <p:extLst>
      <p:ext uri="{BB962C8B-B14F-4D97-AF65-F5344CB8AC3E}">
        <p14:creationId xmlns:p14="http://schemas.microsoft.com/office/powerpoint/2010/main" val="6613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7930D-0DC2-2286-FCE6-7ACE65BA8978}"/>
              </a:ext>
            </a:extLst>
          </p:cNvPr>
          <p:cNvSpPr>
            <a:spLocks noGrp="1"/>
          </p:cNvSpPr>
          <p:nvPr>
            <p:ph type="ctrTitle"/>
          </p:nvPr>
        </p:nvSpPr>
        <p:spPr/>
        <p:txBody>
          <a:bodyPr/>
          <a:lstStyle/>
          <a:p>
            <a:r>
              <a:rPr lang="fr-CA" b="1" dirty="0">
                <a:latin typeface="OpenDyslexic" panose="00000500000000000000" pitchFamily="50" charset="0"/>
              </a:rPr>
              <a:t>Expliquez ce qu’est la</a:t>
            </a:r>
            <a:r>
              <a:rPr lang="fr-CA" b="1" dirty="0">
                <a:solidFill>
                  <a:srgbClr val="7030A0"/>
                </a:solidFill>
                <a:latin typeface="OpenDyslexic" panose="00000500000000000000" pitchFamily="50" charset="0"/>
              </a:rPr>
              <a:t> praxie ?</a:t>
            </a:r>
            <a:endParaRPr lang="fr-CA" dirty="0"/>
          </a:p>
        </p:txBody>
      </p:sp>
      <p:sp>
        <p:nvSpPr>
          <p:cNvPr id="3" name="Sous-titre 2">
            <a:extLst>
              <a:ext uri="{FF2B5EF4-FFF2-40B4-BE49-F238E27FC236}">
                <a16:creationId xmlns:a16="http://schemas.microsoft.com/office/drawing/2014/main" id="{988C3B4F-ED67-9069-42E8-D96146DC1588}"/>
              </a:ext>
            </a:extLst>
          </p:cNvPr>
          <p:cNvSpPr>
            <a:spLocks noGrp="1"/>
          </p:cNvSpPr>
          <p:nvPr>
            <p:ph type="subTitle" idx="1"/>
          </p:nvPr>
        </p:nvSpPr>
        <p:spPr/>
        <p:txBody>
          <a:bodyPr>
            <a:normAutofit/>
          </a:bodyPr>
          <a:lstStyle/>
          <a:p>
            <a:endParaRPr lang="fr-CA" dirty="0"/>
          </a:p>
          <a:p>
            <a:pPr algn="l"/>
            <a:r>
              <a:rPr lang="fr-CA" sz="3000" dirty="0"/>
              <a:t>C’est la coordination normale des mouvements pour atteindre un but. </a:t>
            </a:r>
          </a:p>
        </p:txBody>
      </p:sp>
    </p:spTree>
    <p:extLst>
      <p:ext uri="{BB962C8B-B14F-4D97-AF65-F5344CB8AC3E}">
        <p14:creationId xmlns:p14="http://schemas.microsoft.com/office/powerpoint/2010/main" val="34743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1329</Words>
  <Application>Microsoft Office PowerPoint</Application>
  <PresentationFormat>Grand écran</PresentationFormat>
  <Paragraphs>209</Paragraphs>
  <Slides>40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Bookman Old Style</vt:lpstr>
      <vt:lpstr>Calibri</vt:lpstr>
      <vt:lpstr>Calibri Light</vt:lpstr>
      <vt:lpstr>Cavolini</vt:lpstr>
      <vt:lpstr>OpenDyslexic</vt:lpstr>
      <vt:lpstr>Thème Office</vt:lpstr>
      <vt:lpstr>Quizz</vt:lpstr>
      <vt:lpstr>Nommez 2 aspects socioculturels du vieillissement ?</vt:lpstr>
      <vt:lpstr>En plus des changements socioculturels, nommez trois (3) autres changements du vieillissement</vt:lpstr>
      <vt:lpstr>Système Immunitaire</vt:lpstr>
      <vt:lpstr>Système Endocrinien</vt:lpstr>
      <vt:lpstr>Expliquez ce qu’est la gnosie</vt:lpstr>
      <vt:lpstr>Expliquez ce qu’est l’amnésie</vt:lpstr>
      <vt:lpstr>Expliquez ce qu’est l’aphasie</vt:lpstr>
      <vt:lpstr>Expliquez ce qu’est la praxie ?</vt:lpstr>
      <vt:lpstr>Vrai ou Faux </vt:lpstr>
      <vt:lpstr>Besoin de communiquer</vt:lpstr>
      <vt:lpstr>Besoin de maintenir la température du corps dans les limites de la normale</vt:lpstr>
      <vt:lpstr>Besoin d’éliminer</vt:lpstr>
      <vt:lpstr>Besoin d’éliminer (suite)</vt:lpstr>
      <vt:lpstr>Besoin d’éliminer (Suite)</vt:lpstr>
      <vt:lpstr>Quel type démence suis-je ?</vt:lpstr>
      <vt:lpstr>Quel type démence suis-je ?</vt:lpstr>
      <vt:lpstr>Quel type démence suis-je ?</vt:lpstr>
      <vt:lpstr>Quel type démence suis-je ?</vt:lpstr>
      <vt:lpstr>Quel type démence suis-je ?</vt:lpstr>
      <vt:lpstr>Quel type démence suis-je ?</vt:lpstr>
      <vt:lpstr>Indice: je suis un outil afin d’intervenir adéquatement</vt:lpstr>
      <vt:lpstr>Indice: je suis un outil afin d’intervenir adéquatement</vt:lpstr>
      <vt:lpstr>Indice: je suis un outil afin d’intervenir adéquatement</vt:lpstr>
      <vt:lpstr>Indice: je suis un outil afin d’intervenir adéquatement</vt:lpstr>
      <vt:lpstr>Bain à la serviette</vt:lpstr>
      <vt:lpstr>Bain à la serviette</vt:lpstr>
      <vt:lpstr>Qu’est-ce que la sénescence?</vt:lpstr>
      <vt:lpstr>Qu’est-ce que la sénilité ?</vt:lpstr>
      <vt:lpstr>Besoin de dormir et se reposer</vt:lpstr>
      <vt:lpstr>Besoin de dormir et se reposer</vt:lpstr>
      <vt:lpstr>Besoin: Se vêtir et se dévêtir</vt:lpstr>
      <vt:lpstr>Besoin: Se vêtir et se dévêtir</vt:lpstr>
      <vt:lpstr>Besoin de respirer</vt:lpstr>
      <vt:lpstr>Besoin de respirer</vt:lpstr>
      <vt:lpstr>As-tu de la Mémoire ?!</vt:lpstr>
      <vt:lpstr>As-tu de la Mémoire ?!</vt:lpstr>
      <vt:lpstr>As-tu de la Mémoire ?!</vt:lpstr>
      <vt:lpstr>As-tu de la Mémoire ?!</vt:lpstr>
      <vt:lpstr>Comptabilisation des points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Quizz</dc:title>
  <dc:creator>Lévesque, Maryse</dc:creator>
  <cp:lastModifiedBy>Lévesque, Maryse</cp:lastModifiedBy>
  <cp:revision>1</cp:revision>
  <dcterms:created xsi:type="dcterms:W3CDTF">2023-04-20T18:46:09Z</dcterms:created>
  <dcterms:modified xsi:type="dcterms:W3CDTF">2024-01-23T20:26:52Z</dcterms:modified>
</cp:coreProperties>
</file>