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6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Modifiez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Modifiez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Modifiez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Modifiez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Modifiez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9E86694-13FC-48A0-808C-92F1D4F00A7A}" type="datetimeFigureOut">
              <a:rPr lang="fr-CA" smtClean="0"/>
              <a:t>2018-06-13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CA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17C3FFA-F152-4606-AA4E-0CE85CE2C07F}" type="slidenum">
              <a:rPr lang="fr-CA" smtClean="0"/>
              <a:t>‹N°›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8otsD-fh5C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Jmg8Q0aunk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otretemps.com/sante/videos/biopsie-methodes-prelevement-cancer,i41147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348880"/>
            <a:ext cx="3075934" cy="34531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89040"/>
            <a:ext cx="2621440" cy="2656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72522" y="620688"/>
            <a:ext cx="7609656" cy="2251579"/>
          </a:xfrm>
        </p:spPr>
        <p:txBody>
          <a:bodyPr>
            <a:normAutofit/>
          </a:bodyPr>
          <a:lstStyle/>
          <a:p>
            <a:r>
              <a:rPr lang="fr-CA" sz="4400" dirty="0" smtClean="0"/>
              <a:t>Exploration médicale</a:t>
            </a:r>
            <a:endParaRPr lang="fr-CA" sz="4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979712" y="3011348"/>
            <a:ext cx="6172200" cy="1123336"/>
          </a:xfrm>
        </p:spPr>
        <p:txBody>
          <a:bodyPr/>
          <a:lstStyle/>
          <a:p>
            <a:r>
              <a:rPr lang="fr-CA" dirty="0" smtClean="0"/>
              <a:t>Repas et lavement baryté</a:t>
            </a:r>
          </a:p>
          <a:p>
            <a:r>
              <a:rPr lang="fr-CA" dirty="0" smtClean="0"/>
              <a:t>OGD et colonoscopie, échographie</a:t>
            </a:r>
          </a:p>
          <a:p>
            <a:r>
              <a:rPr lang="fr-CA" dirty="0" smtClean="0"/>
              <a:t>Biopsie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83919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 REPAS BARYTÉ/GORGÉE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715200" cy="50611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CA" dirty="0" smtClean="0"/>
              <a:t>Permet de déceler des anomalies dans la structure de l’œsophage, de l’estomac et de l’intestin </a:t>
            </a:r>
            <a:r>
              <a:rPr lang="fr-CA" dirty="0" err="1" smtClean="0"/>
              <a:t>grèle</a:t>
            </a:r>
            <a:endParaRPr lang="fr-CA" dirty="0" smtClean="0"/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/>
              <a:t>Des images sont obtenue post ingestion de baryum.</a:t>
            </a:r>
          </a:p>
          <a:p>
            <a:pPr marL="0" indent="0">
              <a:buNone/>
            </a:pPr>
            <a:endParaRPr lang="fr-CA" u="sng" dirty="0" smtClean="0"/>
          </a:p>
          <a:p>
            <a:pPr marL="0" indent="0">
              <a:buNone/>
            </a:pPr>
            <a:r>
              <a:rPr lang="fr-CA" u="sng" dirty="0" smtClean="0"/>
              <a:t>Soins pré repas:</a:t>
            </a:r>
          </a:p>
          <a:p>
            <a:pPr marL="0" indent="0">
              <a:buNone/>
            </a:pPr>
            <a:endParaRPr lang="fr-CA" dirty="0"/>
          </a:p>
          <a:p>
            <a:r>
              <a:rPr lang="fr-CA" dirty="0" smtClean="0"/>
              <a:t>Diète sans résidu 3 jours avant</a:t>
            </a:r>
          </a:p>
          <a:p>
            <a:r>
              <a:rPr lang="fr-CA" dirty="0" smtClean="0"/>
              <a:t>À jeun 0h00 la veille</a:t>
            </a:r>
          </a:p>
          <a:p>
            <a:r>
              <a:rPr lang="fr-CA" dirty="0" smtClean="0"/>
              <a:t>Décrire l’examen à la personne</a:t>
            </a:r>
          </a:p>
          <a:p>
            <a:r>
              <a:rPr lang="fr-CA" dirty="0" smtClean="0"/>
              <a:t>Surveiller l’aspect des selles post examen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843651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LAVEMENT BARYTÉ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1412776"/>
            <a:ext cx="7715200" cy="5257800"/>
          </a:xfrm>
        </p:spPr>
        <p:txBody>
          <a:bodyPr/>
          <a:lstStyle/>
          <a:p>
            <a:pPr marL="0" indent="0" algn="ctr">
              <a:buNone/>
            </a:pPr>
            <a:r>
              <a:rPr lang="fr-CA" dirty="0" smtClean="0"/>
              <a:t>Détecte des changements dans la structure du côlon et du rectum (polypes, diverticule, cancer)</a:t>
            </a:r>
          </a:p>
          <a:p>
            <a:pPr marL="0" indent="0" algn="ctr">
              <a:buNone/>
            </a:pPr>
            <a:endParaRPr lang="fr-CA" dirty="0" smtClean="0"/>
          </a:p>
          <a:p>
            <a:pPr marL="0" indent="0" algn="ctr">
              <a:buNone/>
            </a:pPr>
            <a:r>
              <a:rPr lang="fr-CA" dirty="0" smtClean="0"/>
              <a:t>Permet d’obtenir de images post instillations rectal de baryum.</a:t>
            </a:r>
          </a:p>
          <a:p>
            <a:pPr marL="0" indent="0">
              <a:buNone/>
            </a:pPr>
            <a:r>
              <a:rPr lang="fr-CA" b="1" u="sng" dirty="0" smtClean="0"/>
              <a:t>Soins:</a:t>
            </a:r>
          </a:p>
          <a:p>
            <a:r>
              <a:rPr lang="fr-CA" dirty="0" smtClean="0"/>
              <a:t>Diète pauvre en résidu 3 jours avant</a:t>
            </a:r>
          </a:p>
          <a:p>
            <a:r>
              <a:rPr lang="fr-CA" dirty="0" smtClean="0"/>
              <a:t>Diète liquide la veille</a:t>
            </a:r>
          </a:p>
          <a:p>
            <a:r>
              <a:rPr lang="fr-CA" dirty="0" smtClean="0"/>
              <a:t>Devra retenir le baryum pendant l’examen</a:t>
            </a:r>
          </a:p>
          <a:p>
            <a:r>
              <a:rPr lang="fr-CA" dirty="0" smtClean="0"/>
              <a:t>Aviser des crampes </a:t>
            </a:r>
            <a:r>
              <a:rPr lang="fr-CA" dirty="0" err="1" smtClean="0"/>
              <a:t>abdo</a:t>
            </a:r>
            <a:r>
              <a:rPr lang="fr-CA" dirty="0" smtClean="0"/>
              <a:t> pendant l’examen</a:t>
            </a:r>
          </a:p>
          <a:p>
            <a:r>
              <a:rPr lang="fr-CA" dirty="0" err="1" smtClean="0"/>
              <a:t>Adm</a:t>
            </a:r>
            <a:r>
              <a:rPr lang="fr-CA" dirty="0" smtClean="0"/>
              <a:t>. laxatif la veille et post examen</a:t>
            </a:r>
          </a:p>
          <a:p>
            <a:r>
              <a:rPr lang="fr-CA" dirty="0" smtClean="0"/>
              <a:t>Surveiller les selles post examen</a:t>
            </a: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6156176" y="3458308"/>
            <a:ext cx="2642592" cy="98640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www.youtube.com/watch?v=8otsD-fh5C8</a:t>
            </a:r>
            <a:r>
              <a:rPr lang="fr-CA" dirty="0" smtClean="0"/>
              <a:t>  </a:t>
            </a:r>
            <a:r>
              <a:rPr lang="fr-CA" dirty="0" smtClean="0">
                <a:latin typeface="Calibri"/>
              </a:rPr>
              <a:t>→ 0,45 SEC.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77914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OGD = OESOPHAGO-GASTRO-DUODÉNOSCOPIE 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395536" y="1313384"/>
            <a:ext cx="7787208" cy="554461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fr-CA" dirty="0" smtClean="0"/>
              <a:t>Examen visuel de la muqueuse du système digestif</a:t>
            </a:r>
          </a:p>
          <a:p>
            <a:pPr marL="0" indent="0" algn="ctr">
              <a:buNone/>
            </a:pPr>
            <a:endParaRPr lang="fr-CA" dirty="0"/>
          </a:p>
          <a:p>
            <a:pPr marL="0" indent="0" algn="ctr">
              <a:buNone/>
            </a:pPr>
            <a:r>
              <a:rPr lang="fr-CA" dirty="0" smtClean="0"/>
              <a:t>Permet de déceler des tumeurs, des ulcères et permet la biopsie. </a:t>
            </a:r>
          </a:p>
          <a:p>
            <a:pPr marL="0" indent="0">
              <a:buNone/>
            </a:pPr>
            <a:r>
              <a:rPr lang="fr-CA" u="sng" dirty="0" smtClean="0"/>
              <a:t>Soins de l’OGD</a:t>
            </a:r>
            <a:r>
              <a:rPr lang="fr-CA" dirty="0" smtClean="0"/>
              <a:t>:</a:t>
            </a:r>
          </a:p>
          <a:p>
            <a:r>
              <a:rPr lang="fr-CA" dirty="0" smtClean="0"/>
              <a:t>À jeun 6 à 12 heures avant</a:t>
            </a:r>
          </a:p>
          <a:p>
            <a:r>
              <a:rPr lang="fr-CA" dirty="0" smtClean="0"/>
              <a:t>Elle recevra un sédatif</a:t>
            </a:r>
          </a:p>
          <a:p>
            <a:r>
              <a:rPr lang="fr-CA" dirty="0" smtClean="0"/>
              <a:t>Recevra un anesthésique locale</a:t>
            </a:r>
          </a:p>
          <a:p>
            <a:endParaRPr lang="fr-CA" dirty="0"/>
          </a:p>
          <a:p>
            <a:pPr marL="0" indent="0">
              <a:buNone/>
            </a:pPr>
            <a:r>
              <a:rPr lang="fr-CA" u="sng" dirty="0" smtClean="0"/>
              <a:t>Post examen</a:t>
            </a:r>
            <a:r>
              <a:rPr lang="fr-CA" dirty="0" smtClean="0"/>
              <a:t>:</a:t>
            </a:r>
          </a:p>
          <a:p>
            <a:r>
              <a:rPr lang="fr-CA" dirty="0" smtClean="0"/>
              <a:t>PQRST / S.V</a:t>
            </a:r>
          </a:p>
          <a:p>
            <a:r>
              <a:rPr lang="fr-CA" dirty="0" smtClean="0"/>
              <a:t>Attendre 2 heures avant de boire</a:t>
            </a:r>
          </a:p>
          <a:p>
            <a:r>
              <a:rPr lang="fr-CA" dirty="0" smtClean="0"/>
              <a:t>Demander de signaler tous </a:t>
            </a:r>
            <a:r>
              <a:rPr lang="fr-CA" dirty="0" err="1" smtClean="0"/>
              <a:t>sx</a:t>
            </a:r>
            <a:r>
              <a:rPr lang="fr-CA" dirty="0" smtClean="0"/>
              <a:t> anormal</a:t>
            </a: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5724128" y="3212976"/>
            <a:ext cx="2426568" cy="113042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https://</a:t>
            </a:r>
            <a:r>
              <a:rPr lang="fr-CA" dirty="0" smtClean="0">
                <a:hlinkClick r:id="rId2"/>
              </a:rPr>
              <a:t>www.youtube.com/watch?v=uJmg8Q0aunk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367973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COLONOSCOPIE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fr-CA" dirty="0"/>
          </a:p>
          <a:p>
            <a:r>
              <a:rPr lang="fr-CA" dirty="0" smtClean="0"/>
              <a:t>Administrer lavement la veille et le matin de l’examen</a:t>
            </a:r>
          </a:p>
          <a:p>
            <a:endParaRPr lang="fr-CA" dirty="0" smtClean="0"/>
          </a:p>
          <a:p>
            <a:r>
              <a:rPr lang="fr-CA" dirty="0" smtClean="0"/>
              <a:t>Surveiller le </a:t>
            </a:r>
            <a:r>
              <a:rPr lang="fr-CA" dirty="0" err="1" smtClean="0"/>
              <a:t>sx</a:t>
            </a:r>
            <a:r>
              <a:rPr lang="fr-CA" dirty="0" smtClean="0"/>
              <a:t> d’hémorragie post examen.</a:t>
            </a:r>
            <a:endParaRPr lang="fr-CA" dirty="0"/>
          </a:p>
        </p:txBody>
      </p:sp>
      <p:pic>
        <p:nvPicPr>
          <p:cNvPr id="1026" name="Picture 2" descr="Résultats de recherche d'images pour « colonoscopie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977317"/>
            <a:ext cx="2952750" cy="2524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llipse 3"/>
          <p:cNvSpPr/>
          <p:nvPr/>
        </p:nvSpPr>
        <p:spPr>
          <a:xfrm>
            <a:off x="5508260" y="4597475"/>
            <a:ext cx="2808312" cy="128380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CA" dirty="0"/>
              <a:t>https://www.youtube.com/watch?v=DlE3-vLHdOs</a:t>
            </a:r>
          </a:p>
        </p:txBody>
      </p:sp>
    </p:spTree>
    <p:extLst>
      <p:ext uri="{BB962C8B-B14F-4D97-AF65-F5344CB8AC3E}">
        <p14:creationId xmlns:p14="http://schemas.microsoft.com/office/powerpoint/2010/main" val="10741396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ÉCHOGRAPHIE</a:t>
            </a:r>
            <a:endParaRPr lang="fr-C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Examen non-invasif, qui consiste à observer un organe avec des ultrasons.</a:t>
            </a:r>
          </a:p>
          <a:p>
            <a:pPr marL="0" indent="0" algn="ctr">
              <a:buNone/>
            </a:pPr>
            <a:endParaRPr lang="fr-CA" dirty="0" smtClean="0"/>
          </a:p>
          <a:p>
            <a:r>
              <a:rPr lang="fr-CA" dirty="0" smtClean="0"/>
              <a:t>Aucune préparation</a:t>
            </a:r>
          </a:p>
          <a:p>
            <a:r>
              <a:rPr lang="fr-CA" dirty="0" smtClean="0"/>
              <a:t>Donner des explications relatives à l’examen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707187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BIOPSIE</a:t>
            </a:r>
            <a:endParaRPr lang="fr-CA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Prélever un segment du tube digestif, afin d’en faire l’analyse.</a:t>
            </a:r>
          </a:p>
          <a:p>
            <a:pPr marL="0" indent="0">
              <a:buNone/>
            </a:pPr>
            <a:endParaRPr lang="fr-CA" dirty="0" smtClean="0"/>
          </a:p>
          <a:p>
            <a:pPr marL="0" indent="0">
              <a:buNone/>
            </a:pPr>
            <a:r>
              <a:rPr lang="fr-CA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Soins</a:t>
            </a:r>
            <a:endParaRPr lang="fr-CA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fr-CA" dirty="0" smtClean="0"/>
              <a:t>Pré:</a:t>
            </a:r>
            <a:endParaRPr lang="fr-CA" dirty="0"/>
          </a:p>
          <a:p>
            <a:r>
              <a:rPr lang="fr-CA" dirty="0" smtClean="0"/>
              <a:t>À jeun 4 à 8 heures avant l’examen</a:t>
            </a:r>
          </a:p>
          <a:p>
            <a:r>
              <a:rPr lang="fr-CA" dirty="0" smtClean="0"/>
              <a:t>Aviser qu’elle pourra ressentir de la douleur</a:t>
            </a:r>
          </a:p>
          <a:p>
            <a:r>
              <a:rPr lang="fr-CA" dirty="0" smtClean="0"/>
              <a:t>Retenir sa respiration lors du prélèvement</a:t>
            </a:r>
          </a:p>
          <a:p>
            <a:r>
              <a:rPr lang="fr-CA" dirty="0" smtClean="0"/>
              <a:t>Faire uriner avant l’examen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271540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SOINS POST BIOPSIE</a:t>
            </a:r>
            <a:endParaRPr lang="fr-CA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r-CA" dirty="0" smtClean="0"/>
          </a:p>
          <a:p>
            <a:r>
              <a:rPr lang="fr-CA" dirty="0" smtClean="0"/>
              <a:t>Faire tourner du côté du prélèvement, afin de comprimé la lésion.</a:t>
            </a:r>
          </a:p>
          <a:p>
            <a:r>
              <a:rPr lang="fr-CA" dirty="0" smtClean="0"/>
              <a:t>Garder au lit 24h post biopsie (pancréas)</a:t>
            </a:r>
          </a:p>
          <a:p>
            <a:r>
              <a:rPr lang="fr-CA" dirty="0" smtClean="0"/>
              <a:t>Surveiller les signes d’hémorragies</a:t>
            </a:r>
          </a:p>
          <a:p>
            <a:r>
              <a:rPr lang="fr-CA" dirty="0" smtClean="0"/>
              <a:t>S.V ad stabilité</a:t>
            </a:r>
            <a:endParaRPr lang="fr-CA" dirty="0"/>
          </a:p>
        </p:txBody>
      </p:sp>
      <p:sp>
        <p:nvSpPr>
          <p:cNvPr id="4" name="Rectangle à coins arrondis 3"/>
          <p:cNvSpPr/>
          <p:nvPr/>
        </p:nvSpPr>
        <p:spPr>
          <a:xfrm>
            <a:off x="2483768" y="4797152"/>
            <a:ext cx="3672408" cy="112946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dirty="0">
                <a:hlinkClick r:id="rId2"/>
              </a:rPr>
              <a:t>http://</a:t>
            </a:r>
            <a:r>
              <a:rPr lang="fr-CA" dirty="0" smtClean="0">
                <a:hlinkClick r:id="rId2"/>
              </a:rPr>
              <a:t>www.notretemps.com/sante/videos/biopsie-methodes-prelevement-cancer,i41147</a:t>
            </a:r>
            <a:r>
              <a:rPr lang="fr-CA" dirty="0" smtClean="0"/>
              <a:t> 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1544793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8578</TotalTime>
  <Words>326</Words>
  <Application>Microsoft Office PowerPoint</Application>
  <PresentationFormat>Affichage à l'écran (4:3)</PresentationFormat>
  <Paragraphs>68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Oriel</vt:lpstr>
      <vt:lpstr>Exploration médicale</vt:lpstr>
      <vt:lpstr>LE REPAS BARYTÉ/GORGÉE</vt:lpstr>
      <vt:lpstr>LAVEMENT BARYTÉ</vt:lpstr>
      <vt:lpstr>OGD = OESOPHAGO-GASTRO-DUODÉNOSCOPIE </vt:lpstr>
      <vt:lpstr>LA COLONOSCOPIE</vt:lpstr>
      <vt:lpstr>ÉCHOGRAPHIE</vt:lpstr>
      <vt:lpstr>LA BIOPSIE</vt:lpstr>
      <vt:lpstr>SOINS POST BIOPSIE</vt:lpstr>
    </vt:vector>
  </TitlesOfParts>
  <Company>CSRDN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Exploration médicale</dc:title>
  <dc:creator>Mallette, Catherine</dc:creator>
  <cp:lastModifiedBy>Beaulieu, Daniel</cp:lastModifiedBy>
  <cp:revision>10</cp:revision>
  <dcterms:created xsi:type="dcterms:W3CDTF">2014-04-10T01:21:38Z</dcterms:created>
  <dcterms:modified xsi:type="dcterms:W3CDTF">2018-06-13T16:45:03Z</dcterms:modified>
</cp:coreProperties>
</file>