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1FDF100-2E8D-430D-9CD8-5F351CCB5548}" type="datetimeFigureOut">
              <a:rPr lang="fr-CA" smtClean="0"/>
              <a:t>2017-05-17</a:t>
            </a:fld>
            <a:endParaRPr lang="fr-CA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CA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316E0B-B492-41D1-A6E4-E498582BB792}" type="slidenum">
              <a:rPr lang="fr-CA" smtClean="0"/>
              <a:t>‹N°›</a:t>
            </a:fld>
            <a:endParaRPr lang="fr-CA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media-sciences.com/fr/media/773-video-la-tomodensitometri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media-sciences.com/fr/media/773-video-la-tomodensitometri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IzD5gnoQh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MVTlt53pV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554" y="2420888"/>
            <a:ext cx="3573281" cy="2951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Exploration médicale #2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387912" cy="2875080"/>
          </a:xfrm>
        </p:spPr>
        <p:txBody>
          <a:bodyPr/>
          <a:lstStyle/>
          <a:p>
            <a:endParaRPr lang="fr-CA" dirty="0" smtClean="0"/>
          </a:p>
          <a:p>
            <a:r>
              <a:rPr lang="fr-CA" dirty="0" smtClean="0"/>
              <a:t>Le </a:t>
            </a:r>
            <a:r>
              <a:rPr lang="fr-CA" dirty="0" smtClean="0"/>
              <a:t>scan</a:t>
            </a:r>
          </a:p>
          <a:p>
            <a:r>
              <a:rPr lang="fr-CA" dirty="0" smtClean="0"/>
              <a:t>La résonnance magnétique</a:t>
            </a:r>
          </a:p>
          <a:p>
            <a:r>
              <a:rPr lang="fr-CA" dirty="0" smtClean="0"/>
              <a:t>La scintigraphie</a:t>
            </a:r>
          </a:p>
          <a:p>
            <a:r>
              <a:rPr lang="fr-CA" dirty="0" smtClean="0"/>
              <a:t>Cholécystographie</a:t>
            </a:r>
          </a:p>
          <a:p>
            <a:r>
              <a:rPr lang="fr-CA" dirty="0" err="1" smtClean="0"/>
              <a:t>Cholangiographie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9157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SCAN</a:t>
            </a:r>
            <a:endParaRPr lang="fr-C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fr-CA" sz="2800" dirty="0" smtClean="0"/>
              <a:t>Examen radiologique avec injection d’un liquide contrastant qui reconstruit un organe.</a:t>
            </a:r>
          </a:p>
          <a:p>
            <a:r>
              <a:rPr lang="fr-CA" sz="2400" dirty="0" smtClean="0"/>
              <a:t>Permet de déceler des lésion, calcifications, tumeur et abcès.</a:t>
            </a:r>
          </a:p>
          <a:p>
            <a:pPr marL="82296" indent="0">
              <a:buNone/>
            </a:pPr>
            <a:endParaRPr lang="fr-CA" sz="2400" dirty="0"/>
          </a:p>
          <a:p>
            <a:pPr marL="82296" indent="0">
              <a:buNone/>
            </a:pPr>
            <a:r>
              <a:rPr lang="fr-CA" sz="2400" u="sng" dirty="0" smtClean="0"/>
              <a:t>Soins:</a:t>
            </a:r>
          </a:p>
          <a:p>
            <a:r>
              <a:rPr lang="fr-CA" sz="2400" dirty="0" smtClean="0"/>
              <a:t>s’assurer qu’il n’est pas allergique à l’iode.</a:t>
            </a:r>
          </a:p>
          <a:p>
            <a:r>
              <a:rPr lang="fr-CA" sz="2400" dirty="0" smtClean="0"/>
              <a:t>À jeun minuit la veille</a:t>
            </a:r>
          </a:p>
          <a:p>
            <a:r>
              <a:rPr lang="fr-CA" sz="2400" dirty="0" smtClean="0"/>
              <a:t>Ressentira de la chaleur lors de l’injection</a:t>
            </a:r>
          </a:p>
          <a:p>
            <a:r>
              <a:rPr lang="fr-CA" sz="2400" dirty="0" smtClean="0"/>
              <a:t>Boire </a:t>
            </a:r>
            <a:r>
              <a:rPr lang="fr-CA" sz="2400" dirty="0" err="1" smtClean="0"/>
              <a:t>bcp</a:t>
            </a:r>
            <a:r>
              <a:rPr lang="fr-CA" sz="2400" dirty="0" smtClean="0"/>
              <a:t> post examen (éliminer l’iode)</a:t>
            </a:r>
          </a:p>
          <a:p>
            <a:pPr marL="82296" indent="0">
              <a:buNone/>
            </a:pPr>
            <a:endParaRPr lang="fr-CA" sz="24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580112" y="2929062"/>
            <a:ext cx="3146648" cy="10039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www.edumedia-sciences.com/fr/media/773-video-la-tomodensitometrie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77563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sz="4800" b="1" dirty="0" smtClean="0"/>
              <a:t>LA RÉSONNANCE MAGNÉTIQUE</a:t>
            </a:r>
            <a:endParaRPr lang="fr-CA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endParaRPr lang="fr-CA" dirty="0" smtClean="0"/>
          </a:p>
          <a:p>
            <a:pPr marL="82296" indent="0" algn="ctr">
              <a:buNone/>
            </a:pPr>
            <a:r>
              <a:rPr lang="fr-CA" dirty="0" smtClean="0"/>
              <a:t>Examen </a:t>
            </a:r>
            <a:r>
              <a:rPr lang="fr-CA" dirty="0" smtClean="0"/>
              <a:t>non invasif, sans injection qui permet de voir des coupe du corps</a:t>
            </a:r>
          </a:p>
          <a:p>
            <a:r>
              <a:rPr lang="fr-CA" sz="2800" dirty="0" smtClean="0"/>
              <a:t>Permet de diagnostiquer des anomalies</a:t>
            </a:r>
          </a:p>
          <a:p>
            <a:pPr marL="82296" indent="0">
              <a:buNone/>
            </a:pPr>
            <a:endParaRPr lang="fr-CA" dirty="0"/>
          </a:p>
          <a:p>
            <a:pPr marL="82296" indent="0">
              <a:buNone/>
            </a:pPr>
            <a:r>
              <a:rPr lang="fr-CA" sz="2800" dirty="0" smtClean="0"/>
              <a:t>Soins: </a:t>
            </a:r>
          </a:p>
          <a:p>
            <a:r>
              <a:rPr lang="fr-CA" sz="2800" dirty="0" smtClean="0"/>
              <a:t>Ne porter aucun bijoux</a:t>
            </a:r>
          </a:p>
          <a:p>
            <a:r>
              <a:rPr lang="fr-CA" sz="2800" dirty="0" smtClean="0"/>
              <a:t>Sans douleur, mais long et bruyant</a:t>
            </a:r>
            <a:endParaRPr lang="fr-CA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724128" y="3717032"/>
            <a:ext cx="3002632" cy="1058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www.edumedia-sciences.com/fr/media/773-video-la-tomodensitometrie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10280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5400" b="1" dirty="0" smtClean="0"/>
              <a:t>LA SCINTIGRAPHIE</a:t>
            </a:r>
            <a:endParaRPr lang="fr-CA" sz="54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fr-CA" dirty="0" smtClean="0"/>
              <a:t>Injection de produit radio actif </a:t>
            </a:r>
          </a:p>
          <a:p>
            <a:r>
              <a:rPr lang="fr-CA" sz="2800" dirty="0" smtClean="0"/>
              <a:t>Permet de dépister des cancers, maladies hépatique</a:t>
            </a:r>
            <a:r>
              <a:rPr lang="fr-CA" sz="2400" dirty="0" smtClean="0"/>
              <a:t>s</a:t>
            </a:r>
          </a:p>
          <a:p>
            <a:endParaRPr lang="fr-CA" sz="2400" dirty="0"/>
          </a:p>
          <a:p>
            <a:pPr marL="82296" indent="0">
              <a:buNone/>
            </a:pPr>
            <a:r>
              <a:rPr lang="fr-CA" sz="2400" dirty="0" smtClean="0"/>
              <a:t>Soins:</a:t>
            </a:r>
          </a:p>
          <a:p>
            <a:r>
              <a:rPr lang="fr-CA" sz="2400" dirty="0" smtClean="0"/>
              <a:t>Pas de risque d’irradiation</a:t>
            </a:r>
            <a:endParaRPr lang="fr-CA" sz="2800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868144" y="4149080"/>
            <a:ext cx="278660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www.youtube.com/watch?v=DIzD5gnoQhc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07285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sz="4800" b="1" dirty="0" smtClean="0"/>
              <a:t>CHOLÉCYSTOGRAPHIE</a:t>
            </a:r>
            <a:endParaRPr lang="fr-CA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 algn="ctr">
              <a:buNone/>
            </a:pPr>
            <a:r>
              <a:rPr lang="fr-CA" dirty="0" smtClean="0"/>
              <a:t>Examen de la vésicule biliaire post absorption de comprimé iodé </a:t>
            </a:r>
          </a:p>
          <a:p>
            <a:r>
              <a:rPr lang="fr-CA" sz="2800" dirty="0" smtClean="0"/>
              <a:t>Permet de déceler des calculs biliaires, des tumeurs ou des maladies inflammatoires</a:t>
            </a:r>
          </a:p>
          <a:p>
            <a:endParaRPr lang="fr-CA" sz="2800" dirty="0"/>
          </a:p>
          <a:p>
            <a:pPr marL="82296" indent="0">
              <a:buNone/>
            </a:pPr>
            <a:r>
              <a:rPr lang="fr-CA" sz="2800" dirty="0" smtClean="0"/>
              <a:t>Soins: </a:t>
            </a:r>
          </a:p>
          <a:p>
            <a:r>
              <a:rPr lang="fr-CA" sz="2800" dirty="0" smtClean="0"/>
              <a:t>Préciser: la veille de l’examen prendre 1 repas contenant des matières grasses au dîner et sans gras au souper</a:t>
            </a:r>
          </a:p>
          <a:p>
            <a:r>
              <a:rPr lang="fr-CA" sz="2800" dirty="0" err="1" smtClean="0"/>
              <a:t>Adm</a:t>
            </a:r>
            <a:r>
              <a:rPr lang="fr-CA" sz="2800" dirty="0" smtClean="0"/>
              <a:t> </a:t>
            </a:r>
            <a:r>
              <a:rPr lang="fr-CA" sz="2800" dirty="0" err="1" smtClean="0"/>
              <a:t>Rx</a:t>
            </a:r>
            <a:r>
              <a:rPr lang="fr-CA" sz="2800" dirty="0" smtClean="0"/>
              <a:t> tel que prescrit, vérifier les allergies 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122293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b="1" dirty="0" smtClean="0"/>
              <a:t>CHOLANGIOGRAPHIE PERCUTANÉE</a:t>
            </a:r>
            <a:endParaRPr lang="fr-CA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410200"/>
          </a:xfrm>
        </p:spPr>
        <p:txBody>
          <a:bodyPr/>
          <a:lstStyle/>
          <a:p>
            <a:pPr marL="82296" indent="0" algn="ctr">
              <a:buNone/>
            </a:pPr>
            <a:r>
              <a:rPr lang="fr-CA" dirty="0" smtClean="0"/>
              <a:t> Examen radiologique des canaux biliaires, avec injection de produit contrastant.</a:t>
            </a:r>
          </a:p>
          <a:p>
            <a:r>
              <a:rPr lang="fr-CA" sz="2800" dirty="0" smtClean="0"/>
              <a:t>Déterminer les causes des douleurs et localiser une obstructions</a:t>
            </a:r>
          </a:p>
          <a:p>
            <a:endParaRPr lang="fr-CA" sz="2800" dirty="0"/>
          </a:p>
          <a:p>
            <a:pPr marL="82296" indent="0">
              <a:buNone/>
            </a:pPr>
            <a:r>
              <a:rPr lang="fr-CA" sz="2800" dirty="0" smtClean="0"/>
              <a:t>Soins (pré) : </a:t>
            </a:r>
          </a:p>
          <a:p>
            <a:r>
              <a:rPr lang="fr-CA" sz="2800" dirty="0" smtClean="0"/>
              <a:t>Vérifier les allergies</a:t>
            </a:r>
          </a:p>
          <a:p>
            <a:r>
              <a:rPr lang="fr-CA" sz="2800" dirty="0" smtClean="0"/>
              <a:t>Garder à jeun 8 heures avant (si </a:t>
            </a:r>
            <a:r>
              <a:rPr lang="fr-CA" sz="2800" dirty="0" err="1" smtClean="0"/>
              <a:t>trans</a:t>
            </a:r>
            <a:r>
              <a:rPr lang="fr-CA" sz="2800" dirty="0" smtClean="0"/>
              <a:t> hépatique)</a:t>
            </a:r>
          </a:p>
          <a:p>
            <a:r>
              <a:rPr lang="fr-CA" sz="2800" dirty="0" smtClean="0"/>
              <a:t>Pas de repas avant si </a:t>
            </a:r>
            <a:r>
              <a:rPr lang="fr-CA" sz="2800" dirty="0" err="1" smtClean="0"/>
              <a:t>ft</a:t>
            </a:r>
            <a:r>
              <a:rPr lang="fr-CA" sz="2800" dirty="0" smtClean="0"/>
              <a:t> par un tube hépatique.</a:t>
            </a:r>
          </a:p>
        </p:txBody>
      </p:sp>
    </p:spTree>
    <p:extLst>
      <p:ext uri="{BB962C8B-B14F-4D97-AF65-F5344CB8AC3E}">
        <p14:creationId xmlns:p14="http://schemas.microsoft.com/office/powerpoint/2010/main" val="2378934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fr-CA" dirty="0"/>
              <a:t>Post:</a:t>
            </a:r>
          </a:p>
          <a:p>
            <a:r>
              <a:rPr lang="fr-CA" dirty="0"/>
              <a:t>Garder au lit (x6heures)</a:t>
            </a:r>
          </a:p>
          <a:p>
            <a:r>
              <a:rPr lang="fr-CA" dirty="0" smtClean="0"/>
              <a:t>Surveiller </a:t>
            </a:r>
            <a:r>
              <a:rPr lang="fr-CA" dirty="0" err="1" smtClean="0"/>
              <a:t>s.v</a:t>
            </a:r>
            <a:r>
              <a:rPr lang="fr-CA" dirty="0" smtClean="0"/>
              <a:t> ad stabilité</a:t>
            </a:r>
          </a:p>
          <a:p>
            <a:r>
              <a:rPr lang="fr-CA" dirty="0" smtClean="0"/>
              <a:t>Surveiller le site d’injection</a:t>
            </a:r>
          </a:p>
          <a:p>
            <a:r>
              <a:rPr lang="fr-CA" dirty="0" smtClean="0"/>
              <a:t>Surveiller les signes de péritonite</a:t>
            </a:r>
          </a:p>
          <a:p>
            <a:endParaRPr lang="fr-CA" dirty="0"/>
          </a:p>
          <a:p>
            <a:pPr marL="82296" indent="0">
              <a:buNone/>
            </a:pPr>
            <a:r>
              <a:rPr lang="fr-CA" u="sng" dirty="0" smtClean="0"/>
              <a:t>Si tube en place:</a:t>
            </a:r>
          </a:p>
          <a:p>
            <a:pPr marL="82296" indent="0">
              <a:buNone/>
            </a:pPr>
            <a:r>
              <a:rPr lang="fr-CA" dirty="0" smtClean="0"/>
              <a:t>Surveiller le pansement en place, l’écoulement</a:t>
            </a:r>
            <a:endParaRPr lang="fr-CA" dirty="0"/>
          </a:p>
          <a:p>
            <a:pPr marL="82296" indent="0">
              <a:buNone/>
            </a:pPr>
            <a:endParaRPr lang="fr-CA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4788024" y="5781164"/>
            <a:ext cx="3794720" cy="601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www.youtube.com/watch?v=lMVTlt53pVM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4230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8583</TotalTime>
  <Words>279</Words>
  <Application>Microsoft Office PowerPoint</Application>
  <PresentationFormat>Affichage à l'écran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Solstice</vt:lpstr>
      <vt:lpstr>Exploration médicale #2</vt:lpstr>
      <vt:lpstr>LE SCAN</vt:lpstr>
      <vt:lpstr>LA RÉSONNANCE MAGNÉTIQUE</vt:lpstr>
      <vt:lpstr>LA SCINTIGRAPHIE</vt:lpstr>
      <vt:lpstr>CHOLÉCYSTOGRAPHIE</vt:lpstr>
      <vt:lpstr>CHOLANGIOGRAPHIE PERCUTANÉE</vt:lpstr>
      <vt:lpstr>Présentation PowerPoint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Exploration médicale #2</dc:title>
  <dc:creator>Mallette, Catherine</dc:creator>
  <cp:lastModifiedBy>Beaulieu, Daniel</cp:lastModifiedBy>
  <cp:revision>8</cp:revision>
  <dcterms:created xsi:type="dcterms:W3CDTF">2014-04-22T01:03:22Z</dcterms:created>
  <dcterms:modified xsi:type="dcterms:W3CDTF">2017-05-23T16:19:15Z</dcterms:modified>
</cp:coreProperties>
</file>