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84" r:id="rId4"/>
  </p:sldMasterIdLst>
  <p:notesMasterIdLst>
    <p:notesMasterId r:id="rId20"/>
  </p:notesMasterIdLst>
  <p:handoutMasterIdLst>
    <p:handoutMasterId r:id="rId21"/>
  </p:handoutMasterIdLst>
  <p:sldIdLst>
    <p:sldId id="391" r:id="rId5"/>
    <p:sldId id="290" r:id="rId6"/>
    <p:sldId id="291" r:id="rId7"/>
    <p:sldId id="378" r:id="rId8"/>
    <p:sldId id="379" r:id="rId9"/>
    <p:sldId id="387" r:id="rId10"/>
    <p:sldId id="388" r:id="rId11"/>
    <p:sldId id="389" r:id="rId12"/>
    <p:sldId id="390" r:id="rId13"/>
    <p:sldId id="392" r:id="rId14"/>
    <p:sldId id="393" r:id="rId15"/>
    <p:sldId id="394" r:id="rId16"/>
    <p:sldId id="395" r:id="rId17"/>
    <p:sldId id="396" r:id="rId18"/>
    <p:sldId id="397" r:id="rId19"/>
  </p:sldIdLst>
  <p:sldSz cx="12192000" cy="6858000"/>
  <p:notesSz cx="6858000" cy="9144000"/>
  <p:defaultTextStyle>
    <a:defPPr rtl="0">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01449"/>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345" autoAdjust="0"/>
    <p:restoredTop sz="93725" autoAdjust="0"/>
  </p:normalViewPr>
  <p:slideViewPr>
    <p:cSldViewPr snapToGrid="0">
      <p:cViewPr varScale="1">
        <p:scale>
          <a:sx n="72" d="100"/>
          <a:sy n="72" d="100"/>
        </p:scale>
        <p:origin x="564" y="66"/>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83" d="100"/>
          <a:sy n="83" d="100"/>
        </p:scale>
        <p:origin x="3918"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DA47A63F-9D06-479D-A04D-717692D4326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fr-FR"/>
          </a:p>
        </p:txBody>
      </p:sp>
      <p:sp>
        <p:nvSpPr>
          <p:cNvPr id="3" name="Espace réservé de la date 2">
            <a:extLst>
              <a:ext uri="{FF2B5EF4-FFF2-40B4-BE49-F238E27FC236}">
                <a16:creationId xmlns:a16="http://schemas.microsoft.com/office/drawing/2014/main" id="{C51F70DC-6EDE-457C-B55A-39AC7DE41A3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6A1EFF07-B5E2-443F-9F2C-CD82912C5BC5}" type="datetime1">
              <a:rPr lang="fr-FR" smtClean="0"/>
              <a:t>02/05/2024</a:t>
            </a:fld>
            <a:endParaRPr lang="fr-FR" dirty="0"/>
          </a:p>
        </p:txBody>
      </p:sp>
      <p:sp>
        <p:nvSpPr>
          <p:cNvPr id="4" name="Espace réservé du pied de page 3">
            <a:extLst>
              <a:ext uri="{FF2B5EF4-FFF2-40B4-BE49-F238E27FC236}">
                <a16:creationId xmlns:a16="http://schemas.microsoft.com/office/drawing/2014/main" id="{146987CF-42F5-4BB0-AD0D-1D64C359446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fr-FR"/>
          </a:p>
        </p:txBody>
      </p:sp>
      <p:sp>
        <p:nvSpPr>
          <p:cNvPr id="5" name="Espace réservé du numéro de diapositive 4">
            <a:extLst>
              <a:ext uri="{FF2B5EF4-FFF2-40B4-BE49-F238E27FC236}">
                <a16:creationId xmlns:a16="http://schemas.microsoft.com/office/drawing/2014/main" id="{22368FB4-296C-4F8C-BFA3-D7C3AD617B6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8F555657-0A12-495F-9FFA-D8F7554E7C39}" type="slidenum">
              <a:rPr lang="fr-FR" smtClean="0"/>
              <a:t>‹N°›</a:t>
            </a:fld>
            <a:endParaRPr lang="fr-FR"/>
          </a:p>
        </p:txBody>
      </p:sp>
    </p:spTree>
    <p:extLst>
      <p:ext uri="{BB962C8B-B14F-4D97-AF65-F5344CB8AC3E}">
        <p14:creationId xmlns:p14="http://schemas.microsoft.com/office/powerpoint/2010/main" val="176643222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fr-FR" noProof="0"/>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013849-34E9-4E79-B289-A2572787FD62}" type="datetime1">
              <a:rPr lang="fr-FR" smtClean="0"/>
              <a:pPr/>
              <a:t>02/05/2024</a:t>
            </a:fld>
            <a:endParaRPr lang="fr-FR" dirty="0"/>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fr-FR" noProof="0"/>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fr-FR" noProof="0"/>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E2780FBB-F712-42E7-8C2F-226D98798B3F}" type="slidenum">
              <a:rPr lang="fr-FR" noProof="0" smtClean="0"/>
              <a:t>‹N°›</a:t>
            </a:fld>
            <a:endParaRPr lang="fr-FR" noProof="0"/>
          </a:p>
        </p:txBody>
      </p:sp>
    </p:spTree>
    <p:extLst>
      <p:ext uri="{BB962C8B-B14F-4D97-AF65-F5344CB8AC3E}">
        <p14:creationId xmlns:p14="http://schemas.microsoft.com/office/powerpoint/2010/main" val="256715350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re">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B3FB0C32-F044-4939-92E4-8BA39B7A391A}"/>
              </a:ext>
              <a:ext uri="{C183D7F6-B498-43B3-948B-1728B52AA6E4}">
                <adec:decorative xmlns:adec="http://schemas.microsoft.com/office/drawing/2017/decorative" val="1"/>
              </a:ext>
            </a:extLst>
          </p:cNvPr>
          <p:cNvSpPr/>
          <p:nvPr userDrawn="1"/>
        </p:nvSpPr>
        <p:spPr>
          <a:xfrm>
            <a:off x="3050" y="-66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2" name="Rectangle 11">
            <a:extLst>
              <a:ext uri="{FF2B5EF4-FFF2-40B4-BE49-F238E27FC236}">
                <a16:creationId xmlns:a16="http://schemas.microsoft.com/office/drawing/2014/main" id="{6584BE8A-3E34-4967-9E7C-13EC8F6A990A}"/>
              </a:ext>
              <a:ext uri="{C183D7F6-B498-43B3-948B-1728B52AA6E4}">
                <adec:decorative xmlns:adec="http://schemas.microsoft.com/office/drawing/2017/decorative" val="1"/>
              </a:ext>
            </a:extLst>
          </p:cNvPr>
          <p:cNvSpPr/>
          <p:nvPr userDrawn="1"/>
        </p:nvSpPr>
        <p:spPr>
          <a:xfrm>
            <a:off x="3050" y="-663"/>
            <a:ext cx="12188952" cy="6858000"/>
          </a:xfrm>
          <a:prstGeom prst="rect">
            <a:avLst/>
          </a:prstGeom>
          <a:gradFill flip="none" rotWithShape="1">
            <a:gsLst>
              <a:gs pos="0">
                <a:schemeClr val="accent2">
                  <a:alpha val="60000"/>
                </a:schemeClr>
              </a:gs>
              <a:gs pos="100000">
                <a:schemeClr val="accent1">
                  <a:alpha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3" name="Rectangle 12">
            <a:extLst>
              <a:ext uri="{FF2B5EF4-FFF2-40B4-BE49-F238E27FC236}">
                <a16:creationId xmlns:a16="http://schemas.microsoft.com/office/drawing/2014/main" id="{99BFF676-EC35-4FFD-8894-CA4F2830700A}"/>
              </a:ext>
              <a:ext uri="{C183D7F6-B498-43B3-948B-1728B52AA6E4}">
                <adec:decorative xmlns:adec="http://schemas.microsoft.com/office/drawing/2017/decorative" val="1"/>
              </a:ext>
            </a:extLst>
          </p:cNvPr>
          <p:cNvSpPr/>
          <p:nvPr userDrawn="1"/>
        </p:nvSpPr>
        <p:spPr>
          <a:xfrm>
            <a:off x="3050" y="0"/>
            <a:ext cx="12188952" cy="6858000"/>
          </a:xfrm>
          <a:prstGeom prst="rect">
            <a:avLst/>
          </a:prstGeom>
          <a:solidFill>
            <a:schemeClr val="bg2">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4" name="Ovale 13">
            <a:extLst>
              <a:ext uri="{FF2B5EF4-FFF2-40B4-BE49-F238E27FC236}">
                <a16:creationId xmlns:a16="http://schemas.microsoft.com/office/drawing/2014/main" id="{32DA1557-E095-4C82-B659-3AF550080BB1}"/>
              </a:ext>
              <a:ext uri="{C183D7F6-B498-43B3-948B-1728B52AA6E4}">
                <adec:decorative xmlns:adec="http://schemas.microsoft.com/office/drawing/2017/decorative" val="1"/>
              </a:ext>
            </a:extLst>
          </p:cNvPr>
          <p:cNvSpPr/>
          <p:nvPr userDrawn="1"/>
        </p:nvSpPr>
        <p:spPr>
          <a:xfrm rot="16200000">
            <a:off x="2746250" y="-663"/>
            <a:ext cx="6857999" cy="6857998"/>
          </a:xfrm>
          <a:prstGeom prst="ellipse">
            <a:avLst/>
          </a:prstGeom>
          <a:gradFill>
            <a:gsLst>
              <a:gs pos="0">
                <a:schemeClr val="accent1">
                  <a:lumMod val="20000"/>
                  <a:lumOff val="80000"/>
                  <a:alpha val="40000"/>
                </a:schemeClr>
              </a:gs>
              <a:gs pos="100000">
                <a:schemeClr val="accent1">
                  <a:alpha val="40000"/>
                </a:schemeClr>
              </a:gs>
            </a:gsLst>
            <a:lin ang="2700000" scaled="1"/>
          </a:gradFill>
          <a:ln>
            <a:noFill/>
          </a:ln>
          <a:effectLst>
            <a:softEdge rad="520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5" name="Ovale 14">
            <a:extLst>
              <a:ext uri="{FF2B5EF4-FFF2-40B4-BE49-F238E27FC236}">
                <a16:creationId xmlns:a16="http://schemas.microsoft.com/office/drawing/2014/main" id="{9F34E5EF-94D7-4AE0-BDD1-81A3ECDE614C}"/>
              </a:ext>
              <a:ext uri="{C183D7F6-B498-43B3-948B-1728B52AA6E4}">
                <adec:decorative xmlns:adec="http://schemas.microsoft.com/office/drawing/2017/decorative" val="1"/>
              </a:ext>
            </a:extLst>
          </p:cNvPr>
          <p:cNvSpPr/>
          <p:nvPr userDrawn="1"/>
        </p:nvSpPr>
        <p:spPr>
          <a:xfrm rot="16200000">
            <a:off x="77040" y="1193411"/>
            <a:ext cx="5589934" cy="5737916"/>
          </a:xfrm>
          <a:prstGeom prst="ellipse">
            <a:avLst/>
          </a:prstGeom>
          <a:gradFill>
            <a:gsLst>
              <a:gs pos="0">
                <a:schemeClr val="accent1">
                  <a:alpha val="40000"/>
                </a:schemeClr>
              </a:gs>
              <a:gs pos="100000">
                <a:schemeClr val="accent5">
                  <a:alpha val="20000"/>
                </a:schemeClr>
              </a:gs>
            </a:gsLst>
            <a:lin ang="2700000" scaled="1"/>
          </a:gradFill>
          <a:ln>
            <a:noFill/>
          </a:ln>
          <a:effectLst>
            <a:softEdge rad="952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6" name="Ovale 15">
            <a:extLst>
              <a:ext uri="{FF2B5EF4-FFF2-40B4-BE49-F238E27FC236}">
                <a16:creationId xmlns:a16="http://schemas.microsoft.com/office/drawing/2014/main" id="{D829E57E-3199-4AAA-B2D5-F93264FDA0B5}"/>
              </a:ext>
              <a:ext uri="{C183D7F6-B498-43B3-948B-1728B52AA6E4}">
                <adec:decorative xmlns:adec="http://schemas.microsoft.com/office/drawing/2017/decorative" val="1"/>
              </a:ext>
            </a:extLst>
          </p:cNvPr>
          <p:cNvSpPr/>
          <p:nvPr userDrawn="1"/>
        </p:nvSpPr>
        <p:spPr>
          <a:xfrm rot="16200000">
            <a:off x="6442672" y="193606"/>
            <a:ext cx="5760743" cy="5737917"/>
          </a:xfrm>
          <a:prstGeom prst="ellipse">
            <a:avLst/>
          </a:prstGeom>
          <a:gradFill>
            <a:gsLst>
              <a:gs pos="0">
                <a:schemeClr val="accent1">
                  <a:alpha val="20000"/>
                </a:schemeClr>
              </a:gs>
              <a:gs pos="100000">
                <a:schemeClr val="accent5">
                  <a:alpha val="40000"/>
                </a:schemeClr>
              </a:gs>
            </a:gsLst>
            <a:lin ang="2700000" scaled="1"/>
          </a:gradFill>
          <a:ln>
            <a:noFill/>
          </a:ln>
          <a:effectLst>
            <a:softEdge rad="10033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pic>
        <p:nvPicPr>
          <p:cNvPr id="17" name="Image 16" descr="Balise=Photo de client&#10;Rogner=1&#10;Aligner=N/A">
            <a:extLst>
              <a:ext uri="{FF2B5EF4-FFF2-40B4-BE49-F238E27FC236}">
                <a16:creationId xmlns:a16="http://schemas.microsoft.com/office/drawing/2014/main" id="{8A791822-0971-4E61-A5E4-9AAD258F58E3}"/>
              </a:ext>
            </a:extLst>
          </p:cNvPr>
          <p:cNvPicPr>
            <a:picLocks/>
          </p:cNvPicPr>
          <p:nvPr userDrawn="1"/>
        </p:nvPicPr>
        <p:blipFill>
          <a:blip r:embed="rId2">
            <a:alphaModFix amt="20000"/>
            <a:extLst>
              <a:ext uri="{28A0092B-C50C-407E-A947-70E740481C1C}">
                <a14:useLocalDpi xmlns:a14="http://schemas.microsoft.com/office/drawing/2010/main" val="0"/>
              </a:ext>
            </a:extLst>
          </a:blip>
          <a:stretch>
            <a:fillRect/>
          </a:stretch>
        </p:blipFill>
        <p:spPr>
          <a:xfrm>
            <a:off x="3048" y="-663"/>
            <a:ext cx="12188952" cy="6858000"/>
          </a:xfrm>
          <a:prstGeom prst="rect">
            <a:avLst/>
          </a:prstGeom>
        </p:spPr>
      </p:pic>
      <p:sp>
        <p:nvSpPr>
          <p:cNvPr id="18" name="Titre 1">
            <a:extLst>
              <a:ext uri="{FF2B5EF4-FFF2-40B4-BE49-F238E27FC236}">
                <a16:creationId xmlns:a16="http://schemas.microsoft.com/office/drawing/2014/main" id="{B86D7D99-F789-4EDA-861D-B6B994F05F1D}"/>
              </a:ext>
            </a:extLst>
          </p:cNvPr>
          <p:cNvSpPr>
            <a:spLocks noGrp="1"/>
          </p:cNvSpPr>
          <p:nvPr>
            <p:ph type="ctrTitle"/>
          </p:nvPr>
        </p:nvSpPr>
        <p:spPr>
          <a:xfrm>
            <a:off x="1527050" y="1121700"/>
            <a:ext cx="9144000" cy="2387600"/>
          </a:xfrm>
        </p:spPr>
        <p:txBody>
          <a:bodyPr rtlCol="0"/>
          <a:lstStyle>
            <a:lvl1pPr algn="ctr">
              <a:defRPr>
                <a:solidFill>
                  <a:schemeClr val="bg1"/>
                </a:solidFill>
              </a:defRPr>
            </a:lvl1pPr>
          </a:lstStyle>
          <a:p>
            <a:pPr rtl="0"/>
            <a:r>
              <a:rPr lang="fr-FR" noProof="0">
                <a:solidFill>
                  <a:srgbClr val="FFFFFF"/>
                </a:solidFill>
                <a:effectLst>
                  <a:outerShdw blurRad="38100" dist="38100" dir="2700000" algn="tl">
                    <a:srgbClr val="000000">
                      <a:alpha val="43137"/>
                    </a:srgbClr>
                  </a:outerShdw>
                </a:effectLst>
                <a:ea typeface="Cambria" panose="02040503050406030204" pitchFamily="18" charset="0"/>
                <a:cs typeface="Sabon Next LT" panose="020B0502040204020203" pitchFamily="2" charset="0"/>
              </a:rPr>
              <a:t>Modifiez le style du titre</a:t>
            </a:r>
          </a:p>
        </p:txBody>
      </p:sp>
      <p:sp>
        <p:nvSpPr>
          <p:cNvPr id="20" name="Espace réservé du texte 12">
            <a:extLst>
              <a:ext uri="{FF2B5EF4-FFF2-40B4-BE49-F238E27FC236}">
                <a16:creationId xmlns:a16="http://schemas.microsoft.com/office/drawing/2014/main" id="{2B39487B-EA73-4D7B-93AA-D63B49F4DA7F}"/>
              </a:ext>
            </a:extLst>
          </p:cNvPr>
          <p:cNvSpPr>
            <a:spLocks noGrp="1"/>
          </p:cNvSpPr>
          <p:nvPr>
            <p:ph type="body" sz="quarter" idx="15" hasCustomPrompt="1"/>
          </p:nvPr>
        </p:nvSpPr>
        <p:spPr>
          <a:xfrm>
            <a:off x="1527050" y="3600450"/>
            <a:ext cx="9144000" cy="2451100"/>
          </a:xfrm>
        </p:spPr>
        <p:txBody>
          <a:bodyPr rtlCol="0">
            <a:normAutofit/>
          </a:bodyPr>
          <a:lstStyle>
            <a:lvl1pPr marL="0" indent="0" algn="ctr">
              <a:buNone/>
              <a:defRPr sz="2800">
                <a:solidFill>
                  <a:schemeClr val="bg1"/>
                </a:solidFill>
                <a:effectLst/>
                <a:latin typeface="+mn-lt"/>
              </a:defRPr>
            </a:lvl1pPr>
          </a:lstStyle>
          <a:p>
            <a:pPr lvl="0" rtl="0"/>
            <a:r>
              <a:rPr lang="fr-FR" noProof="0"/>
              <a:t>Modifiez les styles du texte</a:t>
            </a:r>
          </a:p>
        </p:txBody>
      </p:sp>
    </p:spTree>
    <p:extLst>
      <p:ext uri="{BB962C8B-B14F-4D97-AF65-F5344CB8AC3E}">
        <p14:creationId xmlns:p14="http://schemas.microsoft.com/office/powerpoint/2010/main" val="11555448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Résumé">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118B9F00-8450-475B-B155-993BAF212AF6}"/>
              </a:ext>
            </a:extLst>
          </p:cNvPr>
          <p:cNvSpPr>
            <a:spLocks noGrp="1"/>
          </p:cNvSpPr>
          <p:nvPr>
            <p:ph type="dt" sz="half" idx="10"/>
          </p:nvPr>
        </p:nvSpPr>
        <p:spPr/>
        <p:txBody>
          <a:bodyPr rtlCol="0"/>
          <a:lstStyle/>
          <a:p>
            <a:pPr rtl="0"/>
            <a:r>
              <a:rPr lang="fr-FR" noProof="0"/>
              <a:t>1/3/20XX</a:t>
            </a:r>
          </a:p>
        </p:txBody>
      </p:sp>
      <p:sp>
        <p:nvSpPr>
          <p:cNvPr id="3" name="Espace réservé du pied de page 2">
            <a:extLst>
              <a:ext uri="{FF2B5EF4-FFF2-40B4-BE49-F238E27FC236}">
                <a16:creationId xmlns:a16="http://schemas.microsoft.com/office/drawing/2014/main" id="{5C0FDDA3-8E6F-42F7-BFBE-7FA9C647CA4E}"/>
              </a:ext>
            </a:extLst>
          </p:cNvPr>
          <p:cNvSpPr>
            <a:spLocks noGrp="1"/>
          </p:cNvSpPr>
          <p:nvPr>
            <p:ph type="ftr" sz="quarter" idx="11"/>
          </p:nvPr>
        </p:nvSpPr>
        <p:spPr/>
        <p:txBody>
          <a:bodyPr rtlCol="0"/>
          <a:lstStyle/>
          <a:p>
            <a:pPr rtl="0"/>
            <a:r>
              <a:rPr lang="fr-FR" noProof="0"/>
              <a:t>EXEMPLE DE TEXTE DE PIED DE PAGE</a:t>
            </a:r>
          </a:p>
        </p:txBody>
      </p:sp>
      <p:sp>
        <p:nvSpPr>
          <p:cNvPr id="4" name="Espace réservé du numéro de diapositive 3">
            <a:extLst>
              <a:ext uri="{FF2B5EF4-FFF2-40B4-BE49-F238E27FC236}">
                <a16:creationId xmlns:a16="http://schemas.microsoft.com/office/drawing/2014/main" id="{B6C8E678-81B8-4356-9624-A0B999536312}"/>
              </a:ext>
            </a:extLst>
          </p:cNvPr>
          <p:cNvSpPr>
            <a:spLocks noGrp="1"/>
          </p:cNvSpPr>
          <p:nvPr>
            <p:ph type="sldNum" sz="quarter" idx="12"/>
          </p:nvPr>
        </p:nvSpPr>
        <p:spPr/>
        <p:txBody>
          <a:bodyPr rtlCol="0"/>
          <a:lstStyle/>
          <a:p>
            <a:pPr rtl="0"/>
            <a:fld id="{28844951-7827-47D4-8276-7DDE1FA7D85A}" type="slidenum">
              <a:rPr lang="fr-FR" noProof="0" smtClean="0"/>
              <a:t>‹N°›</a:t>
            </a:fld>
            <a:endParaRPr lang="fr-FR" noProof="0"/>
          </a:p>
        </p:txBody>
      </p:sp>
      <p:sp>
        <p:nvSpPr>
          <p:cNvPr id="6" name="Titre 1">
            <a:extLst>
              <a:ext uri="{FF2B5EF4-FFF2-40B4-BE49-F238E27FC236}">
                <a16:creationId xmlns:a16="http://schemas.microsoft.com/office/drawing/2014/main" id="{673294AE-7408-47DB-898D-41F8C069B42E}"/>
              </a:ext>
            </a:extLst>
          </p:cNvPr>
          <p:cNvSpPr>
            <a:spLocks noGrp="1"/>
          </p:cNvSpPr>
          <p:nvPr>
            <p:ph type="title"/>
          </p:nvPr>
        </p:nvSpPr>
        <p:spPr>
          <a:xfrm>
            <a:off x="841248" y="857251"/>
            <a:ext cx="6156051" cy="2076450"/>
          </a:xfrm>
        </p:spPr>
        <p:txBody>
          <a:bodyPr rtlCol="0" anchor="b">
            <a:normAutofit/>
          </a:bodyPr>
          <a:lstStyle/>
          <a:p>
            <a:pPr rtl="0"/>
            <a:r>
              <a:rPr lang="fr-FR" sz="4400" noProof="0">
                <a:gradFill flip="none" rotWithShape="1">
                  <a:gsLst>
                    <a:gs pos="0">
                      <a:schemeClr val="accent5">
                        <a:alpha val="70000"/>
                      </a:schemeClr>
                    </a:gs>
                    <a:gs pos="100000">
                      <a:schemeClr val="accent1">
                        <a:alpha val="70000"/>
                      </a:schemeClr>
                    </a:gs>
                  </a:gsLst>
                  <a:lin ang="0" scaled="1"/>
                  <a:tileRect/>
                </a:gradFill>
              </a:rPr>
              <a:t>Modifiez le style du titre</a:t>
            </a:r>
          </a:p>
        </p:txBody>
      </p:sp>
      <p:sp>
        <p:nvSpPr>
          <p:cNvPr id="7" name="Espace réservé du contenu 2">
            <a:extLst>
              <a:ext uri="{FF2B5EF4-FFF2-40B4-BE49-F238E27FC236}">
                <a16:creationId xmlns:a16="http://schemas.microsoft.com/office/drawing/2014/main" id="{E973052A-4118-4E04-81F8-A44EC172FE46}"/>
              </a:ext>
            </a:extLst>
          </p:cNvPr>
          <p:cNvSpPr>
            <a:spLocks noGrp="1"/>
          </p:cNvSpPr>
          <p:nvPr>
            <p:ph idx="1"/>
          </p:nvPr>
        </p:nvSpPr>
        <p:spPr>
          <a:xfrm>
            <a:off x="841247" y="3190875"/>
            <a:ext cx="6156052" cy="2986087"/>
          </a:xfrm>
        </p:spPr>
        <p:txBody>
          <a:bodyPr rtlCol="0">
            <a:normAutofit/>
          </a:bodyPr>
          <a:lstStyle>
            <a:lvl1pPr marL="0" indent="0">
              <a:buNone/>
              <a:defRPr sz="2200"/>
            </a:lvl1pPr>
          </a:lstStyle>
          <a:p>
            <a:pPr marL="228600" lvl="0" indent="-228600" rtl="0"/>
            <a:r>
              <a:rPr lang="fr-FR" sz="2000" noProof="0">
                <a:solidFill>
                  <a:schemeClr val="tx2">
                    <a:alpha val="60000"/>
                  </a:schemeClr>
                </a:solidFill>
              </a:rPr>
              <a:t>Cliquez pour modifier les styles du texte du masque</a:t>
            </a:r>
          </a:p>
        </p:txBody>
      </p:sp>
      <p:sp>
        <p:nvSpPr>
          <p:cNvPr id="10" name="Espace réservé de la date 3">
            <a:extLst>
              <a:ext uri="{FF2B5EF4-FFF2-40B4-BE49-F238E27FC236}">
                <a16:creationId xmlns:a16="http://schemas.microsoft.com/office/drawing/2014/main" id="{8988D1E1-6064-4D6A-9EB1-578E20A2A0ED}"/>
              </a:ext>
            </a:extLst>
          </p:cNvPr>
          <p:cNvSpPr txBox="1">
            <a:spLocks/>
          </p:cNvSpPr>
          <p:nvPr userDrawn="1"/>
        </p:nvSpPr>
        <p:spPr>
          <a:xfrm>
            <a:off x="841248" y="6429375"/>
            <a:ext cx="2646725" cy="365125"/>
          </a:xfrm>
          <a:prstGeom prst="rect">
            <a:avLst/>
          </a:prstGeom>
        </p:spPr>
        <p:txBody>
          <a:bodyPr vert="horz" lIns="91440" tIns="45720" rIns="91440" bIns="45720" rtlCol="0" anchor="ctr"/>
          <a:lstStyle>
            <a:defPPr>
              <a:defRPr lang="en-US"/>
            </a:defPPr>
            <a:lvl1pPr marL="0" algn="l" defTabSz="914400" rtl="0" eaLnBrk="1" latinLnBrk="0" hangingPunct="1">
              <a:defRPr sz="900" kern="1200" cap="all" spc="150"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r>
              <a:rPr lang="fr-FR" noProof="0">
                <a:solidFill>
                  <a:schemeClr val="tx2">
                    <a:alpha val="60000"/>
                  </a:schemeClr>
                </a:solidFill>
              </a:rPr>
              <a:t>1/3/20XX</a:t>
            </a:r>
          </a:p>
        </p:txBody>
      </p:sp>
      <p:sp>
        <p:nvSpPr>
          <p:cNvPr id="11" name="Espace réservé du pied de page 4">
            <a:extLst>
              <a:ext uri="{FF2B5EF4-FFF2-40B4-BE49-F238E27FC236}">
                <a16:creationId xmlns:a16="http://schemas.microsoft.com/office/drawing/2014/main" id="{BD47C5CB-0317-4DC6-A76F-38A5BB1FD1C2}"/>
              </a:ext>
            </a:extLst>
          </p:cNvPr>
          <p:cNvSpPr txBox="1">
            <a:spLocks/>
          </p:cNvSpPr>
          <p:nvPr userDrawn="1"/>
        </p:nvSpPr>
        <p:spPr>
          <a:xfrm>
            <a:off x="4044696" y="6429375"/>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900" kern="1200" cap="all" spc="150"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r>
              <a:rPr lang="fr-FR" noProof="0">
                <a:solidFill>
                  <a:schemeClr val="tx2">
                    <a:alpha val="60000"/>
                  </a:schemeClr>
                </a:solidFill>
              </a:rPr>
              <a:t>Exemple de texte de pied de page</a:t>
            </a:r>
          </a:p>
        </p:txBody>
      </p:sp>
      <p:sp>
        <p:nvSpPr>
          <p:cNvPr id="12" name="Espace réservé du numéro de diapositive 5">
            <a:extLst>
              <a:ext uri="{FF2B5EF4-FFF2-40B4-BE49-F238E27FC236}">
                <a16:creationId xmlns:a16="http://schemas.microsoft.com/office/drawing/2014/main" id="{8CCF6E15-0BE7-453B-BBD4-B379C390AD22}"/>
              </a:ext>
            </a:extLst>
          </p:cNvPr>
          <p:cNvSpPr txBox="1">
            <a:spLocks/>
          </p:cNvSpPr>
          <p:nvPr userDrawn="1"/>
        </p:nvSpPr>
        <p:spPr>
          <a:xfrm>
            <a:off x="8613648" y="6429375"/>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900" kern="1200" cap="all" spc="150"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fld id="{28844951-7827-47D4-8276-7DDE1FA7D85A}" type="slidenum">
              <a:rPr lang="fr-FR" noProof="0" smtClean="0">
                <a:solidFill>
                  <a:schemeClr val="tx2">
                    <a:alpha val="60000"/>
                  </a:schemeClr>
                </a:solidFill>
              </a:rPr>
              <a:pPr rtl="0"/>
              <a:t>‹N°›</a:t>
            </a:fld>
            <a:endParaRPr lang="fr-FR" noProof="0">
              <a:solidFill>
                <a:schemeClr val="tx2">
                  <a:alpha val="60000"/>
                </a:schemeClr>
              </a:solidFill>
            </a:endParaRPr>
          </a:p>
        </p:txBody>
      </p:sp>
      <p:sp>
        <p:nvSpPr>
          <p:cNvPr id="14" name="Espace réservé d’image 13">
            <a:extLst>
              <a:ext uri="{FF2B5EF4-FFF2-40B4-BE49-F238E27FC236}">
                <a16:creationId xmlns:a16="http://schemas.microsoft.com/office/drawing/2014/main" id="{0E092228-4487-4E3A-AEE3-12DC34A061E2}"/>
              </a:ext>
            </a:extLst>
          </p:cNvPr>
          <p:cNvSpPr>
            <a:spLocks noGrp="1"/>
          </p:cNvSpPr>
          <p:nvPr>
            <p:ph type="pic" sz="quarter" idx="13"/>
          </p:nvPr>
        </p:nvSpPr>
        <p:spPr>
          <a:xfrm>
            <a:off x="7424928" y="484632"/>
            <a:ext cx="4279392" cy="2862072"/>
          </a:xfrm>
          <a:solidFill>
            <a:schemeClr val="accent6"/>
          </a:solidFill>
        </p:spPr>
        <p:txBody>
          <a:bodyPr rtlCol="0"/>
          <a:lstStyle/>
          <a:p>
            <a:pPr rtl="0"/>
            <a:r>
              <a:rPr lang="fr-FR" noProof="0"/>
              <a:t>Cliquez sur l'icône pour ajouter une image</a:t>
            </a:r>
          </a:p>
        </p:txBody>
      </p:sp>
      <p:sp>
        <p:nvSpPr>
          <p:cNvPr id="15" name="Espace réservé d’image 13">
            <a:extLst>
              <a:ext uri="{FF2B5EF4-FFF2-40B4-BE49-F238E27FC236}">
                <a16:creationId xmlns:a16="http://schemas.microsoft.com/office/drawing/2014/main" id="{6AB20921-6E7F-4BD8-9399-D18CABB64B9A}"/>
              </a:ext>
            </a:extLst>
          </p:cNvPr>
          <p:cNvSpPr>
            <a:spLocks noGrp="1"/>
          </p:cNvSpPr>
          <p:nvPr>
            <p:ph type="pic" sz="quarter" idx="14"/>
          </p:nvPr>
        </p:nvSpPr>
        <p:spPr>
          <a:xfrm>
            <a:off x="7424928" y="3511296"/>
            <a:ext cx="4279392" cy="2862072"/>
          </a:xfrm>
          <a:solidFill>
            <a:schemeClr val="accent6"/>
          </a:solidFill>
        </p:spPr>
        <p:txBody>
          <a:bodyPr rtlCol="0"/>
          <a:lstStyle/>
          <a:p>
            <a:pPr rtl="0"/>
            <a:r>
              <a:rPr lang="fr-FR" noProof="0"/>
              <a:t>Cliquez sur l'icône pour ajouter une image</a:t>
            </a:r>
          </a:p>
        </p:txBody>
      </p:sp>
    </p:spTree>
    <p:extLst>
      <p:ext uri="{BB962C8B-B14F-4D97-AF65-F5344CB8AC3E}">
        <p14:creationId xmlns:p14="http://schemas.microsoft.com/office/powerpoint/2010/main" val="42304300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Fermeture">
    <p:spTree>
      <p:nvGrpSpPr>
        <p:cNvPr id="1" name=""/>
        <p:cNvGrpSpPr/>
        <p:nvPr/>
      </p:nvGrpSpPr>
      <p:grpSpPr>
        <a:xfrm>
          <a:off x="0" y="0"/>
          <a:ext cx="0" cy="0"/>
          <a:chOff x="0" y="0"/>
          <a:chExt cx="0" cy="0"/>
        </a:xfrm>
      </p:grpSpPr>
      <p:sp>
        <p:nvSpPr>
          <p:cNvPr id="7" name="Titre 1">
            <a:extLst>
              <a:ext uri="{FF2B5EF4-FFF2-40B4-BE49-F238E27FC236}">
                <a16:creationId xmlns:a16="http://schemas.microsoft.com/office/drawing/2014/main" id="{0022B425-A1C3-4DFE-BF49-1B9F96D46B2A}"/>
              </a:ext>
            </a:extLst>
          </p:cNvPr>
          <p:cNvSpPr>
            <a:spLocks noGrp="1"/>
          </p:cNvSpPr>
          <p:nvPr>
            <p:ph type="title"/>
          </p:nvPr>
        </p:nvSpPr>
        <p:spPr>
          <a:xfrm>
            <a:off x="841248" y="3893769"/>
            <a:ext cx="5992550" cy="2319306"/>
          </a:xfrm>
        </p:spPr>
        <p:txBody>
          <a:bodyPr rtlCol="0" anchor="t">
            <a:normAutofit/>
          </a:bodyPr>
          <a:lstStyle/>
          <a:p>
            <a:pPr rtl="0"/>
            <a:r>
              <a:rPr lang="fr-FR" sz="4400" noProof="0">
                <a:gradFill flip="none" rotWithShape="1">
                  <a:gsLst>
                    <a:gs pos="0">
                      <a:schemeClr val="accent5">
                        <a:alpha val="70000"/>
                      </a:schemeClr>
                    </a:gs>
                    <a:gs pos="100000">
                      <a:schemeClr val="accent1">
                        <a:alpha val="70000"/>
                      </a:schemeClr>
                    </a:gs>
                  </a:gsLst>
                  <a:lin ang="0" scaled="1"/>
                  <a:tileRect/>
                </a:gradFill>
              </a:rPr>
              <a:t>Modifiez le style du titre</a:t>
            </a:r>
          </a:p>
        </p:txBody>
      </p:sp>
      <p:sp>
        <p:nvSpPr>
          <p:cNvPr id="14" name="Espace réservé d’image 13">
            <a:extLst>
              <a:ext uri="{FF2B5EF4-FFF2-40B4-BE49-F238E27FC236}">
                <a16:creationId xmlns:a16="http://schemas.microsoft.com/office/drawing/2014/main" id="{2AEC60F9-EA79-4A18-B040-024AFB62FD5E}"/>
              </a:ext>
            </a:extLst>
          </p:cNvPr>
          <p:cNvSpPr>
            <a:spLocks noGrp="1"/>
          </p:cNvSpPr>
          <p:nvPr>
            <p:ph type="pic" sz="quarter" idx="13"/>
          </p:nvPr>
        </p:nvSpPr>
        <p:spPr>
          <a:xfrm>
            <a:off x="493776" y="484632"/>
            <a:ext cx="11210544" cy="3191256"/>
          </a:xfrm>
          <a:solidFill>
            <a:schemeClr val="accent6"/>
          </a:solidFill>
        </p:spPr>
        <p:txBody>
          <a:bodyPr rtlCol="0"/>
          <a:lstStyle/>
          <a:p>
            <a:pPr rtl="0"/>
            <a:r>
              <a:rPr lang="fr-FR" noProof="0"/>
              <a:t>Cliquez sur l'icône pour ajouter une image</a:t>
            </a:r>
          </a:p>
        </p:txBody>
      </p:sp>
      <p:sp>
        <p:nvSpPr>
          <p:cNvPr id="9" name="Espace réservé du contenu 2">
            <a:extLst>
              <a:ext uri="{FF2B5EF4-FFF2-40B4-BE49-F238E27FC236}">
                <a16:creationId xmlns:a16="http://schemas.microsoft.com/office/drawing/2014/main" id="{83B88B7B-A749-40EA-A140-38D1E04EFF4F}"/>
              </a:ext>
            </a:extLst>
          </p:cNvPr>
          <p:cNvSpPr>
            <a:spLocks noGrp="1"/>
          </p:cNvSpPr>
          <p:nvPr>
            <p:ph idx="1"/>
          </p:nvPr>
        </p:nvSpPr>
        <p:spPr>
          <a:xfrm>
            <a:off x="6979133" y="3893770"/>
            <a:ext cx="4377714" cy="2319306"/>
          </a:xfrm>
        </p:spPr>
        <p:txBody>
          <a:bodyPr rtlCol="0" anchor="t">
            <a:normAutofit/>
          </a:bodyPr>
          <a:lstStyle>
            <a:lvl1pPr marL="0" indent="0">
              <a:buNone/>
              <a:defRPr sz="2800"/>
            </a:lvl1pPr>
          </a:lstStyle>
          <a:p>
            <a:pPr marL="228600" lvl="0" indent="-228600" rtl="0"/>
            <a:r>
              <a:rPr lang="fr-FR" sz="1800" noProof="0">
                <a:solidFill>
                  <a:schemeClr val="tx2">
                    <a:alpha val="60000"/>
                  </a:schemeClr>
                </a:solidFill>
              </a:rPr>
              <a:t>Cliquez pour modifier les styles du texte du masque</a:t>
            </a:r>
          </a:p>
        </p:txBody>
      </p:sp>
      <p:sp>
        <p:nvSpPr>
          <p:cNvPr id="2" name="Espace réservé de la date 1">
            <a:extLst>
              <a:ext uri="{FF2B5EF4-FFF2-40B4-BE49-F238E27FC236}">
                <a16:creationId xmlns:a16="http://schemas.microsoft.com/office/drawing/2014/main" id="{118B9F00-8450-475B-B155-993BAF212AF6}"/>
              </a:ext>
            </a:extLst>
          </p:cNvPr>
          <p:cNvSpPr>
            <a:spLocks noGrp="1"/>
          </p:cNvSpPr>
          <p:nvPr>
            <p:ph type="dt" sz="half" idx="10"/>
          </p:nvPr>
        </p:nvSpPr>
        <p:spPr>
          <a:xfrm>
            <a:off x="838200" y="6418489"/>
            <a:ext cx="2743200" cy="365125"/>
          </a:xfrm>
        </p:spPr>
        <p:txBody>
          <a:bodyPr rtlCol="0"/>
          <a:lstStyle/>
          <a:p>
            <a:pPr rtl="0"/>
            <a:r>
              <a:rPr lang="fr-FR" noProof="0"/>
              <a:t>1/3/20XX</a:t>
            </a:r>
          </a:p>
        </p:txBody>
      </p:sp>
      <p:sp>
        <p:nvSpPr>
          <p:cNvPr id="3" name="Espace réservé du pied de page 2">
            <a:extLst>
              <a:ext uri="{FF2B5EF4-FFF2-40B4-BE49-F238E27FC236}">
                <a16:creationId xmlns:a16="http://schemas.microsoft.com/office/drawing/2014/main" id="{5C0FDDA3-8E6F-42F7-BFBE-7FA9C647CA4E}"/>
              </a:ext>
            </a:extLst>
          </p:cNvPr>
          <p:cNvSpPr>
            <a:spLocks noGrp="1"/>
          </p:cNvSpPr>
          <p:nvPr>
            <p:ph type="ftr" sz="quarter" idx="11"/>
          </p:nvPr>
        </p:nvSpPr>
        <p:spPr/>
        <p:txBody>
          <a:bodyPr rtlCol="0"/>
          <a:lstStyle/>
          <a:p>
            <a:pPr rtl="0"/>
            <a:r>
              <a:rPr lang="fr-FR" noProof="0"/>
              <a:t>EXEMPLE DE TEXTE DE PIED DE PAGE</a:t>
            </a:r>
          </a:p>
        </p:txBody>
      </p:sp>
      <p:sp>
        <p:nvSpPr>
          <p:cNvPr id="4" name="Espace réservé du numéro de diapositive 3">
            <a:extLst>
              <a:ext uri="{FF2B5EF4-FFF2-40B4-BE49-F238E27FC236}">
                <a16:creationId xmlns:a16="http://schemas.microsoft.com/office/drawing/2014/main" id="{B6C8E678-81B8-4356-9624-A0B999536312}"/>
              </a:ext>
            </a:extLst>
          </p:cNvPr>
          <p:cNvSpPr>
            <a:spLocks noGrp="1"/>
          </p:cNvSpPr>
          <p:nvPr>
            <p:ph type="sldNum" sz="quarter" idx="12"/>
          </p:nvPr>
        </p:nvSpPr>
        <p:spPr/>
        <p:txBody>
          <a:bodyPr rtlCol="0"/>
          <a:lstStyle/>
          <a:p>
            <a:pPr rtl="0"/>
            <a:fld id="{28844951-7827-47D4-8276-7DDE1FA7D85A}" type="slidenum">
              <a:rPr lang="fr-FR" noProof="0" smtClean="0"/>
              <a:t>‹N°›</a:t>
            </a:fld>
            <a:endParaRPr lang="fr-FR" noProof="0"/>
          </a:p>
        </p:txBody>
      </p:sp>
    </p:spTree>
    <p:extLst>
      <p:ext uri="{BB962C8B-B14F-4D97-AF65-F5344CB8AC3E}">
        <p14:creationId xmlns:p14="http://schemas.microsoft.com/office/powerpoint/2010/main" val="27613200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118B9F00-8450-475B-B155-993BAF212AF6}"/>
              </a:ext>
            </a:extLst>
          </p:cNvPr>
          <p:cNvSpPr>
            <a:spLocks noGrp="1"/>
          </p:cNvSpPr>
          <p:nvPr>
            <p:ph type="dt" sz="half" idx="10"/>
          </p:nvPr>
        </p:nvSpPr>
        <p:spPr/>
        <p:txBody>
          <a:bodyPr rtlCol="0"/>
          <a:lstStyle/>
          <a:p>
            <a:pPr rtl="0"/>
            <a:r>
              <a:rPr lang="fr-FR" noProof="0"/>
              <a:t>1/3/20XX</a:t>
            </a:r>
          </a:p>
        </p:txBody>
      </p:sp>
      <p:sp>
        <p:nvSpPr>
          <p:cNvPr id="3" name="Espace réservé du pied de page 2">
            <a:extLst>
              <a:ext uri="{FF2B5EF4-FFF2-40B4-BE49-F238E27FC236}">
                <a16:creationId xmlns:a16="http://schemas.microsoft.com/office/drawing/2014/main" id="{5C0FDDA3-8E6F-42F7-BFBE-7FA9C647CA4E}"/>
              </a:ext>
            </a:extLst>
          </p:cNvPr>
          <p:cNvSpPr>
            <a:spLocks noGrp="1"/>
          </p:cNvSpPr>
          <p:nvPr>
            <p:ph type="ftr" sz="quarter" idx="11"/>
          </p:nvPr>
        </p:nvSpPr>
        <p:spPr/>
        <p:txBody>
          <a:bodyPr rtlCol="0"/>
          <a:lstStyle/>
          <a:p>
            <a:pPr rtl="0"/>
            <a:r>
              <a:rPr lang="fr-FR" noProof="0"/>
              <a:t>EXEMPLE DE TEXTE DE PIED DE PAGE</a:t>
            </a:r>
          </a:p>
        </p:txBody>
      </p:sp>
      <p:sp>
        <p:nvSpPr>
          <p:cNvPr id="4" name="Espace réservé du numéro de diapositive 3">
            <a:extLst>
              <a:ext uri="{FF2B5EF4-FFF2-40B4-BE49-F238E27FC236}">
                <a16:creationId xmlns:a16="http://schemas.microsoft.com/office/drawing/2014/main" id="{B6C8E678-81B8-4356-9624-A0B999536312}"/>
              </a:ext>
            </a:extLst>
          </p:cNvPr>
          <p:cNvSpPr>
            <a:spLocks noGrp="1"/>
          </p:cNvSpPr>
          <p:nvPr>
            <p:ph type="sldNum" sz="quarter" idx="12"/>
          </p:nvPr>
        </p:nvSpPr>
        <p:spPr/>
        <p:txBody>
          <a:bodyPr rtlCol="0"/>
          <a:lstStyle/>
          <a:p>
            <a:pPr rtl="0"/>
            <a:fld id="{28844951-7827-47D4-8276-7DDE1FA7D85A}" type="slidenum">
              <a:rPr lang="fr-FR" noProof="0" smtClean="0"/>
              <a:t>‹N°›</a:t>
            </a:fld>
            <a:endParaRPr lang="fr-FR" noProof="0"/>
          </a:p>
        </p:txBody>
      </p:sp>
    </p:spTree>
    <p:extLst>
      <p:ext uri="{BB962C8B-B14F-4D97-AF65-F5344CB8AC3E}">
        <p14:creationId xmlns:p14="http://schemas.microsoft.com/office/powerpoint/2010/main" val="23520951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F53B052-A59B-4AE3-A89A-E7748630C15B}"/>
              </a:ext>
            </a:extLst>
          </p:cNvPr>
          <p:cNvSpPr>
            <a:spLocks noGrp="1"/>
          </p:cNvSpPr>
          <p:nvPr>
            <p:ph type="ctrTitle"/>
          </p:nvPr>
        </p:nvSpPr>
        <p:spPr>
          <a:xfrm>
            <a:off x="1524000" y="1122363"/>
            <a:ext cx="9144000" cy="2387600"/>
          </a:xfrm>
        </p:spPr>
        <p:txBody>
          <a:bodyPr rtlCol="0" anchor="b"/>
          <a:lstStyle>
            <a:lvl1pPr algn="ctr">
              <a:defRPr sz="5400"/>
            </a:lvl1pPr>
          </a:lstStyle>
          <a:p>
            <a:pPr rtl="0"/>
            <a:r>
              <a:rPr lang="fr-FR" noProof="0"/>
              <a:t>Modifiez le style du titre</a:t>
            </a:r>
          </a:p>
        </p:txBody>
      </p:sp>
      <p:sp>
        <p:nvSpPr>
          <p:cNvPr id="3" name="Sous-titre 2">
            <a:extLst>
              <a:ext uri="{FF2B5EF4-FFF2-40B4-BE49-F238E27FC236}">
                <a16:creationId xmlns:a16="http://schemas.microsoft.com/office/drawing/2014/main" id="{FBDA9EC4-FEA9-41D2-BE8D-F709F01D3750}"/>
              </a:ext>
            </a:extLst>
          </p:cNvPr>
          <p:cNvSpPr>
            <a:spLocks noGrp="1"/>
          </p:cNvSpPr>
          <p:nvPr>
            <p:ph type="subTitle" idx="1"/>
          </p:nvPr>
        </p:nvSpPr>
        <p:spPr>
          <a:xfrm>
            <a:off x="1524000" y="3602038"/>
            <a:ext cx="9144000" cy="1655762"/>
          </a:xfrm>
        </p:spPr>
        <p:txBody>
          <a:bodyPr rtlCol="0"/>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fr-FR" noProof="0"/>
              <a:t>Modifiez le style des sous-titres du masque</a:t>
            </a:r>
          </a:p>
        </p:txBody>
      </p:sp>
      <p:sp>
        <p:nvSpPr>
          <p:cNvPr id="4" name="Espace réservé de la date 3">
            <a:extLst>
              <a:ext uri="{FF2B5EF4-FFF2-40B4-BE49-F238E27FC236}">
                <a16:creationId xmlns:a16="http://schemas.microsoft.com/office/drawing/2014/main" id="{C6E155CF-52F5-4879-B7F3-D05812AC4A6D}"/>
              </a:ext>
            </a:extLst>
          </p:cNvPr>
          <p:cNvSpPr>
            <a:spLocks noGrp="1"/>
          </p:cNvSpPr>
          <p:nvPr>
            <p:ph type="dt" sz="half" idx="10"/>
          </p:nvPr>
        </p:nvSpPr>
        <p:spPr/>
        <p:txBody>
          <a:bodyPr rtlCol="0"/>
          <a:lstStyle/>
          <a:p>
            <a:pPr rtl="0"/>
            <a:r>
              <a:rPr lang="fr-FR" noProof="0"/>
              <a:t>1/3/20XX</a:t>
            </a:r>
          </a:p>
        </p:txBody>
      </p:sp>
      <p:sp>
        <p:nvSpPr>
          <p:cNvPr id="5" name="Espace réservé du pied de page 4">
            <a:extLst>
              <a:ext uri="{FF2B5EF4-FFF2-40B4-BE49-F238E27FC236}">
                <a16:creationId xmlns:a16="http://schemas.microsoft.com/office/drawing/2014/main" id="{80D053AC-61ED-4C2F-90BF-D4A916545107}"/>
              </a:ext>
            </a:extLst>
          </p:cNvPr>
          <p:cNvSpPr>
            <a:spLocks noGrp="1"/>
          </p:cNvSpPr>
          <p:nvPr>
            <p:ph type="ftr" sz="quarter" idx="11"/>
          </p:nvPr>
        </p:nvSpPr>
        <p:spPr/>
        <p:txBody>
          <a:bodyPr rtlCol="0"/>
          <a:lstStyle/>
          <a:p>
            <a:pPr rtl="0"/>
            <a:r>
              <a:rPr lang="fr-FR" noProof="0"/>
              <a:t>EXEMPLE DE TEXTE DE PIED DE PAGE</a:t>
            </a:r>
          </a:p>
        </p:txBody>
      </p:sp>
      <p:sp>
        <p:nvSpPr>
          <p:cNvPr id="6" name="Espace réservé du numéro de diapositive 5">
            <a:extLst>
              <a:ext uri="{FF2B5EF4-FFF2-40B4-BE49-F238E27FC236}">
                <a16:creationId xmlns:a16="http://schemas.microsoft.com/office/drawing/2014/main" id="{138B2ED7-A198-4613-B8C9-EE02BAE24FA4}"/>
              </a:ext>
            </a:extLst>
          </p:cNvPr>
          <p:cNvSpPr>
            <a:spLocks noGrp="1"/>
          </p:cNvSpPr>
          <p:nvPr>
            <p:ph type="sldNum" sz="quarter" idx="12"/>
          </p:nvPr>
        </p:nvSpPr>
        <p:spPr/>
        <p:txBody>
          <a:bodyPr rtlCol="0"/>
          <a:lstStyle/>
          <a:p>
            <a:pPr rtl="0"/>
            <a:fld id="{28844951-7827-47D4-8276-7DDE1FA7D85A}" type="slidenum">
              <a:rPr lang="fr-FR" noProof="0" smtClean="0"/>
              <a:t>‹N°›</a:t>
            </a:fld>
            <a:endParaRPr lang="fr-FR" noProof="0"/>
          </a:p>
        </p:txBody>
      </p:sp>
    </p:spTree>
    <p:extLst>
      <p:ext uri="{BB962C8B-B14F-4D97-AF65-F5344CB8AC3E}">
        <p14:creationId xmlns:p14="http://schemas.microsoft.com/office/powerpoint/2010/main" val="29398768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5CBBD03-9D57-48E9-8B43-688B72997276}"/>
              </a:ext>
            </a:extLst>
          </p:cNvPr>
          <p:cNvSpPr>
            <a:spLocks noGrp="1"/>
          </p:cNvSpPr>
          <p:nvPr>
            <p:ph type="title"/>
          </p:nvPr>
        </p:nvSpPr>
        <p:spPr>
          <a:xfrm>
            <a:off x="831850" y="1709738"/>
            <a:ext cx="10515600" cy="2852737"/>
          </a:xfrm>
        </p:spPr>
        <p:txBody>
          <a:bodyPr rtlCol="0" anchor="b"/>
          <a:lstStyle>
            <a:lvl1pPr>
              <a:defRPr sz="5400"/>
            </a:lvl1pPr>
          </a:lstStyle>
          <a:p>
            <a:pPr rtl="0"/>
            <a:r>
              <a:rPr lang="fr-FR" noProof="0"/>
              <a:t>Modifiez le style du titre</a:t>
            </a:r>
          </a:p>
        </p:txBody>
      </p:sp>
      <p:sp>
        <p:nvSpPr>
          <p:cNvPr id="3" name="Espace réservé du texte 2">
            <a:extLst>
              <a:ext uri="{FF2B5EF4-FFF2-40B4-BE49-F238E27FC236}">
                <a16:creationId xmlns:a16="http://schemas.microsoft.com/office/drawing/2014/main" id="{783F376C-8A2F-4BE5-9669-4A6DA21B771A}"/>
              </a:ext>
            </a:extLst>
          </p:cNvPr>
          <p:cNvSpPr>
            <a:spLocks noGrp="1"/>
          </p:cNvSpPr>
          <p:nvPr>
            <p:ph type="body" idx="1" hasCustomPrompt="1"/>
          </p:nvPr>
        </p:nvSpPr>
        <p:spPr>
          <a:xfrm>
            <a:off x="831850" y="4589463"/>
            <a:ext cx="10515600" cy="1500187"/>
          </a:xfrm>
        </p:spPr>
        <p:txBody>
          <a:bodyPr rtlCol="0"/>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fr-FR" noProof="0"/>
              <a:t>Modifiez les styles du texte du masque</a:t>
            </a:r>
          </a:p>
        </p:txBody>
      </p:sp>
      <p:sp>
        <p:nvSpPr>
          <p:cNvPr id="4" name="Espace réservé de la date 3">
            <a:extLst>
              <a:ext uri="{FF2B5EF4-FFF2-40B4-BE49-F238E27FC236}">
                <a16:creationId xmlns:a16="http://schemas.microsoft.com/office/drawing/2014/main" id="{52654893-212E-4450-8F7A-27256B31F9FB}"/>
              </a:ext>
            </a:extLst>
          </p:cNvPr>
          <p:cNvSpPr>
            <a:spLocks noGrp="1"/>
          </p:cNvSpPr>
          <p:nvPr>
            <p:ph type="dt" sz="half" idx="10"/>
          </p:nvPr>
        </p:nvSpPr>
        <p:spPr/>
        <p:txBody>
          <a:bodyPr rtlCol="0"/>
          <a:lstStyle/>
          <a:p>
            <a:pPr rtl="0"/>
            <a:r>
              <a:rPr lang="fr-FR" noProof="0"/>
              <a:t>1/3/20XX</a:t>
            </a:r>
          </a:p>
        </p:txBody>
      </p:sp>
      <p:sp>
        <p:nvSpPr>
          <p:cNvPr id="5" name="Espace réservé du pied de page 4">
            <a:extLst>
              <a:ext uri="{FF2B5EF4-FFF2-40B4-BE49-F238E27FC236}">
                <a16:creationId xmlns:a16="http://schemas.microsoft.com/office/drawing/2014/main" id="{600E881A-3958-44A9-9EDB-D86F4E4144C0}"/>
              </a:ext>
            </a:extLst>
          </p:cNvPr>
          <p:cNvSpPr>
            <a:spLocks noGrp="1"/>
          </p:cNvSpPr>
          <p:nvPr>
            <p:ph type="ftr" sz="quarter" idx="11"/>
          </p:nvPr>
        </p:nvSpPr>
        <p:spPr/>
        <p:txBody>
          <a:bodyPr rtlCol="0"/>
          <a:lstStyle/>
          <a:p>
            <a:pPr rtl="0"/>
            <a:r>
              <a:rPr lang="fr-FR" noProof="0"/>
              <a:t>EXEMPLE DE TEXTE DE PIED DE PAGE</a:t>
            </a:r>
          </a:p>
        </p:txBody>
      </p:sp>
      <p:sp>
        <p:nvSpPr>
          <p:cNvPr id="6" name="Espace réservé du numéro de diapositive 5">
            <a:extLst>
              <a:ext uri="{FF2B5EF4-FFF2-40B4-BE49-F238E27FC236}">
                <a16:creationId xmlns:a16="http://schemas.microsoft.com/office/drawing/2014/main" id="{CFEDBC4F-D9B8-4BFA-BE4F-D4B9B739D1BA}"/>
              </a:ext>
            </a:extLst>
          </p:cNvPr>
          <p:cNvSpPr>
            <a:spLocks noGrp="1"/>
          </p:cNvSpPr>
          <p:nvPr>
            <p:ph type="sldNum" sz="quarter" idx="12"/>
          </p:nvPr>
        </p:nvSpPr>
        <p:spPr/>
        <p:txBody>
          <a:bodyPr rtlCol="0"/>
          <a:lstStyle/>
          <a:p>
            <a:pPr rtl="0"/>
            <a:fld id="{28844951-7827-47D4-8276-7DDE1FA7D85A}" type="slidenum">
              <a:rPr lang="fr-FR" noProof="0" smtClean="0"/>
              <a:t>‹N°›</a:t>
            </a:fld>
            <a:endParaRPr lang="fr-FR" noProof="0"/>
          </a:p>
        </p:txBody>
      </p:sp>
    </p:spTree>
    <p:extLst>
      <p:ext uri="{BB962C8B-B14F-4D97-AF65-F5344CB8AC3E}">
        <p14:creationId xmlns:p14="http://schemas.microsoft.com/office/powerpoint/2010/main" val="10901295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DC8777-C460-4649-8822-CA943386D06D}"/>
              </a:ext>
            </a:extLst>
          </p:cNvPr>
          <p:cNvSpPr>
            <a:spLocks noGrp="1"/>
          </p:cNvSpPr>
          <p:nvPr>
            <p:ph type="title"/>
          </p:nvPr>
        </p:nvSpPr>
        <p:spPr/>
        <p:txBody>
          <a:bodyPr rtlCol="0"/>
          <a:lstStyle>
            <a:lvl1pPr>
              <a:defRPr sz="4800"/>
            </a:lvl1pPr>
          </a:lstStyle>
          <a:p>
            <a:pPr rtl="0"/>
            <a:r>
              <a:rPr lang="fr-FR" noProof="0"/>
              <a:t>Modifiez le style du titre</a:t>
            </a:r>
          </a:p>
        </p:txBody>
      </p:sp>
      <p:sp>
        <p:nvSpPr>
          <p:cNvPr id="3" name="Espace réservé du contenu 2">
            <a:extLst>
              <a:ext uri="{FF2B5EF4-FFF2-40B4-BE49-F238E27FC236}">
                <a16:creationId xmlns:a16="http://schemas.microsoft.com/office/drawing/2014/main" id="{AFDF69E6-1094-437B-AA7E-0E21B7136CCA}"/>
              </a:ext>
            </a:extLst>
          </p:cNvPr>
          <p:cNvSpPr>
            <a:spLocks noGrp="1"/>
          </p:cNvSpPr>
          <p:nvPr>
            <p:ph sz="half" idx="1" hasCustomPrompt="1"/>
          </p:nvPr>
        </p:nvSpPr>
        <p:spPr>
          <a:xfrm>
            <a:off x="838200" y="2057399"/>
            <a:ext cx="5181600" cy="4119563"/>
          </a:xfrm>
        </p:spPr>
        <p:txBody>
          <a:bodyPr rtlCol="0"/>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4" name="Espace réservé du contenu 3">
            <a:extLst>
              <a:ext uri="{FF2B5EF4-FFF2-40B4-BE49-F238E27FC236}">
                <a16:creationId xmlns:a16="http://schemas.microsoft.com/office/drawing/2014/main" id="{C20BC963-4591-4BE3-AE63-4999A13C5054}"/>
              </a:ext>
            </a:extLst>
          </p:cNvPr>
          <p:cNvSpPr>
            <a:spLocks noGrp="1"/>
          </p:cNvSpPr>
          <p:nvPr>
            <p:ph sz="half" idx="2" hasCustomPrompt="1"/>
          </p:nvPr>
        </p:nvSpPr>
        <p:spPr>
          <a:xfrm>
            <a:off x="6172200" y="2057399"/>
            <a:ext cx="5181600" cy="4119563"/>
          </a:xfrm>
        </p:spPr>
        <p:txBody>
          <a:bodyPr rtlCol="0"/>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5" name="Espace réservé de la date 4">
            <a:extLst>
              <a:ext uri="{FF2B5EF4-FFF2-40B4-BE49-F238E27FC236}">
                <a16:creationId xmlns:a16="http://schemas.microsoft.com/office/drawing/2014/main" id="{C504D5BB-DB84-4266-9B4F-E65CCFE5B310}"/>
              </a:ext>
            </a:extLst>
          </p:cNvPr>
          <p:cNvSpPr>
            <a:spLocks noGrp="1"/>
          </p:cNvSpPr>
          <p:nvPr>
            <p:ph type="dt" sz="half" idx="10"/>
          </p:nvPr>
        </p:nvSpPr>
        <p:spPr/>
        <p:txBody>
          <a:bodyPr rtlCol="0"/>
          <a:lstStyle/>
          <a:p>
            <a:pPr rtl="0"/>
            <a:r>
              <a:rPr lang="fr-FR" noProof="0"/>
              <a:t>1/3/20XX</a:t>
            </a:r>
          </a:p>
        </p:txBody>
      </p:sp>
      <p:sp>
        <p:nvSpPr>
          <p:cNvPr id="6" name="Espace réservé du pied de page 5">
            <a:extLst>
              <a:ext uri="{FF2B5EF4-FFF2-40B4-BE49-F238E27FC236}">
                <a16:creationId xmlns:a16="http://schemas.microsoft.com/office/drawing/2014/main" id="{891A99B5-D493-4AB1-AF24-6660540D56AD}"/>
              </a:ext>
            </a:extLst>
          </p:cNvPr>
          <p:cNvSpPr>
            <a:spLocks noGrp="1"/>
          </p:cNvSpPr>
          <p:nvPr>
            <p:ph type="ftr" sz="quarter" idx="11"/>
          </p:nvPr>
        </p:nvSpPr>
        <p:spPr/>
        <p:txBody>
          <a:bodyPr rtlCol="0"/>
          <a:lstStyle/>
          <a:p>
            <a:pPr rtl="0"/>
            <a:r>
              <a:rPr lang="fr-FR" noProof="0"/>
              <a:t>EXEMPLE DE TEXTE DE PIED DE PAGE</a:t>
            </a:r>
          </a:p>
        </p:txBody>
      </p:sp>
      <p:sp>
        <p:nvSpPr>
          <p:cNvPr id="7" name="Espace réservé du numéro de diapositive 6">
            <a:extLst>
              <a:ext uri="{FF2B5EF4-FFF2-40B4-BE49-F238E27FC236}">
                <a16:creationId xmlns:a16="http://schemas.microsoft.com/office/drawing/2014/main" id="{BFE178D0-5F1E-43FA-B447-53501EDD17C0}"/>
              </a:ext>
            </a:extLst>
          </p:cNvPr>
          <p:cNvSpPr>
            <a:spLocks noGrp="1"/>
          </p:cNvSpPr>
          <p:nvPr>
            <p:ph type="sldNum" sz="quarter" idx="12"/>
          </p:nvPr>
        </p:nvSpPr>
        <p:spPr/>
        <p:txBody>
          <a:bodyPr rtlCol="0"/>
          <a:lstStyle/>
          <a:p>
            <a:pPr rtl="0"/>
            <a:fld id="{28844951-7827-47D4-8276-7DDE1FA7D85A}" type="slidenum">
              <a:rPr lang="fr-FR" noProof="0" smtClean="0"/>
              <a:t>‹N°›</a:t>
            </a:fld>
            <a:endParaRPr lang="fr-FR" noProof="0"/>
          </a:p>
        </p:txBody>
      </p:sp>
    </p:spTree>
    <p:extLst>
      <p:ext uri="{BB962C8B-B14F-4D97-AF65-F5344CB8AC3E}">
        <p14:creationId xmlns:p14="http://schemas.microsoft.com/office/powerpoint/2010/main" val="4069730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re uniquement">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FB2DD4C-BFBC-4087-B94C-4DD0690E838E}"/>
              </a:ext>
            </a:extLst>
          </p:cNvPr>
          <p:cNvSpPr>
            <a:spLocks noGrp="1"/>
          </p:cNvSpPr>
          <p:nvPr>
            <p:ph type="title"/>
          </p:nvPr>
        </p:nvSpPr>
        <p:spPr/>
        <p:txBody>
          <a:bodyPr rtlCol="0"/>
          <a:lstStyle/>
          <a:p>
            <a:pPr rtl="0"/>
            <a:r>
              <a:rPr lang="fr-FR" noProof="0"/>
              <a:t>Modifiez le style du titre</a:t>
            </a:r>
          </a:p>
        </p:txBody>
      </p:sp>
      <p:sp>
        <p:nvSpPr>
          <p:cNvPr id="3" name="Espace réservé de la date 2">
            <a:extLst>
              <a:ext uri="{FF2B5EF4-FFF2-40B4-BE49-F238E27FC236}">
                <a16:creationId xmlns:a16="http://schemas.microsoft.com/office/drawing/2014/main" id="{BEB9D434-8228-4C7F-B520-14121EBC903B}"/>
              </a:ext>
            </a:extLst>
          </p:cNvPr>
          <p:cNvSpPr>
            <a:spLocks noGrp="1"/>
          </p:cNvSpPr>
          <p:nvPr>
            <p:ph type="dt" sz="half" idx="10"/>
          </p:nvPr>
        </p:nvSpPr>
        <p:spPr/>
        <p:txBody>
          <a:bodyPr rtlCol="0"/>
          <a:lstStyle/>
          <a:p>
            <a:pPr rtl="0"/>
            <a:r>
              <a:rPr lang="fr-FR" noProof="0"/>
              <a:t>1/3/20XX</a:t>
            </a:r>
          </a:p>
        </p:txBody>
      </p:sp>
      <p:sp>
        <p:nvSpPr>
          <p:cNvPr id="4" name="Espace réservé du pied de page 3">
            <a:extLst>
              <a:ext uri="{FF2B5EF4-FFF2-40B4-BE49-F238E27FC236}">
                <a16:creationId xmlns:a16="http://schemas.microsoft.com/office/drawing/2014/main" id="{997B89BD-A70A-48D2-A3D9-DB2C0DB123B4}"/>
              </a:ext>
            </a:extLst>
          </p:cNvPr>
          <p:cNvSpPr>
            <a:spLocks noGrp="1"/>
          </p:cNvSpPr>
          <p:nvPr>
            <p:ph type="ftr" sz="quarter" idx="11"/>
          </p:nvPr>
        </p:nvSpPr>
        <p:spPr/>
        <p:txBody>
          <a:bodyPr rtlCol="0"/>
          <a:lstStyle/>
          <a:p>
            <a:pPr rtl="0"/>
            <a:r>
              <a:rPr lang="fr-FR" noProof="0"/>
              <a:t>EXEMPLE DE TEXTE DE PIED DE PAGE</a:t>
            </a:r>
          </a:p>
        </p:txBody>
      </p:sp>
      <p:sp>
        <p:nvSpPr>
          <p:cNvPr id="5" name="Espace réservé du numéro de diapositive 4">
            <a:extLst>
              <a:ext uri="{FF2B5EF4-FFF2-40B4-BE49-F238E27FC236}">
                <a16:creationId xmlns:a16="http://schemas.microsoft.com/office/drawing/2014/main" id="{B4ACF4EF-5A2A-4A47-81DF-80CB513060F6}"/>
              </a:ext>
            </a:extLst>
          </p:cNvPr>
          <p:cNvSpPr>
            <a:spLocks noGrp="1"/>
          </p:cNvSpPr>
          <p:nvPr>
            <p:ph type="sldNum" sz="quarter" idx="12"/>
          </p:nvPr>
        </p:nvSpPr>
        <p:spPr/>
        <p:txBody>
          <a:bodyPr rtlCol="0"/>
          <a:lstStyle/>
          <a:p>
            <a:pPr rtl="0"/>
            <a:fld id="{28844951-7827-47D4-8276-7DDE1FA7D85A}" type="slidenum">
              <a:rPr lang="fr-FR" noProof="0" smtClean="0"/>
              <a:t>‹N°›</a:t>
            </a:fld>
            <a:endParaRPr lang="fr-FR" noProof="0"/>
          </a:p>
        </p:txBody>
      </p:sp>
    </p:spTree>
    <p:extLst>
      <p:ext uri="{BB962C8B-B14F-4D97-AF65-F5344CB8AC3E}">
        <p14:creationId xmlns:p14="http://schemas.microsoft.com/office/powerpoint/2010/main" val="10768130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6010DAA-DDE3-4C9C-8171-385A3DAC81CF}"/>
              </a:ext>
            </a:extLst>
          </p:cNvPr>
          <p:cNvSpPr>
            <a:spLocks noGrp="1"/>
          </p:cNvSpPr>
          <p:nvPr>
            <p:ph type="title"/>
          </p:nvPr>
        </p:nvSpPr>
        <p:spPr>
          <a:xfrm>
            <a:off x="839788" y="685800"/>
            <a:ext cx="3932237" cy="1371600"/>
          </a:xfrm>
        </p:spPr>
        <p:txBody>
          <a:bodyPr rtlCol="0" anchor="b"/>
          <a:lstStyle>
            <a:lvl1pPr>
              <a:defRPr sz="3200"/>
            </a:lvl1pPr>
          </a:lstStyle>
          <a:p>
            <a:pPr rtl="0"/>
            <a:r>
              <a:rPr lang="fr-FR" noProof="0"/>
              <a:t>Modifiez le style du titre</a:t>
            </a:r>
          </a:p>
        </p:txBody>
      </p:sp>
      <p:sp>
        <p:nvSpPr>
          <p:cNvPr id="3" name="Espace réservé du contenu 2">
            <a:extLst>
              <a:ext uri="{FF2B5EF4-FFF2-40B4-BE49-F238E27FC236}">
                <a16:creationId xmlns:a16="http://schemas.microsoft.com/office/drawing/2014/main" id="{AAF73DB2-BD72-4F5E-9CA2-197343A0908A}"/>
              </a:ext>
            </a:extLst>
          </p:cNvPr>
          <p:cNvSpPr>
            <a:spLocks noGrp="1"/>
          </p:cNvSpPr>
          <p:nvPr>
            <p:ph idx="1" hasCustomPrompt="1"/>
          </p:nvPr>
        </p:nvSpPr>
        <p:spPr>
          <a:xfrm>
            <a:off x="5183188" y="685801"/>
            <a:ext cx="6172200" cy="5175250"/>
          </a:xfrm>
        </p:spPr>
        <p:txBody>
          <a:bodyPr rtlCol="0"/>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4" name="Espace réservé du texte 3">
            <a:extLst>
              <a:ext uri="{FF2B5EF4-FFF2-40B4-BE49-F238E27FC236}">
                <a16:creationId xmlns:a16="http://schemas.microsoft.com/office/drawing/2014/main" id="{71F01536-2B0A-42A2-827E-2EB2C324A5FE}"/>
              </a:ext>
            </a:extLst>
          </p:cNvPr>
          <p:cNvSpPr>
            <a:spLocks noGrp="1"/>
          </p:cNvSpPr>
          <p:nvPr>
            <p:ph type="body" sz="half" idx="2" hasCustomPrompt="1"/>
          </p:nvPr>
        </p:nvSpPr>
        <p:spPr>
          <a:xfrm>
            <a:off x="839788" y="2209800"/>
            <a:ext cx="3932237" cy="3659188"/>
          </a:xfrm>
        </p:spPr>
        <p:txBody>
          <a:bodyPr rtlCol="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fr-FR" noProof="0"/>
              <a:t>Modifiez les styles du texte du masque</a:t>
            </a:r>
          </a:p>
        </p:txBody>
      </p:sp>
      <p:sp>
        <p:nvSpPr>
          <p:cNvPr id="5" name="Espace réservé de la date 4">
            <a:extLst>
              <a:ext uri="{FF2B5EF4-FFF2-40B4-BE49-F238E27FC236}">
                <a16:creationId xmlns:a16="http://schemas.microsoft.com/office/drawing/2014/main" id="{1722CD09-61EF-4733-831C-5B133DAE1F4C}"/>
              </a:ext>
            </a:extLst>
          </p:cNvPr>
          <p:cNvSpPr>
            <a:spLocks noGrp="1"/>
          </p:cNvSpPr>
          <p:nvPr>
            <p:ph type="dt" sz="half" idx="10"/>
          </p:nvPr>
        </p:nvSpPr>
        <p:spPr/>
        <p:txBody>
          <a:bodyPr rtlCol="0"/>
          <a:lstStyle/>
          <a:p>
            <a:pPr rtl="0"/>
            <a:r>
              <a:rPr lang="fr-FR" noProof="0"/>
              <a:t>1/3/20XX</a:t>
            </a:r>
          </a:p>
        </p:txBody>
      </p:sp>
      <p:sp>
        <p:nvSpPr>
          <p:cNvPr id="6" name="Espace réservé du pied de page 5">
            <a:extLst>
              <a:ext uri="{FF2B5EF4-FFF2-40B4-BE49-F238E27FC236}">
                <a16:creationId xmlns:a16="http://schemas.microsoft.com/office/drawing/2014/main" id="{5B109FCF-96E4-4EBF-AAFB-5E9AD22A68AE}"/>
              </a:ext>
            </a:extLst>
          </p:cNvPr>
          <p:cNvSpPr>
            <a:spLocks noGrp="1"/>
          </p:cNvSpPr>
          <p:nvPr>
            <p:ph type="ftr" sz="quarter" idx="11"/>
          </p:nvPr>
        </p:nvSpPr>
        <p:spPr/>
        <p:txBody>
          <a:bodyPr rtlCol="0"/>
          <a:lstStyle/>
          <a:p>
            <a:pPr rtl="0"/>
            <a:r>
              <a:rPr lang="fr-FR" noProof="0"/>
              <a:t>EXEMPLE DE TEXTE DE PIED DE PAGE</a:t>
            </a:r>
          </a:p>
        </p:txBody>
      </p:sp>
      <p:sp>
        <p:nvSpPr>
          <p:cNvPr id="7" name="Espace réservé du numéro de diapositive 6">
            <a:extLst>
              <a:ext uri="{FF2B5EF4-FFF2-40B4-BE49-F238E27FC236}">
                <a16:creationId xmlns:a16="http://schemas.microsoft.com/office/drawing/2014/main" id="{79E381A6-E580-49A4-989C-EF4A54F83B45}"/>
              </a:ext>
            </a:extLst>
          </p:cNvPr>
          <p:cNvSpPr>
            <a:spLocks noGrp="1"/>
          </p:cNvSpPr>
          <p:nvPr>
            <p:ph type="sldNum" sz="quarter" idx="12"/>
          </p:nvPr>
        </p:nvSpPr>
        <p:spPr/>
        <p:txBody>
          <a:bodyPr rtlCol="0"/>
          <a:lstStyle/>
          <a:p>
            <a:pPr rtl="0"/>
            <a:fld id="{28844951-7827-47D4-8276-7DDE1FA7D85A}" type="slidenum">
              <a:rPr lang="fr-FR" noProof="0" smtClean="0"/>
              <a:t>‹N°›</a:t>
            </a:fld>
            <a:endParaRPr lang="fr-FR" noProof="0"/>
          </a:p>
        </p:txBody>
      </p:sp>
    </p:spTree>
    <p:extLst>
      <p:ext uri="{BB962C8B-B14F-4D97-AF65-F5344CB8AC3E}">
        <p14:creationId xmlns:p14="http://schemas.microsoft.com/office/powerpoint/2010/main" val="67761521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BCCFA6E-F719-4613-8815-591471E722E5}"/>
              </a:ext>
            </a:extLst>
          </p:cNvPr>
          <p:cNvSpPr>
            <a:spLocks noGrp="1"/>
          </p:cNvSpPr>
          <p:nvPr>
            <p:ph type="title"/>
          </p:nvPr>
        </p:nvSpPr>
        <p:spPr>
          <a:xfrm>
            <a:off x="839788" y="685800"/>
            <a:ext cx="3932237" cy="1371600"/>
          </a:xfrm>
        </p:spPr>
        <p:txBody>
          <a:bodyPr rtlCol="0" anchor="b"/>
          <a:lstStyle>
            <a:lvl1pPr>
              <a:defRPr sz="3200"/>
            </a:lvl1pPr>
          </a:lstStyle>
          <a:p>
            <a:pPr rtl="0"/>
            <a:r>
              <a:rPr lang="fr-FR" noProof="0"/>
              <a:t>Modifiez le style du titre</a:t>
            </a:r>
          </a:p>
        </p:txBody>
      </p:sp>
      <p:sp>
        <p:nvSpPr>
          <p:cNvPr id="3" name="Espace réservé d’image 2">
            <a:extLst>
              <a:ext uri="{FF2B5EF4-FFF2-40B4-BE49-F238E27FC236}">
                <a16:creationId xmlns:a16="http://schemas.microsoft.com/office/drawing/2014/main" id="{654384F3-CDE0-4329-B76D-45AAC94B04A8}"/>
              </a:ext>
            </a:extLst>
          </p:cNvPr>
          <p:cNvSpPr>
            <a:spLocks noGrp="1"/>
          </p:cNvSpPr>
          <p:nvPr>
            <p:ph type="pic" idx="1" hasCustomPrompt="1"/>
          </p:nvPr>
        </p:nvSpPr>
        <p:spPr>
          <a:xfrm>
            <a:off x="5183188" y="685801"/>
            <a:ext cx="6172200" cy="5175250"/>
          </a:xfrm>
        </p:spPr>
        <p:txBody>
          <a:bodyPr rtlCol="0"/>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fr-FR" noProof="0"/>
              <a:t>Cliquez sur l’icône pour ajouter une image</a:t>
            </a:r>
          </a:p>
        </p:txBody>
      </p:sp>
      <p:sp>
        <p:nvSpPr>
          <p:cNvPr id="4" name="Espace réservé du texte 3">
            <a:extLst>
              <a:ext uri="{FF2B5EF4-FFF2-40B4-BE49-F238E27FC236}">
                <a16:creationId xmlns:a16="http://schemas.microsoft.com/office/drawing/2014/main" id="{79A9D7EB-40DA-460F-A48A-3E6D5E5612E7}"/>
              </a:ext>
            </a:extLst>
          </p:cNvPr>
          <p:cNvSpPr>
            <a:spLocks noGrp="1"/>
          </p:cNvSpPr>
          <p:nvPr>
            <p:ph type="body" sz="half" idx="2" hasCustomPrompt="1"/>
          </p:nvPr>
        </p:nvSpPr>
        <p:spPr>
          <a:xfrm>
            <a:off x="839788" y="2209800"/>
            <a:ext cx="3932237" cy="3659188"/>
          </a:xfrm>
        </p:spPr>
        <p:txBody>
          <a:bodyPr rtlCol="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fr-FR" noProof="0"/>
              <a:t>Modifiez les styles du texte du masque</a:t>
            </a:r>
          </a:p>
        </p:txBody>
      </p:sp>
      <p:sp>
        <p:nvSpPr>
          <p:cNvPr id="5" name="Espace réservé de la date 4">
            <a:extLst>
              <a:ext uri="{FF2B5EF4-FFF2-40B4-BE49-F238E27FC236}">
                <a16:creationId xmlns:a16="http://schemas.microsoft.com/office/drawing/2014/main" id="{1E56944C-E229-457E-868E-C48FF47DA37A}"/>
              </a:ext>
            </a:extLst>
          </p:cNvPr>
          <p:cNvSpPr>
            <a:spLocks noGrp="1"/>
          </p:cNvSpPr>
          <p:nvPr>
            <p:ph type="dt" sz="half" idx="10"/>
          </p:nvPr>
        </p:nvSpPr>
        <p:spPr/>
        <p:txBody>
          <a:bodyPr rtlCol="0"/>
          <a:lstStyle/>
          <a:p>
            <a:pPr rtl="0"/>
            <a:r>
              <a:rPr lang="fr-FR" noProof="0"/>
              <a:t>1/3/20XX</a:t>
            </a:r>
          </a:p>
        </p:txBody>
      </p:sp>
      <p:sp>
        <p:nvSpPr>
          <p:cNvPr id="6" name="Espace réservé du pied de page 5">
            <a:extLst>
              <a:ext uri="{FF2B5EF4-FFF2-40B4-BE49-F238E27FC236}">
                <a16:creationId xmlns:a16="http://schemas.microsoft.com/office/drawing/2014/main" id="{CC7115FE-359F-46EA-A3C8-0D18544E34AD}"/>
              </a:ext>
            </a:extLst>
          </p:cNvPr>
          <p:cNvSpPr>
            <a:spLocks noGrp="1"/>
          </p:cNvSpPr>
          <p:nvPr>
            <p:ph type="ftr" sz="quarter" idx="11"/>
          </p:nvPr>
        </p:nvSpPr>
        <p:spPr/>
        <p:txBody>
          <a:bodyPr rtlCol="0"/>
          <a:lstStyle/>
          <a:p>
            <a:pPr rtl="0"/>
            <a:r>
              <a:rPr lang="fr-FR" noProof="0"/>
              <a:t>EXEMPLE DE TEXTE DE PIED DE PAGE</a:t>
            </a:r>
          </a:p>
        </p:txBody>
      </p:sp>
      <p:sp>
        <p:nvSpPr>
          <p:cNvPr id="7" name="Espace réservé du numéro de diapositive 6">
            <a:extLst>
              <a:ext uri="{FF2B5EF4-FFF2-40B4-BE49-F238E27FC236}">
                <a16:creationId xmlns:a16="http://schemas.microsoft.com/office/drawing/2014/main" id="{B5165D17-3010-4FF5-9071-5CCD3E6995D6}"/>
              </a:ext>
            </a:extLst>
          </p:cNvPr>
          <p:cNvSpPr>
            <a:spLocks noGrp="1"/>
          </p:cNvSpPr>
          <p:nvPr>
            <p:ph type="sldNum" sz="quarter" idx="12"/>
          </p:nvPr>
        </p:nvSpPr>
        <p:spPr/>
        <p:txBody>
          <a:bodyPr rtlCol="0"/>
          <a:lstStyle/>
          <a:p>
            <a:pPr rtl="0"/>
            <a:fld id="{28844951-7827-47D4-8276-7DDE1FA7D85A}" type="slidenum">
              <a:rPr lang="fr-FR" noProof="0" smtClean="0"/>
              <a:t>‹N°›</a:t>
            </a:fld>
            <a:endParaRPr lang="fr-FR" noProof="0"/>
          </a:p>
        </p:txBody>
      </p:sp>
    </p:spTree>
    <p:extLst>
      <p:ext uri="{BB962C8B-B14F-4D97-AF65-F5344CB8AC3E}">
        <p14:creationId xmlns:p14="http://schemas.microsoft.com/office/powerpoint/2010/main" val="35740854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rdre du jour">
    <p:spTree>
      <p:nvGrpSpPr>
        <p:cNvPr id="1" name=""/>
        <p:cNvGrpSpPr/>
        <p:nvPr/>
      </p:nvGrpSpPr>
      <p:grpSpPr>
        <a:xfrm>
          <a:off x="0" y="0"/>
          <a:ext cx="0" cy="0"/>
          <a:chOff x="0" y="0"/>
          <a:chExt cx="0" cy="0"/>
        </a:xfrm>
      </p:grpSpPr>
      <p:sp useBgFill="1">
        <p:nvSpPr>
          <p:cNvPr id="5" name="Rectangle 4">
            <a:extLst>
              <a:ext uri="{FF2B5EF4-FFF2-40B4-BE49-F238E27FC236}">
                <a16:creationId xmlns:a16="http://schemas.microsoft.com/office/drawing/2014/main" id="{3F98AFCE-98D2-46C5-82A8-E45659B1769D}"/>
              </a:ext>
              <a:ext uri="{C183D7F6-B498-43B3-948B-1728B52AA6E4}">
                <adec:decorative xmlns:adec="http://schemas.microsoft.com/office/drawing/2017/decorative" val="1"/>
              </a:ext>
            </a:extLst>
          </p:cNvPr>
          <p:cNvSpPr/>
          <p:nvPr userDrawn="1"/>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2" name="Cadre 11">
            <a:extLst>
              <a:ext uri="{FF2B5EF4-FFF2-40B4-BE49-F238E27FC236}">
                <a16:creationId xmlns:a16="http://schemas.microsoft.com/office/drawing/2014/main" id="{F69999FB-8585-40F0-990C-6A0BAD1C8081}"/>
              </a:ext>
              <a:ext uri="{C183D7F6-B498-43B3-948B-1728B52AA6E4}">
                <adec:decorative xmlns:adec="http://schemas.microsoft.com/office/drawing/2017/decorative" val="1"/>
              </a:ext>
            </a:extLst>
          </p:cNvPr>
          <p:cNvSpPr/>
          <p:nvPr userDrawn="1"/>
        </p:nvSpPr>
        <p:spPr>
          <a:xfrm>
            <a:off x="0" y="0"/>
            <a:ext cx="12188952" cy="6858000"/>
          </a:xfrm>
          <a:prstGeom prst="frame">
            <a:avLst>
              <a:gd name="adj1" fmla="val 7164"/>
            </a:avLst>
          </a:prstGeom>
          <a:gradFill flip="none" rotWithShape="1">
            <a:gsLst>
              <a:gs pos="0">
                <a:schemeClr val="accent2">
                  <a:alpha val="40000"/>
                </a:schemeClr>
              </a:gs>
              <a:gs pos="100000">
                <a:schemeClr val="accent1">
                  <a:alpha val="4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6" name="Titre 1">
            <a:extLst>
              <a:ext uri="{FF2B5EF4-FFF2-40B4-BE49-F238E27FC236}">
                <a16:creationId xmlns:a16="http://schemas.microsoft.com/office/drawing/2014/main" id="{2768738E-7449-46C1-B7D3-844FE2BA7D35}"/>
              </a:ext>
            </a:extLst>
          </p:cNvPr>
          <p:cNvSpPr>
            <a:spLocks noGrp="1"/>
          </p:cNvSpPr>
          <p:nvPr>
            <p:ph type="title"/>
          </p:nvPr>
        </p:nvSpPr>
        <p:spPr>
          <a:xfrm>
            <a:off x="838200" y="914399"/>
            <a:ext cx="5992550" cy="2827422"/>
          </a:xfrm>
        </p:spPr>
        <p:txBody>
          <a:bodyPr rtlCol="0" anchor="t">
            <a:normAutofit/>
          </a:bodyPr>
          <a:lstStyle/>
          <a:p>
            <a:pPr rtl="0"/>
            <a:r>
              <a:rPr lang="fr-FR" sz="4400" noProof="0">
                <a:gradFill flip="none" rotWithShape="1">
                  <a:gsLst>
                    <a:gs pos="0">
                      <a:schemeClr val="accent5">
                        <a:alpha val="70000"/>
                      </a:schemeClr>
                    </a:gs>
                    <a:gs pos="100000">
                      <a:schemeClr val="accent1">
                        <a:alpha val="70000"/>
                      </a:schemeClr>
                    </a:gs>
                  </a:gsLst>
                  <a:lin ang="0" scaled="1"/>
                  <a:tileRect/>
                </a:gradFill>
              </a:rPr>
              <a:t>Modifiez le style du titre</a:t>
            </a:r>
          </a:p>
        </p:txBody>
      </p:sp>
      <p:sp>
        <p:nvSpPr>
          <p:cNvPr id="7" name="Espace réservé du contenu 2">
            <a:extLst>
              <a:ext uri="{FF2B5EF4-FFF2-40B4-BE49-F238E27FC236}">
                <a16:creationId xmlns:a16="http://schemas.microsoft.com/office/drawing/2014/main" id="{B0FF04F9-E792-4C19-9FD5-44800CEB2E89}"/>
              </a:ext>
            </a:extLst>
          </p:cNvPr>
          <p:cNvSpPr>
            <a:spLocks noGrp="1"/>
          </p:cNvSpPr>
          <p:nvPr>
            <p:ph idx="1"/>
          </p:nvPr>
        </p:nvSpPr>
        <p:spPr>
          <a:xfrm>
            <a:off x="6976085" y="914400"/>
            <a:ext cx="4377714" cy="2827422"/>
          </a:xfrm>
        </p:spPr>
        <p:txBody>
          <a:bodyPr rtlCol="0" anchor="t">
            <a:normAutofit/>
          </a:bodyPr>
          <a:lstStyle>
            <a:lvl1pPr marL="0" indent="0">
              <a:buNone/>
              <a:defRPr sz="2800"/>
            </a:lvl1pPr>
          </a:lstStyle>
          <a:p>
            <a:pPr marL="228600" lvl="0" indent="-228600" rtl="0"/>
            <a:r>
              <a:rPr lang="fr-FR" sz="1800" noProof="0">
                <a:solidFill>
                  <a:schemeClr val="tx2">
                    <a:alpha val="60000"/>
                  </a:schemeClr>
                </a:solidFill>
              </a:rPr>
              <a:t>Cliquez pour modifier les styles du texte du masque</a:t>
            </a:r>
          </a:p>
        </p:txBody>
      </p:sp>
      <p:sp>
        <p:nvSpPr>
          <p:cNvPr id="14" name="Espace réservé d’image 13">
            <a:extLst>
              <a:ext uri="{FF2B5EF4-FFF2-40B4-BE49-F238E27FC236}">
                <a16:creationId xmlns:a16="http://schemas.microsoft.com/office/drawing/2014/main" id="{5F2F9DF6-DFB9-44A8-B629-57F58893AD21}"/>
              </a:ext>
            </a:extLst>
          </p:cNvPr>
          <p:cNvSpPr>
            <a:spLocks noGrp="1"/>
          </p:cNvSpPr>
          <p:nvPr>
            <p:ph type="pic" sz="quarter" idx="13"/>
          </p:nvPr>
        </p:nvSpPr>
        <p:spPr>
          <a:xfrm>
            <a:off x="490538" y="4059936"/>
            <a:ext cx="2807208" cy="2322576"/>
          </a:xfrm>
          <a:solidFill>
            <a:schemeClr val="accent6"/>
          </a:solidFill>
        </p:spPr>
        <p:txBody>
          <a:bodyPr rtlCol="0"/>
          <a:lstStyle/>
          <a:p>
            <a:pPr rtl="0"/>
            <a:r>
              <a:rPr lang="fr-FR" noProof="0"/>
              <a:t>Cliquez sur l'icône pour ajouter une image</a:t>
            </a:r>
          </a:p>
        </p:txBody>
      </p:sp>
      <p:sp>
        <p:nvSpPr>
          <p:cNvPr id="15" name="Espace réservé d’image 13">
            <a:extLst>
              <a:ext uri="{FF2B5EF4-FFF2-40B4-BE49-F238E27FC236}">
                <a16:creationId xmlns:a16="http://schemas.microsoft.com/office/drawing/2014/main" id="{927BC207-43FE-4B6A-AEBE-875B69CF9761}"/>
              </a:ext>
            </a:extLst>
          </p:cNvPr>
          <p:cNvSpPr>
            <a:spLocks noGrp="1"/>
          </p:cNvSpPr>
          <p:nvPr>
            <p:ph type="pic" sz="quarter" idx="14"/>
          </p:nvPr>
        </p:nvSpPr>
        <p:spPr>
          <a:xfrm>
            <a:off x="3291840" y="4059936"/>
            <a:ext cx="2807208" cy="2322576"/>
          </a:xfrm>
          <a:solidFill>
            <a:schemeClr val="accent6"/>
          </a:solidFill>
        </p:spPr>
        <p:txBody>
          <a:bodyPr rtlCol="0"/>
          <a:lstStyle/>
          <a:p>
            <a:pPr rtl="0"/>
            <a:r>
              <a:rPr lang="fr-FR" noProof="0"/>
              <a:t>Cliquez sur l'icône pour ajouter une image</a:t>
            </a:r>
          </a:p>
        </p:txBody>
      </p:sp>
      <p:sp>
        <p:nvSpPr>
          <p:cNvPr id="16" name="Espace réservé d’image 13">
            <a:extLst>
              <a:ext uri="{FF2B5EF4-FFF2-40B4-BE49-F238E27FC236}">
                <a16:creationId xmlns:a16="http://schemas.microsoft.com/office/drawing/2014/main" id="{EBBF5499-9A70-4846-B98E-316EC17F9FCD}"/>
              </a:ext>
            </a:extLst>
          </p:cNvPr>
          <p:cNvSpPr>
            <a:spLocks noGrp="1"/>
          </p:cNvSpPr>
          <p:nvPr>
            <p:ph type="pic" sz="quarter" idx="15"/>
          </p:nvPr>
        </p:nvSpPr>
        <p:spPr>
          <a:xfrm>
            <a:off x="6099048" y="4059936"/>
            <a:ext cx="2807208" cy="2322576"/>
          </a:xfrm>
          <a:solidFill>
            <a:schemeClr val="accent6"/>
          </a:solidFill>
        </p:spPr>
        <p:txBody>
          <a:bodyPr rtlCol="0"/>
          <a:lstStyle/>
          <a:p>
            <a:pPr rtl="0"/>
            <a:r>
              <a:rPr lang="fr-FR" noProof="0"/>
              <a:t>Cliquez sur l'icône pour ajouter une image</a:t>
            </a:r>
          </a:p>
        </p:txBody>
      </p:sp>
      <p:sp>
        <p:nvSpPr>
          <p:cNvPr id="17" name="Espace réservé d’image 13">
            <a:extLst>
              <a:ext uri="{FF2B5EF4-FFF2-40B4-BE49-F238E27FC236}">
                <a16:creationId xmlns:a16="http://schemas.microsoft.com/office/drawing/2014/main" id="{C7A79F30-D473-48F6-9AC2-286C7B70F3ED}"/>
              </a:ext>
            </a:extLst>
          </p:cNvPr>
          <p:cNvSpPr>
            <a:spLocks noGrp="1"/>
          </p:cNvSpPr>
          <p:nvPr>
            <p:ph type="pic" sz="quarter" idx="16"/>
          </p:nvPr>
        </p:nvSpPr>
        <p:spPr>
          <a:xfrm>
            <a:off x="8906256" y="4059936"/>
            <a:ext cx="2807208" cy="2322576"/>
          </a:xfrm>
          <a:solidFill>
            <a:schemeClr val="accent6"/>
          </a:solidFill>
        </p:spPr>
        <p:txBody>
          <a:bodyPr rtlCol="0"/>
          <a:lstStyle/>
          <a:p>
            <a:pPr rtl="0"/>
            <a:r>
              <a:rPr lang="fr-FR" noProof="0"/>
              <a:t>Cliquez sur l'icône pour ajouter une image</a:t>
            </a:r>
          </a:p>
        </p:txBody>
      </p:sp>
      <p:sp>
        <p:nvSpPr>
          <p:cNvPr id="2" name="Espace réservé de la date 1">
            <a:extLst>
              <a:ext uri="{FF2B5EF4-FFF2-40B4-BE49-F238E27FC236}">
                <a16:creationId xmlns:a16="http://schemas.microsoft.com/office/drawing/2014/main" id="{118B9F00-8450-475B-B155-993BAF212AF6}"/>
              </a:ext>
            </a:extLst>
          </p:cNvPr>
          <p:cNvSpPr>
            <a:spLocks noGrp="1"/>
          </p:cNvSpPr>
          <p:nvPr>
            <p:ph type="dt" sz="half" idx="10"/>
          </p:nvPr>
        </p:nvSpPr>
        <p:spPr/>
        <p:txBody>
          <a:bodyPr rtlCol="0"/>
          <a:lstStyle/>
          <a:p>
            <a:pPr rtl="0"/>
            <a:r>
              <a:rPr lang="fr-FR" noProof="0"/>
              <a:t>1/3/20XX</a:t>
            </a:r>
          </a:p>
        </p:txBody>
      </p:sp>
      <p:sp>
        <p:nvSpPr>
          <p:cNvPr id="3" name="Espace réservé du pied de page 2">
            <a:extLst>
              <a:ext uri="{FF2B5EF4-FFF2-40B4-BE49-F238E27FC236}">
                <a16:creationId xmlns:a16="http://schemas.microsoft.com/office/drawing/2014/main" id="{5C0FDDA3-8E6F-42F7-BFBE-7FA9C647CA4E}"/>
              </a:ext>
            </a:extLst>
          </p:cNvPr>
          <p:cNvSpPr>
            <a:spLocks noGrp="1"/>
          </p:cNvSpPr>
          <p:nvPr>
            <p:ph type="ftr" sz="quarter" idx="11"/>
          </p:nvPr>
        </p:nvSpPr>
        <p:spPr/>
        <p:txBody>
          <a:bodyPr rtlCol="0"/>
          <a:lstStyle/>
          <a:p>
            <a:pPr rtl="0"/>
            <a:r>
              <a:rPr lang="fr-FR" noProof="0"/>
              <a:t>EXEMPLE DE TEXTE DE PIED DE PAGE</a:t>
            </a:r>
          </a:p>
        </p:txBody>
      </p:sp>
      <p:sp>
        <p:nvSpPr>
          <p:cNvPr id="4" name="Espace réservé du numéro de diapositive 3">
            <a:extLst>
              <a:ext uri="{FF2B5EF4-FFF2-40B4-BE49-F238E27FC236}">
                <a16:creationId xmlns:a16="http://schemas.microsoft.com/office/drawing/2014/main" id="{B6C8E678-81B8-4356-9624-A0B999536312}"/>
              </a:ext>
            </a:extLst>
          </p:cNvPr>
          <p:cNvSpPr>
            <a:spLocks noGrp="1"/>
          </p:cNvSpPr>
          <p:nvPr>
            <p:ph type="sldNum" sz="quarter" idx="12"/>
          </p:nvPr>
        </p:nvSpPr>
        <p:spPr/>
        <p:txBody>
          <a:bodyPr rtlCol="0"/>
          <a:lstStyle/>
          <a:p>
            <a:pPr rtl="0"/>
            <a:fld id="{28844951-7827-47D4-8276-7DDE1FA7D85A}" type="slidenum">
              <a:rPr lang="fr-FR" noProof="0" smtClean="0"/>
              <a:t>‹N°›</a:t>
            </a:fld>
            <a:endParaRPr lang="fr-FR" noProof="0"/>
          </a:p>
        </p:txBody>
      </p:sp>
    </p:spTree>
    <p:extLst>
      <p:ext uri="{BB962C8B-B14F-4D97-AF65-F5344CB8AC3E}">
        <p14:creationId xmlns:p14="http://schemas.microsoft.com/office/powerpoint/2010/main" val="10099141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Introduction">
    <p:spTree>
      <p:nvGrpSpPr>
        <p:cNvPr id="1" name=""/>
        <p:cNvGrpSpPr/>
        <p:nvPr/>
      </p:nvGrpSpPr>
      <p:grpSpPr>
        <a:xfrm>
          <a:off x="0" y="0"/>
          <a:ext cx="0" cy="0"/>
          <a:chOff x="0" y="0"/>
          <a:chExt cx="0" cy="0"/>
        </a:xfrm>
      </p:grpSpPr>
      <p:sp>
        <p:nvSpPr>
          <p:cNvPr id="15" name="Titre 1">
            <a:extLst>
              <a:ext uri="{FF2B5EF4-FFF2-40B4-BE49-F238E27FC236}">
                <a16:creationId xmlns:a16="http://schemas.microsoft.com/office/drawing/2014/main" id="{B910AFBC-7932-43F4-ABEA-C89B2698634B}"/>
              </a:ext>
            </a:extLst>
          </p:cNvPr>
          <p:cNvSpPr>
            <a:spLocks noGrp="1"/>
          </p:cNvSpPr>
          <p:nvPr>
            <p:ph type="title"/>
          </p:nvPr>
        </p:nvSpPr>
        <p:spPr>
          <a:xfrm>
            <a:off x="841249" y="857251"/>
            <a:ext cx="5914937" cy="2076450"/>
          </a:xfrm>
        </p:spPr>
        <p:txBody>
          <a:bodyPr rtlCol="0" anchor="b">
            <a:normAutofit/>
          </a:bodyPr>
          <a:lstStyle/>
          <a:p>
            <a:pPr rtl="0"/>
            <a:r>
              <a:rPr lang="fr-FR" sz="4400" noProof="0">
                <a:gradFill flip="none" rotWithShape="1">
                  <a:gsLst>
                    <a:gs pos="0">
                      <a:schemeClr val="accent5">
                        <a:alpha val="70000"/>
                      </a:schemeClr>
                    </a:gs>
                    <a:gs pos="100000">
                      <a:schemeClr val="accent1">
                        <a:alpha val="70000"/>
                      </a:schemeClr>
                    </a:gs>
                  </a:gsLst>
                  <a:lin ang="0" scaled="1"/>
                  <a:tileRect/>
                </a:gradFill>
              </a:rPr>
              <a:t>Modifiez le style du titre</a:t>
            </a:r>
          </a:p>
        </p:txBody>
      </p:sp>
      <p:sp>
        <p:nvSpPr>
          <p:cNvPr id="17" name="Espace réservé du contenu 2">
            <a:extLst>
              <a:ext uri="{FF2B5EF4-FFF2-40B4-BE49-F238E27FC236}">
                <a16:creationId xmlns:a16="http://schemas.microsoft.com/office/drawing/2014/main" id="{1178A42D-5ED2-4AB6-BE4B-4109074320DF}"/>
              </a:ext>
            </a:extLst>
          </p:cNvPr>
          <p:cNvSpPr>
            <a:spLocks noGrp="1"/>
          </p:cNvSpPr>
          <p:nvPr>
            <p:ph idx="1"/>
          </p:nvPr>
        </p:nvSpPr>
        <p:spPr>
          <a:xfrm>
            <a:off x="841248" y="3190875"/>
            <a:ext cx="5914938" cy="2986087"/>
          </a:xfrm>
        </p:spPr>
        <p:txBody>
          <a:bodyPr rtlCol="0">
            <a:noAutofit/>
          </a:bodyPr>
          <a:lstStyle>
            <a:lvl1pPr marL="0" indent="0">
              <a:lnSpc>
                <a:spcPct val="100000"/>
              </a:lnSpc>
              <a:buNone/>
              <a:defRPr sz="2000"/>
            </a:lvl1pPr>
          </a:lstStyle>
          <a:p>
            <a:pPr marL="228600" lvl="0" indent="-228600" rtl="0"/>
            <a:r>
              <a:rPr lang="fr-FR" sz="1800" noProof="0">
                <a:solidFill>
                  <a:schemeClr val="tx2">
                    <a:alpha val="60000"/>
                  </a:schemeClr>
                </a:solidFill>
              </a:rPr>
              <a:t>Cliquez pour modifier les styles du texte du masque</a:t>
            </a:r>
          </a:p>
        </p:txBody>
      </p:sp>
      <p:sp>
        <p:nvSpPr>
          <p:cNvPr id="29" name="Espace réservé de la date 1">
            <a:extLst>
              <a:ext uri="{FF2B5EF4-FFF2-40B4-BE49-F238E27FC236}">
                <a16:creationId xmlns:a16="http://schemas.microsoft.com/office/drawing/2014/main" id="{4D9A7D07-2BA3-438D-972B-EA578370D50F}"/>
              </a:ext>
            </a:extLst>
          </p:cNvPr>
          <p:cNvSpPr>
            <a:spLocks noGrp="1"/>
          </p:cNvSpPr>
          <p:nvPr>
            <p:ph type="dt" sz="half" idx="10"/>
          </p:nvPr>
        </p:nvSpPr>
        <p:spPr>
          <a:xfrm>
            <a:off x="838200" y="6429375"/>
            <a:ext cx="2743200" cy="365125"/>
          </a:xfrm>
        </p:spPr>
        <p:txBody>
          <a:bodyPr rtlCol="0"/>
          <a:lstStyle>
            <a:lvl1pPr>
              <a:defRPr>
                <a:solidFill>
                  <a:schemeClr val="tx2">
                    <a:alpha val="60000"/>
                  </a:schemeClr>
                </a:solidFill>
              </a:defRPr>
            </a:lvl1pPr>
          </a:lstStyle>
          <a:p>
            <a:pPr rtl="0"/>
            <a:r>
              <a:rPr lang="fr-FR" noProof="0"/>
              <a:t>1/3/20XX</a:t>
            </a:r>
          </a:p>
        </p:txBody>
      </p:sp>
      <p:sp>
        <p:nvSpPr>
          <p:cNvPr id="24" name="Espace réservé d’image 23">
            <a:extLst>
              <a:ext uri="{FF2B5EF4-FFF2-40B4-BE49-F238E27FC236}">
                <a16:creationId xmlns:a16="http://schemas.microsoft.com/office/drawing/2014/main" id="{C8720583-BC84-48EB-85BC-AE71214A30A5}"/>
              </a:ext>
            </a:extLst>
          </p:cNvPr>
          <p:cNvSpPr>
            <a:spLocks noGrp="1"/>
          </p:cNvSpPr>
          <p:nvPr>
            <p:ph type="pic" sz="quarter" idx="13"/>
          </p:nvPr>
        </p:nvSpPr>
        <p:spPr>
          <a:xfrm>
            <a:off x="7589520" y="0"/>
            <a:ext cx="4599432" cy="2286000"/>
          </a:xfrm>
          <a:solidFill>
            <a:schemeClr val="accent6"/>
          </a:solidFill>
        </p:spPr>
        <p:txBody>
          <a:bodyPr rtlCol="0"/>
          <a:lstStyle/>
          <a:p>
            <a:pPr rtl="0"/>
            <a:r>
              <a:rPr lang="fr-FR" noProof="0"/>
              <a:t>Cliquez sur l'icône pour ajouter une image</a:t>
            </a:r>
          </a:p>
        </p:txBody>
      </p:sp>
      <p:sp>
        <p:nvSpPr>
          <p:cNvPr id="25" name="Espace réservé d’image 23">
            <a:extLst>
              <a:ext uri="{FF2B5EF4-FFF2-40B4-BE49-F238E27FC236}">
                <a16:creationId xmlns:a16="http://schemas.microsoft.com/office/drawing/2014/main" id="{C3F0A5CD-C47A-4CDF-BE99-75F3A81B18FB}"/>
              </a:ext>
            </a:extLst>
          </p:cNvPr>
          <p:cNvSpPr>
            <a:spLocks noGrp="1"/>
          </p:cNvSpPr>
          <p:nvPr>
            <p:ph type="pic" sz="quarter" idx="14"/>
          </p:nvPr>
        </p:nvSpPr>
        <p:spPr>
          <a:xfrm>
            <a:off x="7589520" y="2286000"/>
            <a:ext cx="4599432" cy="2286000"/>
          </a:xfrm>
          <a:solidFill>
            <a:schemeClr val="accent6"/>
          </a:solidFill>
        </p:spPr>
        <p:txBody>
          <a:bodyPr rtlCol="0"/>
          <a:lstStyle/>
          <a:p>
            <a:pPr rtl="0"/>
            <a:r>
              <a:rPr lang="fr-FR" noProof="0"/>
              <a:t>Cliquez sur l'icône pour ajouter une image</a:t>
            </a:r>
          </a:p>
        </p:txBody>
      </p:sp>
      <p:sp>
        <p:nvSpPr>
          <p:cNvPr id="26" name="Espace réservé d’image 23">
            <a:extLst>
              <a:ext uri="{FF2B5EF4-FFF2-40B4-BE49-F238E27FC236}">
                <a16:creationId xmlns:a16="http://schemas.microsoft.com/office/drawing/2014/main" id="{7329454B-9275-4E86-B32E-91C0DB62AA71}"/>
              </a:ext>
            </a:extLst>
          </p:cNvPr>
          <p:cNvSpPr>
            <a:spLocks noGrp="1"/>
          </p:cNvSpPr>
          <p:nvPr>
            <p:ph type="pic" sz="quarter" idx="15"/>
          </p:nvPr>
        </p:nvSpPr>
        <p:spPr>
          <a:xfrm>
            <a:off x="7589520" y="4572000"/>
            <a:ext cx="4599432" cy="2286000"/>
          </a:xfrm>
          <a:solidFill>
            <a:schemeClr val="accent6"/>
          </a:solidFill>
        </p:spPr>
        <p:txBody>
          <a:bodyPr rtlCol="0"/>
          <a:lstStyle/>
          <a:p>
            <a:pPr rtl="0"/>
            <a:r>
              <a:rPr lang="fr-FR" noProof="0"/>
              <a:t>Cliquez sur l'icône pour ajouter une image</a:t>
            </a:r>
          </a:p>
        </p:txBody>
      </p:sp>
      <p:sp>
        <p:nvSpPr>
          <p:cNvPr id="30" name="Espace réservé du pied de page 2">
            <a:extLst>
              <a:ext uri="{FF2B5EF4-FFF2-40B4-BE49-F238E27FC236}">
                <a16:creationId xmlns:a16="http://schemas.microsoft.com/office/drawing/2014/main" id="{21E9E1BF-D594-4F96-8DBE-5A8DD51D3B58}"/>
              </a:ext>
            </a:extLst>
          </p:cNvPr>
          <p:cNvSpPr>
            <a:spLocks noGrp="1"/>
          </p:cNvSpPr>
          <p:nvPr>
            <p:ph type="ftr" sz="quarter" idx="11"/>
          </p:nvPr>
        </p:nvSpPr>
        <p:spPr>
          <a:xfrm>
            <a:off x="4038600" y="6429375"/>
            <a:ext cx="4114800" cy="365125"/>
          </a:xfrm>
        </p:spPr>
        <p:txBody>
          <a:bodyPr rtlCol="0"/>
          <a:lstStyle>
            <a:lvl1pPr algn="l">
              <a:defRPr>
                <a:solidFill>
                  <a:schemeClr val="tx2">
                    <a:alpha val="60000"/>
                  </a:schemeClr>
                </a:solidFill>
              </a:defRPr>
            </a:lvl1pPr>
          </a:lstStyle>
          <a:p>
            <a:pPr rtl="0"/>
            <a:r>
              <a:rPr lang="fr-FR" noProof="0"/>
              <a:t>EXEMPLE DE TEXTE DE PIED DE PAGE</a:t>
            </a:r>
          </a:p>
        </p:txBody>
      </p:sp>
      <p:sp>
        <p:nvSpPr>
          <p:cNvPr id="31" name="Espace réservé du numéro de diapositive 3">
            <a:extLst>
              <a:ext uri="{FF2B5EF4-FFF2-40B4-BE49-F238E27FC236}">
                <a16:creationId xmlns:a16="http://schemas.microsoft.com/office/drawing/2014/main" id="{C30FDEF8-F3F3-42D5-9EE1-EDDF18B35377}"/>
              </a:ext>
            </a:extLst>
          </p:cNvPr>
          <p:cNvSpPr>
            <a:spLocks noGrp="1"/>
          </p:cNvSpPr>
          <p:nvPr>
            <p:ph type="sldNum" sz="quarter" idx="12"/>
          </p:nvPr>
        </p:nvSpPr>
        <p:spPr>
          <a:xfrm>
            <a:off x="8610600" y="6429375"/>
            <a:ext cx="2743200" cy="365125"/>
          </a:xfrm>
        </p:spPr>
        <p:txBody>
          <a:bodyPr rtlCol="0"/>
          <a:lstStyle/>
          <a:p>
            <a:pPr rtl="0"/>
            <a:fld id="{28844951-7827-47D4-8276-7DDE1FA7D85A}" type="slidenum">
              <a:rPr lang="fr-FR" noProof="0" smtClean="0"/>
              <a:t>‹N°›</a:t>
            </a:fld>
            <a:endParaRPr lang="fr-FR" noProof="0"/>
          </a:p>
        </p:txBody>
      </p:sp>
    </p:spTree>
    <p:extLst>
      <p:ext uri="{BB962C8B-B14F-4D97-AF65-F5344CB8AC3E}">
        <p14:creationId xmlns:p14="http://schemas.microsoft.com/office/powerpoint/2010/main" val="37917928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Saut de section">
    <p:spTree>
      <p:nvGrpSpPr>
        <p:cNvPr id="1" name=""/>
        <p:cNvGrpSpPr/>
        <p:nvPr/>
      </p:nvGrpSpPr>
      <p:grpSpPr>
        <a:xfrm>
          <a:off x="0" y="0"/>
          <a:ext cx="0" cy="0"/>
          <a:chOff x="0" y="0"/>
          <a:chExt cx="0" cy="0"/>
        </a:xfrm>
      </p:grpSpPr>
      <p:sp useBgFill="1">
        <p:nvSpPr>
          <p:cNvPr id="5" name="Rectangle 4">
            <a:extLst>
              <a:ext uri="{FF2B5EF4-FFF2-40B4-BE49-F238E27FC236}">
                <a16:creationId xmlns:a16="http://schemas.microsoft.com/office/drawing/2014/main" id="{BE04ED02-B678-4D1E-BEDA-7E28F9038DF5}"/>
              </a:ext>
              <a:ext uri="{C183D7F6-B498-43B3-948B-1728B52AA6E4}">
                <adec:decorative xmlns:adec="http://schemas.microsoft.com/office/drawing/2017/decorative" val="1"/>
              </a:ext>
            </a:extLst>
          </p:cNvPr>
          <p:cNvSpPr/>
          <p:nvPr userDrawn="1"/>
        </p:nvSpPr>
        <p:spPr>
          <a:xfrm>
            <a:off x="9277" y="9278"/>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6" name="Rectangle 5">
            <a:extLst>
              <a:ext uri="{FF2B5EF4-FFF2-40B4-BE49-F238E27FC236}">
                <a16:creationId xmlns:a16="http://schemas.microsoft.com/office/drawing/2014/main" id="{85E2C5A2-B8B2-47C5-8E1B-3A97E2C9BB13}"/>
              </a:ext>
              <a:ext uri="{C183D7F6-B498-43B3-948B-1728B52AA6E4}">
                <adec:decorative xmlns:adec="http://schemas.microsoft.com/office/drawing/2017/decorative" val="1"/>
              </a:ext>
            </a:extLst>
          </p:cNvPr>
          <p:cNvSpPr/>
          <p:nvPr userDrawn="1"/>
        </p:nvSpPr>
        <p:spPr>
          <a:xfrm>
            <a:off x="12325" y="9278"/>
            <a:ext cx="12188952"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7" name="Rectangle 6">
            <a:extLst>
              <a:ext uri="{FF2B5EF4-FFF2-40B4-BE49-F238E27FC236}">
                <a16:creationId xmlns:a16="http://schemas.microsoft.com/office/drawing/2014/main" id="{03FD8455-A2E1-40B3-B6C4-36070AF58F78}"/>
              </a:ext>
              <a:ext uri="{C183D7F6-B498-43B3-948B-1728B52AA6E4}">
                <adec:decorative xmlns:adec="http://schemas.microsoft.com/office/drawing/2017/decorative" val="1"/>
              </a:ext>
            </a:extLst>
          </p:cNvPr>
          <p:cNvSpPr/>
          <p:nvPr userDrawn="1"/>
        </p:nvSpPr>
        <p:spPr>
          <a:xfrm>
            <a:off x="1524" y="0"/>
            <a:ext cx="12188952" cy="6858000"/>
          </a:xfrm>
          <a:prstGeom prst="rect">
            <a:avLst/>
          </a:prstGeom>
          <a:gradFill flip="none" rotWithShape="1">
            <a:gsLst>
              <a:gs pos="0">
                <a:schemeClr val="accent2">
                  <a:alpha val="60000"/>
                </a:schemeClr>
              </a:gs>
              <a:gs pos="100000">
                <a:schemeClr val="accent1">
                  <a:alpha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useBgFill="1">
        <p:nvSpPr>
          <p:cNvPr id="8" name="Forme libre : Forme 7">
            <a:extLst>
              <a:ext uri="{FF2B5EF4-FFF2-40B4-BE49-F238E27FC236}">
                <a16:creationId xmlns:a16="http://schemas.microsoft.com/office/drawing/2014/main" id="{0F53BE70-C6B1-407C-9333-7251BDC77A9E}"/>
              </a:ext>
              <a:ext uri="{C183D7F6-B498-43B3-948B-1728B52AA6E4}">
                <adec:decorative xmlns:adec="http://schemas.microsoft.com/office/drawing/2017/decorative" val="1"/>
              </a:ext>
            </a:extLst>
          </p:cNvPr>
          <p:cNvSpPr/>
          <p:nvPr userDrawn="1"/>
        </p:nvSpPr>
        <p:spPr>
          <a:xfrm>
            <a:off x="33186" y="9279"/>
            <a:ext cx="5770017" cy="2411171"/>
          </a:xfrm>
          <a:custGeom>
            <a:avLst/>
            <a:gdLst>
              <a:gd name="connsiteX0" fmla="*/ 0 w 5770017"/>
              <a:gd name="connsiteY0" fmla="*/ 0 h 2411171"/>
              <a:gd name="connsiteX1" fmla="*/ 5770017 w 5770017"/>
              <a:gd name="connsiteY1" fmla="*/ 0 h 2411171"/>
              <a:gd name="connsiteX2" fmla="*/ 5715824 w 5770017"/>
              <a:gd name="connsiteY2" fmla="*/ 124746 h 2411171"/>
              <a:gd name="connsiteX3" fmla="*/ 4925072 w 5770017"/>
              <a:gd name="connsiteY3" fmla="*/ 1254414 h 2411171"/>
              <a:gd name="connsiteX4" fmla="*/ 125602 w 5770017"/>
              <a:gd name="connsiteY4" fmla="*/ 1864423 h 2411171"/>
              <a:gd name="connsiteX5" fmla="*/ 0 w 5770017"/>
              <a:gd name="connsiteY5" fmla="*/ 1785927 h 24111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70017" h="2411171">
                <a:moveTo>
                  <a:pt x="0" y="0"/>
                </a:moveTo>
                <a:lnTo>
                  <a:pt x="5770017" y="0"/>
                </a:lnTo>
                <a:lnTo>
                  <a:pt x="5715824" y="124746"/>
                </a:lnTo>
                <a:cubicBezTo>
                  <a:pt x="5526044" y="533784"/>
                  <a:pt x="5262460" y="917027"/>
                  <a:pt x="4925072" y="1254414"/>
                </a:cubicBezTo>
                <a:cubicBezTo>
                  <a:pt x="3623720" y="2555767"/>
                  <a:pt x="1640148" y="2759102"/>
                  <a:pt x="125602" y="1864423"/>
                </a:cubicBezTo>
                <a:lnTo>
                  <a:pt x="0" y="1785927"/>
                </a:lnTo>
                <a:close/>
              </a:path>
            </a:pathLst>
          </a:custGeom>
          <a:gradFill>
            <a:gsLst>
              <a:gs pos="0">
                <a:schemeClr val="accent2">
                  <a:alpha val="20000"/>
                </a:schemeClr>
              </a:gs>
              <a:gs pos="100000">
                <a:schemeClr val="accent1">
                  <a:alpha val="20000"/>
                </a:schemeClr>
              </a:gs>
            </a:gsLst>
            <a:lin ang="2700000" scaled="1"/>
          </a:gradFill>
          <a:ln>
            <a:noFill/>
          </a:ln>
          <a:effectLst>
            <a:softEdge rad="520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9" name="Cadre 8">
            <a:extLst>
              <a:ext uri="{FF2B5EF4-FFF2-40B4-BE49-F238E27FC236}">
                <a16:creationId xmlns:a16="http://schemas.microsoft.com/office/drawing/2014/main" id="{05864DDE-75C0-4BE6-93FF-A960706ADEC3}"/>
              </a:ext>
              <a:ext uri="{C183D7F6-B498-43B3-948B-1728B52AA6E4}">
                <adec:decorative xmlns:adec="http://schemas.microsoft.com/office/drawing/2017/decorative" val="1"/>
              </a:ext>
            </a:extLst>
          </p:cNvPr>
          <p:cNvSpPr/>
          <p:nvPr userDrawn="1"/>
        </p:nvSpPr>
        <p:spPr>
          <a:xfrm>
            <a:off x="1524" y="0"/>
            <a:ext cx="12188952" cy="6858000"/>
          </a:xfrm>
          <a:prstGeom prst="frame">
            <a:avLst>
              <a:gd name="adj1" fmla="val 716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solidFill>
                <a:schemeClr val="tx1"/>
              </a:solidFill>
            </a:endParaRPr>
          </a:p>
        </p:txBody>
      </p:sp>
      <p:sp>
        <p:nvSpPr>
          <p:cNvPr id="10" name="Titre 1">
            <a:extLst>
              <a:ext uri="{FF2B5EF4-FFF2-40B4-BE49-F238E27FC236}">
                <a16:creationId xmlns:a16="http://schemas.microsoft.com/office/drawing/2014/main" id="{1BC3FA0F-EAE5-4DCE-ACFF-9AD00ED39FCF}"/>
              </a:ext>
            </a:extLst>
          </p:cNvPr>
          <p:cNvSpPr>
            <a:spLocks noGrp="1"/>
          </p:cNvSpPr>
          <p:nvPr>
            <p:ph type="ctrTitle"/>
          </p:nvPr>
        </p:nvSpPr>
        <p:spPr>
          <a:xfrm>
            <a:off x="847477" y="1131641"/>
            <a:ext cx="5322618" cy="2387600"/>
          </a:xfrm>
        </p:spPr>
        <p:txBody>
          <a:bodyPr rtlCol="0"/>
          <a:lstStyle>
            <a:lvl1pPr>
              <a:defRPr>
                <a:solidFill>
                  <a:schemeClr val="bg1"/>
                </a:solidFill>
              </a:defRPr>
            </a:lvl1pPr>
          </a:lstStyle>
          <a:p>
            <a:pPr algn="l" rtl="0"/>
            <a:r>
              <a:rPr lang="fr-FR" noProof="0">
                <a:solidFill>
                  <a:srgbClr val="FFFFFF"/>
                </a:solidFill>
                <a:ea typeface="Cambria" panose="02040503050406030204" pitchFamily="18" charset="0"/>
                <a:cs typeface="Sabon Next LT" panose="020B0502040204020203" pitchFamily="2" charset="0"/>
              </a:rPr>
              <a:t>Modifiez le style du titre</a:t>
            </a:r>
          </a:p>
        </p:txBody>
      </p:sp>
      <p:sp>
        <p:nvSpPr>
          <p:cNvPr id="18" name="Espace réservé d’image 17">
            <a:extLst>
              <a:ext uri="{FF2B5EF4-FFF2-40B4-BE49-F238E27FC236}">
                <a16:creationId xmlns:a16="http://schemas.microsoft.com/office/drawing/2014/main" id="{71FA5E0E-BEE1-4976-92B1-61EF64E34371}"/>
              </a:ext>
            </a:extLst>
          </p:cNvPr>
          <p:cNvSpPr>
            <a:spLocks noGrp="1"/>
          </p:cNvSpPr>
          <p:nvPr>
            <p:ph type="pic" sz="quarter" idx="13"/>
          </p:nvPr>
        </p:nvSpPr>
        <p:spPr>
          <a:xfrm>
            <a:off x="6784848" y="905256"/>
            <a:ext cx="4581144" cy="2450592"/>
          </a:xfrm>
          <a:solidFill>
            <a:schemeClr val="accent6"/>
          </a:solidFill>
        </p:spPr>
        <p:txBody>
          <a:bodyPr rtlCol="0"/>
          <a:lstStyle/>
          <a:p>
            <a:pPr rtl="0"/>
            <a:r>
              <a:rPr lang="fr-FR" noProof="0"/>
              <a:t>Cliquez sur l'icône pour ajouter une image</a:t>
            </a:r>
          </a:p>
        </p:txBody>
      </p:sp>
      <p:sp>
        <p:nvSpPr>
          <p:cNvPr id="20" name="Espace réservé d’image 17">
            <a:extLst>
              <a:ext uri="{FF2B5EF4-FFF2-40B4-BE49-F238E27FC236}">
                <a16:creationId xmlns:a16="http://schemas.microsoft.com/office/drawing/2014/main" id="{03379FE8-A6CE-4F5A-BE1A-B2267589BE85}"/>
              </a:ext>
            </a:extLst>
          </p:cNvPr>
          <p:cNvSpPr>
            <a:spLocks noGrp="1"/>
          </p:cNvSpPr>
          <p:nvPr>
            <p:ph type="pic" sz="quarter" idx="14"/>
          </p:nvPr>
        </p:nvSpPr>
        <p:spPr>
          <a:xfrm>
            <a:off x="6784848" y="3520440"/>
            <a:ext cx="4581144" cy="2450592"/>
          </a:xfrm>
          <a:solidFill>
            <a:schemeClr val="accent6"/>
          </a:solidFill>
        </p:spPr>
        <p:txBody>
          <a:bodyPr rtlCol="0"/>
          <a:lstStyle/>
          <a:p>
            <a:pPr rtl="0"/>
            <a:r>
              <a:rPr lang="fr-FR" noProof="0"/>
              <a:t>Cliquez sur l'icône pour ajouter une image</a:t>
            </a:r>
          </a:p>
        </p:txBody>
      </p:sp>
      <p:sp>
        <p:nvSpPr>
          <p:cNvPr id="13" name="Espace réservé du texte 12">
            <a:extLst>
              <a:ext uri="{FF2B5EF4-FFF2-40B4-BE49-F238E27FC236}">
                <a16:creationId xmlns:a16="http://schemas.microsoft.com/office/drawing/2014/main" id="{6DD090CA-24E8-46A7-889A-A4FDD00A33E5}"/>
              </a:ext>
            </a:extLst>
          </p:cNvPr>
          <p:cNvSpPr>
            <a:spLocks noGrp="1"/>
          </p:cNvSpPr>
          <p:nvPr>
            <p:ph type="body" sz="quarter" idx="15" hasCustomPrompt="1"/>
          </p:nvPr>
        </p:nvSpPr>
        <p:spPr>
          <a:xfrm>
            <a:off x="838200" y="3600450"/>
            <a:ext cx="5322888" cy="2451100"/>
          </a:xfrm>
        </p:spPr>
        <p:txBody>
          <a:bodyPr rtlCol="0">
            <a:normAutofit/>
          </a:bodyPr>
          <a:lstStyle>
            <a:lvl1pPr marL="0" indent="0">
              <a:buNone/>
              <a:defRPr sz="2800">
                <a:solidFill>
                  <a:schemeClr val="bg1"/>
                </a:solidFill>
                <a:latin typeface="+mn-lt"/>
              </a:defRPr>
            </a:lvl1pPr>
          </a:lstStyle>
          <a:p>
            <a:pPr lvl="0" rtl="0"/>
            <a:r>
              <a:rPr lang="fr-FR" noProof="0"/>
              <a:t>Modifiez les styles du texte</a:t>
            </a:r>
          </a:p>
        </p:txBody>
      </p:sp>
    </p:spTree>
    <p:extLst>
      <p:ext uri="{BB962C8B-B14F-4D97-AF65-F5344CB8AC3E}">
        <p14:creationId xmlns:p14="http://schemas.microsoft.com/office/powerpoint/2010/main" val="23509354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Chronologie de graphique de tablea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B98991-AEF1-4F19-AAB8-436EAD58C282}"/>
              </a:ext>
            </a:extLst>
          </p:cNvPr>
          <p:cNvSpPr>
            <a:spLocks noGrp="1"/>
          </p:cNvSpPr>
          <p:nvPr>
            <p:ph type="title"/>
          </p:nvPr>
        </p:nvSpPr>
        <p:spPr/>
        <p:txBody>
          <a:bodyPr rtlCol="0"/>
          <a:lstStyle/>
          <a:p>
            <a:pPr rtl="0"/>
            <a:r>
              <a:rPr lang="fr-FR" noProof="0"/>
              <a:t>Modifiez le style du titre</a:t>
            </a:r>
          </a:p>
        </p:txBody>
      </p:sp>
      <p:sp>
        <p:nvSpPr>
          <p:cNvPr id="3" name="Espace réservé du contenu 2">
            <a:extLst>
              <a:ext uri="{FF2B5EF4-FFF2-40B4-BE49-F238E27FC236}">
                <a16:creationId xmlns:a16="http://schemas.microsoft.com/office/drawing/2014/main" id="{0D25B44F-E7DA-40C6-8B44-71EAB6BDFC98}"/>
              </a:ext>
            </a:extLst>
          </p:cNvPr>
          <p:cNvSpPr>
            <a:spLocks noGrp="1"/>
          </p:cNvSpPr>
          <p:nvPr>
            <p:ph idx="1" hasCustomPrompt="1"/>
          </p:nvPr>
        </p:nvSpPr>
        <p:spPr/>
        <p:txBody>
          <a:bodyPr rtlCol="0"/>
          <a:lstStyle>
            <a:lvl1pPr>
              <a:buFont typeface="Wingdings" panose="05000000000000000000" pitchFamily="2" charset="2"/>
              <a:buChar char="§"/>
              <a:defRPr/>
            </a:lvl1pPr>
            <a:lvl2pPr marL="685800" indent="-228600">
              <a:buFont typeface="Wingdings" panose="05000000000000000000" pitchFamily="2" charset="2"/>
              <a:buChar char="§"/>
              <a:defRPr/>
            </a:lvl2pPr>
            <a:lvl3pPr>
              <a:buFont typeface="Wingdings" panose="05000000000000000000" pitchFamily="2" charset="2"/>
              <a:buChar char="§"/>
              <a:defRPr/>
            </a:lvl3pPr>
            <a:lvl4pPr marL="1600200" indent="-228600">
              <a:buFont typeface="Wingdings" panose="05000000000000000000" pitchFamily="2" charset="2"/>
              <a:buChar char="§"/>
              <a:defRPr/>
            </a:lvl4pPr>
            <a:lvl5pPr>
              <a:buFont typeface="Wingdings" panose="05000000000000000000" pitchFamily="2" charset="2"/>
              <a:buChar char="§"/>
              <a:defRPr/>
            </a:lvl5pPr>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4" name="Espace réservé de la date 3">
            <a:extLst>
              <a:ext uri="{FF2B5EF4-FFF2-40B4-BE49-F238E27FC236}">
                <a16:creationId xmlns:a16="http://schemas.microsoft.com/office/drawing/2014/main" id="{A1F71817-A045-48C0-975B-CBEF88E9561E}"/>
              </a:ext>
            </a:extLst>
          </p:cNvPr>
          <p:cNvSpPr>
            <a:spLocks noGrp="1"/>
          </p:cNvSpPr>
          <p:nvPr>
            <p:ph type="dt" sz="half" idx="10"/>
          </p:nvPr>
        </p:nvSpPr>
        <p:spPr/>
        <p:txBody>
          <a:bodyPr rtlCol="0"/>
          <a:lstStyle/>
          <a:p>
            <a:pPr rtl="0"/>
            <a:r>
              <a:rPr lang="fr-FR" noProof="0"/>
              <a:t>1/3/20XX</a:t>
            </a:r>
          </a:p>
        </p:txBody>
      </p:sp>
      <p:sp>
        <p:nvSpPr>
          <p:cNvPr id="5" name="Espace réservé du pied de page 4">
            <a:extLst>
              <a:ext uri="{FF2B5EF4-FFF2-40B4-BE49-F238E27FC236}">
                <a16:creationId xmlns:a16="http://schemas.microsoft.com/office/drawing/2014/main" id="{B61C39F0-32D4-407C-8BCA-97F2D9E500C9}"/>
              </a:ext>
            </a:extLst>
          </p:cNvPr>
          <p:cNvSpPr>
            <a:spLocks noGrp="1"/>
          </p:cNvSpPr>
          <p:nvPr>
            <p:ph type="ftr" sz="quarter" idx="11"/>
          </p:nvPr>
        </p:nvSpPr>
        <p:spPr/>
        <p:txBody>
          <a:bodyPr rtlCol="0"/>
          <a:lstStyle/>
          <a:p>
            <a:pPr rtl="0"/>
            <a:r>
              <a:rPr lang="fr-FR" noProof="0"/>
              <a:t>EXEMPLE DE TEXTE DE PIED DE PAGE</a:t>
            </a:r>
          </a:p>
        </p:txBody>
      </p:sp>
      <p:sp>
        <p:nvSpPr>
          <p:cNvPr id="6" name="Espace réservé du numéro de diapositive 5">
            <a:extLst>
              <a:ext uri="{FF2B5EF4-FFF2-40B4-BE49-F238E27FC236}">
                <a16:creationId xmlns:a16="http://schemas.microsoft.com/office/drawing/2014/main" id="{99CF4459-37B2-4F87-B508-DB04D4332067}"/>
              </a:ext>
            </a:extLst>
          </p:cNvPr>
          <p:cNvSpPr>
            <a:spLocks noGrp="1"/>
          </p:cNvSpPr>
          <p:nvPr>
            <p:ph type="sldNum" sz="quarter" idx="12"/>
          </p:nvPr>
        </p:nvSpPr>
        <p:spPr/>
        <p:txBody>
          <a:bodyPr rtlCol="0"/>
          <a:lstStyle/>
          <a:p>
            <a:pPr rtl="0"/>
            <a:fld id="{28844951-7827-47D4-8276-7DDE1FA7D85A}" type="slidenum">
              <a:rPr lang="fr-FR" noProof="0" smtClean="0"/>
              <a:t>‹N°›</a:t>
            </a:fld>
            <a:endParaRPr lang="fr-FR" noProof="0"/>
          </a:p>
        </p:txBody>
      </p:sp>
    </p:spTree>
    <p:extLst>
      <p:ext uri="{BB962C8B-B14F-4D97-AF65-F5344CB8AC3E}">
        <p14:creationId xmlns:p14="http://schemas.microsoft.com/office/powerpoint/2010/main" val="30268596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itation">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F03B5BF0-238D-481F-A15B-206D1E2FEDD2}"/>
              </a:ext>
              <a:ext uri="{C183D7F6-B498-43B3-948B-1728B52AA6E4}">
                <adec:decorative xmlns:adec="http://schemas.microsoft.com/office/drawing/2017/decorative" val="1"/>
              </a:ext>
            </a:extLst>
          </p:cNvPr>
          <p:cNvSpPr/>
          <p:nvPr userDrawn="1"/>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useBgFill="1">
        <p:nvSpPr>
          <p:cNvPr id="13" name="Rectangle 12">
            <a:extLst>
              <a:ext uri="{FF2B5EF4-FFF2-40B4-BE49-F238E27FC236}">
                <a16:creationId xmlns:a16="http://schemas.microsoft.com/office/drawing/2014/main" id="{7578E43B-8F1B-4CBD-B09E-5AD9A247E3F8}"/>
              </a:ext>
              <a:ext uri="{C183D7F6-B498-43B3-948B-1728B52AA6E4}">
                <adec:decorative xmlns:adec="http://schemas.microsoft.com/office/drawing/2017/decorative" val="1"/>
              </a:ext>
            </a:extLst>
          </p:cNvPr>
          <p:cNvSpPr/>
          <p:nvPr userDrawn="1"/>
        </p:nvSpPr>
        <p:spPr>
          <a:xfrm>
            <a:off x="-38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4" name="Cadre 13">
            <a:extLst>
              <a:ext uri="{FF2B5EF4-FFF2-40B4-BE49-F238E27FC236}">
                <a16:creationId xmlns:a16="http://schemas.microsoft.com/office/drawing/2014/main" id="{737C17C2-E2A6-4219-AE02-C8EAF943C472}"/>
              </a:ext>
              <a:ext uri="{C183D7F6-B498-43B3-948B-1728B52AA6E4}">
                <adec:decorative xmlns:adec="http://schemas.microsoft.com/office/drawing/2017/decorative" val="1"/>
              </a:ext>
            </a:extLst>
          </p:cNvPr>
          <p:cNvSpPr/>
          <p:nvPr userDrawn="1"/>
        </p:nvSpPr>
        <p:spPr>
          <a:xfrm>
            <a:off x="-389" y="0"/>
            <a:ext cx="12188952" cy="6858000"/>
          </a:xfrm>
          <a:prstGeom prst="frame">
            <a:avLst>
              <a:gd name="adj1" fmla="val 7164"/>
            </a:avLst>
          </a:prstGeom>
          <a:gradFill flip="none" rotWithShape="1">
            <a:gsLst>
              <a:gs pos="0">
                <a:schemeClr val="accent2">
                  <a:alpha val="40000"/>
                </a:schemeClr>
              </a:gs>
              <a:gs pos="100000">
                <a:schemeClr val="accent1">
                  <a:alpha val="4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20" name="Espace réservé d’image 19">
            <a:extLst>
              <a:ext uri="{FF2B5EF4-FFF2-40B4-BE49-F238E27FC236}">
                <a16:creationId xmlns:a16="http://schemas.microsoft.com/office/drawing/2014/main" id="{AE7BC3CE-3806-41F3-B4F6-EBB2C3E9EA28}"/>
              </a:ext>
            </a:extLst>
          </p:cNvPr>
          <p:cNvSpPr>
            <a:spLocks noGrp="1"/>
          </p:cNvSpPr>
          <p:nvPr>
            <p:ph type="pic" sz="quarter" idx="13"/>
          </p:nvPr>
        </p:nvSpPr>
        <p:spPr>
          <a:xfrm>
            <a:off x="6096" y="484632"/>
            <a:ext cx="12179808" cy="5907024"/>
          </a:xfrm>
          <a:solidFill>
            <a:schemeClr val="accent6"/>
          </a:solidFill>
        </p:spPr>
        <p:txBody>
          <a:bodyPr rtlCol="0"/>
          <a:lstStyle/>
          <a:p>
            <a:pPr rtl="0"/>
            <a:r>
              <a:rPr lang="fr-FR" noProof="0"/>
              <a:t>Cliquez sur l'icône pour ajouter une image</a:t>
            </a:r>
          </a:p>
        </p:txBody>
      </p:sp>
      <p:sp>
        <p:nvSpPr>
          <p:cNvPr id="6" name="Titre 5">
            <a:extLst>
              <a:ext uri="{FF2B5EF4-FFF2-40B4-BE49-F238E27FC236}">
                <a16:creationId xmlns:a16="http://schemas.microsoft.com/office/drawing/2014/main" id="{FDC036CF-E92D-4E80-8E6B-1B06EDDFD7CF}"/>
              </a:ext>
            </a:extLst>
          </p:cNvPr>
          <p:cNvSpPr>
            <a:spLocks noGrp="1"/>
          </p:cNvSpPr>
          <p:nvPr>
            <p:ph type="title"/>
          </p:nvPr>
        </p:nvSpPr>
        <p:spPr>
          <a:xfrm>
            <a:off x="838200" y="1271016"/>
            <a:ext cx="4800600" cy="3749040"/>
          </a:xfrm>
        </p:spPr>
        <p:txBody>
          <a:bodyPr rtlCol="0" anchor="b" anchorCtr="0"/>
          <a:lstStyle>
            <a:lvl1pPr>
              <a:defRPr>
                <a:solidFill>
                  <a:schemeClr val="bg1"/>
                </a:solidFill>
                <a:effectLst>
                  <a:outerShdw blurRad="38100" dist="38100" dir="2700000" algn="tl">
                    <a:srgbClr val="000000">
                      <a:alpha val="43137"/>
                    </a:srgbClr>
                  </a:outerShdw>
                </a:effectLst>
              </a:defRPr>
            </a:lvl1pPr>
          </a:lstStyle>
          <a:p>
            <a:pPr rtl="0"/>
            <a:r>
              <a:rPr lang="fr-FR" noProof="0"/>
              <a:t>Modifiez le style du titre</a:t>
            </a:r>
          </a:p>
        </p:txBody>
      </p:sp>
      <p:sp>
        <p:nvSpPr>
          <p:cNvPr id="26" name="Espace réservé du texte 25">
            <a:extLst>
              <a:ext uri="{FF2B5EF4-FFF2-40B4-BE49-F238E27FC236}">
                <a16:creationId xmlns:a16="http://schemas.microsoft.com/office/drawing/2014/main" id="{BADCFE1B-ABA2-4B11-B7DE-02CE383D6F22}"/>
              </a:ext>
            </a:extLst>
          </p:cNvPr>
          <p:cNvSpPr>
            <a:spLocks noGrp="1"/>
          </p:cNvSpPr>
          <p:nvPr>
            <p:ph type="body" sz="quarter" idx="15" hasCustomPrompt="1"/>
          </p:nvPr>
        </p:nvSpPr>
        <p:spPr>
          <a:xfrm>
            <a:off x="838200" y="4835779"/>
            <a:ext cx="4800600" cy="1066800"/>
          </a:xfrm>
        </p:spPr>
        <p:txBody>
          <a:bodyPr rtlCol="0">
            <a:normAutofit/>
          </a:bodyPr>
          <a:lstStyle>
            <a:lvl1pPr marL="228600" indent="0">
              <a:buNone/>
              <a:defRPr sz="2200">
                <a:solidFill>
                  <a:schemeClr val="bg1"/>
                </a:solidFill>
                <a:effectLst>
                  <a:outerShdw blurRad="38100" dist="38100" dir="2700000" algn="tl">
                    <a:srgbClr val="000000">
                      <a:alpha val="43137"/>
                    </a:srgbClr>
                  </a:outerShdw>
                </a:effectLst>
              </a:defRPr>
            </a:lvl1pPr>
          </a:lstStyle>
          <a:p>
            <a:pPr lvl="0" rtl="0"/>
            <a:r>
              <a:rPr lang="fr-FR" noProof="0"/>
              <a:t>Cliquez pour ajouter un sous-titre</a:t>
            </a:r>
          </a:p>
        </p:txBody>
      </p:sp>
      <p:sp>
        <p:nvSpPr>
          <p:cNvPr id="2" name="Espace réservé de la date 1">
            <a:extLst>
              <a:ext uri="{FF2B5EF4-FFF2-40B4-BE49-F238E27FC236}">
                <a16:creationId xmlns:a16="http://schemas.microsoft.com/office/drawing/2014/main" id="{118B9F00-8450-475B-B155-993BAF212AF6}"/>
              </a:ext>
            </a:extLst>
          </p:cNvPr>
          <p:cNvSpPr>
            <a:spLocks noGrp="1"/>
          </p:cNvSpPr>
          <p:nvPr>
            <p:ph type="dt" sz="half" idx="10"/>
          </p:nvPr>
        </p:nvSpPr>
        <p:spPr/>
        <p:txBody>
          <a:bodyPr rtlCol="0"/>
          <a:lstStyle/>
          <a:p>
            <a:pPr rtl="0"/>
            <a:r>
              <a:rPr lang="fr-FR" noProof="0"/>
              <a:t>1/3/20XX</a:t>
            </a:r>
          </a:p>
        </p:txBody>
      </p:sp>
      <p:sp>
        <p:nvSpPr>
          <p:cNvPr id="3" name="Espace réservé du pied de page 2">
            <a:extLst>
              <a:ext uri="{FF2B5EF4-FFF2-40B4-BE49-F238E27FC236}">
                <a16:creationId xmlns:a16="http://schemas.microsoft.com/office/drawing/2014/main" id="{5C0FDDA3-8E6F-42F7-BFBE-7FA9C647CA4E}"/>
              </a:ext>
            </a:extLst>
          </p:cNvPr>
          <p:cNvSpPr>
            <a:spLocks noGrp="1"/>
          </p:cNvSpPr>
          <p:nvPr>
            <p:ph type="ftr" sz="quarter" idx="11"/>
          </p:nvPr>
        </p:nvSpPr>
        <p:spPr/>
        <p:txBody>
          <a:bodyPr rtlCol="0"/>
          <a:lstStyle/>
          <a:p>
            <a:pPr rtl="0"/>
            <a:r>
              <a:rPr lang="fr-FR" noProof="0"/>
              <a:t>EXEMPLE DE TEXTE DE PIED DE PAGE</a:t>
            </a:r>
          </a:p>
        </p:txBody>
      </p:sp>
      <p:sp>
        <p:nvSpPr>
          <p:cNvPr id="4" name="Espace réservé du numéro de diapositive 3">
            <a:extLst>
              <a:ext uri="{FF2B5EF4-FFF2-40B4-BE49-F238E27FC236}">
                <a16:creationId xmlns:a16="http://schemas.microsoft.com/office/drawing/2014/main" id="{B6C8E678-81B8-4356-9624-A0B999536312}"/>
              </a:ext>
            </a:extLst>
          </p:cNvPr>
          <p:cNvSpPr>
            <a:spLocks noGrp="1"/>
          </p:cNvSpPr>
          <p:nvPr>
            <p:ph type="sldNum" sz="quarter" idx="12"/>
          </p:nvPr>
        </p:nvSpPr>
        <p:spPr/>
        <p:txBody>
          <a:bodyPr rtlCol="0"/>
          <a:lstStyle/>
          <a:p>
            <a:pPr rtl="0"/>
            <a:fld id="{28844951-7827-47D4-8276-7DDE1FA7D85A}" type="slidenum">
              <a:rPr lang="fr-FR" noProof="0" smtClean="0"/>
              <a:t>‹N°›</a:t>
            </a:fld>
            <a:endParaRPr lang="fr-FR" noProof="0"/>
          </a:p>
        </p:txBody>
      </p:sp>
    </p:spTree>
    <p:extLst>
      <p:ext uri="{BB962C8B-B14F-4D97-AF65-F5344CB8AC3E}">
        <p14:creationId xmlns:p14="http://schemas.microsoft.com/office/powerpoint/2010/main" val="3582905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Équip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FB2DD4C-BFBC-4087-B94C-4DD0690E838E}"/>
              </a:ext>
            </a:extLst>
          </p:cNvPr>
          <p:cNvSpPr>
            <a:spLocks noGrp="1"/>
          </p:cNvSpPr>
          <p:nvPr>
            <p:ph type="title"/>
          </p:nvPr>
        </p:nvSpPr>
        <p:spPr/>
        <p:txBody>
          <a:bodyPr rtlCol="0"/>
          <a:lstStyle/>
          <a:p>
            <a:pPr rtl="0"/>
            <a:r>
              <a:rPr lang="fr-FR" noProof="0"/>
              <a:t>Modifiez le style du titre</a:t>
            </a:r>
          </a:p>
        </p:txBody>
      </p:sp>
      <p:sp>
        <p:nvSpPr>
          <p:cNvPr id="15" name="Espace réservé d’image 14">
            <a:extLst>
              <a:ext uri="{FF2B5EF4-FFF2-40B4-BE49-F238E27FC236}">
                <a16:creationId xmlns:a16="http://schemas.microsoft.com/office/drawing/2014/main" id="{1B84B862-7F1F-4B98-B437-936D8A73A91A}"/>
              </a:ext>
            </a:extLst>
          </p:cNvPr>
          <p:cNvSpPr>
            <a:spLocks noGrp="1"/>
          </p:cNvSpPr>
          <p:nvPr>
            <p:ph type="pic" sz="quarter" idx="13"/>
          </p:nvPr>
        </p:nvSpPr>
        <p:spPr>
          <a:xfrm>
            <a:off x="740664" y="2240280"/>
            <a:ext cx="2286000" cy="2322576"/>
          </a:xfrm>
          <a:solidFill>
            <a:schemeClr val="accent6"/>
          </a:solidFill>
        </p:spPr>
        <p:txBody>
          <a:bodyPr rtlCol="0"/>
          <a:lstStyle/>
          <a:p>
            <a:pPr rtl="0"/>
            <a:r>
              <a:rPr lang="fr-FR" noProof="0"/>
              <a:t>Cliquez sur l'icône pour ajouter une image</a:t>
            </a:r>
          </a:p>
        </p:txBody>
      </p:sp>
      <p:sp>
        <p:nvSpPr>
          <p:cNvPr id="16" name="Espace réservé d’image 14">
            <a:extLst>
              <a:ext uri="{FF2B5EF4-FFF2-40B4-BE49-F238E27FC236}">
                <a16:creationId xmlns:a16="http://schemas.microsoft.com/office/drawing/2014/main" id="{C76B23B2-3605-4292-9F96-F34651B689A7}"/>
              </a:ext>
            </a:extLst>
          </p:cNvPr>
          <p:cNvSpPr>
            <a:spLocks noGrp="1"/>
          </p:cNvSpPr>
          <p:nvPr>
            <p:ph type="pic" sz="quarter" idx="14"/>
          </p:nvPr>
        </p:nvSpPr>
        <p:spPr>
          <a:xfrm>
            <a:off x="3538728" y="2240280"/>
            <a:ext cx="2286000" cy="2322576"/>
          </a:xfrm>
          <a:solidFill>
            <a:schemeClr val="accent6"/>
          </a:solidFill>
        </p:spPr>
        <p:txBody>
          <a:bodyPr rtlCol="0"/>
          <a:lstStyle/>
          <a:p>
            <a:pPr rtl="0"/>
            <a:r>
              <a:rPr lang="fr-FR" noProof="0"/>
              <a:t>Cliquez sur l'icône pour ajouter une image</a:t>
            </a:r>
          </a:p>
        </p:txBody>
      </p:sp>
      <p:sp>
        <p:nvSpPr>
          <p:cNvPr id="17" name="Espace réservé d’image 14">
            <a:extLst>
              <a:ext uri="{FF2B5EF4-FFF2-40B4-BE49-F238E27FC236}">
                <a16:creationId xmlns:a16="http://schemas.microsoft.com/office/drawing/2014/main" id="{AB1E9EC3-2FB6-4E1C-8211-306450FDEE7F}"/>
              </a:ext>
            </a:extLst>
          </p:cNvPr>
          <p:cNvSpPr>
            <a:spLocks noGrp="1"/>
          </p:cNvSpPr>
          <p:nvPr>
            <p:ph type="pic" sz="quarter" idx="15"/>
          </p:nvPr>
        </p:nvSpPr>
        <p:spPr>
          <a:xfrm>
            <a:off x="6345936" y="2267712"/>
            <a:ext cx="2286000" cy="2322576"/>
          </a:xfrm>
          <a:solidFill>
            <a:schemeClr val="accent6"/>
          </a:solidFill>
        </p:spPr>
        <p:txBody>
          <a:bodyPr rtlCol="0"/>
          <a:lstStyle/>
          <a:p>
            <a:pPr rtl="0"/>
            <a:r>
              <a:rPr lang="fr-FR" noProof="0"/>
              <a:t>Cliquez sur l'icône pour ajouter une image</a:t>
            </a:r>
          </a:p>
        </p:txBody>
      </p:sp>
      <p:sp>
        <p:nvSpPr>
          <p:cNvPr id="18" name="Espace réservé d’image 14">
            <a:extLst>
              <a:ext uri="{FF2B5EF4-FFF2-40B4-BE49-F238E27FC236}">
                <a16:creationId xmlns:a16="http://schemas.microsoft.com/office/drawing/2014/main" id="{F3628146-045F-4FBC-A365-3D1D4B3DA6E9}"/>
              </a:ext>
            </a:extLst>
          </p:cNvPr>
          <p:cNvSpPr>
            <a:spLocks noGrp="1"/>
          </p:cNvSpPr>
          <p:nvPr>
            <p:ph type="pic" sz="quarter" idx="16"/>
          </p:nvPr>
        </p:nvSpPr>
        <p:spPr>
          <a:xfrm>
            <a:off x="9153144" y="2267712"/>
            <a:ext cx="2286000" cy="2322576"/>
          </a:xfrm>
          <a:solidFill>
            <a:schemeClr val="accent6"/>
          </a:solidFill>
        </p:spPr>
        <p:txBody>
          <a:bodyPr rtlCol="0"/>
          <a:lstStyle/>
          <a:p>
            <a:pPr rtl="0"/>
            <a:r>
              <a:rPr lang="fr-FR" noProof="0"/>
              <a:t>Cliquez sur l'icône pour ajouter une image</a:t>
            </a:r>
          </a:p>
        </p:txBody>
      </p:sp>
      <p:sp>
        <p:nvSpPr>
          <p:cNvPr id="20" name="Espace réservé du texte 19">
            <a:extLst>
              <a:ext uri="{FF2B5EF4-FFF2-40B4-BE49-F238E27FC236}">
                <a16:creationId xmlns:a16="http://schemas.microsoft.com/office/drawing/2014/main" id="{CB50972B-CA23-4B92-987F-EE48ECCFF590}"/>
              </a:ext>
            </a:extLst>
          </p:cNvPr>
          <p:cNvSpPr>
            <a:spLocks noGrp="1"/>
          </p:cNvSpPr>
          <p:nvPr>
            <p:ph type="body" sz="quarter" idx="17" hasCustomPrompt="1"/>
          </p:nvPr>
        </p:nvSpPr>
        <p:spPr>
          <a:xfrm>
            <a:off x="741363" y="4733925"/>
            <a:ext cx="2286000" cy="590550"/>
          </a:xfrm>
        </p:spPr>
        <p:txBody>
          <a:bodyPr rtlCol="0">
            <a:normAutofit/>
          </a:bodyPr>
          <a:lstStyle>
            <a:lvl1pPr marL="0" indent="0" defTabSz="0">
              <a:spcBef>
                <a:spcPts val="0"/>
              </a:spcBef>
              <a:buNone/>
              <a:defRPr sz="2000">
                <a:latin typeface="+mj-lt"/>
              </a:defRPr>
            </a:lvl1pPr>
            <a:lvl2pPr marL="571500" indent="0">
              <a:buNone/>
              <a:defRPr/>
            </a:lvl2pPr>
            <a:lvl3pPr marL="1028700" indent="0">
              <a:buNone/>
              <a:defRPr/>
            </a:lvl3pPr>
            <a:lvl4pPr marL="1428750" indent="0">
              <a:buNone/>
              <a:defRPr/>
            </a:lvl4pPr>
            <a:lvl5pPr marL="1885950" indent="0">
              <a:buNone/>
              <a:defRPr/>
            </a:lvl5pPr>
          </a:lstStyle>
          <a:p>
            <a:pPr lvl="0" rtl="0"/>
            <a:r>
              <a:rPr lang="fr-FR" noProof="0"/>
              <a:t>Nom</a:t>
            </a:r>
          </a:p>
        </p:txBody>
      </p:sp>
      <p:sp>
        <p:nvSpPr>
          <p:cNvPr id="23" name="Espace réservé du texte 19">
            <a:extLst>
              <a:ext uri="{FF2B5EF4-FFF2-40B4-BE49-F238E27FC236}">
                <a16:creationId xmlns:a16="http://schemas.microsoft.com/office/drawing/2014/main" id="{8DE19225-DA72-4A39-8CFD-695BFBB93E6D}"/>
              </a:ext>
            </a:extLst>
          </p:cNvPr>
          <p:cNvSpPr>
            <a:spLocks noGrp="1"/>
          </p:cNvSpPr>
          <p:nvPr>
            <p:ph type="body" sz="quarter" idx="18" hasCustomPrompt="1"/>
          </p:nvPr>
        </p:nvSpPr>
        <p:spPr>
          <a:xfrm>
            <a:off x="740664" y="5343144"/>
            <a:ext cx="2286000" cy="590550"/>
          </a:xfrm>
        </p:spPr>
        <p:txBody>
          <a:bodyPr rtlCol="0">
            <a:normAutofit/>
          </a:bodyPr>
          <a:lstStyle>
            <a:lvl1pPr marL="0" indent="0" defTabSz="0">
              <a:spcBef>
                <a:spcPts val="0"/>
              </a:spcBef>
              <a:buNone/>
              <a:defRPr sz="1600"/>
            </a:lvl1pPr>
            <a:lvl2pPr marL="571500" indent="0">
              <a:buNone/>
              <a:defRPr/>
            </a:lvl2pPr>
            <a:lvl3pPr marL="1028700" indent="0">
              <a:buNone/>
              <a:defRPr/>
            </a:lvl3pPr>
            <a:lvl4pPr marL="1428750" indent="0">
              <a:buNone/>
              <a:defRPr/>
            </a:lvl4pPr>
            <a:lvl5pPr marL="1885950" indent="0">
              <a:buNone/>
              <a:defRPr/>
            </a:lvl5pPr>
          </a:lstStyle>
          <a:p>
            <a:pPr lvl="0" rtl="0"/>
            <a:r>
              <a:rPr lang="fr-FR" noProof="0"/>
              <a:t>Titre</a:t>
            </a:r>
          </a:p>
        </p:txBody>
      </p:sp>
      <p:sp>
        <p:nvSpPr>
          <p:cNvPr id="24" name="Espace réservé du texte 19">
            <a:extLst>
              <a:ext uri="{FF2B5EF4-FFF2-40B4-BE49-F238E27FC236}">
                <a16:creationId xmlns:a16="http://schemas.microsoft.com/office/drawing/2014/main" id="{E66A7C97-DBB6-4333-B12F-E26C38E6975C}"/>
              </a:ext>
            </a:extLst>
          </p:cNvPr>
          <p:cNvSpPr>
            <a:spLocks noGrp="1"/>
          </p:cNvSpPr>
          <p:nvPr>
            <p:ph type="body" sz="quarter" idx="19" hasCustomPrompt="1"/>
          </p:nvPr>
        </p:nvSpPr>
        <p:spPr>
          <a:xfrm>
            <a:off x="3538728" y="4733925"/>
            <a:ext cx="2286000" cy="590550"/>
          </a:xfrm>
        </p:spPr>
        <p:txBody>
          <a:bodyPr rtlCol="0">
            <a:normAutofit/>
          </a:bodyPr>
          <a:lstStyle>
            <a:lvl1pPr marL="0" indent="0" defTabSz="0">
              <a:spcBef>
                <a:spcPts val="0"/>
              </a:spcBef>
              <a:buNone/>
              <a:defRPr sz="2000">
                <a:latin typeface="+mj-lt"/>
              </a:defRPr>
            </a:lvl1pPr>
            <a:lvl2pPr marL="571500" indent="0">
              <a:buNone/>
              <a:defRPr/>
            </a:lvl2pPr>
            <a:lvl3pPr marL="1028700" indent="0">
              <a:buNone/>
              <a:defRPr/>
            </a:lvl3pPr>
            <a:lvl4pPr marL="1428750" indent="0">
              <a:buNone/>
              <a:defRPr/>
            </a:lvl4pPr>
            <a:lvl5pPr marL="1885950" indent="0">
              <a:buNone/>
              <a:defRPr/>
            </a:lvl5pPr>
          </a:lstStyle>
          <a:p>
            <a:pPr lvl="0" rtl="0"/>
            <a:r>
              <a:rPr lang="fr-FR" noProof="0"/>
              <a:t>Nom</a:t>
            </a:r>
          </a:p>
        </p:txBody>
      </p:sp>
      <p:sp>
        <p:nvSpPr>
          <p:cNvPr id="25" name="Espace réservé du texte 19">
            <a:extLst>
              <a:ext uri="{FF2B5EF4-FFF2-40B4-BE49-F238E27FC236}">
                <a16:creationId xmlns:a16="http://schemas.microsoft.com/office/drawing/2014/main" id="{041FA0B5-660E-478A-AF8A-196DBD6AE43A}"/>
              </a:ext>
            </a:extLst>
          </p:cNvPr>
          <p:cNvSpPr>
            <a:spLocks noGrp="1"/>
          </p:cNvSpPr>
          <p:nvPr>
            <p:ph type="body" sz="quarter" idx="20" hasCustomPrompt="1"/>
          </p:nvPr>
        </p:nvSpPr>
        <p:spPr>
          <a:xfrm>
            <a:off x="3538029" y="5343144"/>
            <a:ext cx="2286000" cy="590550"/>
          </a:xfrm>
        </p:spPr>
        <p:txBody>
          <a:bodyPr rtlCol="0">
            <a:normAutofit/>
          </a:bodyPr>
          <a:lstStyle>
            <a:lvl1pPr marL="0" indent="0" defTabSz="0">
              <a:spcBef>
                <a:spcPts val="0"/>
              </a:spcBef>
              <a:buNone/>
              <a:defRPr sz="1600"/>
            </a:lvl1pPr>
            <a:lvl2pPr marL="571500" indent="0">
              <a:buNone/>
              <a:defRPr/>
            </a:lvl2pPr>
            <a:lvl3pPr marL="1028700" indent="0">
              <a:buNone/>
              <a:defRPr/>
            </a:lvl3pPr>
            <a:lvl4pPr marL="1428750" indent="0">
              <a:buNone/>
              <a:defRPr/>
            </a:lvl4pPr>
            <a:lvl5pPr marL="1885950" indent="0">
              <a:buNone/>
              <a:defRPr/>
            </a:lvl5pPr>
          </a:lstStyle>
          <a:p>
            <a:pPr lvl="0" rtl="0"/>
            <a:r>
              <a:rPr lang="fr-FR" noProof="0"/>
              <a:t>Titre</a:t>
            </a:r>
          </a:p>
        </p:txBody>
      </p:sp>
      <p:sp>
        <p:nvSpPr>
          <p:cNvPr id="26" name="Espace réservé du texte 19">
            <a:extLst>
              <a:ext uri="{FF2B5EF4-FFF2-40B4-BE49-F238E27FC236}">
                <a16:creationId xmlns:a16="http://schemas.microsoft.com/office/drawing/2014/main" id="{77C92085-3D01-44E4-BA12-E39F1EA0ACE5}"/>
              </a:ext>
            </a:extLst>
          </p:cNvPr>
          <p:cNvSpPr>
            <a:spLocks noGrp="1"/>
          </p:cNvSpPr>
          <p:nvPr>
            <p:ph type="body" sz="quarter" idx="21" hasCustomPrompt="1"/>
          </p:nvPr>
        </p:nvSpPr>
        <p:spPr>
          <a:xfrm>
            <a:off x="6367973" y="4733544"/>
            <a:ext cx="2286000" cy="590550"/>
          </a:xfrm>
        </p:spPr>
        <p:txBody>
          <a:bodyPr rtlCol="0">
            <a:normAutofit/>
          </a:bodyPr>
          <a:lstStyle>
            <a:lvl1pPr marL="0" indent="0" defTabSz="0">
              <a:spcBef>
                <a:spcPts val="0"/>
              </a:spcBef>
              <a:buNone/>
              <a:defRPr sz="2000">
                <a:latin typeface="+mj-lt"/>
              </a:defRPr>
            </a:lvl1pPr>
            <a:lvl2pPr marL="571500" indent="0">
              <a:buNone/>
              <a:defRPr/>
            </a:lvl2pPr>
            <a:lvl3pPr marL="1028700" indent="0">
              <a:buNone/>
              <a:defRPr/>
            </a:lvl3pPr>
            <a:lvl4pPr marL="1428750" indent="0">
              <a:buNone/>
              <a:defRPr/>
            </a:lvl4pPr>
            <a:lvl5pPr marL="1885950" indent="0">
              <a:buNone/>
              <a:defRPr/>
            </a:lvl5pPr>
          </a:lstStyle>
          <a:p>
            <a:pPr lvl="0" rtl="0"/>
            <a:r>
              <a:rPr lang="fr-FR" noProof="0"/>
              <a:t>Nom</a:t>
            </a:r>
          </a:p>
        </p:txBody>
      </p:sp>
      <p:sp>
        <p:nvSpPr>
          <p:cNvPr id="27" name="Espace réservé du texte 19">
            <a:extLst>
              <a:ext uri="{FF2B5EF4-FFF2-40B4-BE49-F238E27FC236}">
                <a16:creationId xmlns:a16="http://schemas.microsoft.com/office/drawing/2014/main" id="{35DA97BC-7224-440A-A227-8F4A1018043A}"/>
              </a:ext>
            </a:extLst>
          </p:cNvPr>
          <p:cNvSpPr>
            <a:spLocks noGrp="1"/>
          </p:cNvSpPr>
          <p:nvPr>
            <p:ph type="body" sz="quarter" idx="22" hasCustomPrompt="1"/>
          </p:nvPr>
        </p:nvSpPr>
        <p:spPr>
          <a:xfrm>
            <a:off x="6367274" y="5342763"/>
            <a:ext cx="2286000" cy="590550"/>
          </a:xfrm>
        </p:spPr>
        <p:txBody>
          <a:bodyPr rtlCol="0">
            <a:normAutofit/>
          </a:bodyPr>
          <a:lstStyle>
            <a:lvl1pPr marL="0" indent="0" defTabSz="0">
              <a:spcBef>
                <a:spcPts val="0"/>
              </a:spcBef>
              <a:buNone/>
              <a:defRPr sz="1600"/>
            </a:lvl1pPr>
            <a:lvl2pPr marL="571500" indent="0">
              <a:buNone/>
              <a:defRPr/>
            </a:lvl2pPr>
            <a:lvl3pPr marL="1028700" indent="0">
              <a:buNone/>
              <a:defRPr/>
            </a:lvl3pPr>
            <a:lvl4pPr marL="1428750" indent="0">
              <a:buNone/>
              <a:defRPr/>
            </a:lvl4pPr>
            <a:lvl5pPr marL="1885950" indent="0">
              <a:buNone/>
              <a:defRPr/>
            </a:lvl5pPr>
          </a:lstStyle>
          <a:p>
            <a:pPr lvl="0" rtl="0"/>
            <a:r>
              <a:rPr lang="fr-FR" noProof="0"/>
              <a:t>Titre</a:t>
            </a:r>
          </a:p>
        </p:txBody>
      </p:sp>
      <p:sp>
        <p:nvSpPr>
          <p:cNvPr id="28" name="Espace réservé du texte 19">
            <a:extLst>
              <a:ext uri="{FF2B5EF4-FFF2-40B4-BE49-F238E27FC236}">
                <a16:creationId xmlns:a16="http://schemas.microsoft.com/office/drawing/2014/main" id="{C236524B-4724-42FA-A2B2-33566478FD42}"/>
              </a:ext>
            </a:extLst>
          </p:cNvPr>
          <p:cNvSpPr>
            <a:spLocks noGrp="1"/>
          </p:cNvSpPr>
          <p:nvPr>
            <p:ph type="body" sz="quarter" idx="23" hasCustomPrompt="1"/>
          </p:nvPr>
        </p:nvSpPr>
        <p:spPr>
          <a:xfrm>
            <a:off x="9164639" y="4737100"/>
            <a:ext cx="2286000" cy="590550"/>
          </a:xfrm>
        </p:spPr>
        <p:txBody>
          <a:bodyPr rtlCol="0">
            <a:normAutofit/>
          </a:bodyPr>
          <a:lstStyle>
            <a:lvl1pPr marL="0" indent="0" defTabSz="0">
              <a:spcBef>
                <a:spcPts val="0"/>
              </a:spcBef>
              <a:buNone/>
              <a:defRPr sz="2000">
                <a:latin typeface="+mj-lt"/>
              </a:defRPr>
            </a:lvl1pPr>
            <a:lvl2pPr marL="571500" indent="0">
              <a:buNone/>
              <a:defRPr/>
            </a:lvl2pPr>
            <a:lvl3pPr marL="1028700" indent="0">
              <a:buNone/>
              <a:defRPr/>
            </a:lvl3pPr>
            <a:lvl4pPr marL="1428750" indent="0">
              <a:buNone/>
              <a:defRPr/>
            </a:lvl4pPr>
            <a:lvl5pPr marL="1885950" indent="0">
              <a:buNone/>
              <a:defRPr/>
            </a:lvl5pPr>
          </a:lstStyle>
          <a:p>
            <a:pPr lvl="0" rtl="0"/>
            <a:r>
              <a:rPr lang="fr-FR" noProof="0"/>
              <a:t>Nom</a:t>
            </a:r>
          </a:p>
        </p:txBody>
      </p:sp>
      <p:sp>
        <p:nvSpPr>
          <p:cNvPr id="29" name="Espace réservé du texte 19">
            <a:extLst>
              <a:ext uri="{FF2B5EF4-FFF2-40B4-BE49-F238E27FC236}">
                <a16:creationId xmlns:a16="http://schemas.microsoft.com/office/drawing/2014/main" id="{5F7DE4ED-8F4D-465C-86B4-2372AE291F56}"/>
              </a:ext>
            </a:extLst>
          </p:cNvPr>
          <p:cNvSpPr>
            <a:spLocks noGrp="1"/>
          </p:cNvSpPr>
          <p:nvPr>
            <p:ph type="body" sz="quarter" idx="24" hasCustomPrompt="1"/>
          </p:nvPr>
        </p:nvSpPr>
        <p:spPr>
          <a:xfrm>
            <a:off x="9163940" y="5346319"/>
            <a:ext cx="2286000" cy="590550"/>
          </a:xfrm>
        </p:spPr>
        <p:txBody>
          <a:bodyPr rtlCol="0">
            <a:normAutofit/>
          </a:bodyPr>
          <a:lstStyle>
            <a:lvl1pPr marL="0" indent="0" defTabSz="0">
              <a:spcBef>
                <a:spcPts val="0"/>
              </a:spcBef>
              <a:buNone/>
              <a:defRPr sz="1600"/>
            </a:lvl1pPr>
            <a:lvl2pPr marL="571500" indent="0">
              <a:buNone/>
              <a:defRPr/>
            </a:lvl2pPr>
            <a:lvl3pPr marL="1028700" indent="0">
              <a:buNone/>
              <a:defRPr/>
            </a:lvl3pPr>
            <a:lvl4pPr marL="1428750" indent="0">
              <a:buNone/>
              <a:defRPr/>
            </a:lvl4pPr>
            <a:lvl5pPr marL="1885950" indent="0">
              <a:buNone/>
              <a:defRPr/>
            </a:lvl5pPr>
          </a:lstStyle>
          <a:p>
            <a:pPr lvl="0" rtl="0"/>
            <a:r>
              <a:rPr lang="fr-FR" noProof="0"/>
              <a:t>Titre</a:t>
            </a:r>
          </a:p>
        </p:txBody>
      </p:sp>
      <p:sp>
        <p:nvSpPr>
          <p:cNvPr id="3" name="Espace réservé de la date 2">
            <a:extLst>
              <a:ext uri="{FF2B5EF4-FFF2-40B4-BE49-F238E27FC236}">
                <a16:creationId xmlns:a16="http://schemas.microsoft.com/office/drawing/2014/main" id="{BEB9D434-8228-4C7F-B520-14121EBC903B}"/>
              </a:ext>
            </a:extLst>
          </p:cNvPr>
          <p:cNvSpPr>
            <a:spLocks noGrp="1"/>
          </p:cNvSpPr>
          <p:nvPr>
            <p:ph type="dt" sz="half" idx="10"/>
          </p:nvPr>
        </p:nvSpPr>
        <p:spPr/>
        <p:txBody>
          <a:bodyPr rtlCol="0"/>
          <a:lstStyle/>
          <a:p>
            <a:pPr rtl="0"/>
            <a:r>
              <a:rPr lang="fr-FR" noProof="0"/>
              <a:t>1/3/20XX</a:t>
            </a:r>
          </a:p>
        </p:txBody>
      </p:sp>
      <p:sp>
        <p:nvSpPr>
          <p:cNvPr id="4" name="Espace réservé du pied de page 3">
            <a:extLst>
              <a:ext uri="{FF2B5EF4-FFF2-40B4-BE49-F238E27FC236}">
                <a16:creationId xmlns:a16="http://schemas.microsoft.com/office/drawing/2014/main" id="{997B89BD-A70A-48D2-A3D9-DB2C0DB123B4}"/>
              </a:ext>
            </a:extLst>
          </p:cNvPr>
          <p:cNvSpPr>
            <a:spLocks noGrp="1"/>
          </p:cNvSpPr>
          <p:nvPr>
            <p:ph type="ftr" sz="quarter" idx="11"/>
          </p:nvPr>
        </p:nvSpPr>
        <p:spPr/>
        <p:txBody>
          <a:bodyPr rtlCol="0"/>
          <a:lstStyle/>
          <a:p>
            <a:pPr rtl="0"/>
            <a:r>
              <a:rPr lang="fr-FR" noProof="0"/>
              <a:t>EXEMPLE DE TEXTE DE PIED DE PAGE</a:t>
            </a:r>
          </a:p>
        </p:txBody>
      </p:sp>
      <p:sp>
        <p:nvSpPr>
          <p:cNvPr id="5" name="Espace réservé du numéro de diapositive 4">
            <a:extLst>
              <a:ext uri="{FF2B5EF4-FFF2-40B4-BE49-F238E27FC236}">
                <a16:creationId xmlns:a16="http://schemas.microsoft.com/office/drawing/2014/main" id="{B4ACF4EF-5A2A-4A47-81DF-80CB513060F6}"/>
              </a:ext>
            </a:extLst>
          </p:cNvPr>
          <p:cNvSpPr>
            <a:spLocks noGrp="1"/>
          </p:cNvSpPr>
          <p:nvPr>
            <p:ph type="sldNum" sz="quarter" idx="12"/>
          </p:nvPr>
        </p:nvSpPr>
        <p:spPr/>
        <p:txBody>
          <a:bodyPr rtlCol="0"/>
          <a:lstStyle/>
          <a:p>
            <a:pPr rtl="0"/>
            <a:fld id="{28844951-7827-47D4-8276-7DDE1FA7D85A}" type="slidenum">
              <a:rPr lang="fr-FR" noProof="0" smtClean="0"/>
              <a:t>‹N°›</a:t>
            </a:fld>
            <a:endParaRPr lang="fr-FR" noProof="0"/>
          </a:p>
        </p:txBody>
      </p:sp>
    </p:spTree>
    <p:extLst>
      <p:ext uri="{BB962C8B-B14F-4D97-AF65-F5344CB8AC3E}">
        <p14:creationId xmlns:p14="http://schemas.microsoft.com/office/powerpoint/2010/main" val="33804552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u 2 colonnes (diapositive de comparaison)">
    <p:spTree>
      <p:nvGrpSpPr>
        <p:cNvPr id="1" name=""/>
        <p:cNvGrpSpPr/>
        <p:nvPr/>
      </p:nvGrpSpPr>
      <p:grpSpPr>
        <a:xfrm>
          <a:off x="0" y="0"/>
          <a:ext cx="0" cy="0"/>
          <a:chOff x="0" y="0"/>
          <a:chExt cx="0" cy="0"/>
        </a:xfrm>
      </p:grpSpPr>
      <p:sp>
        <p:nvSpPr>
          <p:cNvPr id="4" name="Espace réservé du contenu 3">
            <a:extLst>
              <a:ext uri="{FF2B5EF4-FFF2-40B4-BE49-F238E27FC236}">
                <a16:creationId xmlns:a16="http://schemas.microsoft.com/office/drawing/2014/main" id="{AEEFF5CA-4662-4430-80C7-99CD7D66C9CF}"/>
              </a:ext>
            </a:extLst>
          </p:cNvPr>
          <p:cNvSpPr>
            <a:spLocks noGrp="1"/>
          </p:cNvSpPr>
          <p:nvPr>
            <p:ph sz="half" idx="2" hasCustomPrompt="1"/>
          </p:nvPr>
        </p:nvSpPr>
        <p:spPr>
          <a:xfrm>
            <a:off x="839788" y="2560320"/>
            <a:ext cx="5157787" cy="3446463"/>
          </a:xfrm>
          <a:solidFill>
            <a:schemeClr val="bg1"/>
          </a:solidFill>
        </p:spPr>
        <p:txBody>
          <a:bodyPr rtlCol="0">
            <a:normAutofit/>
          </a:bodyPr>
          <a:lstStyle>
            <a:lvl1pPr>
              <a:buClr>
                <a:schemeClr val="tx2">
                  <a:lumMod val="50000"/>
                  <a:lumOff val="50000"/>
                </a:schemeClr>
              </a:buClr>
              <a:defRPr sz="1800"/>
            </a:lvl1pPr>
            <a:lvl2pPr>
              <a:buClr>
                <a:schemeClr val="tx2">
                  <a:lumMod val="50000"/>
                  <a:lumOff val="50000"/>
                </a:schemeClr>
              </a:buClr>
              <a:defRPr sz="1800"/>
            </a:lvl2pPr>
            <a:lvl3pPr>
              <a:buClr>
                <a:schemeClr val="tx2">
                  <a:lumMod val="50000"/>
                  <a:lumOff val="50000"/>
                </a:schemeClr>
              </a:buClr>
              <a:defRPr sz="1800"/>
            </a:lvl3pPr>
            <a:lvl4pPr>
              <a:buClr>
                <a:schemeClr val="tx2">
                  <a:lumMod val="50000"/>
                  <a:lumOff val="50000"/>
                </a:schemeClr>
              </a:buClr>
              <a:defRPr sz="1800"/>
            </a:lvl4pPr>
            <a:lvl5pPr>
              <a:buClr>
                <a:schemeClr val="tx2">
                  <a:lumMod val="50000"/>
                  <a:lumOff val="50000"/>
                </a:schemeClr>
              </a:buClr>
              <a:defRPr sz="1800"/>
            </a:lvl5pPr>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6" name="Espace réservé du contenu 5">
            <a:extLst>
              <a:ext uri="{FF2B5EF4-FFF2-40B4-BE49-F238E27FC236}">
                <a16:creationId xmlns:a16="http://schemas.microsoft.com/office/drawing/2014/main" id="{4DF7633C-C24D-4947-979C-132B3AC405A8}"/>
              </a:ext>
            </a:extLst>
          </p:cNvPr>
          <p:cNvSpPr>
            <a:spLocks noGrp="1"/>
          </p:cNvSpPr>
          <p:nvPr>
            <p:ph sz="quarter" idx="4" hasCustomPrompt="1"/>
          </p:nvPr>
        </p:nvSpPr>
        <p:spPr>
          <a:xfrm>
            <a:off x="6172200" y="2560320"/>
            <a:ext cx="5183188" cy="3446463"/>
          </a:xfrm>
        </p:spPr>
        <p:txBody>
          <a:bodyPr rtlCol="0">
            <a:normAutofit/>
          </a:bodyPr>
          <a:lstStyle>
            <a:lvl1pPr>
              <a:buClr>
                <a:schemeClr val="tx2">
                  <a:lumMod val="50000"/>
                  <a:lumOff val="50000"/>
                </a:schemeClr>
              </a:buClr>
              <a:defRPr sz="1800"/>
            </a:lvl1pPr>
            <a:lvl2pPr>
              <a:buClr>
                <a:schemeClr val="tx2">
                  <a:lumMod val="50000"/>
                  <a:lumOff val="50000"/>
                </a:schemeClr>
              </a:buClr>
              <a:defRPr sz="1800"/>
            </a:lvl2pPr>
            <a:lvl3pPr>
              <a:buClr>
                <a:schemeClr val="tx2">
                  <a:lumMod val="50000"/>
                  <a:lumOff val="50000"/>
                </a:schemeClr>
              </a:buClr>
              <a:defRPr sz="1800"/>
            </a:lvl3pPr>
            <a:lvl4pPr>
              <a:buClr>
                <a:schemeClr val="tx2">
                  <a:lumMod val="50000"/>
                  <a:lumOff val="50000"/>
                </a:schemeClr>
              </a:buClr>
              <a:defRPr sz="1800"/>
            </a:lvl4pPr>
            <a:lvl5pPr>
              <a:buClr>
                <a:schemeClr val="tx2">
                  <a:lumMod val="50000"/>
                  <a:lumOff val="50000"/>
                </a:schemeClr>
              </a:buClr>
              <a:defRPr sz="1800"/>
            </a:lvl5pPr>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7" name="Espace réservé de la date 6">
            <a:extLst>
              <a:ext uri="{FF2B5EF4-FFF2-40B4-BE49-F238E27FC236}">
                <a16:creationId xmlns:a16="http://schemas.microsoft.com/office/drawing/2014/main" id="{CE8A46E1-3934-4807-900F-CA7A4D8D66B3}"/>
              </a:ext>
            </a:extLst>
          </p:cNvPr>
          <p:cNvSpPr>
            <a:spLocks noGrp="1"/>
          </p:cNvSpPr>
          <p:nvPr>
            <p:ph type="dt" sz="half" idx="10"/>
          </p:nvPr>
        </p:nvSpPr>
        <p:spPr/>
        <p:txBody>
          <a:bodyPr rtlCol="0"/>
          <a:lstStyle/>
          <a:p>
            <a:pPr rtl="0"/>
            <a:r>
              <a:rPr lang="fr-FR" noProof="0"/>
              <a:t>1/3/20XX</a:t>
            </a:r>
          </a:p>
        </p:txBody>
      </p:sp>
      <p:sp>
        <p:nvSpPr>
          <p:cNvPr id="8" name="Espace réservé du pied de page 7">
            <a:extLst>
              <a:ext uri="{FF2B5EF4-FFF2-40B4-BE49-F238E27FC236}">
                <a16:creationId xmlns:a16="http://schemas.microsoft.com/office/drawing/2014/main" id="{4BC9C6EA-1549-4601-8226-E5C43469CAFE}"/>
              </a:ext>
            </a:extLst>
          </p:cNvPr>
          <p:cNvSpPr>
            <a:spLocks noGrp="1"/>
          </p:cNvSpPr>
          <p:nvPr>
            <p:ph type="ftr" sz="quarter" idx="11"/>
          </p:nvPr>
        </p:nvSpPr>
        <p:spPr/>
        <p:txBody>
          <a:bodyPr rtlCol="0"/>
          <a:lstStyle/>
          <a:p>
            <a:pPr rtl="0"/>
            <a:r>
              <a:rPr lang="fr-FR" noProof="0"/>
              <a:t>EXEMPLE DE TEXTE DE PIED DE PAGE</a:t>
            </a:r>
          </a:p>
        </p:txBody>
      </p:sp>
      <p:sp>
        <p:nvSpPr>
          <p:cNvPr id="9" name="Espace réservé du numéro de diapositive 8">
            <a:extLst>
              <a:ext uri="{FF2B5EF4-FFF2-40B4-BE49-F238E27FC236}">
                <a16:creationId xmlns:a16="http://schemas.microsoft.com/office/drawing/2014/main" id="{F3658246-003D-4024-9F4B-BA3BD3FBFFBC}"/>
              </a:ext>
            </a:extLst>
          </p:cNvPr>
          <p:cNvSpPr>
            <a:spLocks noGrp="1"/>
          </p:cNvSpPr>
          <p:nvPr>
            <p:ph type="sldNum" sz="quarter" idx="12"/>
          </p:nvPr>
        </p:nvSpPr>
        <p:spPr/>
        <p:txBody>
          <a:bodyPr rtlCol="0"/>
          <a:lstStyle/>
          <a:p>
            <a:pPr rtl="0"/>
            <a:fld id="{28844951-7827-47D4-8276-7DDE1FA7D85A}" type="slidenum">
              <a:rPr lang="fr-FR" noProof="0" smtClean="0"/>
              <a:t>‹N°›</a:t>
            </a:fld>
            <a:endParaRPr lang="fr-FR" noProof="0"/>
          </a:p>
        </p:txBody>
      </p:sp>
      <p:sp>
        <p:nvSpPr>
          <p:cNvPr id="10" name="Titre 9">
            <a:extLst>
              <a:ext uri="{FF2B5EF4-FFF2-40B4-BE49-F238E27FC236}">
                <a16:creationId xmlns:a16="http://schemas.microsoft.com/office/drawing/2014/main" id="{351C83D0-CBAB-4E41-89AB-89FF36D38A0A}"/>
              </a:ext>
            </a:extLst>
          </p:cNvPr>
          <p:cNvSpPr>
            <a:spLocks noGrp="1"/>
          </p:cNvSpPr>
          <p:nvPr>
            <p:ph type="title"/>
          </p:nvPr>
        </p:nvSpPr>
        <p:spPr/>
        <p:txBody>
          <a:bodyPr rtlCol="0"/>
          <a:lstStyle/>
          <a:p>
            <a:pPr rtl="0"/>
            <a:r>
              <a:rPr lang="fr-FR" noProof="0"/>
              <a:t>Modifiez le style du titre</a:t>
            </a:r>
          </a:p>
        </p:txBody>
      </p:sp>
      <p:sp>
        <p:nvSpPr>
          <p:cNvPr id="11" name="Espace réservé du texte 2">
            <a:extLst>
              <a:ext uri="{FF2B5EF4-FFF2-40B4-BE49-F238E27FC236}">
                <a16:creationId xmlns:a16="http://schemas.microsoft.com/office/drawing/2014/main" id="{9C302BB0-D231-4195-8083-264C01DF99B8}"/>
              </a:ext>
            </a:extLst>
          </p:cNvPr>
          <p:cNvSpPr>
            <a:spLocks noGrp="1"/>
          </p:cNvSpPr>
          <p:nvPr>
            <p:ph type="body" idx="1" hasCustomPrompt="1"/>
          </p:nvPr>
        </p:nvSpPr>
        <p:spPr>
          <a:xfrm>
            <a:off x="839787" y="2011680"/>
            <a:ext cx="5157787" cy="530352"/>
          </a:xfrm>
        </p:spPr>
        <p:txBody>
          <a:bodyPr rtlCol="0" anchor="t" anchorCtr="0">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fr-FR" noProof="0" dirty="0"/>
              <a:t>Modifiez les styles du texte du masque</a:t>
            </a:r>
          </a:p>
        </p:txBody>
      </p:sp>
      <p:sp>
        <p:nvSpPr>
          <p:cNvPr id="13" name="Espace réservé du texte 4">
            <a:extLst>
              <a:ext uri="{FF2B5EF4-FFF2-40B4-BE49-F238E27FC236}">
                <a16:creationId xmlns:a16="http://schemas.microsoft.com/office/drawing/2014/main" id="{5B2A70FA-99E0-466C-AC57-33C48353BBDB}"/>
              </a:ext>
            </a:extLst>
          </p:cNvPr>
          <p:cNvSpPr>
            <a:spLocks noGrp="1"/>
          </p:cNvSpPr>
          <p:nvPr>
            <p:ph type="body" sz="quarter" idx="13" hasCustomPrompt="1"/>
          </p:nvPr>
        </p:nvSpPr>
        <p:spPr>
          <a:xfrm>
            <a:off x="6169027" y="2011680"/>
            <a:ext cx="5183187" cy="530352"/>
          </a:xfrm>
        </p:spPr>
        <p:txBody>
          <a:bodyPr rtlCol="0" anchor="t" anchorCtr="0">
            <a:noAutofit/>
          </a:bodyPr>
          <a:lstStyle>
            <a:lvl1pPr marL="0" indent="0" rtl="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fr-FR" noProof="0" dirty="0"/>
              <a:t>Modifiez les styles du texte du masque</a:t>
            </a:r>
          </a:p>
        </p:txBody>
      </p:sp>
    </p:spTree>
    <p:extLst>
      <p:ext uri="{BB962C8B-B14F-4D97-AF65-F5344CB8AC3E}">
        <p14:creationId xmlns:p14="http://schemas.microsoft.com/office/powerpoint/2010/main" val="9457478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u 3 colonne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DDC85CC-8D2B-4219-A2A4-1625A02DFECD}"/>
              </a:ext>
            </a:extLst>
          </p:cNvPr>
          <p:cNvSpPr>
            <a:spLocks noGrp="1"/>
          </p:cNvSpPr>
          <p:nvPr>
            <p:ph type="title"/>
          </p:nvPr>
        </p:nvSpPr>
        <p:spPr>
          <a:xfrm>
            <a:off x="839788" y="685800"/>
            <a:ext cx="10515600" cy="1325880"/>
          </a:xfrm>
        </p:spPr>
        <p:txBody>
          <a:bodyPr rtlCol="0"/>
          <a:lstStyle/>
          <a:p>
            <a:pPr rtl="0"/>
            <a:r>
              <a:rPr lang="fr-FR" noProof="0"/>
              <a:t>Modifiez le style du titre</a:t>
            </a:r>
          </a:p>
        </p:txBody>
      </p:sp>
      <p:sp>
        <p:nvSpPr>
          <p:cNvPr id="3" name="Espace réservé du texte 2">
            <a:extLst>
              <a:ext uri="{FF2B5EF4-FFF2-40B4-BE49-F238E27FC236}">
                <a16:creationId xmlns:a16="http://schemas.microsoft.com/office/drawing/2014/main" id="{DD6143C8-1CF7-440E-99A3-0527314598C6}"/>
              </a:ext>
            </a:extLst>
          </p:cNvPr>
          <p:cNvSpPr>
            <a:spLocks noGrp="1"/>
          </p:cNvSpPr>
          <p:nvPr>
            <p:ph type="body" idx="1" hasCustomPrompt="1"/>
          </p:nvPr>
        </p:nvSpPr>
        <p:spPr>
          <a:xfrm>
            <a:off x="839788" y="2011680"/>
            <a:ext cx="3383280" cy="530352"/>
          </a:xfrm>
        </p:spPr>
        <p:txBody>
          <a:bodyPr rtlCol="0" anchor="t" anchorCtr="0">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fr-FR" noProof="0" dirty="0"/>
              <a:t>Modifiez les styles du texte du masque</a:t>
            </a:r>
          </a:p>
        </p:txBody>
      </p:sp>
      <p:sp>
        <p:nvSpPr>
          <p:cNvPr id="4" name="Espace réservé du contenu 3">
            <a:extLst>
              <a:ext uri="{FF2B5EF4-FFF2-40B4-BE49-F238E27FC236}">
                <a16:creationId xmlns:a16="http://schemas.microsoft.com/office/drawing/2014/main" id="{AEEFF5CA-4662-4430-80C7-99CD7D66C9CF}"/>
              </a:ext>
            </a:extLst>
          </p:cNvPr>
          <p:cNvSpPr>
            <a:spLocks noGrp="1"/>
          </p:cNvSpPr>
          <p:nvPr>
            <p:ph sz="half" idx="2" hasCustomPrompt="1"/>
          </p:nvPr>
        </p:nvSpPr>
        <p:spPr>
          <a:xfrm>
            <a:off x="839788" y="2560320"/>
            <a:ext cx="3383280" cy="3446463"/>
          </a:xfrm>
        </p:spPr>
        <p:txBody>
          <a:bodyPr rtlCol="0">
            <a:normAutofit/>
          </a:bodyPr>
          <a:lstStyle>
            <a:lvl1pPr>
              <a:buClr>
                <a:schemeClr val="tx2">
                  <a:lumMod val="50000"/>
                  <a:lumOff val="50000"/>
                </a:schemeClr>
              </a:buClr>
              <a:defRPr sz="1400"/>
            </a:lvl1pPr>
            <a:lvl2pPr>
              <a:buClr>
                <a:schemeClr val="tx2">
                  <a:lumMod val="50000"/>
                  <a:lumOff val="50000"/>
                </a:schemeClr>
              </a:buClr>
              <a:defRPr sz="1400"/>
            </a:lvl2pPr>
            <a:lvl3pPr>
              <a:buClr>
                <a:schemeClr val="tx2">
                  <a:lumMod val="50000"/>
                  <a:lumOff val="50000"/>
                </a:schemeClr>
              </a:buClr>
              <a:defRPr sz="1400"/>
            </a:lvl3pPr>
            <a:lvl4pPr>
              <a:buClr>
                <a:schemeClr val="tx2">
                  <a:lumMod val="50000"/>
                  <a:lumOff val="50000"/>
                </a:schemeClr>
              </a:buClr>
              <a:defRPr sz="1400"/>
            </a:lvl4pPr>
            <a:lvl5pPr>
              <a:buClr>
                <a:schemeClr val="tx2">
                  <a:lumMod val="50000"/>
                  <a:lumOff val="50000"/>
                </a:schemeClr>
              </a:buClr>
              <a:defRPr sz="1400"/>
            </a:lvl5pPr>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5" name="Espace réservé du texte 4">
            <a:extLst>
              <a:ext uri="{FF2B5EF4-FFF2-40B4-BE49-F238E27FC236}">
                <a16:creationId xmlns:a16="http://schemas.microsoft.com/office/drawing/2014/main" id="{876CB5B7-DC23-41CE-872B-E25BD64F84A5}"/>
              </a:ext>
            </a:extLst>
          </p:cNvPr>
          <p:cNvSpPr>
            <a:spLocks noGrp="1"/>
          </p:cNvSpPr>
          <p:nvPr>
            <p:ph type="body" sz="quarter" idx="3" hasCustomPrompt="1"/>
          </p:nvPr>
        </p:nvSpPr>
        <p:spPr>
          <a:xfrm>
            <a:off x="4404360" y="2011680"/>
            <a:ext cx="3383280" cy="530352"/>
          </a:xfrm>
        </p:spPr>
        <p:txBody>
          <a:bodyPr rtlCol="0" anchor="t" anchorCtr="0">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fr-FR" noProof="0" dirty="0"/>
              <a:t>Modifiez les styles du texte du masque</a:t>
            </a:r>
          </a:p>
        </p:txBody>
      </p:sp>
      <p:sp>
        <p:nvSpPr>
          <p:cNvPr id="6" name="Espace réservé du contenu 5">
            <a:extLst>
              <a:ext uri="{FF2B5EF4-FFF2-40B4-BE49-F238E27FC236}">
                <a16:creationId xmlns:a16="http://schemas.microsoft.com/office/drawing/2014/main" id="{4DF7633C-C24D-4947-979C-132B3AC405A8}"/>
              </a:ext>
            </a:extLst>
          </p:cNvPr>
          <p:cNvSpPr>
            <a:spLocks noGrp="1"/>
          </p:cNvSpPr>
          <p:nvPr>
            <p:ph sz="quarter" idx="4" hasCustomPrompt="1"/>
          </p:nvPr>
        </p:nvSpPr>
        <p:spPr>
          <a:xfrm>
            <a:off x="4404360" y="2560320"/>
            <a:ext cx="3383280" cy="3446463"/>
          </a:xfrm>
        </p:spPr>
        <p:txBody>
          <a:bodyPr rtlCol="0">
            <a:normAutofit/>
          </a:bodyPr>
          <a:lstStyle>
            <a:lvl1pPr>
              <a:buClr>
                <a:schemeClr val="tx2">
                  <a:lumMod val="50000"/>
                  <a:lumOff val="50000"/>
                </a:schemeClr>
              </a:buClr>
              <a:defRPr sz="1400"/>
            </a:lvl1pPr>
            <a:lvl2pPr>
              <a:buClr>
                <a:schemeClr val="tx2">
                  <a:lumMod val="50000"/>
                  <a:lumOff val="50000"/>
                </a:schemeClr>
              </a:buClr>
              <a:defRPr sz="1400"/>
            </a:lvl2pPr>
            <a:lvl3pPr>
              <a:buClr>
                <a:schemeClr val="tx2">
                  <a:lumMod val="50000"/>
                  <a:lumOff val="50000"/>
                </a:schemeClr>
              </a:buClr>
              <a:defRPr sz="1400"/>
            </a:lvl3pPr>
            <a:lvl4pPr>
              <a:buClr>
                <a:schemeClr val="tx2">
                  <a:lumMod val="50000"/>
                  <a:lumOff val="50000"/>
                </a:schemeClr>
              </a:buClr>
              <a:defRPr sz="1400"/>
            </a:lvl4pPr>
            <a:lvl5pPr>
              <a:buClr>
                <a:schemeClr val="tx2">
                  <a:lumMod val="50000"/>
                  <a:lumOff val="50000"/>
                </a:schemeClr>
              </a:buClr>
              <a:defRPr sz="1400"/>
            </a:lvl5pPr>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10" name="Espace réservé du texte 4">
            <a:extLst>
              <a:ext uri="{FF2B5EF4-FFF2-40B4-BE49-F238E27FC236}">
                <a16:creationId xmlns:a16="http://schemas.microsoft.com/office/drawing/2014/main" id="{422881CE-A366-4A3A-AE00-9B14BEFE4A95}"/>
              </a:ext>
            </a:extLst>
          </p:cNvPr>
          <p:cNvSpPr>
            <a:spLocks noGrp="1"/>
          </p:cNvSpPr>
          <p:nvPr>
            <p:ph type="body" sz="quarter" idx="13" hasCustomPrompt="1"/>
          </p:nvPr>
        </p:nvSpPr>
        <p:spPr>
          <a:xfrm>
            <a:off x="7968934" y="2011680"/>
            <a:ext cx="3383280" cy="530352"/>
          </a:xfrm>
        </p:spPr>
        <p:txBody>
          <a:bodyPr rtlCol="0" anchor="t" anchorCtr="0">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fr-FR" noProof="0" dirty="0"/>
              <a:t>Modifiez les styles du texte du masque</a:t>
            </a:r>
          </a:p>
        </p:txBody>
      </p:sp>
      <p:sp>
        <p:nvSpPr>
          <p:cNvPr id="11" name="Espace réservé du contenu 5">
            <a:extLst>
              <a:ext uri="{FF2B5EF4-FFF2-40B4-BE49-F238E27FC236}">
                <a16:creationId xmlns:a16="http://schemas.microsoft.com/office/drawing/2014/main" id="{3CF16E98-73C9-47B5-B88B-9120BEB9F09B}"/>
              </a:ext>
            </a:extLst>
          </p:cNvPr>
          <p:cNvSpPr>
            <a:spLocks noGrp="1"/>
          </p:cNvSpPr>
          <p:nvPr>
            <p:ph sz="quarter" idx="14" hasCustomPrompt="1"/>
          </p:nvPr>
        </p:nvSpPr>
        <p:spPr>
          <a:xfrm>
            <a:off x="7968934" y="2560320"/>
            <a:ext cx="3383280" cy="3446463"/>
          </a:xfrm>
        </p:spPr>
        <p:txBody>
          <a:bodyPr rtlCol="0">
            <a:normAutofit/>
          </a:bodyPr>
          <a:lstStyle>
            <a:lvl1pPr>
              <a:buClr>
                <a:schemeClr val="tx2">
                  <a:lumMod val="50000"/>
                  <a:lumOff val="50000"/>
                </a:schemeClr>
              </a:buClr>
              <a:defRPr sz="1400"/>
            </a:lvl1pPr>
            <a:lvl2pPr>
              <a:buClr>
                <a:schemeClr val="tx2">
                  <a:lumMod val="50000"/>
                  <a:lumOff val="50000"/>
                </a:schemeClr>
              </a:buClr>
              <a:defRPr sz="1400"/>
            </a:lvl2pPr>
            <a:lvl3pPr>
              <a:buClr>
                <a:schemeClr val="tx2">
                  <a:lumMod val="50000"/>
                  <a:lumOff val="50000"/>
                </a:schemeClr>
              </a:buClr>
              <a:defRPr sz="1400"/>
            </a:lvl3pPr>
            <a:lvl4pPr>
              <a:buClr>
                <a:schemeClr val="tx2">
                  <a:lumMod val="50000"/>
                  <a:lumOff val="50000"/>
                </a:schemeClr>
              </a:buClr>
              <a:defRPr sz="1400"/>
            </a:lvl4pPr>
            <a:lvl5pPr>
              <a:buClr>
                <a:schemeClr val="tx2">
                  <a:lumMod val="50000"/>
                  <a:lumOff val="50000"/>
                </a:schemeClr>
              </a:buClr>
              <a:defRPr sz="1400"/>
            </a:lvl5pPr>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7" name="Espace réservé de la date 6">
            <a:extLst>
              <a:ext uri="{FF2B5EF4-FFF2-40B4-BE49-F238E27FC236}">
                <a16:creationId xmlns:a16="http://schemas.microsoft.com/office/drawing/2014/main" id="{CE8A46E1-3934-4807-900F-CA7A4D8D66B3}"/>
              </a:ext>
            </a:extLst>
          </p:cNvPr>
          <p:cNvSpPr>
            <a:spLocks noGrp="1"/>
          </p:cNvSpPr>
          <p:nvPr>
            <p:ph type="dt" sz="half" idx="10"/>
          </p:nvPr>
        </p:nvSpPr>
        <p:spPr/>
        <p:txBody>
          <a:bodyPr rtlCol="0"/>
          <a:lstStyle/>
          <a:p>
            <a:pPr rtl="0"/>
            <a:r>
              <a:rPr lang="fr-FR" noProof="0"/>
              <a:t>1/3/20XX</a:t>
            </a:r>
          </a:p>
        </p:txBody>
      </p:sp>
      <p:sp>
        <p:nvSpPr>
          <p:cNvPr id="8" name="Espace réservé du pied de page 7">
            <a:extLst>
              <a:ext uri="{FF2B5EF4-FFF2-40B4-BE49-F238E27FC236}">
                <a16:creationId xmlns:a16="http://schemas.microsoft.com/office/drawing/2014/main" id="{4BC9C6EA-1549-4601-8226-E5C43469CAFE}"/>
              </a:ext>
            </a:extLst>
          </p:cNvPr>
          <p:cNvSpPr>
            <a:spLocks noGrp="1"/>
          </p:cNvSpPr>
          <p:nvPr>
            <p:ph type="ftr" sz="quarter" idx="11"/>
          </p:nvPr>
        </p:nvSpPr>
        <p:spPr/>
        <p:txBody>
          <a:bodyPr rtlCol="0"/>
          <a:lstStyle/>
          <a:p>
            <a:pPr rtl="0"/>
            <a:r>
              <a:rPr lang="fr-FR" noProof="0"/>
              <a:t>EXEMPLE DE TEXTE DE PIED DE PAGE</a:t>
            </a:r>
          </a:p>
        </p:txBody>
      </p:sp>
      <p:sp>
        <p:nvSpPr>
          <p:cNvPr id="9" name="Espace réservé du numéro de diapositive 8">
            <a:extLst>
              <a:ext uri="{FF2B5EF4-FFF2-40B4-BE49-F238E27FC236}">
                <a16:creationId xmlns:a16="http://schemas.microsoft.com/office/drawing/2014/main" id="{F3658246-003D-4024-9F4B-BA3BD3FBFFBC}"/>
              </a:ext>
            </a:extLst>
          </p:cNvPr>
          <p:cNvSpPr>
            <a:spLocks noGrp="1"/>
          </p:cNvSpPr>
          <p:nvPr>
            <p:ph type="sldNum" sz="quarter" idx="12"/>
          </p:nvPr>
        </p:nvSpPr>
        <p:spPr/>
        <p:txBody>
          <a:bodyPr rtlCol="0"/>
          <a:lstStyle/>
          <a:p>
            <a:pPr rtl="0"/>
            <a:fld id="{28844951-7827-47D4-8276-7DDE1FA7D85A}" type="slidenum">
              <a:rPr lang="fr-FR" noProof="0" smtClean="0"/>
              <a:t>‹N°›</a:t>
            </a:fld>
            <a:endParaRPr lang="fr-FR" noProof="0"/>
          </a:p>
        </p:txBody>
      </p:sp>
    </p:spTree>
    <p:extLst>
      <p:ext uri="{BB962C8B-B14F-4D97-AF65-F5344CB8AC3E}">
        <p14:creationId xmlns:p14="http://schemas.microsoft.com/office/powerpoint/2010/main" val="1658878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Cadre 7">
            <a:extLst>
              <a:ext uri="{FF2B5EF4-FFF2-40B4-BE49-F238E27FC236}">
                <a16:creationId xmlns:a16="http://schemas.microsoft.com/office/drawing/2014/main" id="{DD7EAFE6-2BB9-41FB-9CF4-588CFC708774}"/>
              </a:ext>
            </a:extLst>
          </p:cNvPr>
          <p:cNvSpPr/>
          <p:nvPr/>
        </p:nvSpPr>
        <p:spPr>
          <a:xfrm>
            <a:off x="1524" y="0"/>
            <a:ext cx="12188952" cy="6858000"/>
          </a:xfrm>
          <a:prstGeom prst="frame">
            <a:avLst>
              <a:gd name="adj1" fmla="val 7164"/>
            </a:avLst>
          </a:prstGeom>
          <a:gradFill flip="none" rotWithShape="1">
            <a:gsLst>
              <a:gs pos="0">
                <a:schemeClr val="accent2">
                  <a:alpha val="40000"/>
                </a:schemeClr>
              </a:gs>
              <a:gs pos="100000">
                <a:schemeClr val="accent1">
                  <a:alpha val="4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2" name="Espace réservé du titre 1">
            <a:extLst>
              <a:ext uri="{FF2B5EF4-FFF2-40B4-BE49-F238E27FC236}">
                <a16:creationId xmlns:a16="http://schemas.microsoft.com/office/drawing/2014/main" id="{41447F1F-BFA8-4A56-894B-40120132EE48}"/>
              </a:ext>
            </a:extLst>
          </p:cNvPr>
          <p:cNvSpPr>
            <a:spLocks noGrp="1"/>
          </p:cNvSpPr>
          <p:nvPr>
            <p:ph type="title"/>
          </p:nvPr>
        </p:nvSpPr>
        <p:spPr>
          <a:xfrm>
            <a:off x="838200" y="681037"/>
            <a:ext cx="10515600" cy="1325563"/>
          </a:xfrm>
          <a:prstGeom prst="rect">
            <a:avLst/>
          </a:prstGeom>
        </p:spPr>
        <p:txBody>
          <a:bodyPr vert="horz" lIns="91440" tIns="45720" rIns="91440" bIns="45720" rtlCol="0" anchor="ctr">
            <a:normAutofit/>
          </a:bodyPr>
          <a:lstStyle/>
          <a:p>
            <a:pPr rtl="0"/>
            <a:r>
              <a:rPr lang="fr-FR" noProof="0"/>
              <a:t>Modifiez le style du titre</a:t>
            </a:r>
          </a:p>
        </p:txBody>
      </p:sp>
      <p:sp>
        <p:nvSpPr>
          <p:cNvPr id="3" name="Espace réservé du texte 2">
            <a:extLst>
              <a:ext uri="{FF2B5EF4-FFF2-40B4-BE49-F238E27FC236}">
                <a16:creationId xmlns:a16="http://schemas.microsoft.com/office/drawing/2014/main" id="{2658FB99-0FA3-49F4-99A1-61919F942794}"/>
              </a:ext>
            </a:extLst>
          </p:cNvPr>
          <p:cNvSpPr>
            <a:spLocks noGrp="1"/>
          </p:cNvSpPr>
          <p:nvPr>
            <p:ph type="body" idx="1"/>
          </p:nvPr>
        </p:nvSpPr>
        <p:spPr>
          <a:xfrm>
            <a:off x="838200" y="2178657"/>
            <a:ext cx="10515600" cy="3998306"/>
          </a:xfrm>
          <a:prstGeom prst="rect">
            <a:avLst/>
          </a:prstGeom>
        </p:spPr>
        <p:txBody>
          <a:bodyPr vert="horz" lIns="91440" tIns="45720" rIns="91440" bIns="45720" rtlCol="0">
            <a:normAutofit/>
          </a:bodyPr>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4" name="Espace réservé de la date 3">
            <a:extLst>
              <a:ext uri="{FF2B5EF4-FFF2-40B4-BE49-F238E27FC236}">
                <a16:creationId xmlns:a16="http://schemas.microsoft.com/office/drawing/2014/main" id="{4CDCCAE5-4EB0-4174-BD15-4943899B0A29}"/>
              </a:ext>
            </a:extLst>
          </p:cNvPr>
          <p:cNvSpPr>
            <a:spLocks noGrp="1"/>
          </p:cNvSpPr>
          <p:nvPr>
            <p:ph type="dt" sz="half" idx="2"/>
          </p:nvPr>
        </p:nvSpPr>
        <p:spPr>
          <a:xfrm>
            <a:off x="838200" y="6429375"/>
            <a:ext cx="2743200" cy="365125"/>
          </a:xfrm>
          <a:prstGeom prst="rect">
            <a:avLst/>
          </a:prstGeom>
        </p:spPr>
        <p:txBody>
          <a:bodyPr vert="horz" lIns="91440" tIns="45720" rIns="91440" bIns="45720" rtlCol="0" anchor="ctr"/>
          <a:lstStyle>
            <a:lvl1pPr algn="l">
              <a:defRPr sz="900" cap="all" spc="150" baseline="0">
                <a:solidFill>
                  <a:srgbClr val="FFFFFF"/>
                </a:solidFill>
              </a:defRPr>
            </a:lvl1pPr>
          </a:lstStyle>
          <a:p>
            <a:pPr rtl="0"/>
            <a:r>
              <a:rPr lang="fr-FR" noProof="0"/>
              <a:t>1/3/20XX</a:t>
            </a:r>
          </a:p>
        </p:txBody>
      </p:sp>
      <p:sp>
        <p:nvSpPr>
          <p:cNvPr id="5" name="Espace réservé du pied de page 4">
            <a:extLst>
              <a:ext uri="{FF2B5EF4-FFF2-40B4-BE49-F238E27FC236}">
                <a16:creationId xmlns:a16="http://schemas.microsoft.com/office/drawing/2014/main" id="{26A4189E-43B2-4CEE-B13E-61A1FBBBD25D}"/>
              </a:ext>
            </a:extLst>
          </p:cNvPr>
          <p:cNvSpPr>
            <a:spLocks noGrp="1"/>
          </p:cNvSpPr>
          <p:nvPr>
            <p:ph type="ftr" sz="quarter" idx="3"/>
          </p:nvPr>
        </p:nvSpPr>
        <p:spPr>
          <a:xfrm>
            <a:off x="4038600" y="6429375"/>
            <a:ext cx="4114800" cy="365125"/>
          </a:xfrm>
          <a:prstGeom prst="rect">
            <a:avLst/>
          </a:prstGeom>
        </p:spPr>
        <p:txBody>
          <a:bodyPr vert="horz" lIns="91440" tIns="45720" rIns="91440" bIns="45720" rtlCol="0" anchor="ctr"/>
          <a:lstStyle>
            <a:lvl1pPr algn="ctr">
              <a:defRPr sz="900" cap="all" spc="150" baseline="0">
                <a:solidFill>
                  <a:srgbClr val="FFFFFF"/>
                </a:solidFill>
              </a:defRPr>
            </a:lvl1pPr>
          </a:lstStyle>
          <a:p>
            <a:pPr rtl="0"/>
            <a:r>
              <a:rPr lang="fr-FR" noProof="0">
                <a:solidFill>
                  <a:srgbClr val="FFFFFF"/>
                </a:solidFill>
              </a:rPr>
              <a:t>EXEMPLE DE TEXTE DE PIED DE PAGE</a:t>
            </a:r>
          </a:p>
        </p:txBody>
      </p:sp>
      <p:sp>
        <p:nvSpPr>
          <p:cNvPr id="6" name="Espace réservé du numéro de diapositive 5">
            <a:extLst>
              <a:ext uri="{FF2B5EF4-FFF2-40B4-BE49-F238E27FC236}">
                <a16:creationId xmlns:a16="http://schemas.microsoft.com/office/drawing/2014/main" id="{EAA0530F-0BC8-46EF-A765-DD58B5367528}"/>
              </a:ext>
            </a:extLst>
          </p:cNvPr>
          <p:cNvSpPr>
            <a:spLocks noGrp="1"/>
          </p:cNvSpPr>
          <p:nvPr>
            <p:ph type="sldNum" sz="quarter" idx="4"/>
          </p:nvPr>
        </p:nvSpPr>
        <p:spPr>
          <a:xfrm>
            <a:off x="8610600" y="6429375"/>
            <a:ext cx="2743200" cy="365125"/>
          </a:xfrm>
          <a:prstGeom prst="rect">
            <a:avLst/>
          </a:prstGeom>
        </p:spPr>
        <p:txBody>
          <a:bodyPr vert="horz" lIns="91440" tIns="45720" rIns="91440" bIns="45720" rtlCol="0" anchor="ctr"/>
          <a:lstStyle>
            <a:lvl1pPr algn="r">
              <a:defRPr sz="900" cap="all" spc="150" baseline="0">
                <a:solidFill>
                  <a:srgbClr val="FFFFFF"/>
                </a:solidFill>
              </a:defRPr>
            </a:lvl1pPr>
          </a:lstStyle>
          <a:p>
            <a:pPr rtl="0"/>
            <a:fld id="{28844951-7827-47D4-8276-7DDE1FA7D85A}" type="slidenum">
              <a:rPr lang="fr-FR" noProof="0" smtClean="0"/>
              <a:pPr rtl="0"/>
              <a:t>‹N°›</a:t>
            </a:fld>
            <a:endParaRPr lang="fr-FR" noProof="0"/>
          </a:p>
        </p:txBody>
      </p:sp>
    </p:spTree>
    <p:extLst>
      <p:ext uri="{BB962C8B-B14F-4D97-AF65-F5344CB8AC3E}">
        <p14:creationId xmlns:p14="http://schemas.microsoft.com/office/powerpoint/2010/main" val="2314514164"/>
      </p:ext>
    </p:extLst>
  </p:cSld>
  <p:clrMap bg1="lt1" tx1="dk1" bg2="lt2" tx2="dk2" accent1="accent1" accent2="accent2" accent3="accent3" accent4="accent4" accent5="accent5" accent6="accent6" hlink="hlink" folHlink="folHlink"/>
  <p:sldLayoutIdLst>
    <p:sldLayoutId id="2147483697" r:id="rId1"/>
    <p:sldLayoutId id="2147483696" r:id="rId2"/>
    <p:sldLayoutId id="2147483699" r:id="rId3"/>
    <p:sldLayoutId id="2147483698" r:id="rId4"/>
    <p:sldLayoutId id="2147483686" r:id="rId5"/>
    <p:sldLayoutId id="2147483700" r:id="rId6"/>
    <p:sldLayoutId id="2147483705" r:id="rId7"/>
    <p:sldLayoutId id="2147483689" r:id="rId8"/>
    <p:sldLayoutId id="2147483704" r:id="rId9"/>
    <p:sldLayoutId id="2147483702" r:id="rId10"/>
    <p:sldLayoutId id="2147483701" r:id="rId11"/>
    <p:sldLayoutId id="2147483703" r:id="rId12"/>
    <p:sldLayoutId id="2147483685" r:id="rId13"/>
    <p:sldLayoutId id="2147483687" r:id="rId14"/>
    <p:sldLayoutId id="2147483688" r:id="rId15"/>
    <p:sldLayoutId id="2147483690" r:id="rId16"/>
    <p:sldLayoutId id="2147483692" r:id="rId17"/>
    <p:sldLayoutId id="2147483693" r:id="rId18"/>
  </p:sldLayoutIdLst>
  <p:hf hdr="0"/>
  <p:txStyles>
    <p:titleStyle>
      <a:lvl1pPr marL="0" algn="l" defTabSz="914400" rtl="0" eaLnBrk="1" latinLnBrk="0" hangingPunct="1">
        <a:lnSpc>
          <a:spcPct val="90000"/>
        </a:lnSpc>
        <a:spcBef>
          <a:spcPct val="0"/>
        </a:spcBef>
        <a:buNone/>
        <a:defRPr lang="en-US" sz="5200" kern="1200" dirty="0">
          <a:gradFill flip="none" rotWithShape="1">
            <a:gsLst>
              <a:gs pos="0">
                <a:schemeClr val="accent5"/>
              </a:gs>
              <a:gs pos="100000">
                <a:schemeClr val="accent1">
                  <a:alpha val="70000"/>
                </a:schemeClr>
              </a:gs>
            </a:gsLst>
            <a:lin ang="0" scaled="1"/>
            <a:tileRect/>
          </a:gradFill>
          <a:latin typeface="+mj-lt"/>
          <a:ea typeface="+mn-ea"/>
          <a:cs typeface="Angsana New" panose="02020603050405020304" pitchFamily="18" charset="-34"/>
        </a:defRPr>
      </a:lvl1pPr>
    </p:titleStyle>
    <p:bodyStyle>
      <a:lvl1pPr marL="457200" indent="-228600" algn="l" defTabSz="914400" rtl="0" eaLnBrk="1" latinLnBrk="0" hangingPunct="1">
        <a:lnSpc>
          <a:spcPct val="110000"/>
        </a:lnSpc>
        <a:spcBef>
          <a:spcPts val="1000"/>
        </a:spcBef>
        <a:buClr>
          <a:schemeClr val="tx2">
            <a:lumMod val="10000"/>
            <a:lumOff val="90000"/>
          </a:schemeClr>
        </a:buClr>
        <a:buSzPct val="80000"/>
        <a:buFont typeface="Wingdings" panose="05000000000000000000" pitchFamily="2" charset="2"/>
        <a:buChar char="§"/>
        <a:defRPr sz="3200" kern="1200">
          <a:solidFill>
            <a:schemeClr val="tx2">
              <a:alpha val="70000"/>
            </a:schemeClr>
          </a:solidFill>
          <a:latin typeface="+mn-lt"/>
          <a:ea typeface="+mn-ea"/>
          <a:cs typeface="+mn-cs"/>
        </a:defRPr>
      </a:lvl1pPr>
      <a:lvl2pPr marL="800100" indent="-228600" algn="l" defTabSz="914400" rtl="0" eaLnBrk="1" latinLnBrk="0" hangingPunct="1">
        <a:lnSpc>
          <a:spcPct val="110000"/>
        </a:lnSpc>
        <a:spcBef>
          <a:spcPts val="500"/>
        </a:spcBef>
        <a:buClr>
          <a:schemeClr val="tx2">
            <a:lumMod val="10000"/>
            <a:lumOff val="90000"/>
          </a:schemeClr>
        </a:buClr>
        <a:buSzPct val="80000"/>
        <a:buFont typeface="Wingdings" panose="05000000000000000000" pitchFamily="2" charset="2"/>
        <a:buChar char="§"/>
        <a:defRPr sz="2800" kern="1200">
          <a:solidFill>
            <a:schemeClr val="tx2">
              <a:alpha val="70000"/>
            </a:schemeClr>
          </a:solidFill>
          <a:latin typeface="+mn-lt"/>
          <a:ea typeface="+mn-ea"/>
          <a:cs typeface="+mn-cs"/>
        </a:defRPr>
      </a:lvl2pPr>
      <a:lvl3pPr marL="1257300" indent="-228600" algn="l" defTabSz="914400" rtl="0" eaLnBrk="1" latinLnBrk="0" hangingPunct="1">
        <a:lnSpc>
          <a:spcPct val="110000"/>
        </a:lnSpc>
        <a:spcBef>
          <a:spcPts val="500"/>
        </a:spcBef>
        <a:buClr>
          <a:schemeClr val="tx2">
            <a:lumMod val="10000"/>
            <a:lumOff val="90000"/>
          </a:schemeClr>
        </a:buClr>
        <a:buSzPct val="80000"/>
        <a:buFont typeface="Wingdings" panose="05000000000000000000" pitchFamily="2" charset="2"/>
        <a:buChar char="§"/>
        <a:defRPr sz="2400" kern="1200">
          <a:solidFill>
            <a:schemeClr val="tx2">
              <a:alpha val="70000"/>
            </a:schemeClr>
          </a:solidFill>
          <a:latin typeface="+mn-lt"/>
          <a:ea typeface="+mn-ea"/>
          <a:cs typeface="+mn-cs"/>
        </a:defRPr>
      </a:lvl3pPr>
      <a:lvl4pPr marL="1657350" indent="-228600" algn="l" defTabSz="914400" rtl="0" eaLnBrk="1" latinLnBrk="0" hangingPunct="1">
        <a:lnSpc>
          <a:spcPct val="110000"/>
        </a:lnSpc>
        <a:spcBef>
          <a:spcPts val="500"/>
        </a:spcBef>
        <a:buClr>
          <a:schemeClr val="tx2">
            <a:lumMod val="10000"/>
            <a:lumOff val="90000"/>
          </a:schemeClr>
        </a:buClr>
        <a:buSzPct val="80000"/>
        <a:buFont typeface="Wingdings" panose="05000000000000000000" pitchFamily="2" charset="2"/>
        <a:buChar char="§"/>
        <a:defRPr sz="2000" kern="1200">
          <a:solidFill>
            <a:schemeClr val="tx2">
              <a:alpha val="70000"/>
            </a:schemeClr>
          </a:solidFill>
          <a:latin typeface="+mn-lt"/>
          <a:ea typeface="+mn-ea"/>
          <a:cs typeface="+mn-cs"/>
        </a:defRPr>
      </a:lvl4pPr>
      <a:lvl5pPr marL="2114550" indent="-228600" algn="l" defTabSz="914400" rtl="0" eaLnBrk="1" latinLnBrk="0" hangingPunct="1">
        <a:lnSpc>
          <a:spcPct val="110000"/>
        </a:lnSpc>
        <a:spcBef>
          <a:spcPts val="500"/>
        </a:spcBef>
        <a:buClr>
          <a:schemeClr val="tx2">
            <a:lumMod val="10000"/>
            <a:lumOff val="90000"/>
          </a:schemeClr>
        </a:buClr>
        <a:buSzPct val="80000"/>
        <a:buFont typeface="Wingdings" panose="05000000000000000000" pitchFamily="2" charset="2"/>
        <a:buChar char="§"/>
        <a:defRPr sz="2000" kern="1200">
          <a:solidFill>
            <a:schemeClr val="tx2">
              <a:alpha val="7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2.xml"/><Relationship Id="rId1" Type="http://schemas.openxmlformats.org/officeDocument/2006/relationships/tags" Target="../tags/tag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tags" Target="../tags/tag39.xml"/><Relationship Id="rId7" Type="http://schemas.openxmlformats.org/officeDocument/2006/relationships/tags" Target="../tags/tag43.xml"/><Relationship Id="rId2" Type="http://schemas.openxmlformats.org/officeDocument/2006/relationships/tags" Target="../tags/tag38.xml"/><Relationship Id="rId1" Type="http://schemas.openxmlformats.org/officeDocument/2006/relationships/tags" Target="../tags/tag37.xml"/><Relationship Id="rId6" Type="http://schemas.openxmlformats.org/officeDocument/2006/relationships/tags" Target="../tags/tag42.xml"/><Relationship Id="rId5" Type="http://schemas.openxmlformats.org/officeDocument/2006/relationships/tags" Target="../tags/tag41.xml"/><Relationship Id="rId10" Type="http://schemas.openxmlformats.org/officeDocument/2006/relationships/image" Target="../media/image10.png"/><Relationship Id="rId4" Type="http://schemas.openxmlformats.org/officeDocument/2006/relationships/tags" Target="../tags/tag40.xml"/><Relationship Id="rId9" Type="http://schemas.openxmlformats.org/officeDocument/2006/relationships/image" Target="../media/image9.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45.xml"/><Relationship Id="rId1" Type="http://schemas.openxmlformats.org/officeDocument/2006/relationships/tags" Target="../tags/tag44.xml"/></Relationships>
</file>

<file path=ppt/slides/_rels/slide12.xml.rels><?xml version="1.0" encoding="UTF-8" standalone="yes"?>
<Relationships xmlns="http://schemas.openxmlformats.org/package/2006/relationships"><Relationship Id="rId3" Type="http://schemas.openxmlformats.org/officeDocument/2006/relationships/tags" Target="../tags/tag48.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8" Type="http://schemas.openxmlformats.org/officeDocument/2006/relationships/tags" Target="../tags/tag54.xml"/><Relationship Id="rId3" Type="http://schemas.openxmlformats.org/officeDocument/2006/relationships/tags" Target="../tags/tag50.xml"/><Relationship Id="rId7" Type="http://schemas.openxmlformats.org/officeDocument/2006/relationships/tags" Target="../tags/tag53.xml"/><Relationship Id="rId2" Type="http://schemas.openxmlformats.org/officeDocument/2006/relationships/video" Target="https://www.youtube.com/embed/b-UgYmI14hk?feature=oembed" TargetMode="External"/><Relationship Id="rId1" Type="http://schemas.openxmlformats.org/officeDocument/2006/relationships/tags" Target="../tags/tag49.xml"/><Relationship Id="rId6" Type="http://schemas.openxmlformats.org/officeDocument/2006/relationships/tags" Target="../tags/tag52.xml"/><Relationship Id="rId11" Type="http://schemas.openxmlformats.org/officeDocument/2006/relationships/image" Target="../media/image14.jpeg"/><Relationship Id="rId5" Type="http://schemas.openxmlformats.org/officeDocument/2006/relationships/tags" Target="../tags/tag51.xml"/><Relationship Id="rId10" Type="http://schemas.openxmlformats.org/officeDocument/2006/relationships/image" Target="../media/image13.jpeg"/><Relationship Id="rId4" Type="http://schemas.openxmlformats.org/officeDocument/2006/relationships/video" Target="https://www.youtube.com/embed/4XNIS0GnUjw?feature=oembed" TargetMode="External"/><Relationship Id="rId9"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tags" Target="../tags/tag56.xml"/><Relationship Id="rId7" Type="http://schemas.openxmlformats.org/officeDocument/2006/relationships/tags" Target="../tags/tag60.xml"/><Relationship Id="rId2" Type="http://schemas.openxmlformats.org/officeDocument/2006/relationships/tags" Target="../tags/tag55.xml"/><Relationship Id="rId1" Type="http://schemas.openxmlformats.org/officeDocument/2006/relationships/video" Target="https://www.youtube.com/embed/HF4imZ7EFaw?feature=oembed" TargetMode="External"/><Relationship Id="rId6" Type="http://schemas.openxmlformats.org/officeDocument/2006/relationships/tags" Target="../tags/tag59.xml"/><Relationship Id="rId5" Type="http://schemas.openxmlformats.org/officeDocument/2006/relationships/tags" Target="../tags/tag58.xml"/><Relationship Id="rId4" Type="http://schemas.openxmlformats.org/officeDocument/2006/relationships/tags" Target="../tags/tag57.xml"/><Relationship Id="rId9" Type="http://schemas.openxmlformats.org/officeDocument/2006/relationships/image" Target="../media/image15.jpe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2.xml"/><Relationship Id="rId1" Type="http://schemas.openxmlformats.org/officeDocument/2006/relationships/tags" Target="../tags/tag61.xml"/></Relationships>
</file>

<file path=ppt/slides/_rels/slide2.xml.rels><?xml version="1.0" encoding="UTF-8" standalone="yes"?>
<Relationships xmlns="http://schemas.openxmlformats.org/package/2006/relationships"><Relationship Id="rId3" Type="http://schemas.openxmlformats.org/officeDocument/2006/relationships/tags" Target="../tags/tag5.xml"/><Relationship Id="rId2" Type="http://schemas.openxmlformats.org/officeDocument/2006/relationships/tags" Target="../tags/tag4.xml"/><Relationship Id="rId1" Type="http://schemas.openxmlformats.org/officeDocument/2006/relationships/tags" Target="../tags/tag3.xml"/><Relationship Id="rId5" Type="http://schemas.openxmlformats.org/officeDocument/2006/relationships/image" Target="../media/image3.png"/><Relationship Id="rId4"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tags" Target="../tags/tag7.xml"/><Relationship Id="rId1" Type="http://schemas.openxmlformats.org/officeDocument/2006/relationships/tags" Target="../tags/tag6.xml"/></Relationships>
</file>

<file path=ppt/slides/_rels/slide4.xml.rels><?xml version="1.0" encoding="UTF-8" standalone="yes"?>
<Relationships xmlns="http://schemas.openxmlformats.org/package/2006/relationships"><Relationship Id="rId3" Type="http://schemas.openxmlformats.org/officeDocument/2006/relationships/tags" Target="../tags/tag10.xml"/><Relationship Id="rId2" Type="http://schemas.openxmlformats.org/officeDocument/2006/relationships/tags" Target="../tags/tag9.xml"/><Relationship Id="rId1" Type="http://schemas.openxmlformats.org/officeDocument/2006/relationships/tags" Target="../tags/tag8.xml"/><Relationship Id="rId6" Type="http://schemas.openxmlformats.org/officeDocument/2006/relationships/hyperlink" Target="https://betterhealthwhileaging.net/urinary-incontinence-in-aging/" TargetMode="External"/><Relationship Id="rId5" Type="http://schemas.openxmlformats.org/officeDocument/2006/relationships/image" Target="../media/image4.jpg"/><Relationship Id="rId4"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hyperlink" Target="https://www.flickr.com/photos/serviermedicalart/10086788614/" TargetMode="External"/><Relationship Id="rId5" Type="http://schemas.openxmlformats.org/officeDocument/2006/relationships/image" Target="../media/image5.jpg"/><Relationship Id="rId4"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8" Type="http://schemas.openxmlformats.org/officeDocument/2006/relationships/tags" Target="../tags/tag20.xml"/><Relationship Id="rId3" Type="http://schemas.openxmlformats.org/officeDocument/2006/relationships/tags" Target="../tags/tag15.xml"/><Relationship Id="rId7" Type="http://schemas.openxmlformats.org/officeDocument/2006/relationships/tags" Target="../tags/tag19.xml"/><Relationship Id="rId2" Type="http://schemas.openxmlformats.org/officeDocument/2006/relationships/video" Target="https://www.youtube.com/embed/HpJ_GVOu2I4?feature=oembed" TargetMode="External"/><Relationship Id="rId1" Type="http://schemas.openxmlformats.org/officeDocument/2006/relationships/tags" Target="../tags/tag14.xml"/><Relationship Id="rId6" Type="http://schemas.openxmlformats.org/officeDocument/2006/relationships/tags" Target="../tags/tag18.xml"/><Relationship Id="rId5" Type="http://schemas.openxmlformats.org/officeDocument/2006/relationships/tags" Target="../tags/tag17.xml"/><Relationship Id="rId10" Type="http://schemas.openxmlformats.org/officeDocument/2006/relationships/image" Target="../media/image6.jpeg"/><Relationship Id="rId4" Type="http://schemas.openxmlformats.org/officeDocument/2006/relationships/tags" Target="../tags/tag16.xml"/><Relationship Id="rId9"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tags" Target="../tags/tag23.xml"/><Relationship Id="rId7" Type="http://schemas.openxmlformats.org/officeDocument/2006/relationships/slideLayout" Target="../slideLayouts/slideLayout15.xml"/><Relationship Id="rId2" Type="http://schemas.openxmlformats.org/officeDocument/2006/relationships/tags" Target="../tags/tag22.xml"/><Relationship Id="rId1" Type="http://schemas.openxmlformats.org/officeDocument/2006/relationships/tags" Target="../tags/tag21.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s>
</file>

<file path=ppt/slides/_rels/slide8.xml.rels><?xml version="1.0" encoding="UTF-8" standalone="yes"?>
<Relationships xmlns="http://schemas.openxmlformats.org/package/2006/relationships"><Relationship Id="rId3" Type="http://schemas.openxmlformats.org/officeDocument/2006/relationships/tags" Target="../tags/tag29.xml"/><Relationship Id="rId2" Type="http://schemas.openxmlformats.org/officeDocument/2006/relationships/tags" Target="../tags/tag28.xml"/><Relationship Id="rId1" Type="http://schemas.openxmlformats.org/officeDocument/2006/relationships/tags" Target="../tags/tag27.xml"/><Relationship Id="rId6" Type="http://schemas.openxmlformats.org/officeDocument/2006/relationships/slideLayout" Target="../slideLayouts/slideLayout5.xml"/><Relationship Id="rId5" Type="http://schemas.openxmlformats.org/officeDocument/2006/relationships/tags" Target="../tags/tag31.xml"/><Relationship Id="rId4" Type="http://schemas.openxmlformats.org/officeDocument/2006/relationships/tags" Target="../tags/tag30.xml"/></Relationships>
</file>

<file path=ppt/slides/_rels/slide9.xml.rels><?xml version="1.0" encoding="UTF-8" standalone="yes"?>
<Relationships xmlns="http://schemas.openxmlformats.org/package/2006/relationships"><Relationship Id="rId3" Type="http://schemas.openxmlformats.org/officeDocument/2006/relationships/tags" Target="../tags/tag34.xml"/><Relationship Id="rId7" Type="http://schemas.openxmlformats.org/officeDocument/2006/relationships/image" Target="../media/image8.png"/><Relationship Id="rId2" Type="http://schemas.openxmlformats.org/officeDocument/2006/relationships/tags" Target="../tags/tag33.xml"/><Relationship Id="rId1" Type="http://schemas.openxmlformats.org/officeDocument/2006/relationships/tags" Target="../tags/tag32.xml"/><Relationship Id="rId6" Type="http://schemas.openxmlformats.org/officeDocument/2006/relationships/slideLayout" Target="../slideLayouts/slideLayout15.xml"/><Relationship Id="rId5" Type="http://schemas.openxmlformats.org/officeDocument/2006/relationships/tags" Target="../tags/tag36.xml"/><Relationship Id="rId4" Type="http://schemas.openxmlformats.org/officeDocument/2006/relationships/tags" Target="../tags/tag3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77AB108-3F9F-47BE-B861-CD9118F6E175}"/>
              </a:ext>
            </a:extLst>
          </p:cNvPr>
          <p:cNvSpPr>
            <a:spLocks noGrp="1"/>
          </p:cNvSpPr>
          <p:nvPr>
            <p:ph type="ctrTitle"/>
            <p:custDataLst>
              <p:tags r:id="rId1"/>
            </p:custDataLst>
          </p:nvPr>
        </p:nvSpPr>
        <p:spPr/>
        <p:txBody>
          <a:bodyPr/>
          <a:lstStyle/>
          <a:p>
            <a:r>
              <a:rPr lang="fr-CA" dirty="0"/>
              <a:t>Cours #4</a:t>
            </a:r>
          </a:p>
        </p:txBody>
      </p:sp>
      <p:sp>
        <p:nvSpPr>
          <p:cNvPr id="3" name="Espace réservé du texte 2">
            <a:extLst>
              <a:ext uri="{FF2B5EF4-FFF2-40B4-BE49-F238E27FC236}">
                <a16:creationId xmlns:a16="http://schemas.microsoft.com/office/drawing/2014/main" id="{C78D21F0-381D-4E1E-8D75-F7A011D12476}"/>
              </a:ext>
            </a:extLst>
          </p:cNvPr>
          <p:cNvSpPr>
            <a:spLocks noGrp="1"/>
          </p:cNvSpPr>
          <p:nvPr>
            <p:ph type="body" sz="quarter" idx="15"/>
            <p:custDataLst>
              <p:tags r:id="rId2"/>
            </p:custDataLst>
          </p:nvPr>
        </p:nvSpPr>
        <p:spPr>
          <a:xfrm>
            <a:off x="0" y="2860221"/>
            <a:ext cx="9144000" cy="2451100"/>
          </a:xfrm>
        </p:spPr>
        <p:txBody>
          <a:bodyPr>
            <a:normAutofit/>
          </a:bodyPr>
          <a:lstStyle/>
          <a:p>
            <a:r>
              <a:rPr lang="fr-CA" sz="6600" b="1" dirty="0">
                <a:solidFill>
                  <a:schemeClr val="tx1"/>
                </a:solidFill>
              </a:rPr>
              <a:t>Les troubles urinaires</a:t>
            </a:r>
          </a:p>
        </p:txBody>
      </p:sp>
      <p:pic>
        <p:nvPicPr>
          <p:cNvPr id="5" name="Image 4" descr="Une image contenant dessin, croquis, dessin humoristique, clipart&#10;&#10;Description générée automatiquement">
            <a:extLst>
              <a:ext uri="{FF2B5EF4-FFF2-40B4-BE49-F238E27FC236}">
                <a16:creationId xmlns:a16="http://schemas.microsoft.com/office/drawing/2014/main" id="{CCA91046-A450-48B0-4302-7B31B9FBEC6C}"/>
              </a:ext>
            </a:extLst>
          </p:cNvPr>
          <p:cNvPicPr>
            <a:picLocks noChangeAspect="1"/>
          </p:cNvPicPr>
          <p:nvPr/>
        </p:nvPicPr>
        <p:blipFill>
          <a:blip r:embed="rId4"/>
          <a:stretch>
            <a:fillRect/>
          </a:stretch>
        </p:blipFill>
        <p:spPr>
          <a:xfrm>
            <a:off x="8489095" y="-81998"/>
            <a:ext cx="3827721" cy="6858000"/>
          </a:xfrm>
          <a:prstGeom prst="rect">
            <a:avLst/>
          </a:prstGeom>
        </p:spPr>
      </p:pic>
    </p:spTree>
    <p:extLst>
      <p:ext uri="{BB962C8B-B14F-4D97-AF65-F5344CB8AC3E}">
        <p14:creationId xmlns:p14="http://schemas.microsoft.com/office/powerpoint/2010/main" val="25083116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e la date 3">
            <a:extLst>
              <a:ext uri="{FF2B5EF4-FFF2-40B4-BE49-F238E27FC236}">
                <a16:creationId xmlns:a16="http://schemas.microsoft.com/office/drawing/2014/main" id="{15E4DAAA-6784-4B8C-8D13-2464BA309AF4}"/>
              </a:ext>
            </a:extLst>
          </p:cNvPr>
          <p:cNvSpPr>
            <a:spLocks noGrp="1"/>
          </p:cNvSpPr>
          <p:nvPr>
            <p:ph type="dt" sz="half" idx="10"/>
            <p:custDataLst>
              <p:tags r:id="rId1"/>
            </p:custDataLst>
          </p:nvPr>
        </p:nvSpPr>
        <p:spPr>
          <a:xfrm>
            <a:off x="838200" y="6429375"/>
            <a:ext cx="2743200" cy="365125"/>
          </a:xfrm>
        </p:spPr>
        <p:txBody>
          <a:bodyPr anchor="ctr">
            <a:normAutofit/>
          </a:bodyPr>
          <a:lstStyle/>
          <a:p>
            <a:pPr rtl="0">
              <a:spcAft>
                <a:spcPts val="600"/>
              </a:spcAft>
            </a:pPr>
            <a:r>
              <a:rPr lang="fr-FR" noProof="0"/>
              <a:t>1/3/20XX</a:t>
            </a:r>
          </a:p>
        </p:txBody>
      </p:sp>
      <p:sp>
        <p:nvSpPr>
          <p:cNvPr id="8" name="Espace réservé du pied de page 7">
            <a:extLst>
              <a:ext uri="{FF2B5EF4-FFF2-40B4-BE49-F238E27FC236}">
                <a16:creationId xmlns:a16="http://schemas.microsoft.com/office/drawing/2014/main" id="{1F003059-8EE8-4186-8365-2807A1C4A07A}"/>
              </a:ext>
            </a:extLst>
          </p:cNvPr>
          <p:cNvSpPr>
            <a:spLocks noGrp="1"/>
          </p:cNvSpPr>
          <p:nvPr>
            <p:ph type="ftr" sz="quarter" idx="11"/>
            <p:custDataLst>
              <p:tags r:id="rId2"/>
            </p:custDataLst>
          </p:nvPr>
        </p:nvSpPr>
        <p:spPr>
          <a:xfrm>
            <a:off x="4038600" y="6429375"/>
            <a:ext cx="4114800" cy="365125"/>
          </a:xfrm>
        </p:spPr>
        <p:txBody>
          <a:bodyPr anchor="ctr">
            <a:normAutofit/>
          </a:bodyPr>
          <a:lstStyle/>
          <a:p>
            <a:pPr rtl="0">
              <a:spcAft>
                <a:spcPts val="600"/>
              </a:spcAft>
            </a:pPr>
            <a:r>
              <a:rPr lang="fr-FR" noProof="0"/>
              <a:t>EXEMPLE DE TEXTE DE PIED DE PAGE</a:t>
            </a:r>
          </a:p>
        </p:txBody>
      </p:sp>
      <p:sp>
        <p:nvSpPr>
          <p:cNvPr id="9" name="Espace réservé du numéro de diapositive 8">
            <a:extLst>
              <a:ext uri="{FF2B5EF4-FFF2-40B4-BE49-F238E27FC236}">
                <a16:creationId xmlns:a16="http://schemas.microsoft.com/office/drawing/2014/main" id="{48630FFC-7FD0-4C0D-8DA7-D1C76F9A52FD}"/>
              </a:ext>
            </a:extLst>
          </p:cNvPr>
          <p:cNvSpPr>
            <a:spLocks noGrp="1"/>
          </p:cNvSpPr>
          <p:nvPr>
            <p:ph type="sldNum" sz="quarter" idx="12"/>
            <p:custDataLst>
              <p:tags r:id="rId3"/>
            </p:custDataLst>
          </p:nvPr>
        </p:nvSpPr>
        <p:spPr>
          <a:xfrm>
            <a:off x="8610600" y="6429375"/>
            <a:ext cx="2743200" cy="365125"/>
          </a:xfrm>
        </p:spPr>
        <p:txBody>
          <a:bodyPr anchor="ctr">
            <a:normAutofit/>
          </a:bodyPr>
          <a:lstStyle/>
          <a:p>
            <a:pPr rtl="0">
              <a:spcAft>
                <a:spcPts val="600"/>
              </a:spcAft>
            </a:pPr>
            <a:fld id="{28844951-7827-47D4-8276-7DDE1FA7D85A}" type="slidenum">
              <a:rPr lang="fr-FR" noProof="0" smtClean="0"/>
              <a:pPr rtl="0">
                <a:spcAft>
                  <a:spcPts val="600"/>
                </a:spcAft>
              </a:pPr>
              <a:t>10</a:t>
            </a:fld>
            <a:endParaRPr lang="fr-FR" noProof="0"/>
          </a:p>
        </p:txBody>
      </p:sp>
      <p:sp>
        <p:nvSpPr>
          <p:cNvPr id="2" name="Titre 1">
            <a:extLst>
              <a:ext uri="{FF2B5EF4-FFF2-40B4-BE49-F238E27FC236}">
                <a16:creationId xmlns:a16="http://schemas.microsoft.com/office/drawing/2014/main" id="{CC55DA7E-8ECF-4048-A7DD-32F35952A0AD}"/>
              </a:ext>
            </a:extLst>
          </p:cNvPr>
          <p:cNvSpPr>
            <a:spLocks noGrp="1"/>
          </p:cNvSpPr>
          <p:nvPr>
            <p:ph type="title"/>
            <p:custDataLst>
              <p:tags r:id="rId4"/>
            </p:custDataLst>
          </p:nvPr>
        </p:nvSpPr>
        <p:spPr>
          <a:xfrm>
            <a:off x="668969" y="681038"/>
            <a:ext cx="6156051" cy="759514"/>
          </a:xfrm>
        </p:spPr>
        <p:txBody>
          <a:bodyPr anchor="b">
            <a:normAutofit/>
          </a:bodyPr>
          <a:lstStyle/>
          <a:p>
            <a:r>
              <a:rPr lang="fr-CA" sz="4400" dirty="0">
                <a:gradFill flip="none" rotWithShape="1">
                  <a:gsLst>
                    <a:gs pos="0">
                      <a:schemeClr val="accent5">
                        <a:alpha val="70000"/>
                      </a:schemeClr>
                    </a:gs>
                    <a:gs pos="100000">
                      <a:schemeClr val="accent1">
                        <a:alpha val="70000"/>
                      </a:schemeClr>
                    </a:gs>
                  </a:gsLst>
                  <a:lin ang="0" scaled="1"/>
                  <a:tileRect/>
                </a:gradFill>
              </a:rPr>
              <a:t>Anurie</a:t>
            </a:r>
          </a:p>
        </p:txBody>
      </p:sp>
      <p:sp>
        <p:nvSpPr>
          <p:cNvPr id="3" name="Espace réservé du contenu 2">
            <a:extLst>
              <a:ext uri="{FF2B5EF4-FFF2-40B4-BE49-F238E27FC236}">
                <a16:creationId xmlns:a16="http://schemas.microsoft.com/office/drawing/2014/main" id="{BA5DFB8C-24B3-4467-8FF8-AA02C37E29C8}"/>
              </a:ext>
            </a:extLst>
          </p:cNvPr>
          <p:cNvSpPr>
            <a:spLocks noGrp="1"/>
          </p:cNvSpPr>
          <p:nvPr>
            <p:ph idx="1"/>
            <p:custDataLst>
              <p:tags r:id="rId5"/>
            </p:custDataLst>
          </p:nvPr>
        </p:nvSpPr>
        <p:spPr>
          <a:xfrm>
            <a:off x="185212" y="2385391"/>
            <a:ext cx="7686260" cy="3791571"/>
          </a:xfrm>
        </p:spPr>
        <p:txBody>
          <a:bodyPr>
            <a:normAutofit/>
          </a:bodyPr>
          <a:lstStyle/>
          <a:p>
            <a:pPr>
              <a:lnSpc>
                <a:spcPct val="100000"/>
              </a:lnSpc>
            </a:pPr>
            <a:r>
              <a:rPr lang="fr-CA" sz="2000" dirty="0">
                <a:solidFill>
                  <a:schemeClr val="tx2">
                    <a:alpha val="60000"/>
                  </a:schemeClr>
                </a:solidFill>
              </a:rPr>
              <a:t>Absence d’urine dans la vessie depuis quelques heures ou jours.</a:t>
            </a:r>
          </a:p>
          <a:p>
            <a:pPr>
              <a:lnSpc>
                <a:spcPct val="100000"/>
              </a:lnSpc>
            </a:pPr>
            <a:r>
              <a:rPr lang="fr-CA" sz="2000" dirty="0">
                <a:solidFill>
                  <a:schemeClr val="tx2">
                    <a:alpha val="60000"/>
                  </a:schemeClr>
                </a:solidFill>
              </a:rPr>
              <a:t>La quantité inférieure à 50ml en 24h causée par:</a:t>
            </a:r>
          </a:p>
          <a:p>
            <a:pPr marL="342900" indent="-342900">
              <a:lnSpc>
                <a:spcPct val="100000"/>
              </a:lnSpc>
              <a:buFont typeface="Wingdings" panose="05000000000000000000" pitchFamily="2" charset="2"/>
              <a:buChar char="ü"/>
            </a:pPr>
            <a:r>
              <a:rPr lang="fr-CA" sz="2000" dirty="0">
                <a:solidFill>
                  <a:schemeClr val="tx2">
                    <a:alpha val="60000"/>
                  </a:schemeClr>
                </a:solidFill>
              </a:rPr>
              <a:t>Incapacité des reins à sécréter</a:t>
            </a:r>
          </a:p>
          <a:p>
            <a:pPr marL="342900" indent="-342900">
              <a:lnSpc>
                <a:spcPct val="100000"/>
              </a:lnSpc>
              <a:buFont typeface="Wingdings" panose="05000000000000000000" pitchFamily="2" charset="2"/>
              <a:buChar char="ü"/>
            </a:pPr>
            <a:r>
              <a:rPr lang="fr-CA" sz="2000" dirty="0">
                <a:solidFill>
                  <a:schemeClr val="tx2">
                    <a:alpha val="60000"/>
                  </a:schemeClr>
                </a:solidFill>
              </a:rPr>
              <a:t>Obstacle entre reins et vessie</a:t>
            </a:r>
          </a:p>
          <a:p>
            <a:pPr marL="342900" indent="-342900">
              <a:lnSpc>
                <a:spcPct val="100000"/>
              </a:lnSpc>
              <a:buFont typeface="Wingdings" panose="05000000000000000000" pitchFamily="2" charset="2"/>
              <a:buChar char="ü"/>
            </a:pPr>
            <a:r>
              <a:rPr lang="fr-CA" sz="2000" dirty="0">
                <a:solidFill>
                  <a:schemeClr val="tx2">
                    <a:alpha val="60000"/>
                  </a:schemeClr>
                </a:solidFill>
              </a:rPr>
              <a:t>Insuffisance cardiaque</a:t>
            </a:r>
          </a:p>
          <a:p>
            <a:pPr marL="342900" indent="-342900">
              <a:lnSpc>
                <a:spcPct val="100000"/>
              </a:lnSpc>
              <a:buFont typeface="Wingdings" panose="05000000000000000000" pitchFamily="2" charset="2"/>
              <a:buChar char="ü"/>
            </a:pPr>
            <a:r>
              <a:rPr lang="fr-CA" sz="2000" dirty="0">
                <a:solidFill>
                  <a:schemeClr val="tx2">
                    <a:alpha val="60000"/>
                  </a:schemeClr>
                </a:solidFill>
              </a:rPr>
              <a:t>Déshydratation</a:t>
            </a:r>
          </a:p>
        </p:txBody>
      </p:sp>
      <p:pic>
        <p:nvPicPr>
          <p:cNvPr id="11" name="Espace réservé pour une image  10">
            <a:extLst>
              <a:ext uri="{FF2B5EF4-FFF2-40B4-BE49-F238E27FC236}">
                <a16:creationId xmlns:a16="http://schemas.microsoft.com/office/drawing/2014/main" id="{6F3C9B44-FC9B-4E0D-80D9-0F631E9A3BE2}"/>
              </a:ext>
            </a:extLst>
          </p:cNvPr>
          <p:cNvPicPr>
            <a:picLocks noGrp="1" noChangeAspect="1"/>
          </p:cNvPicPr>
          <p:nvPr>
            <p:ph type="pic" sz="quarter" idx="13"/>
            <p:custDataLst>
              <p:tags r:id="rId6"/>
            </p:custDataLst>
          </p:nvPr>
        </p:nvPicPr>
        <p:blipFill rotWithShape="1">
          <a:blip r:embed="rId9"/>
          <a:srcRect t="14789" b="28735"/>
          <a:stretch/>
        </p:blipFill>
        <p:spPr>
          <a:xfrm>
            <a:off x="7871472" y="484632"/>
            <a:ext cx="3832847" cy="2862072"/>
          </a:xfrm>
          <a:prstGeom prst="rect">
            <a:avLst/>
          </a:prstGeom>
          <a:noFill/>
        </p:spPr>
      </p:pic>
      <p:pic>
        <p:nvPicPr>
          <p:cNvPr id="12" name="Espace réservé pour une image  11">
            <a:extLst>
              <a:ext uri="{FF2B5EF4-FFF2-40B4-BE49-F238E27FC236}">
                <a16:creationId xmlns:a16="http://schemas.microsoft.com/office/drawing/2014/main" id="{AAD8BF70-86CB-4D55-8254-D315DB997EA2}"/>
              </a:ext>
            </a:extLst>
          </p:cNvPr>
          <p:cNvPicPr>
            <a:picLocks noGrp="1" noChangeAspect="1"/>
          </p:cNvPicPr>
          <p:nvPr>
            <p:ph type="pic" sz="quarter" idx="14"/>
            <p:custDataLst>
              <p:tags r:id="rId7"/>
            </p:custDataLst>
          </p:nvPr>
        </p:nvPicPr>
        <p:blipFill>
          <a:blip r:embed="rId10"/>
          <a:srcRect t="5296" b="5296"/>
          <a:stretch>
            <a:fillRect/>
          </a:stretch>
        </p:blipFill>
        <p:spPr>
          <a:xfrm>
            <a:off x="7871790" y="3511550"/>
            <a:ext cx="3832847" cy="2862263"/>
          </a:xfrm>
          <a:prstGeom prst="rect">
            <a:avLst/>
          </a:prstGeom>
        </p:spPr>
      </p:pic>
    </p:spTree>
    <p:extLst>
      <p:ext uri="{BB962C8B-B14F-4D97-AF65-F5344CB8AC3E}">
        <p14:creationId xmlns:p14="http://schemas.microsoft.com/office/powerpoint/2010/main" val="128535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fade">
                                      <p:cBhvr>
                                        <p:cTn id="14" dur="500"/>
                                        <p:tgtEl>
                                          <p:spTgt spid="12"/>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fade">
                                      <p:cBhvr>
                                        <p:cTn id="19" dur="500"/>
                                        <p:tgtEl>
                                          <p:spTgt spid="11"/>
                                        </p:tgtEl>
                                      </p:cBhvr>
                                    </p:animEffect>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3">
                                            <p:txEl>
                                              <p:pRg st="0" end="0"/>
                                            </p:txEl>
                                          </p:spTgt>
                                        </p:tgtEl>
                                        <p:attrNameLst>
                                          <p:attrName>style.visibility</p:attrName>
                                        </p:attrNameLst>
                                      </p:cBhvr>
                                      <p:to>
                                        <p:strVal val="visible"/>
                                      </p:to>
                                    </p:set>
                                    <p:animEffect transition="in" filter="fade">
                                      <p:cBhvr>
                                        <p:cTn id="24" dur="1000"/>
                                        <p:tgtEl>
                                          <p:spTgt spid="3">
                                            <p:txEl>
                                              <p:pRg st="0" end="0"/>
                                            </p:txEl>
                                          </p:spTgt>
                                        </p:tgtEl>
                                      </p:cBhvr>
                                    </p:animEffect>
                                    <p:anim calcmode="lin" valueType="num">
                                      <p:cBhvr>
                                        <p:cTn id="2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0" end="0"/>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3">
                                            <p:txEl>
                                              <p:pRg st="1" end="1"/>
                                            </p:txEl>
                                          </p:spTgt>
                                        </p:tgtEl>
                                        <p:attrNameLst>
                                          <p:attrName>style.visibility</p:attrName>
                                        </p:attrNameLst>
                                      </p:cBhvr>
                                      <p:to>
                                        <p:strVal val="visible"/>
                                      </p:to>
                                    </p:set>
                                    <p:animEffect transition="in" filter="fade">
                                      <p:cBhvr>
                                        <p:cTn id="29" dur="1000"/>
                                        <p:tgtEl>
                                          <p:spTgt spid="3">
                                            <p:txEl>
                                              <p:pRg st="1" end="1"/>
                                            </p:txEl>
                                          </p:spTgt>
                                        </p:tgtEl>
                                      </p:cBhvr>
                                    </p:animEffect>
                                    <p:anim calcmode="lin" valueType="num">
                                      <p:cBhvr>
                                        <p:cTn id="3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1" end="1"/>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3">
                                            <p:txEl>
                                              <p:pRg st="2" end="2"/>
                                            </p:txEl>
                                          </p:spTgt>
                                        </p:tgtEl>
                                        <p:attrNameLst>
                                          <p:attrName>style.visibility</p:attrName>
                                        </p:attrNameLst>
                                      </p:cBhvr>
                                      <p:to>
                                        <p:strVal val="visible"/>
                                      </p:to>
                                    </p:set>
                                    <p:animEffect transition="in" filter="fade">
                                      <p:cBhvr>
                                        <p:cTn id="34" dur="1000"/>
                                        <p:tgtEl>
                                          <p:spTgt spid="3">
                                            <p:txEl>
                                              <p:pRg st="2" end="2"/>
                                            </p:txEl>
                                          </p:spTgt>
                                        </p:tgtEl>
                                      </p:cBhvr>
                                    </p:animEffect>
                                    <p:anim calcmode="lin" valueType="num">
                                      <p:cBhvr>
                                        <p:cTn id="3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2" end="2"/>
                                            </p:txEl>
                                          </p:spTgt>
                                        </p:tgtEl>
                                        <p:attrNameLst>
                                          <p:attrName>ppt_y</p:attrName>
                                        </p:attrNameLst>
                                      </p:cBhvr>
                                      <p:tavLst>
                                        <p:tav tm="0">
                                          <p:val>
                                            <p:strVal val="#ppt_y+.1"/>
                                          </p:val>
                                        </p:tav>
                                        <p:tav tm="100000">
                                          <p:val>
                                            <p:strVal val="#ppt_y"/>
                                          </p:val>
                                        </p:tav>
                                      </p:tavLst>
                                    </p:anim>
                                  </p:childTnLst>
                                </p:cTn>
                              </p:par>
                              <p:par>
                                <p:cTn id="37" presetID="42" presetClass="entr" presetSubtype="0" fill="hold" nodeType="with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animEffect transition="in" filter="fade">
                                      <p:cBhvr>
                                        <p:cTn id="39" dur="1000"/>
                                        <p:tgtEl>
                                          <p:spTgt spid="3">
                                            <p:txEl>
                                              <p:pRg st="3" end="3"/>
                                            </p:txEl>
                                          </p:spTgt>
                                        </p:tgtEl>
                                      </p:cBhvr>
                                    </p:animEffect>
                                    <p:anim calcmode="lin" valueType="num">
                                      <p:cBhvr>
                                        <p:cTn id="4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41" dur="1000" fill="hold"/>
                                        <p:tgtEl>
                                          <p:spTgt spid="3">
                                            <p:txEl>
                                              <p:pRg st="3" end="3"/>
                                            </p:txEl>
                                          </p:spTgt>
                                        </p:tgtEl>
                                        <p:attrNameLst>
                                          <p:attrName>ppt_y</p:attrName>
                                        </p:attrNameLst>
                                      </p:cBhvr>
                                      <p:tavLst>
                                        <p:tav tm="0">
                                          <p:val>
                                            <p:strVal val="#ppt_y+.1"/>
                                          </p:val>
                                        </p:tav>
                                        <p:tav tm="100000">
                                          <p:val>
                                            <p:strVal val="#ppt_y"/>
                                          </p:val>
                                        </p:tav>
                                      </p:tavLst>
                                    </p:anim>
                                  </p:childTnLst>
                                </p:cTn>
                              </p:par>
                              <p:par>
                                <p:cTn id="42" presetID="42" presetClass="entr" presetSubtype="0" fill="hold" nodeType="withEffect">
                                  <p:stCondLst>
                                    <p:cond delay="0"/>
                                  </p:stCondLst>
                                  <p:childTnLst>
                                    <p:set>
                                      <p:cBhvr>
                                        <p:cTn id="43" dur="1" fill="hold">
                                          <p:stCondLst>
                                            <p:cond delay="0"/>
                                          </p:stCondLst>
                                        </p:cTn>
                                        <p:tgtEl>
                                          <p:spTgt spid="3">
                                            <p:txEl>
                                              <p:pRg st="4" end="4"/>
                                            </p:txEl>
                                          </p:spTgt>
                                        </p:tgtEl>
                                        <p:attrNameLst>
                                          <p:attrName>style.visibility</p:attrName>
                                        </p:attrNameLst>
                                      </p:cBhvr>
                                      <p:to>
                                        <p:strVal val="visible"/>
                                      </p:to>
                                    </p:set>
                                    <p:animEffect transition="in" filter="fade">
                                      <p:cBhvr>
                                        <p:cTn id="44" dur="1000"/>
                                        <p:tgtEl>
                                          <p:spTgt spid="3">
                                            <p:txEl>
                                              <p:pRg st="4" end="4"/>
                                            </p:txEl>
                                          </p:spTgt>
                                        </p:tgtEl>
                                      </p:cBhvr>
                                    </p:animEffect>
                                    <p:anim calcmode="lin" valueType="num">
                                      <p:cBhvr>
                                        <p:cTn id="4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6" dur="1000" fill="hold"/>
                                        <p:tgtEl>
                                          <p:spTgt spid="3">
                                            <p:txEl>
                                              <p:pRg st="4" end="4"/>
                                            </p:txEl>
                                          </p:spTgt>
                                        </p:tgtEl>
                                        <p:attrNameLst>
                                          <p:attrName>ppt_y</p:attrName>
                                        </p:attrNameLst>
                                      </p:cBhvr>
                                      <p:tavLst>
                                        <p:tav tm="0">
                                          <p:val>
                                            <p:strVal val="#ppt_y+.1"/>
                                          </p:val>
                                        </p:tav>
                                        <p:tav tm="100000">
                                          <p:val>
                                            <p:strVal val="#ppt_y"/>
                                          </p:val>
                                        </p:tav>
                                      </p:tavLst>
                                    </p:anim>
                                  </p:childTnLst>
                                </p:cTn>
                              </p:par>
                              <p:par>
                                <p:cTn id="47" presetID="42" presetClass="entr" presetSubtype="0" fill="hold" nodeType="with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Effect transition="in" filter="fade">
                                      <p:cBhvr>
                                        <p:cTn id="49" dur="1000"/>
                                        <p:tgtEl>
                                          <p:spTgt spid="3">
                                            <p:txEl>
                                              <p:pRg st="5" end="5"/>
                                            </p:txEl>
                                          </p:spTgt>
                                        </p:tgtEl>
                                      </p:cBhvr>
                                    </p:animEffect>
                                    <p:anim calcmode="lin" valueType="num">
                                      <p:cBhvr>
                                        <p:cTn id="5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E474574-2A8B-4D58-B9A9-43EF21DF092D}"/>
              </a:ext>
            </a:extLst>
          </p:cNvPr>
          <p:cNvSpPr>
            <a:spLocks noGrp="1"/>
          </p:cNvSpPr>
          <p:nvPr>
            <p:ph type="ctrTitle"/>
            <p:custDataLst>
              <p:tags r:id="rId1"/>
            </p:custDataLst>
          </p:nvPr>
        </p:nvSpPr>
        <p:spPr>
          <a:xfrm>
            <a:off x="1527050" y="1121700"/>
            <a:ext cx="4423176" cy="2387600"/>
          </a:xfrm>
        </p:spPr>
        <p:txBody>
          <a:bodyPr/>
          <a:lstStyle/>
          <a:p>
            <a:r>
              <a:rPr lang="fr-CA" dirty="0"/>
              <a:t>Exercices</a:t>
            </a:r>
          </a:p>
        </p:txBody>
      </p:sp>
      <p:sp>
        <p:nvSpPr>
          <p:cNvPr id="3" name="Espace réservé du texte 2">
            <a:extLst>
              <a:ext uri="{FF2B5EF4-FFF2-40B4-BE49-F238E27FC236}">
                <a16:creationId xmlns:a16="http://schemas.microsoft.com/office/drawing/2014/main" id="{69179D6D-E42B-4F17-892B-D47CE0F4C252}"/>
              </a:ext>
            </a:extLst>
          </p:cNvPr>
          <p:cNvSpPr>
            <a:spLocks noGrp="1"/>
          </p:cNvSpPr>
          <p:nvPr>
            <p:ph type="body" sz="quarter" idx="15"/>
            <p:custDataLst>
              <p:tags r:id="rId2"/>
            </p:custDataLst>
          </p:nvPr>
        </p:nvSpPr>
        <p:spPr/>
        <p:txBody>
          <a:bodyPr/>
          <a:lstStyle/>
          <a:p>
            <a:r>
              <a:rPr lang="fr-CA" dirty="0"/>
              <a:t>Anurie … 15 min</a:t>
            </a:r>
          </a:p>
          <a:p>
            <a:r>
              <a:rPr lang="fr-CA" dirty="0"/>
              <a:t>Compléter le chemin de l’urine … 15 min</a:t>
            </a:r>
          </a:p>
        </p:txBody>
      </p:sp>
    </p:spTree>
    <p:extLst>
      <p:ext uri="{BB962C8B-B14F-4D97-AF65-F5344CB8AC3E}">
        <p14:creationId xmlns:p14="http://schemas.microsoft.com/office/powerpoint/2010/main" val="9416784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3181014-8B3D-42CF-B2AC-6B21D7FD19F7}"/>
              </a:ext>
            </a:extLst>
          </p:cNvPr>
          <p:cNvSpPr>
            <a:spLocks noGrp="1"/>
          </p:cNvSpPr>
          <p:nvPr>
            <p:ph type="ctrTitle"/>
            <p:custDataLst>
              <p:tags r:id="rId1"/>
            </p:custDataLst>
          </p:nvPr>
        </p:nvSpPr>
        <p:spPr/>
        <p:txBody>
          <a:bodyPr/>
          <a:lstStyle/>
          <a:p>
            <a:r>
              <a:rPr lang="fr-CA" dirty="0"/>
              <a:t>Chirurgie rénale &amp; </a:t>
            </a:r>
            <a:br>
              <a:rPr lang="fr-CA" dirty="0"/>
            </a:br>
            <a:r>
              <a:rPr lang="fr-CA" dirty="0"/>
              <a:t>                déviation urinaire</a:t>
            </a:r>
          </a:p>
        </p:txBody>
      </p:sp>
      <p:pic>
        <p:nvPicPr>
          <p:cNvPr id="4" name="Image 3">
            <a:extLst>
              <a:ext uri="{FF2B5EF4-FFF2-40B4-BE49-F238E27FC236}">
                <a16:creationId xmlns:a16="http://schemas.microsoft.com/office/drawing/2014/main" id="{BF5D2CEE-EEE2-40D6-B119-942AEF80D780}"/>
              </a:ext>
            </a:extLst>
          </p:cNvPr>
          <p:cNvPicPr>
            <a:picLocks noChangeAspect="1"/>
          </p:cNvPicPr>
          <p:nvPr>
            <p:custDataLst>
              <p:tags r:id="rId2"/>
            </p:custDataLst>
          </p:nvPr>
        </p:nvPicPr>
        <p:blipFill>
          <a:blip r:embed="rId5"/>
          <a:stretch>
            <a:fillRect/>
          </a:stretch>
        </p:blipFill>
        <p:spPr>
          <a:xfrm>
            <a:off x="7524421" y="3359701"/>
            <a:ext cx="2665978" cy="2665978"/>
          </a:xfrm>
          <a:prstGeom prst="rect">
            <a:avLst/>
          </a:prstGeom>
        </p:spPr>
      </p:pic>
      <p:pic>
        <p:nvPicPr>
          <p:cNvPr id="5" name="Image 4">
            <a:extLst>
              <a:ext uri="{FF2B5EF4-FFF2-40B4-BE49-F238E27FC236}">
                <a16:creationId xmlns:a16="http://schemas.microsoft.com/office/drawing/2014/main" id="{2E7F7466-15F5-4669-8058-ED7E5A2754FF}"/>
              </a:ext>
            </a:extLst>
          </p:cNvPr>
          <p:cNvPicPr>
            <a:picLocks noChangeAspect="1"/>
          </p:cNvPicPr>
          <p:nvPr>
            <p:custDataLst>
              <p:tags r:id="rId3"/>
            </p:custDataLst>
          </p:nvPr>
        </p:nvPicPr>
        <p:blipFill>
          <a:blip r:embed="rId6"/>
          <a:stretch>
            <a:fillRect/>
          </a:stretch>
        </p:blipFill>
        <p:spPr>
          <a:xfrm>
            <a:off x="3106057" y="3359701"/>
            <a:ext cx="3966936" cy="2691849"/>
          </a:xfrm>
          <a:prstGeom prst="rect">
            <a:avLst/>
          </a:prstGeom>
        </p:spPr>
      </p:pic>
    </p:spTree>
    <p:extLst>
      <p:ext uri="{BB962C8B-B14F-4D97-AF65-F5344CB8AC3E}">
        <p14:creationId xmlns:p14="http://schemas.microsoft.com/office/powerpoint/2010/main" val="35808643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500"/>
                                        <p:tgtEl>
                                          <p:spTgt spid="5"/>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E591F9-0FD8-41C2-B950-066B3B3CB4B6}"/>
              </a:ext>
            </a:extLst>
          </p:cNvPr>
          <p:cNvSpPr>
            <a:spLocks noGrp="1"/>
          </p:cNvSpPr>
          <p:nvPr>
            <p:ph type="title"/>
            <p:custDataLst>
              <p:tags r:id="rId1"/>
            </p:custDataLst>
          </p:nvPr>
        </p:nvSpPr>
        <p:spPr/>
        <p:txBody>
          <a:bodyPr/>
          <a:lstStyle/>
          <a:p>
            <a:pPr algn="ctr"/>
            <a:r>
              <a:rPr lang="fr-CA" dirty="0"/>
              <a:t>Chirurgie rénale</a:t>
            </a:r>
          </a:p>
        </p:txBody>
      </p:sp>
      <p:pic>
        <p:nvPicPr>
          <p:cNvPr id="8" name="Média en ligne 7" title="Donner un rein de son vivant - Le Magazine de la santé">
            <a:hlinkClick r:id="" action="ppaction://media"/>
            <a:extLst>
              <a:ext uri="{FF2B5EF4-FFF2-40B4-BE49-F238E27FC236}">
                <a16:creationId xmlns:a16="http://schemas.microsoft.com/office/drawing/2014/main" id="{D27B92B6-6255-4B9B-B0F4-F74FD7332B36}"/>
              </a:ext>
            </a:extLst>
          </p:cNvPr>
          <p:cNvPicPr>
            <a:picLocks noGrp="1" noRot="1" noChangeAspect="1"/>
          </p:cNvPicPr>
          <p:nvPr>
            <p:ph sz="half" idx="1"/>
            <a:videoFile r:link="rId2"/>
            <p:custDataLst>
              <p:tags r:id="rId3"/>
            </p:custDataLst>
          </p:nvPr>
        </p:nvPicPr>
        <p:blipFill>
          <a:blip r:embed="rId10"/>
          <a:stretch>
            <a:fillRect/>
          </a:stretch>
        </p:blipFill>
        <p:spPr>
          <a:xfrm>
            <a:off x="838200" y="2654300"/>
            <a:ext cx="5181600" cy="2927350"/>
          </a:xfrm>
          <a:prstGeom prst="rect">
            <a:avLst/>
          </a:prstGeom>
        </p:spPr>
      </p:pic>
      <p:pic>
        <p:nvPicPr>
          <p:cNvPr id="9" name="Média en ligne 8" title="Bases Anatomiques de la transplantation rénale">
            <a:hlinkClick r:id="" action="ppaction://media"/>
            <a:extLst>
              <a:ext uri="{FF2B5EF4-FFF2-40B4-BE49-F238E27FC236}">
                <a16:creationId xmlns:a16="http://schemas.microsoft.com/office/drawing/2014/main" id="{4A2C30A2-D60A-4A86-9BAA-728C275F0583}"/>
              </a:ext>
            </a:extLst>
          </p:cNvPr>
          <p:cNvPicPr>
            <a:picLocks noGrp="1" noRot="1" noChangeAspect="1"/>
          </p:cNvPicPr>
          <p:nvPr>
            <p:ph sz="half" idx="2"/>
            <a:videoFile r:link="rId4"/>
            <p:custDataLst>
              <p:tags r:id="rId5"/>
            </p:custDataLst>
          </p:nvPr>
        </p:nvPicPr>
        <p:blipFill>
          <a:blip r:embed="rId11"/>
          <a:stretch>
            <a:fillRect/>
          </a:stretch>
        </p:blipFill>
        <p:spPr>
          <a:xfrm>
            <a:off x="6172200" y="2174875"/>
            <a:ext cx="5181600" cy="3886200"/>
          </a:xfrm>
          <a:prstGeom prst="rect">
            <a:avLst/>
          </a:prstGeom>
        </p:spPr>
      </p:pic>
      <p:sp>
        <p:nvSpPr>
          <p:cNvPr id="5" name="Espace réservé de la date 4">
            <a:extLst>
              <a:ext uri="{FF2B5EF4-FFF2-40B4-BE49-F238E27FC236}">
                <a16:creationId xmlns:a16="http://schemas.microsoft.com/office/drawing/2014/main" id="{24A7B88C-0F7F-4606-BC78-C55ED2F53049}"/>
              </a:ext>
            </a:extLst>
          </p:cNvPr>
          <p:cNvSpPr>
            <a:spLocks noGrp="1"/>
          </p:cNvSpPr>
          <p:nvPr>
            <p:ph type="dt" sz="half" idx="10"/>
            <p:custDataLst>
              <p:tags r:id="rId6"/>
            </p:custDataLst>
          </p:nvPr>
        </p:nvSpPr>
        <p:spPr/>
        <p:txBody>
          <a:bodyPr/>
          <a:lstStyle/>
          <a:p>
            <a:pPr rtl="0"/>
            <a:r>
              <a:rPr lang="fr-FR" noProof="0"/>
              <a:t>1/3/20XX</a:t>
            </a:r>
          </a:p>
        </p:txBody>
      </p:sp>
      <p:sp>
        <p:nvSpPr>
          <p:cNvPr id="6" name="Espace réservé du pied de page 5">
            <a:extLst>
              <a:ext uri="{FF2B5EF4-FFF2-40B4-BE49-F238E27FC236}">
                <a16:creationId xmlns:a16="http://schemas.microsoft.com/office/drawing/2014/main" id="{EAB9FC58-709D-446E-AC53-7076F6673401}"/>
              </a:ext>
            </a:extLst>
          </p:cNvPr>
          <p:cNvSpPr>
            <a:spLocks noGrp="1"/>
          </p:cNvSpPr>
          <p:nvPr>
            <p:ph type="ftr" sz="quarter" idx="11"/>
            <p:custDataLst>
              <p:tags r:id="rId7"/>
            </p:custDataLst>
          </p:nvPr>
        </p:nvSpPr>
        <p:spPr/>
        <p:txBody>
          <a:bodyPr/>
          <a:lstStyle/>
          <a:p>
            <a:pPr rtl="0"/>
            <a:r>
              <a:rPr lang="fr-FR" noProof="0"/>
              <a:t>EXEMPLE DE TEXTE DE PIED DE PAGE</a:t>
            </a:r>
          </a:p>
        </p:txBody>
      </p:sp>
      <p:sp>
        <p:nvSpPr>
          <p:cNvPr id="7" name="Espace réservé du numéro de diapositive 6">
            <a:extLst>
              <a:ext uri="{FF2B5EF4-FFF2-40B4-BE49-F238E27FC236}">
                <a16:creationId xmlns:a16="http://schemas.microsoft.com/office/drawing/2014/main" id="{F55C7E5B-8138-41EE-ACE0-88E8BEE3D833}"/>
              </a:ext>
            </a:extLst>
          </p:cNvPr>
          <p:cNvSpPr>
            <a:spLocks noGrp="1"/>
          </p:cNvSpPr>
          <p:nvPr>
            <p:ph type="sldNum" sz="quarter" idx="12"/>
            <p:custDataLst>
              <p:tags r:id="rId8"/>
            </p:custDataLst>
          </p:nvPr>
        </p:nvSpPr>
        <p:spPr/>
        <p:txBody>
          <a:bodyPr/>
          <a:lstStyle/>
          <a:p>
            <a:pPr rtl="0"/>
            <a:fld id="{28844951-7827-47D4-8276-7DDE1FA7D85A}" type="slidenum">
              <a:rPr lang="fr-FR" noProof="0" smtClean="0"/>
              <a:t>13</a:t>
            </a:fld>
            <a:endParaRPr lang="fr-FR" noProof="0"/>
          </a:p>
        </p:txBody>
      </p:sp>
    </p:spTree>
    <p:extLst>
      <p:ext uri="{BB962C8B-B14F-4D97-AF65-F5344CB8AC3E}">
        <p14:creationId xmlns:p14="http://schemas.microsoft.com/office/powerpoint/2010/main" val="19654260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video>
              <p:cMediaNode vol="80000">
                <p:cTn id="17" fill="hold" display="0">
                  <p:stCondLst>
                    <p:cond delay="indefinite"/>
                  </p:stCondLst>
                </p:cTn>
                <p:tgtEl>
                  <p:spTgt spid="8"/>
                </p:tgtEl>
              </p:cMediaNode>
            </p:video>
            <p:video>
              <p:cMediaNode vol="80000">
                <p:cTn id="18" fill="hold" display="0">
                  <p:stCondLst>
                    <p:cond delay="indefinite"/>
                  </p:stCondLst>
                </p:cTn>
                <p:tgtEl>
                  <p:spTgt spid="9"/>
                </p:tgtEl>
              </p:cMediaNode>
            </p:video>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Média en ligne 9" title="CANCER DE LA VESSIE ET LA DÉRIVATION URINAIRE">
            <a:hlinkClick r:id="" action="ppaction://media"/>
            <a:extLst>
              <a:ext uri="{FF2B5EF4-FFF2-40B4-BE49-F238E27FC236}">
                <a16:creationId xmlns:a16="http://schemas.microsoft.com/office/drawing/2014/main" id="{FACFB156-3CC6-4B2C-BDFE-B3629CA7C4D6}"/>
              </a:ext>
            </a:extLst>
          </p:cNvPr>
          <p:cNvPicPr>
            <a:picLocks noGrp="1" noRot="1" noChangeAspect="1"/>
          </p:cNvPicPr>
          <p:nvPr>
            <p:ph sz="half" idx="2"/>
            <a:videoFile r:link="rId1"/>
            <p:custDataLst>
              <p:tags r:id="rId2"/>
            </p:custDataLst>
          </p:nvPr>
        </p:nvPicPr>
        <p:blipFill>
          <a:blip r:embed="rId9"/>
          <a:stretch>
            <a:fillRect/>
          </a:stretch>
        </p:blipFill>
        <p:spPr>
          <a:xfrm>
            <a:off x="862014" y="2560320"/>
            <a:ext cx="5157787" cy="2914650"/>
          </a:xfrm>
          <a:prstGeom prst="rect">
            <a:avLst/>
          </a:prstGeom>
        </p:spPr>
      </p:pic>
      <p:sp>
        <p:nvSpPr>
          <p:cNvPr id="3" name="Espace réservé du contenu 2">
            <a:extLst>
              <a:ext uri="{FF2B5EF4-FFF2-40B4-BE49-F238E27FC236}">
                <a16:creationId xmlns:a16="http://schemas.microsoft.com/office/drawing/2014/main" id="{83A740AD-920A-41CD-B788-197FEC74FAED}"/>
              </a:ext>
            </a:extLst>
          </p:cNvPr>
          <p:cNvSpPr>
            <a:spLocks noGrp="1"/>
          </p:cNvSpPr>
          <p:nvPr>
            <p:ph sz="quarter" idx="4"/>
            <p:custDataLst>
              <p:tags r:id="rId3"/>
            </p:custDataLst>
          </p:nvPr>
        </p:nvSpPr>
        <p:spPr/>
        <p:txBody>
          <a:bodyPr/>
          <a:lstStyle/>
          <a:p>
            <a:r>
              <a:rPr lang="fr-FR" b="0" i="0" dirty="0">
                <a:solidFill>
                  <a:srgbClr val="000000"/>
                </a:solidFill>
                <a:effectLst/>
                <a:latin typeface="Lato" panose="020F0502020204030203" pitchFamily="34" charset="0"/>
              </a:rPr>
              <a:t>La dérivation urinaire est une chirurgie lors de laquelle on crée une nouvelle façon pour l’urine d’évacuer le corps. L’urine est le déchet liquide du corps. On fait une dérivation urinaire quand l’écoulement normal de l’urine est bloqué ou quand la vessie ne peut pas emmagasiner l’urine. La principale raison pour laquelle on fait une dérivation urinaire est que la vessie a été complètement enlevée à cause d’un cancer de la vessie.</a:t>
            </a:r>
            <a:endParaRPr lang="fr-CA" dirty="0"/>
          </a:p>
        </p:txBody>
      </p:sp>
      <p:sp>
        <p:nvSpPr>
          <p:cNvPr id="4" name="Espace réservé de la date 3">
            <a:extLst>
              <a:ext uri="{FF2B5EF4-FFF2-40B4-BE49-F238E27FC236}">
                <a16:creationId xmlns:a16="http://schemas.microsoft.com/office/drawing/2014/main" id="{6301FB30-4E1C-4C24-B8B2-76CE24942225}"/>
              </a:ext>
            </a:extLst>
          </p:cNvPr>
          <p:cNvSpPr>
            <a:spLocks noGrp="1"/>
          </p:cNvSpPr>
          <p:nvPr>
            <p:ph type="dt" sz="half" idx="10"/>
            <p:custDataLst>
              <p:tags r:id="rId4"/>
            </p:custDataLst>
          </p:nvPr>
        </p:nvSpPr>
        <p:spPr/>
        <p:txBody>
          <a:bodyPr/>
          <a:lstStyle/>
          <a:p>
            <a:pPr rtl="0"/>
            <a:r>
              <a:rPr lang="fr-FR" noProof="0"/>
              <a:t>1/3/20XX</a:t>
            </a:r>
          </a:p>
        </p:txBody>
      </p:sp>
      <p:sp>
        <p:nvSpPr>
          <p:cNvPr id="5" name="Espace réservé du pied de page 4">
            <a:extLst>
              <a:ext uri="{FF2B5EF4-FFF2-40B4-BE49-F238E27FC236}">
                <a16:creationId xmlns:a16="http://schemas.microsoft.com/office/drawing/2014/main" id="{61EB733A-A8D9-4A61-AE5E-D03C69D92289}"/>
              </a:ext>
            </a:extLst>
          </p:cNvPr>
          <p:cNvSpPr>
            <a:spLocks noGrp="1"/>
          </p:cNvSpPr>
          <p:nvPr>
            <p:ph type="ftr" sz="quarter" idx="11"/>
            <p:custDataLst>
              <p:tags r:id="rId5"/>
            </p:custDataLst>
          </p:nvPr>
        </p:nvSpPr>
        <p:spPr/>
        <p:txBody>
          <a:bodyPr/>
          <a:lstStyle/>
          <a:p>
            <a:pPr rtl="0"/>
            <a:r>
              <a:rPr lang="fr-FR" noProof="0"/>
              <a:t>EXEMPLE DE TEXTE DE PIED DE PAGE</a:t>
            </a:r>
          </a:p>
        </p:txBody>
      </p:sp>
      <p:sp>
        <p:nvSpPr>
          <p:cNvPr id="6" name="Espace réservé du numéro de diapositive 5">
            <a:extLst>
              <a:ext uri="{FF2B5EF4-FFF2-40B4-BE49-F238E27FC236}">
                <a16:creationId xmlns:a16="http://schemas.microsoft.com/office/drawing/2014/main" id="{BD7B7F27-F2E3-46C0-A283-13ABE3A424A7}"/>
              </a:ext>
            </a:extLst>
          </p:cNvPr>
          <p:cNvSpPr>
            <a:spLocks noGrp="1"/>
          </p:cNvSpPr>
          <p:nvPr>
            <p:ph type="sldNum" sz="quarter" idx="12"/>
            <p:custDataLst>
              <p:tags r:id="rId6"/>
            </p:custDataLst>
          </p:nvPr>
        </p:nvSpPr>
        <p:spPr/>
        <p:txBody>
          <a:bodyPr/>
          <a:lstStyle/>
          <a:p>
            <a:pPr rtl="0"/>
            <a:fld id="{28844951-7827-47D4-8276-7DDE1FA7D85A}" type="slidenum">
              <a:rPr lang="fr-FR" noProof="0" smtClean="0"/>
              <a:t>14</a:t>
            </a:fld>
            <a:endParaRPr lang="fr-FR" noProof="0"/>
          </a:p>
        </p:txBody>
      </p:sp>
      <p:sp>
        <p:nvSpPr>
          <p:cNvPr id="7" name="Titre 6">
            <a:extLst>
              <a:ext uri="{FF2B5EF4-FFF2-40B4-BE49-F238E27FC236}">
                <a16:creationId xmlns:a16="http://schemas.microsoft.com/office/drawing/2014/main" id="{C14E31F3-6A6B-49B8-9AF5-0AF90E28F0BB}"/>
              </a:ext>
            </a:extLst>
          </p:cNvPr>
          <p:cNvSpPr>
            <a:spLocks noGrp="1"/>
          </p:cNvSpPr>
          <p:nvPr>
            <p:ph type="title"/>
            <p:custDataLst>
              <p:tags r:id="rId7"/>
            </p:custDataLst>
          </p:nvPr>
        </p:nvSpPr>
        <p:spPr/>
        <p:txBody>
          <a:bodyPr/>
          <a:lstStyle/>
          <a:p>
            <a:pPr algn="ctr"/>
            <a:r>
              <a:rPr lang="fr-CA" dirty="0"/>
              <a:t>Déviation urinaire</a:t>
            </a:r>
          </a:p>
        </p:txBody>
      </p:sp>
    </p:spTree>
    <p:extLst>
      <p:ext uri="{BB962C8B-B14F-4D97-AF65-F5344CB8AC3E}">
        <p14:creationId xmlns:p14="http://schemas.microsoft.com/office/powerpoint/2010/main" val="6914742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 presetClass="mediacall" presetSubtype="0" fill="hold" nodeType="clickEffect">
                                  <p:stCondLst>
                                    <p:cond delay="0"/>
                                  </p:stCondLst>
                                  <p:childTnLst>
                                    <p:cmd type="call" cmd="playFrom(0.0)">
                                      <p:cBhvr>
                                        <p:cTn id="20" dur="1" fill="hold"/>
                                        <p:tgtEl>
                                          <p:spTgt spid="10"/>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21" fill="hold" display="0">
                  <p:stCondLst>
                    <p:cond delay="indefinite"/>
                  </p:stCondLst>
                </p:cTn>
                <p:tgtEl>
                  <p:spTgt spid="10"/>
                </p:tgtEl>
              </p:cMediaNode>
            </p:video>
            <p:seq concurrent="1" nextAc="seek">
              <p:cTn id="22" restart="whenNotActive" fill="hold" evtFilter="cancelBubble" nodeType="interactiveSeq">
                <p:stCondLst>
                  <p:cond evt="onClick" delay="0">
                    <p:tgtEl>
                      <p:spTgt spid="10"/>
                    </p:tgtEl>
                  </p:cond>
                </p:stCondLst>
                <p:endSync evt="end" delay="0">
                  <p:rtn val="all"/>
                </p:endSync>
                <p:childTnLst>
                  <p:par>
                    <p:cTn id="23" fill="hold">
                      <p:stCondLst>
                        <p:cond delay="0"/>
                      </p:stCondLst>
                      <p:childTnLst>
                        <p:par>
                          <p:cTn id="24" fill="hold">
                            <p:stCondLst>
                              <p:cond delay="0"/>
                            </p:stCondLst>
                            <p:childTnLst>
                              <p:par>
                                <p:cTn id="25" presetID="2" presetClass="mediacall" presetSubtype="0" fill="hold" nodeType="clickEffect">
                                  <p:stCondLst>
                                    <p:cond delay="0"/>
                                  </p:stCondLst>
                                  <p:childTnLst>
                                    <p:cmd type="call" cmd="togglePause">
                                      <p:cBhvr>
                                        <p:cTn id="26" dur="1" fill="hold"/>
                                        <p:tgtEl>
                                          <p:spTgt spid="10"/>
                                        </p:tgtEl>
                                      </p:cBhvr>
                                    </p:cmd>
                                  </p:childTnLst>
                                </p:cTn>
                              </p:par>
                            </p:childTnLst>
                          </p:cTn>
                        </p:par>
                      </p:childTnLst>
                    </p:cTn>
                  </p:par>
                </p:childTnLst>
              </p:cTn>
              <p:nextCondLst>
                <p:cond evt="onClick" delay="0">
                  <p:tgtEl>
                    <p:spTgt spid="10"/>
                  </p:tgtEl>
                </p:cond>
              </p:nextCondLst>
            </p:seq>
          </p:childTnLst>
        </p:cTn>
      </p:par>
    </p:tnLst>
    <p:bldLst>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EA38134-C986-4FCF-A7B1-35AE2019341B}"/>
              </a:ext>
            </a:extLst>
          </p:cNvPr>
          <p:cNvSpPr>
            <a:spLocks noGrp="1"/>
          </p:cNvSpPr>
          <p:nvPr>
            <p:ph type="ctrTitle"/>
            <p:custDataLst>
              <p:tags r:id="rId1"/>
            </p:custDataLst>
          </p:nvPr>
        </p:nvSpPr>
        <p:spPr/>
        <p:txBody>
          <a:bodyPr/>
          <a:lstStyle/>
          <a:p>
            <a:pPr algn="l"/>
            <a:r>
              <a:rPr lang="fr-CA" dirty="0"/>
              <a:t>Exercice</a:t>
            </a:r>
          </a:p>
        </p:txBody>
      </p:sp>
      <p:sp>
        <p:nvSpPr>
          <p:cNvPr id="3" name="Espace réservé du texte 2">
            <a:extLst>
              <a:ext uri="{FF2B5EF4-FFF2-40B4-BE49-F238E27FC236}">
                <a16:creationId xmlns:a16="http://schemas.microsoft.com/office/drawing/2014/main" id="{5C8AE9E7-F179-48BD-B889-271D75EFC20B}"/>
              </a:ext>
            </a:extLst>
          </p:cNvPr>
          <p:cNvSpPr>
            <a:spLocks noGrp="1"/>
          </p:cNvSpPr>
          <p:nvPr>
            <p:ph type="body" sz="quarter" idx="15"/>
            <p:custDataLst>
              <p:tags r:id="rId2"/>
            </p:custDataLst>
          </p:nvPr>
        </p:nvSpPr>
        <p:spPr/>
        <p:txBody>
          <a:bodyPr/>
          <a:lstStyle/>
          <a:p>
            <a:r>
              <a:rPr lang="fr-CA"/>
              <a:t>CÉMEQ 2.3 </a:t>
            </a:r>
          </a:p>
        </p:txBody>
      </p:sp>
    </p:spTree>
    <p:extLst>
      <p:ext uri="{BB962C8B-B14F-4D97-AF65-F5344CB8AC3E}">
        <p14:creationId xmlns:p14="http://schemas.microsoft.com/office/powerpoint/2010/main" val="31897473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838200" y="681037"/>
            <a:ext cx="10515600" cy="1325563"/>
          </a:xfrm>
        </p:spPr>
        <p:txBody>
          <a:bodyPr anchor="ctr">
            <a:normAutofit/>
          </a:bodyPr>
          <a:lstStyle/>
          <a:p>
            <a:pPr algn="ctr"/>
            <a:r>
              <a:rPr lang="fr-CA" dirty="0"/>
              <a:t>TROUBLE URINAIRE</a:t>
            </a:r>
          </a:p>
        </p:txBody>
      </p:sp>
      <p:sp>
        <p:nvSpPr>
          <p:cNvPr id="3" name="Espace réservé du contenu 2"/>
          <p:cNvSpPr>
            <a:spLocks noGrp="1"/>
          </p:cNvSpPr>
          <p:nvPr>
            <p:ph sz="half" idx="1"/>
            <p:custDataLst>
              <p:tags r:id="rId2"/>
            </p:custDataLst>
          </p:nvPr>
        </p:nvSpPr>
        <p:spPr>
          <a:xfrm>
            <a:off x="838200" y="2073963"/>
            <a:ext cx="5647496" cy="2794002"/>
          </a:xfrm>
        </p:spPr>
        <p:txBody>
          <a:bodyPr>
            <a:normAutofit/>
          </a:bodyPr>
          <a:lstStyle/>
          <a:p>
            <a:r>
              <a:rPr lang="fr-CA" dirty="0"/>
              <a:t>INCONTINENCE URINAIRE:</a:t>
            </a:r>
          </a:p>
          <a:p>
            <a:endParaRPr lang="fr-CA" sz="2000" dirty="0">
              <a:latin typeface="Arial" panose="020B0604020202020204" pitchFamily="34" charset="0"/>
              <a:cs typeface="Arial" panose="020B0604020202020204" pitchFamily="34" charset="0"/>
            </a:endParaRPr>
          </a:p>
          <a:p>
            <a:pPr marL="228600" indent="0">
              <a:buNone/>
            </a:pPr>
            <a:r>
              <a:rPr lang="fr-CA" sz="2000" dirty="0">
                <a:latin typeface="Arial" panose="020B0604020202020204" pitchFamily="34" charset="0"/>
                <a:cs typeface="Arial" panose="020B0604020202020204" pitchFamily="34" charset="0"/>
              </a:rPr>
              <a:t>DIFFICULTÉ DE CONTROLER L’ÉMISSION DE L’URINE= PERTES INVOLONTAIRES</a:t>
            </a:r>
          </a:p>
        </p:txBody>
      </p:sp>
      <p:pic>
        <p:nvPicPr>
          <p:cNvPr id="1026" name="Picture 2"/>
          <p:cNvPicPr>
            <a:picLocks noChangeAspect="1" noChangeArrowheads="1"/>
          </p:cNvPicPr>
          <p:nvPr>
            <p:custDataLst>
              <p:tags r:id="rId3"/>
            </p:custDataLst>
          </p:nvPr>
        </p:nvPicPr>
        <p:blipFill>
          <a:blip r:embed="rId5">
            <a:extLst>
              <a:ext uri="{28A0092B-C50C-407E-A947-70E740481C1C}">
                <a14:useLocalDpi xmlns:a14="http://schemas.microsoft.com/office/drawing/2010/main" val="0"/>
              </a:ext>
            </a:extLst>
          </a:blip>
          <a:stretch>
            <a:fillRect/>
          </a:stretch>
        </p:blipFill>
        <p:spPr bwMode="auto">
          <a:xfrm>
            <a:off x="6190835" y="2057399"/>
            <a:ext cx="5144329" cy="41195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83151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026"/>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Effect transition="in" filter="fade">
                                      <p:cBhvr>
                                        <p:cTn id="18" dur="1000"/>
                                        <p:tgtEl>
                                          <p:spTgt spid="3">
                                            <p:txEl>
                                              <p:pRg st="0" end="0"/>
                                            </p:txEl>
                                          </p:spTgt>
                                        </p:tgtEl>
                                      </p:cBhvr>
                                    </p:animEffect>
                                    <p:anim calcmode="lin" valueType="num">
                                      <p:cBhvr>
                                        <p:cTn id="19"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0"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1000"/>
                                        <p:tgtEl>
                                          <p:spTgt spid="3">
                                            <p:txEl>
                                              <p:pRg st="2" end="2"/>
                                            </p:txEl>
                                          </p:spTgt>
                                        </p:tgtEl>
                                      </p:cBhvr>
                                    </p:animEffect>
                                    <p:anim calcmode="lin" valueType="num">
                                      <p:cBhvr>
                                        <p:cTn id="26"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p:txBody>
          <a:bodyPr/>
          <a:lstStyle/>
          <a:p>
            <a:pPr algn="ctr"/>
            <a:r>
              <a:rPr lang="fr-CA" dirty="0"/>
              <a:t>CAUSES</a:t>
            </a:r>
          </a:p>
        </p:txBody>
      </p:sp>
      <p:sp>
        <p:nvSpPr>
          <p:cNvPr id="3" name="Espace réservé du contenu 2"/>
          <p:cNvSpPr>
            <a:spLocks noGrp="1"/>
          </p:cNvSpPr>
          <p:nvPr>
            <p:ph idx="1"/>
            <p:custDataLst>
              <p:tags r:id="rId2"/>
            </p:custDataLst>
          </p:nvPr>
        </p:nvSpPr>
        <p:spPr/>
        <p:txBody>
          <a:bodyPr>
            <a:normAutofit fontScale="92500" lnSpcReduction="20000"/>
          </a:bodyPr>
          <a:lstStyle/>
          <a:p>
            <a:r>
              <a:rPr lang="fr-CA" dirty="0"/>
              <a:t>ACCOUCHEMENT OBSTÉTRICAL</a:t>
            </a:r>
          </a:p>
          <a:p>
            <a:r>
              <a:rPr lang="fr-CA" dirty="0"/>
              <a:t>COMPLICATION POSTOPÉRATOIRE</a:t>
            </a:r>
          </a:p>
          <a:p>
            <a:r>
              <a:rPr lang="fr-CA" dirty="0"/>
              <a:t>TROUBLE NEUROLOGIQUE</a:t>
            </a:r>
          </a:p>
          <a:p>
            <a:r>
              <a:rPr lang="fr-CA" dirty="0"/>
              <a:t>VESSIE TROP PLEINE</a:t>
            </a:r>
          </a:p>
          <a:p>
            <a:r>
              <a:rPr lang="fr-CA" dirty="0"/>
              <a:t>PROBLÈME COGNITIF</a:t>
            </a:r>
          </a:p>
          <a:p>
            <a:r>
              <a:rPr lang="fr-CA" dirty="0"/>
              <a:t>TROP PRESSION INTRA ABDOMINAL(BÉBÉ)</a:t>
            </a:r>
          </a:p>
          <a:p>
            <a:r>
              <a:rPr lang="fr-CA" dirty="0"/>
              <a:t>ANXIÉTÉ,ÂGE</a:t>
            </a:r>
          </a:p>
          <a:p>
            <a:endParaRPr lang="fr-CA" dirty="0"/>
          </a:p>
        </p:txBody>
      </p:sp>
    </p:spTree>
    <p:extLst>
      <p:ext uri="{BB962C8B-B14F-4D97-AF65-F5344CB8AC3E}">
        <p14:creationId xmlns:p14="http://schemas.microsoft.com/office/powerpoint/2010/main" val="23216647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1000"/>
                                        <p:tgtEl>
                                          <p:spTgt spid="3">
                                            <p:txEl>
                                              <p:pRg st="4" end="4"/>
                                            </p:txEl>
                                          </p:spTgt>
                                        </p:tgtEl>
                                      </p:cBhvr>
                                    </p:animEffect>
                                    <p:anim calcmode="lin" valueType="num">
                                      <p:cBhvr>
                                        <p:cTn id="4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Effect transition="in" filter="fade">
                                      <p:cBhvr>
                                        <p:cTn id="49" dur="1000"/>
                                        <p:tgtEl>
                                          <p:spTgt spid="3">
                                            <p:txEl>
                                              <p:pRg st="5" end="5"/>
                                            </p:txEl>
                                          </p:spTgt>
                                        </p:tgtEl>
                                      </p:cBhvr>
                                    </p:animEffect>
                                    <p:anim calcmode="lin" valueType="num">
                                      <p:cBhvr>
                                        <p:cTn id="5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6" end="6"/>
                                            </p:txEl>
                                          </p:spTgt>
                                        </p:tgtEl>
                                        <p:attrNameLst>
                                          <p:attrName>style.visibility</p:attrName>
                                        </p:attrNameLst>
                                      </p:cBhvr>
                                      <p:to>
                                        <p:strVal val="visible"/>
                                      </p:to>
                                    </p:set>
                                    <p:animEffect transition="in" filter="fade">
                                      <p:cBhvr>
                                        <p:cTn id="56" dur="1000"/>
                                        <p:tgtEl>
                                          <p:spTgt spid="3">
                                            <p:txEl>
                                              <p:pRg st="6" end="6"/>
                                            </p:txEl>
                                          </p:spTgt>
                                        </p:tgtEl>
                                      </p:cBhvr>
                                    </p:animEffect>
                                    <p:anim calcmode="lin" valueType="num">
                                      <p:cBhvr>
                                        <p:cTn id="57"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249169E-BC99-4842-BDBD-CD959443077F}"/>
              </a:ext>
            </a:extLst>
          </p:cNvPr>
          <p:cNvSpPr>
            <a:spLocks noGrp="1"/>
          </p:cNvSpPr>
          <p:nvPr>
            <p:ph type="title"/>
            <p:custDataLst>
              <p:tags r:id="rId1"/>
            </p:custDataLst>
          </p:nvPr>
        </p:nvSpPr>
        <p:spPr>
          <a:xfrm>
            <a:off x="838200" y="681037"/>
            <a:ext cx="10515600" cy="1325563"/>
          </a:xfrm>
        </p:spPr>
        <p:txBody>
          <a:bodyPr anchor="ctr">
            <a:normAutofit/>
          </a:bodyPr>
          <a:lstStyle/>
          <a:p>
            <a:pPr algn="ctr"/>
            <a:r>
              <a:rPr lang="fr-CA" sz="4400" dirty="0"/>
              <a:t>Incontinence urinaire plusieurs formes</a:t>
            </a:r>
          </a:p>
        </p:txBody>
      </p:sp>
      <p:pic>
        <p:nvPicPr>
          <p:cNvPr id="8" name="Image 7" descr="Une image contenant texte&#10;&#10;Description générée automatiquement">
            <a:extLst>
              <a:ext uri="{FF2B5EF4-FFF2-40B4-BE49-F238E27FC236}">
                <a16:creationId xmlns:a16="http://schemas.microsoft.com/office/drawing/2014/main" id="{03A0A239-0FEF-4A80-95FB-E0C39ADCAC84}"/>
              </a:ext>
            </a:extLst>
          </p:cNvPr>
          <p:cNvPicPr>
            <a:picLocks noChangeAspect="1"/>
          </p:cNvPicPr>
          <p:nvPr>
            <p:custDataLst>
              <p:tags r:id="rId2"/>
            </p:custDataLst>
          </p:nvPr>
        </p:nvPicPr>
        <p:blipFill>
          <a:blip r:embed="rId5">
            <a:extLst>
              <a:ext uri="{837473B0-CC2E-450A-ABE3-18F120FF3D39}">
                <a1611:picAttrSrcUrl xmlns:a1611="http://schemas.microsoft.com/office/drawing/2016/11/main" r:id="rId6"/>
              </a:ext>
            </a:extLst>
          </a:blip>
          <a:stretch>
            <a:fillRect/>
          </a:stretch>
        </p:blipFill>
        <p:spPr>
          <a:xfrm>
            <a:off x="969559" y="2057399"/>
            <a:ext cx="4918881" cy="4119563"/>
          </a:xfrm>
          <a:prstGeom prst="rect">
            <a:avLst/>
          </a:prstGeom>
          <a:noFill/>
        </p:spPr>
      </p:pic>
      <p:sp>
        <p:nvSpPr>
          <p:cNvPr id="3" name="Espace réservé du contenu 2">
            <a:extLst>
              <a:ext uri="{FF2B5EF4-FFF2-40B4-BE49-F238E27FC236}">
                <a16:creationId xmlns:a16="http://schemas.microsoft.com/office/drawing/2014/main" id="{5D3DACF3-4169-4878-8487-49097DC69962}"/>
              </a:ext>
            </a:extLst>
          </p:cNvPr>
          <p:cNvSpPr>
            <a:spLocks noGrp="1"/>
          </p:cNvSpPr>
          <p:nvPr>
            <p:ph sz="half" idx="2"/>
            <p:custDataLst>
              <p:tags r:id="rId3"/>
            </p:custDataLst>
          </p:nvPr>
        </p:nvSpPr>
        <p:spPr>
          <a:xfrm>
            <a:off x="6172200" y="2057399"/>
            <a:ext cx="5181600" cy="4119563"/>
          </a:xfrm>
        </p:spPr>
        <p:txBody>
          <a:bodyPr>
            <a:normAutofit/>
          </a:bodyPr>
          <a:lstStyle/>
          <a:p>
            <a:r>
              <a:rPr lang="fr-CA" dirty="0"/>
              <a:t>Incontinence à l’effort</a:t>
            </a:r>
          </a:p>
          <a:p>
            <a:r>
              <a:rPr lang="fr-CA" dirty="0"/>
              <a:t>Urgence mictionnelle</a:t>
            </a:r>
          </a:p>
          <a:p>
            <a:r>
              <a:rPr lang="fr-CA" dirty="0"/>
              <a:t>Incontinence réflexe</a:t>
            </a:r>
          </a:p>
        </p:txBody>
      </p:sp>
    </p:spTree>
    <p:extLst>
      <p:ext uri="{BB962C8B-B14F-4D97-AF65-F5344CB8AC3E}">
        <p14:creationId xmlns:p14="http://schemas.microsoft.com/office/powerpoint/2010/main" val="12734257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8"/>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Effect transition="in" filter="fade">
                                      <p:cBhvr>
                                        <p:cTn id="18" dur="1000"/>
                                        <p:tgtEl>
                                          <p:spTgt spid="3">
                                            <p:txEl>
                                              <p:pRg st="0" end="0"/>
                                            </p:txEl>
                                          </p:spTgt>
                                        </p:tgtEl>
                                      </p:cBhvr>
                                    </p:animEffect>
                                    <p:anim calcmode="lin" valueType="num">
                                      <p:cBhvr>
                                        <p:cTn id="19"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0"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fade">
                                      <p:cBhvr>
                                        <p:cTn id="25" dur="1000"/>
                                        <p:tgtEl>
                                          <p:spTgt spid="3">
                                            <p:txEl>
                                              <p:pRg st="1" end="1"/>
                                            </p:txEl>
                                          </p:spTgt>
                                        </p:tgtEl>
                                      </p:cBhvr>
                                    </p:animEffect>
                                    <p:anim calcmode="lin" valueType="num">
                                      <p:cBhvr>
                                        <p:cTn id="26"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3">
                                            <p:txEl>
                                              <p:pRg st="2" end="2"/>
                                            </p:txEl>
                                          </p:spTgt>
                                        </p:tgtEl>
                                        <p:attrNameLst>
                                          <p:attrName>style.visibility</p:attrName>
                                        </p:attrNameLst>
                                      </p:cBhvr>
                                      <p:to>
                                        <p:strVal val="visible"/>
                                      </p:to>
                                    </p:set>
                                    <p:animEffect transition="in" filter="fade">
                                      <p:cBhvr>
                                        <p:cTn id="32" dur="1000"/>
                                        <p:tgtEl>
                                          <p:spTgt spid="3">
                                            <p:txEl>
                                              <p:pRg st="2" end="2"/>
                                            </p:txEl>
                                          </p:spTgt>
                                        </p:tgtEl>
                                      </p:cBhvr>
                                    </p:animEffect>
                                    <p:anim calcmode="lin" valueType="num">
                                      <p:cBhvr>
                                        <p:cTn id="3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EF36FA3-7EC3-46AF-9D37-6D13A14920BA}"/>
              </a:ext>
            </a:extLst>
          </p:cNvPr>
          <p:cNvSpPr>
            <a:spLocks noGrp="1"/>
          </p:cNvSpPr>
          <p:nvPr>
            <p:ph type="title"/>
            <p:custDataLst>
              <p:tags r:id="rId1"/>
            </p:custDataLst>
          </p:nvPr>
        </p:nvSpPr>
        <p:spPr>
          <a:xfrm>
            <a:off x="838200" y="681037"/>
            <a:ext cx="7048500" cy="1325563"/>
          </a:xfrm>
        </p:spPr>
        <p:txBody>
          <a:bodyPr anchor="ctr">
            <a:normAutofit/>
          </a:bodyPr>
          <a:lstStyle/>
          <a:p>
            <a:pPr algn="ctr"/>
            <a:r>
              <a:rPr lang="fr-CA" dirty="0"/>
              <a:t>Rééducation vésicale</a:t>
            </a:r>
          </a:p>
        </p:txBody>
      </p:sp>
      <p:sp>
        <p:nvSpPr>
          <p:cNvPr id="3" name="Espace réservé du contenu 2">
            <a:extLst>
              <a:ext uri="{FF2B5EF4-FFF2-40B4-BE49-F238E27FC236}">
                <a16:creationId xmlns:a16="http://schemas.microsoft.com/office/drawing/2014/main" id="{694520EF-B477-4F5E-925F-6417CFBCDCC6}"/>
              </a:ext>
            </a:extLst>
          </p:cNvPr>
          <p:cNvSpPr>
            <a:spLocks noGrp="1"/>
          </p:cNvSpPr>
          <p:nvPr>
            <p:ph sz="half" idx="1"/>
            <p:custDataLst>
              <p:tags r:id="rId2"/>
            </p:custDataLst>
          </p:nvPr>
        </p:nvSpPr>
        <p:spPr>
          <a:xfrm>
            <a:off x="838200" y="2057399"/>
            <a:ext cx="5181600" cy="4119563"/>
          </a:xfrm>
        </p:spPr>
        <p:txBody>
          <a:bodyPr>
            <a:normAutofit/>
          </a:bodyPr>
          <a:lstStyle/>
          <a:p>
            <a:r>
              <a:rPr lang="fr-CA" dirty="0"/>
              <a:t>Exercice de </a:t>
            </a:r>
            <a:r>
              <a:rPr lang="fr-CA" dirty="0" err="1"/>
              <a:t>Kegel</a:t>
            </a:r>
            <a:endParaRPr lang="fr-CA" dirty="0"/>
          </a:p>
          <a:p>
            <a:r>
              <a:rPr lang="fr-CA" dirty="0"/>
              <a:t>Apprentissage de la vidange de vessie</a:t>
            </a:r>
          </a:p>
          <a:p>
            <a:r>
              <a:rPr lang="fr-CA" dirty="0"/>
              <a:t>Entraînement vésical</a:t>
            </a:r>
          </a:p>
        </p:txBody>
      </p:sp>
      <p:pic>
        <p:nvPicPr>
          <p:cNvPr id="8" name="Image 7" descr="Une image contenant sous-vêtement&#10;&#10;Description générée automatiquement">
            <a:extLst>
              <a:ext uri="{FF2B5EF4-FFF2-40B4-BE49-F238E27FC236}">
                <a16:creationId xmlns:a16="http://schemas.microsoft.com/office/drawing/2014/main" id="{5D36FC54-FF66-435C-8C67-C6F325622C75}"/>
              </a:ext>
            </a:extLst>
          </p:cNvPr>
          <p:cNvPicPr>
            <a:picLocks noChangeAspect="1"/>
          </p:cNvPicPr>
          <p:nvPr>
            <p:custDataLst>
              <p:tags r:id="rId3"/>
            </p:custDataLst>
          </p:nvPr>
        </p:nvPicPr>
        <p:blipFill>
          <a:blip r:embed="rId5">
            <a:extLst>
              <a:ext uri="{837473B0-CC2E-450A-ABE3-18F120FF3D39}">
                <a1611:picAttrSrcUrl xmlns:a1611="http://schemas.microsoft.com/office/drawing/2016/11/main" r:id="rId6"/>
              </a:ext>
            </a:extLst>
          </a:blip>
          <a:stretch>
            <a:fillRect/>
          </a:stretch>
        </p:blipFill>
        <p:spPr>
          <a:xfrm>
            <a:off x="8240534" y="619062"/>
            <a:ext cx="3421582" cy="5557900"/>
          </a:xfrm>
          <a:prstGeom prst="rect">
            <a:avLst/>
          </a:prstGeom>
          <a:noFill/>
        </p:spPr>
      </p:pic>
    </p:spTree>
    <p:extLst>
      <p:ext uri="{BB962C8B-B14F-4D97-AF65-F5344CB8AC3E}">
        <p14:creationId xmlns:p14="http://schemas.microsoft.com/office/powerpoint/2010/main" val="2411740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500"/>
                                        <p:tgtEl>
                                          <p:spTgt spid="8"/>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fade">
                                      <p:cBhvr>
                                        <p:cTn id="19" dur="1000"/>
                                        <p:tgtEl>
                                          <p:spTgt spid="3">
                                            <p:txEl>
                                              <p:pRg st="0" end="0"/>
                                            </p:txEl>
                                          </p:spTgt>
                                        </p:tgtEl>
                                      </p:cBhvr>
                                    </p:animEffect>
                                    <p:anim calcmode="lin" valueType="num">
                                      <p:cBhvr>
                                        <p:cTn id="20"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1" end="1"/>
                                            </p:txEl>
                                          </p:spTgt>
                                        </p:tgtEl>
                                        <p:attrNameLst>
                                          <p:attrName>style.visibility</p:attrName>
                                        </p:attrNameLst>
                                      </p:cBhvr>
                                      <p:to>
                                        <p:strVal val="visible"/>
                                      </p:to>
                                    </p:set>
                                    <p:animEffect transition="in" filter="fade">
                                      <p:cBhvr>
                                        <p:cTn id="26" dur="1000"/>
                                        <p:tgtEl>
                                          <p:spTgt spid="3">
                                            <p:txEl>
                                              <p:pRg st="1" end="1"/>
                                            </p:txEl>
                                          </p:spTgt>
                                        </p:tgtEl>
                                      </p:cBhvr>
                                    </p:animEffect>
                                    <p:anim calcmode="lin" valueType="num">
                                      <p:cBhvr>
                                        <p:cTn id="27"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2" end="2"/>
                                            </p:txEl>
                                          </p:spTgt>
                                        </p:tgtEl>
                                        <p:attrNameLst>
                                          <p:attrName>style.visibility</p:attrName>
                                        </p:attrNameLst>
                                      </p:cBhvr>
                                      <p:to>
                                        <p:strVal val="visible"/>
                                      </p:to>
                                    </p:set>
                                    <p:animEffect transition="in" filter="fade">
                                      <p:cBhvr>
                                        <p:cTn id="33" dur="1000"/>
                                        <p:tgtEl>
                                          <p:spTgt spid="3">
                                            <p:txEl>
                                              <p:pRg st="2" end="2"/>
                                            </p:txEl>
                                          </p:spTgt>
                                        </p:tgtEl>
                                      </p:cBhvr>
                                    </p:animEffect>
                                    <p:anim calcmode="lin" valueType="num">
                                      <p:cBhvr>
                                        <p:cTn id="34"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10F682DC-875B-46FC-8033-C91714F6F9DF}"/>
              </a:ext>
            </a:extLst>
          </p:cNvPr>
          <p:cNvSpPr>
            <a:spLocks noGrp="1"/>
          </p:cNvSpPr>
          <p:nvPr>
            <p:ph sz="half" idx="2"/>
            <p:custDataLst>
              <p:tags r:id="rId1"/>
            </p:custDataLst>
          </p:nvPr>
        </p:nvSpPr>
        <p:spPr/>
        <p:txBody>
          <a:bodyPr>
            <a:normAutofit/>
          </a:bodyPr>
          <a:lstStyle/>
          <a:p>
            <a:r>
              <a:rPr lang="fr-CA" sz="2400" dirty="0"/>
              <a:t>La rétention urinaire est l'incapacité de la vessie de se vider complètement c'est quoi entraîne accumulation d'urine avec la présence d'un globe vésical et apparition de douleur malaise au bas de l'abdomen </a:t>
            </a:r>
          </a:p>
        </p:txBody>
      </p:sp>
      <p:pic>
        <p:nvPicPr>
          <p:cNvPr id="10" name="Média en ligne 9" title="Evaluation du contenu vésical sous échographie">
            <a:hlinkClick r:id="" action="ppaction://media"/>
            <a:extLst>
              <a:ext uri="{FF2B5EF4-FFF2-40B4-BE49-F238E27FC236}">
                <a16:creationId xmlns:a16="http://schemas.microsoft.com/office/drawing/2014/main" id="{5333A0D1-EA84-4DD2-A117-2EA091513ED0}"/>
              </a:ext>
            </a:extLst>
          </p:cNvPr>
          <p:cNvPicPr>
            <a:picLocks noGrp="1" noRot="1" noChangeAspect="1"/>
          </p:cNvPicPr>
          <p:nvPr>
            <p:ph sz="quarter" idx="4"/>
            <a:videoFile r:link="rId2"/>
            <p:custDataLst>
              <p:tags r:id="rId3"/>
            </p:custDataLst>
          </p:nvPr>
        </p:nvPicPr>
        <p:blipFill>
          <a:blip r:embed="rId10"/>
          <a:stretch>
            <a:fillRect/>
          </a:stretch>
        </p:blipFill>
        <p:spPr>
          <a:xfrm>
            <a:off x="6172200" y="2819400"/>
            <a:ext cx="5183188" cy="2928938"/>
          </a:xfrm>
          <a:prstGeom prst="rect">
            <a:avLst/>
          </a:prstGeom>
        </p:spPr>
      </p:pic>
      <p:sp>
        <p:nvSpPr>
          <p:cNvPr id="4" name="Espace réservé de la date 3">
            <a:extLst>
              <a:ext uri="{FF2B5EF4-FFF2-40B4-BE49-F238E27FC236}">
                <a16:creationId xmlns:a16="http://schemas.microsoft.com/office/drawing/2014/main" id="{94A5C6D7-A040-459E-8391-D7469B856F16}"/>
              </a:ext>
            </a:extLst>
          </p:cNvPr>
          <p:cNvSpPr>
            <a:spLocks noGrp="1"/>
          </p:cNvSpPr>
          <p:nvPr>
            <p:ph type="dt" sz="half" idx="10"/>
            <p:custDataLst>
              <p:tags r:id="rId4"/>
            </p:custDataLst>
          </p:nvPr>
        </p:nvSpPr>
        <p:spPr/>
        <p:txBody>
          <a:bodyPr/>
          <a:lstStyle/>
          <a:p>
            <a:pPr rtl="0"/>
            <a:r>
              <a:rPr lang="fr-FR" noProof="0"/>
              <a:t>1/3/20XX</a:t>
            </a:r>
          </a:p>
        </p:txBody>
      </p:sp>
      <p:sp>
        <p:nvSpPr>
          <p:cNvPr id="5" name="Espace réservé du pied de page 4">
            <a:extLst>
              <a:ext uri="{FF2B5EF4-FFF2-40B4-BE49-F238E27FC236}">
                <a16:creationId xmlns:a16="http://schemas.microsoft.com/office/drawing/2014/main" id="{D82EC58F-2D5B-478C-AF78-C9722C44E7AB}"/>
              </a:ext>
            </a:extLst>
          </p:cNvPr>
          <p:cNvSpPr>
            <a:spLocks noGrp="1"/>
          </p:cNvSpPr>
          <p:nvPr>
            <p:ph type="ftr" sz="quarter" idx="11"/>
            <p:custDataLst>
              <p:tags r:id="rId5"/>
            </p:custDataLst>
          </p:nvPr>
        </p:nvSpPr>
        <p:spPr/>
        <p:txBody>
          <a:bodyPr/>
          <a:lstStyle/>
          <a:p>
            <a:pPr rtl="0"/>
            <a:r>
              <a:rPr lang="fr-FR" noProof="0"/>
              <a:t>EXEMPLE DE TEXTE DE PIED DE PAGE</a:t>
            </a:r>
          </a:p>
        </p:txBody>
      </p:sp>
      <p:sp>
        <p:nvSpPr>
          <p:cNvPr id="6" name="Espace réservé du numéro de diapositive 5">
            <a:extLst>
              <a:ext uri="{FF2B5EF4-FFF2-40B4-BE49-F238E27FC236}">
                <a16:creationId xmlns:a16="http://schemas.microsoft.com/office/drawing/2014/main" id="{BC67B10A-10EC-4A86-9D53-7496FDD3CCA3}"/>
              </a:ext>
            </a:extLst>
          </p:cNvPr>
          <p:cNvSpPr>
            <a:spLocks noGrp="1"/>
          </p:cNvSpPr>
          <p:nvPr>
            <p:ph type="sldNum" sz="quarter" idx="12"/>
            <p:custDataLst>
              <p:tags r:id="rId6"/>
            </p:custDataLst>
          </p:nvPr>
        </p:nvSpPr>
        <p:spPr/>
        <p:txBody>
          <a:bodyPr/>
          <a:lstStyle/>
          <a:p>
            <a:pPr rtl="0"/>
            <a:fld id="{28844951-7827-47D4-8276-7DDE1FA7D85A}" type="slidenum">
              <a:rPr lang="fr-FR" noProof="0" smtClean="0"/>
              <a:t>6</a:t>
            </a:fld>
            <a:endParaRPr lang="fr-FR" noProof="0"/>
          </a:p>
        </p:txBody>
      </p:sp>
      <p:sp>
        <p:nvSpPr>
          <p:cNvPr id="7" name="Titre 6">
            <a:extLst>
              <a:ext uri="{FF2B5EF4-FFF2-40B4-BE49-F238E27FC236}">
                <a16:creationId xmlns:a16="http://schemas.microsoft.com/office/drawing/2014/main" id="{4BB2AF97-3748-4381-B899-5A871C6F54E3}"/>
              </a:ext>
            </a:extLst>
          </p:cNvPr>
          <p:cNvSpPr>
            <a:spLocks noGrp="1"/>
          </p:cNvSpPr>
          <p:nvPr>
            <p:ph type="title"/>
            <p:custDataLst>
              <p:tags r:id="rId7"/>
            </p:custDataLst>
          </p:nvPr>
        </p:nvSpPr>
        <p:spPr/>
        <p:txBody>
          <a:bodyPr/>
          <a:lstStyle/>
          <a:p>
            <a:pPr algn="ctr"/>
            <a:r>
              <a:rPr lang="fr-CA" dirty="0"/>
              <a:t>Rétention urinaire </a:t>
            </a:r>
          </a:p>
        </p:txBody>
      </p:sp>
      <p:sp>
        <p:nvSpPr>
          <p:cNvPr id="8" name="Espace réservé du texte 7">
            <a:extLst>
              <a:ext uri="{FF2B5EF4-FFF2-40B4-BE49-F238E27FC236}">
                <a16:creationId xmlns:a16="http://schemas.microsoft.com/office/drawing/2014/main" id="{77D82550-500E-4339-AB32-41CE73089482}"/>
              </a:ext>
            </a:extLst>
          </p:cNvPr>
          <p:cNvSpPr>
            <a:spLocks noGrp="1"/>
          </p:cNvSpPr>
          <p:nvPr>
            <p:ph type="body" idx="1"/>
            <p:custDataLst>
              <p:tags r:id="rId8"/>
            </p:custDataLst>
          </p:nvPr>
        </p:nvSpPr>
        <p:spPr/>
        <p:txBody>
          <a:bodyPr/>
          <a:lstStyle/>
          <a:p>
            <a:r>
              <a:rPr lang="fr-CA" dirty="0"/>
              <a:t>C'est quoi ça ?</a:t>
            </a:r>
          </a:p>
        </p:txBody>
      </p:sp>
    </p:spTree>
    <p:extLst>
      <p:ext uri="{BB962C8B-B14F-4D97-AF65-F5344CB8AC3E}">
        <p14:creationId xmlns:p14="http://schemas.microsoft.com/office/powerpoint/2010/main" val="12360337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
                                            <p:txEl>
                                              <p:pRg st="0" end="0"/>
                                            </p:txEl>
                                          </p:spTgt>
                                        </p:tgtEl>
                                        <p:attrNameLst>
                                          <p:attrName>style.visibility</p:attrName>
                                        </p:attrNameLst>
                                      </p:cBhvr>
                                      <p:to>
                                        <p:strVal val="visible"/>
                                      </p:to>
                                    </p:set>
                                    <p:animEffect transition="in" filter="fade">
                                      <p:cBhvr>
                                        <p:cTn id="14" dur="1000"/>
                                        <p:tgtEl>
                                          <p:spTgt spid="8">
                                            <p:txEl>
                                              <p:pRg st="0" end="0"/>
                                            </p:txEl>
                                          </p:spTgt>
                                        </p:tgtEl>
                                      </p:cBhvr>
                                    </p:animEffect>
                                    <p:anim calcmode="lin" valueType="num">
                                      <p:cBhvr>
                                        <p:cTn id="15"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0" end="0"/>
                                            </p:txEl>
                                          </p:spTgt>
                                        </p:tgtEl>
                                        <p:attrNameLst>
                                          <p:attrName>style.visibility</p:attrName>
                                        </p:attrNameLst>
                                      </p:cBhvr>
                                      <p:to>
                                        <p:strVal val="visible"/>
                                      </p:to>
                                    </p:set>
                                    <p:animEffect transition="in" filter="fade">
                                      <p:cBhvr>
                                        <p:cTn id="21" dur="1000"/>
                                        <p:tgtEl>
                                          <p:spTgt spid="2">
                                            <p:txEl>
                                              <p:pRg st="0" end="0"/>
                                            </p:txEl>
                                          </p:spTgt>
                                        </p:tgtEl>
                                      </p:cBhvr>
                                    </p:animEffect>
                                    <p:anim calcmode="lin" valueType="num">
                                      <p:cBhvr>
                                        <p:cTn id="22"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video>
              <p:cMediaNode vol="80000">
                <p:cTn id="28" fill="hold" display="0">
                  <p:stCondLst>
                    <p:cond delay="indefinite"/>
                  </p:stCondLst>
                </p:cTn>
                <p:tgtEl>
                  <p:spTgt spid="10"/>
                </p:tgtEl>
              </p:cMediaNode>
            </p:video>
          </p:childTnLst>
        </p:cTn>
      </p:par>
    </p:tnLst>
    <p:bldLst>
      <p:bldP spid="7" grpId="0"/>
      <p:bldP spid="8"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C2E26A3-E2CB-44EB-BBCA-DDDC3B3285A0}"/>
              </a:ext>
            </a:extLst>
          </p:cNvPr>
          <p:cNvSpPr>
            <a:spLocks noGrp="1"/>
          </p:cNvSpPr>
          <p:nvPr>
            <p:ph type="title"/>
            <p:custDataLst>
              <p:tags r:id="rId1"/>
            </p:custDataLst>
          </p:nvPr>
        </p:nvSpPr>
        <p:spPr>
          <a:xfrm>
            <a:off x="838200" y="681037"/>
            <a:ext cx="10515600" cy="1325563"/>
          </a:xfrm>
        </p:spPr>
        <p:txBody>
          <a:bodyPr anchor="ctr">
            <a:normAutofit/>
          </a:bodyPr>
          <a:lstStyle/>
          <a:p>
            <a:r>
              <a:rPr lang="fr-CA" dirty="0"/>
              <a:t>Soins :</a:t>
            </a:r>
          </a:p>
        </p:txBody>
      </p:sp>
      <p:sp>
        <p:nvSpPr>
          <p:cNvPr id="3" name="Espace réservé du contenu 2">
            <a:extLst>
              <a:ext uri="{FF2B5EF4-FFF2-40B4-BE49-F238E27FC236}">
                <a16:creationId xmlns:a16="http://schemas.microsoft.com/office/drawing/2014/main" id="{C99D670A-B006-4FC3-85CE-B02C76D8D28A}"/>
              </a:ext>
            </a:extLst>
          </p:cNvPr>
          <p:cNvSpPr>
            <a:spLocks noGrp="1"/>
          </p:cNvSpPr>
          <p:nvPr>
            <p:ph sz="half" idx="1"/>
            <p:custDataLst>
              <p:tags r:id="rId2"/>
            </p:custDataLst>
          </p:nvPr>
        </p:nvSpPr>
        <p:spPr>
          <a:xfrm>
            <a:off x="838200" y="2057399"/>
            <a:ext cx="5181600" cy="4119563"/>
          </a:xfrm>
        </p:spPr>
        <p:txBody>
          <a:bodyPr>
            <a:normAutofit/>
          </a:bodyPr>
          <a:lstStyle/>
          <a:p>
            <a:pPr>
              <a:lnSpc>
                <a:spcPct val="100000"/>
              </a:lnSpc>
            </a:pPr>
            <a:r>
              <a:rPr lang="fr-CA" sz="2700" dirty="0"/>
              <a:t>Stimuler la miction </a:t>
            </a:r>
          </a:p>
          <a:p>
            <a:pPr>
              <a:lnSpc>
                <a:spcPct val="100000"/>
              </a:lnSpc>
            </a:pPr>
            <a:r>
              <a:rPr lang="fr-CA" sz="2700" dirty="0"/>
              <a:t>Doigt dans l'eau tiède </a:t>
            </a:r>
          </a:p>
          <a:p>
            <a:pPr>
              <a:lnSpc>
                <a:spcPct val="100000"/>
              </a:lnSpc>
            </a:pPr>
            <a:r>
              <a:rPr lang="fr-CA" sz="2700" dirty="0"/>
              <a:t>Verser de l'eau sur le périnée </a:t>
            </a:r>
          </a:p>
          <a:p>
            <a:pPr>
              <a:lnSpc>
                <a:spcPct val="100000"/>
              </a:lnSpc>
            </a:pPr>
            <a:r>
              <a:rPr lang="fr-CA" sz="2700" dirty="0"/>
              <a:t>Appliquer de la chaleur </a:t>
            </a:r>
          </a:p>
          <a:p>
            <a:pPr>
              <a:lnSpc>
                <a:spcPct val="100000"/>
              </a:lnSpc>
            </a:pPr>
            <a:r>
              <a:rPr lang="fr-CA" sz="2700" dirty="0"/>
              <a:t>Massez légèrement le bas de l'abdomen </a:t>
            </a:r>
          </a:p>
          <a:p>
            <a:pPr>
              <a:lnSpc>
                <a:spcPct val="100000"/>
              </a:lnSpc>
            </a:pPr>
            <a:r>
              <a:rPr lang="fr-CA" sz="2700" dirty="0"/>
              <a:t>Établir un horaire </a:t>
            </a:r>
          </a:p>
        </p:txBody>
      </p:sp>
      <p:pic>
        <p:nvPicPr>
          <p:cNvPr id="7" name="Image 6">
            <a:extLst>
              <a:ext uri="{FF2B5EF4-FFF2-40B4-BE49-F238E27FC236}">
                <a16:creationId xmlns:a16="http://schemas.microsoft.com/office/drawing/2014/main" id="{C33D5DFF-FD38-4897-8E94-894200871B5D}"/>
              </a:ext>
            </a:extLst>
          </p:cNvPr>
          <p:cNvPicPr>
            <a:picLocks noChangeAspect="1"/>
          </p:cNvPicPr>
          <p:nvPr>
            <p:custDataLst>
              <p:tags r:id="rId3"/>
            </p:custDataLst>
          </p:nvPr>
        </p:nvPicPr>
        <p:blipFill rotWithShape="1">
          <a:blip r:embed="rId8"/>
          <a:srcRect r="15833" b="-2"/>
          <a:stretch/>
        </p:blipFill>
        <p:spPr>
          <a:xfrm>
            <a:off x="6172200" y="2057399"/>
            <a:ext cx="5181600" cy="4119563"/>
          </a:xfrm>
          <a:prstGeom prst="rect">
            <a:avLst/>
          </a:prstGeom>
          <a:noFill/>
        </p:spPr>
      </p:pic>
      <p:sp>
        <p:nvSpPr>
          <p:cNvPr id="4" name="Espace réservé de la date 3">
            <a:extLst>
              <a:ext uri="{FF2B5EF4-FFF2-40B4-BE49-F238E27FC236}">
                <a16:creationId xmlns:a16="http://schemas.microsoft.com/office/drawing/2014/main" id="{1510BAA3-C032-402C-BB42-14ACBE61185B}"/>
              </a:ext>
            </a:extLst>
          </p:cNvPr>
          <p:cNvSpPr>
            <a:spLocks noGrp="1"/>
          </p:cNvSpPr>
          <p:nvPr>
            <p:ph type="dt" sz="half" idx="10"/>
            <p:custDataLst>
              <p:tags r:id="rId4"/>
            </p:custDataLst>
          </p:nvPr>
        </p:nvSpPr>
        <p:spPr>
          <a:xfrm>
            <a:off x="838200" y="6429375"/>
            <a:ext cx="2743200" cy="365125"/>
          </a:xfrm>
        </p:spPr>
        <p:txBody>
          <a:bodyPr anchor="ctr">
            <a:normAutofit/>
          </a:bodyPr>
          <a:lstStyle/>
          <a:p>
            <a:pPr rtl="0">
              <a:spcAft>
                <a:spcPts val="600"/>
              </a:spcAft>
            </a:pPr>
            <a:r>
              <a:rPr lang="fr-FR" noProof="0"/>
              <a:t>1/3/20XX</a:t>
            </a:r>
          </a:p>
        </p:txBody>
      </p:sp>
      <p:sp>
        <p:nvSpPr>
          <p:cNvPr id="5" name="Espace réservé du pied de page 4">
            <a:extLst>
              <a:ext uri="{FF2B5EF4-FFF2-40B4-BE49-F238E27FC236}">
                <a16:creationId xmlns:a16="http://schemas.microsoft.com/office/drawing/2014/main" id="{BB0856AC-0873-48AA-BF8C-E094FBB4AFD2}"/>
              </a:ext>
            </a:extLst>
          </p:cNvPr>
          <p:cNvSpPr>
            <a:spLocks noGrp="1"/>
          </p:cNvSpPr>
          <p:nvPr>
            <p:ph type="ftr" sz="quarter" idx="11"/>
            <p:custDataLst>
              <p:tags r:id="rId5"/>
            </p:custDataLst>
          </p:nvPr>
        </p:nvSpPr>
        <p:spPr>
          <a:xfrm>
            <a:off x="4038600" y="6429375"/>
            <a:ext cx="4114800" cy="365125"/>
          </a:xfrm>
        </p:spPr>
        <p:txBody>
          <a:bodyPr anchor="ctr">
            <a:normAutofit/>
          </a:bodyPr>
          <a:lstStyle/>
          <a:p>
            <a:pPr rtl="0">
              <a:spcAft>
                <a:spcPts val="600"/>
              </a:spcAft>
            </a:pPr>
            <a:r>
              <a:rPr lang="fr-FR" noProof="0"/>
              <a:t>EXEMPLE DE TEXTE DE PIED DE PAGE</a:t>
            </a:r>
          </a:p>
        </p:txBody>
      </p:sp>
      <p:sp>
        <p:nvSpPr>
          <p:cNvPr id="6" name="Espace réservé du numéro de diapositive 5">
            <a:extLst>
              <a:ext uri="{FF2B5EF4-FFF2-40B4-BE49-F238E27FC236}">
                <a16:creationId xmlns:a16="http://schemas.microsoft.com/office/drawing/2014/main" id="{765027CA-9BEA-4D3E-9ACA-FCC5934D0BB0}"/>
              </a:ext>
            </a:extLst>
          </p:cNvPr>
          <p:cNvSpPr>
            <a:spLocks noGrp="1"/>
          </p:cNvSpPr>
          <p:nvPr>
            <p:ph type="sldNum" sz="quarter" idx="12"/>
            <p:custDataLst>
              <p:tags r:id="rId6"/>
            </p:custDataLst>
          </p:nvPr>
        </p:nvSpPr>
        <p:spPr>
          <a:xfrm>
            <a:off x="8610600" y="6429375"/>
            <a:ext cx="2743200" cy="365125"/>
          </a:xfrm>
        </p:spPr>
        <p:txBody>
          <a:bodyPr anchor="ctr">
            <a:normAutofit/>
          </a:bodyPr>
          <a:lstStyle/>
          <a:p>
            <a:pPr rtl="0">
              <a:spcAft>
                <a:spcPts val="600"/>
              </a:spcAft>
            </a:pPr>
            <a:fld id="{28844951-7827-47D4-8276-7DDE1FA7D85A}" type="slidenum">
              <a:rPr lang="fr-FR" noProof="0" smtClean="0"/>
              <a:pPr rtl="0">
                <a:spcAft>
                  <a:spcPts val="600"/>
                </a:spcAft>
              </a:pPr>
              <a:t>7</a:t>
            </a:fld>
            <a:endParaRPr lang="fr-FR" noProof="0"/>
          </a:p>
        </p:txBody>
      </p:sp>
    </p:spTree>
    <p:extLst>
      <p:ext uri="{BB962C8B-B14F-4D97-AF65-F5344CB8AC3E}">
        <p14:creationId xmlns:p14="http://schemas.microsoft.com/office/powerpoint/2010/main" val="13013769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500"/>
                                        <p:tgtEl>
                                          <p:spTgt spid="7"/>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fade">
                                      <p:cBhvr>
                                        <p:cTn id="19" dur="1000"/>
                                        <p:tgtEl>
                                          <p:spTgt spid="3">
                                            <p:txEl>
                                              <p:pRg st="0" end="0"/>
                                            </p:txEl>
                                          </p:spTgt>
                                        </p:tgtEl>
                                      </p:cBhvr>
                                    </p:animEffect>
                                    <p:anim calcmode="lin" valueType="num">
                                      <p:cBhvr>
                                        <p:cTn id="20"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1" end="1"/>
                                            </p:txEl>
                                          </p:spTgt>
                                        </p:tgtEl>
                                        <p:attrNameLst>
                                          <p:attrName>style.visibility</p:attrName>
                                        </p:attrNameLst>
                                      </p:cBhvr>
                                      <p:to>
                                        <p:strVal val="visible"/>
                                      </p:to>
                                    </p:set>
                                    <p:animEffect transition="in" filter="fade">
                                      <p:cBhvr>
                                        <p:cTn id="26" dur="1000"/>
                                        <p:tgtEl>
                                          <p:spTgt spid="3">
                                            <p:txEl>
                                              <p:pRg st="1" end="1"/>
                                            </p:txEl>
                                          </p:spTgt>
                                        </p:tgtEl>
                                      </p:cBhvr>
                                    </p:animEffect>
                                    <p:anim calcmode="lin" valueType="num">
                                      <p:cBhvr>
                                        <p:cTn id="27"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2" end="2"/>
                                            </p:txEl>
                                          </p:spTgt>
                                        </p:tgtEl>
                                        <p:attrNameLst>
                                          <p:attrName>style.visibility</p:attrName>
                                        </p:attrNameLst>
                                      </p:cBhvr>
                                      <p:to>
                                        <p:strVal val="visible"/>
                                      </p:to>
                                    </p:set>
                                    <p:animEffect transition="in" filter="fade">
                                      <p:cBhvr>
                                        <p:cTn id="33" dur="1000"/>
                                        <p:tgtEl>
                                          <p:spTgt spid="3">
                                            <p:txEl>
                                              <p:pRg st="2" end="2"/>
                                            </p:txEl>
                                          </p:spTgt>
                                        </p:tgtEl>
                                      </p:cBhvr>
                                    </p:animEffect>
                                    <p:anim calcmode="lin" valueType="num">
                                      <p:cBhvr>
                                        <p:cTn id="34"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3">
                                            <p:txEl>
                                              <p:pRg st="3" end="3"/>
                                            </p:txEl>
                                          </p:spTgt>
                                        </p:tgtEl>
                                        <p:attrNameLst>
                                          <p:attrName>style.visibility</p:attrName>
                                        </p:attrNameLst>
                                      </p:cBhvr>
                                      <p:to>
                                        <p:strVal val="visible"/>
                                      </p:to>
                                    </p:set>
                                    <p:animEffect transition="in" filter="fade">
                                      <p:cBhvr>
                                        <p:cTn id="40" dur="1000"/>
                                        <p:tgtEl>
                                          <p:spTgt spid="3">
                                            <p:txEl>
                                              <p:pRg st="3" end="3"/>
                                            </p:txEl>
                                          </p:spTgt>
                                        </p:tgtEl>
                                      </p:cBhvr>
                                    </p:animEffect>
                                    <p:anim calcmode="lin" valueType="num">
                                      <p:cBhvr>
                                        <p:cTn id="41"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3">
                                            <p:txEl>
                                              <p:pRg st="4" end="4"/>
                                            </p:txEl>
                                          </p:spTgt>
                                        </p:tgtEl>
                                        <p:attrNameLst>
                                          <p:attrName>style.visibility</p:attrName>
                                        </p:attrNameLst>
                                      </p:cBhvr>
                                      <p:to>
                                        <p:strVal val="visible"/>
                                      </p:to>
                                    </p:set>
                                    <p:animEffect transition="in" filter="fade">
                                      <p:cBhvr>
                                        <p:cTn id="47" dur="1000"/>
                                        <p:tgtEl>
                                          <p:spTgt spid="3">
                                            <p:txEl>
                                              <p:pRg st="4" end="4"/>
                                            </p:txEl>
                                          </p:spTgt>
                                        </p:tgtEl>
                                      </p:cBhvr>
                                    </p:animEffect>
                                    <p:anim calcmode="lin" valueType="num">
                                      <p:cBhvr>
                                        <p:cTn id="4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grpId="0" nodeType="clickEffect">
                                  <p:stCondLst>
                                    <p:cond delay="0"/>
                                  </p:stCondLst>
                                  <p:childTnLst>
                                    <p:set>
                                      <p:cBhvr>
                                        <p:cTn id="53" dur="1" fill="hold">
                                          <p:stCondLst>
                                            <p:cond delay="0"/>
                                          </p:stCondLst>
                                        </p:cTn>
                                        <p:tgtEl>
                                          <p:spTgt spid="3">
                                            <p:txEl>
                                              <p:pRg st="5" end="5"/>
                                            </p:txEl>
                                          </p:spTgt>
                                        </p:tgtEl>
                                        <p:attrNameLst>
                                          <p:attrName>style.visibility</p:attrName>
                                        </p:attrNameLst>
                                      </p:cBhvr>
                                      <p:to>
                                        <p:strVal val="visible"/>
                                      </p:to>
                                    </p:set>
                                    <p:animEffect transition="in" filter="fade">
                                      <p:cBhvr>
                                        <p:cTn id="54" dur="1000"/>
                                        <p:tgtEl>
                                          <p:spTgt spid="3">
                                            <p:txEl>
                                              <p:pRg st="5" end="5"/>
                                            </p:txEl>
                                          </p:spTgt>
                                        </p:tgtEl>
                                      </p:cBhvr>
                                    </p:animEffect>
                                    <p:anim calcmode="lin" valueType="num">
                                      <p:cBhvr>
                                        <p:cTn id="5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6"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2723B65-7446-412E-91E5-7DF1E8EDF58B}"/>
              </a:ext>
            </a:extLst>
          </p:cNvPr>
          <p:cNvSpPr>
            <a:spLocks noGrp="1"/>
          </p:cNvSpPr>
          <p:nvPr>
            <p:ph type="title"/>
            <p:custDataLst>
              <p:tags r:id="rId1"/>
            </p:custDataLst>
          </p:nvPr>
        </p:nvSpPr>
        <p:spPr/>
        <p:txBody>
          <a:bodyPr/>
          <a:lstStyle/>
          <a:p>
            <a:pPr algn="ctr"/>
            <a:r>
              <a:rPr lang="fr-CA" dirty="0"/>
              <a:t>Vessie neurogène </a:t>
            </a:r>
          </a:p>
        </p:txBody>
      </p:sp>
      <p:sp>
        <p:nvSpPr>
          <p:cNvPr id="3" name="Espace réservé du contenu 2">
            <a:extLst>
              <a:ext uri="{FF2B5EF4-FFF2-40B4-BE49-F238E27FC236}">
                <a16:creationId xmlns:a16="http://schemas.microsoft.com/office/drawing/2014/main" id="{D30E3BEC-147E-4457-8D92-F98F641D2882}"/>
              </a:ext>
            </a:extLst>
          </p:cNvPr>
          <p:cNvSpPr>
            <a:spLocks noGrp="1"/>
          </p:cNvSpPr>
          <p:nvPr>
            <p:ph idx="1"/>
            <p:custDataLst>
              <p:tags r:id="rId2"/>
            </p:custDataLst>
          </p:nvPr>
        </p:nvSpPr>
        <p:spPr/>
        <p:txBody>
          <a:bodyPr>
            <a:normAutofit lnSpcReduction="10000"/>
          </a:bodyPr>
          <a:lstStyle/>
          <a:p>
            <a:r>
              <a:rPr lang="fr-CA" dirty="0"/>
              <a:t>L'appellation regroupe toute perturbation vésicale causée par une atteinte de la moelle épinière au-dessus de la région sacrée.</a:t>
            </a:r>
          </a:p>
          <a:p>
            <a:r>
              <a:rPr lang="fr-CA" dirty="0"/>
              <a:t>Les atteintes entraînent la perte de la maîtrise volontaire du sphincter elle existe sous 2 formes :</a:t>
            </a:r>
          </a:p>
          <a:p>
            <a:pPr algn="ctr">
              <a:buFont typeface="Wingdings" panose="05000000000000000000" pitchFamily="2" charset="2"/>
              <a:buChar char="ü"/>
            </a:pPr>
            <a:r>
              <a:rPr lang="fr-CA" i="1" dirty="0">
                <a:effectLst>
                  <a:outerShdw blurRad="38100" dist="38100" dir="2700000" algn="tl">
                    <a:srgbClr val="000000">
                      <a:alpha val="43137"/>
                    </a:srgbClr>
                  </a:outerShdw>
                </a:effectLst>
              </a:rPr>
              <a:t>Hypertonique </a:t>
            </a:r>
          </a:p>
          <a:p>
            <a:pPr algn="ctr">
              <a:buFont typeface="Wingdings" panose="05000000000000000000" pitchFamily="2" charset="2"/>
              <a:buChar char="ü"/>
            </a:pPr>
            <a:r>
              <a:rPr lang="fr-CA" i="1" dirty="0">
                <a:effectLst>
                  <a:outerShdw blurRad="38100" dist="38100" dir="2700000" algn="tl">
                    <a:srgbClr val="000000">
                      <a:alpha val="43137"/>
                    </a:srgbClr>
                  </a:outerShdw>
                </a:effectLst>
              </a:rPr>
              <a:t>Hypotonique  </a:t>
            </a:r>
          </a:p>
        </p:txBody>
      </p:sp>
      <p:sp>
        <p:nvSpPr>
          <p:cNvPr id="4" name="Espace réservé de la date 3">
            <a:extLst>
              <a:ext uri="{FF2B5EF4-FFF2-40B4-BE49-F238E27FC236}">
                <a16:creationId xmlns:a16="http://schemas.microsoft.com/office/drawing/2014/main" id="{165F5D78-B634-472B-ACE8-A38300FE2144}"/>
              </a:ext>
            </a:extLst>
          </p:cNvPr>
          <p:cNvSpPr>
            <a:spLocks noGrp="1"/>
          </p:cNvSpPr>
          <p:nvPr>
            <p:ph type="dt" sz="half" idx="10"/>
            <p:custDataLst>
              <p:tags r:id="rId3"/>
            </p:custDataLst>
          </p:nvPr>
        </p:nvSpPr>
        <p:spPr/>
        <p:txBody>
          <a:bodyPr/>
          <a:lstStyle/>
          <a:p>
            <a:pPr rtl="0"/>
            <a:r>
              <a:rPr lang="fr-FR" noProof="0"/>
              <a:t>1/3/20XX</a:t>
            </a:r>
          </a:p>
        </p:txBody>
      </p:sp>
      <p:sp>
        <p:nvSpPr>
          <p:cNvPr id="5" name="Espace réservé du pied de page 4">
            <a:extLst>
              <a:ext uri="{FF2B5EF4-FFF2-40B4-BE49-F238E27FC236}">
                <a16:creationId xmlns:a16="http://schemas.microsoft.com/office/drawing/2014/main" id="{55167C64-2DF8-482E-A413-9AB9518BDAF8}"/>
              </a:ext>
            </a:extLst>
          </p:cNvPr>
          <p:cNvSpPr>
            <a:spLocks noGrp="1"/>
          </p:cNvSpPr>
          <p:nvPr>
            <p:ph type="ftr" sz="quarter" idx="11"/>
            <p:custDataLst>
              <p:tags r:id="rId4"/>
            </p:custDataLst>
          </p:nvPr>
        </p:nvSpPr>
        <p:spPr/>
        <p:txBody>
          <a:bodyPr/>
          <a:lstStyle/>
          <a:p>
            <a:pPr rtl="0"/>
            <a:r>
              <a:rPr lang="fr-FR" noProof="0"/>
              <a:t>EXEMPLE DE TEXTE DE PIED DE PAGE</a:t>
            </a:r>
          </a:p>
        </p:txBody>
      </p:sp>
      <p:sp>
        <p:nvSpPr>
          <p:cNvPr id="6" name="Espace réservé du numéro de diapositive 5">
            <a:extLst>
              <a:ext uri="{FF2B5EF4-FFF2-40B4-BE49-F238E27FC236}">
                <a16:creationId xmlns:a16="http://schemas.microsoft.com/office/drawing/2014/main" id="{92879A18-F638-4F40-8E9D-EC91A6C76D64}"/>
              </a:ext>
            </a:extLst>
          </p:cNvPr>
          <p:cNvSpPr>
            <a:spLocks noGrp="1"/>
          </p:cNvSpPr>
          <p:nvPr>
            <p:ph type="sldNum" sz="quarter" idx="12"/>
            <p:custDataLst>
              <p:tags r:id="rId5"/>
            </p:custDataLst>
          </p:nvPr>
        </p:nvSpPr>
        <p:spPr/>
        <p:txBody>
          <a:bodyPr/>
          <a:lstStyle/>
          <a:p>
            <a:pPr rtl="0"/>
            <a:fld id="{28844951-7827-47D4-8276-7DDE1FA7D85A}" type="slidenum">
              <a:rPr lang="fr-FR" noProof="0" smtClean="0"/>
              <a:t>8</a:t>
            </a:fld>
            <a:endParaRPr lang="fr-FR" noProof="0"/>
          </a:p>
        </p:txBody>
      </p:sp>
    </p:spTree>
    <p:extLst>
      <p:ext uri="{BB962C8B-B14F-4D97-AF65-F5344CB8AC3E}">
        <p14:creationId xmlns:p14="http://schemas.microsoft.com/office/powerpoint/2010/main" val="1327198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a:extLst>
              <a:ext uri="{FF2B5EF4-FFF2-40B4-BE49-F238E27FC236}">
                <a16:creationId xmlns:a16="http://schemas.microsoft.com/office/drawing/2014/main" id="{23956D8D-DC89-4F17-BD44-C53F403658F8}"/>
              </a:ext>
            </a:extLst>
          </p:cNvPr>
          <p:cNvSpPr>
            <a:spLocks noGrp="1"/>
          </p:cNvSpPr>
          <p:nvPr>
            <p:ph sz="half" idx="1"/>
            <p:custDataLst>
              <p:tags r:id="rId1"/>
            </p:custDataLst>
          </p:nvPr>
        </p:nvSpPr>
        <p:spPr>
          <a:xfrm>
            <a:off x="838200" y="1325217"/>
            <a:ext cx="5181600" cy="4851745"/>
          </a:xfrm>
        </p:spPr>
        <p:txBody>
          <a:bodyPr>
            <a:normAutofit/>
          </a:bodyPr>
          <a:lstStyle/>
          <a:p>
            <a:pPr>
              <a:lnSpc>
                <a:spcPct val="100000"/>
              </a:lnSpc>
            </a:pPr>
            <a:r>
              <a:rPr lang="fr-CA" sz="2700" dirty="0">
                <a:effectLst>
                  <a:outerShdw blurRad="38100" dist="38100" dir="2700000" algn="tl">
                    <a:srgbClr val="000000">
                      <a:alpha val="43137"/>
                    </a:srgbClr>
                  </a:outerShdw>
                </a:effectLst>
              </a:rPr>
              <a:t>Les complications à craindre </a:t>
            </a:r>
            <a:r>
              <a:rPr lang="fr-CA" sz="2700" dirty="0"/>
              <a:t>de la vessie neurogène </a:t>
            </a:r>
            <a:r>
              <a:rPr lang="fr-CA" sz="2700" dirty="0">
                <a:effectLst>
                  <a:outerShdw blurRad="38100" dist="38100" dir="2700000" algn="tl">
                    <a:srgbClr val="000000">
                      <a:alpha val="43137"/>
                    </a:srgbClr>
                  </a:outerShdw>
                </a:effectLst>
              </a:rPr>
              <a:t>sont:  </a:t>
            </a:r>
          </a:p>
          <a:p>
            <a:pPr marL="228600" indent="0">
              <a:lnSpc>
                <a:spcPct val="100000"/>
              </a:lnSpc>
              <a:buNone/>
            </a:pPr>
            <a:endParaRPr lang="fr-CA" sz="2700" dirty="0">
              <a:effectLst>
                <a:outerShdw blurRad="38100" dist="38100" dir="2700000" algn="tl">
                  <a:srgbClr val="000000">
                    <a:alpha val="43137"/>
                  </a:srgbClr>
                </a:outerShdw>
              </a:effectLst>
            </a:endParaRPr>
          </a:p>
          <a:p>
            <a:pPr marL="228600" indent="0">
              <a:lnSpc>
                <a:spcPct val="100000"/>
              </a:lnSpc>
              <a:buNone/>
            </a:pPr>
            <a:r>
              <a:rPr lang="fr-CA" sz="2700" dirty="0">
                <a:effectLst>
                  <a:outerShdw blurRad="38100" dist="38100" dir="2700000" algn="tl">
                    <a:srgbClr val="000000">
                      <a:alpha val="43137"/>
                    </a:srgbClr>
                  </a:outerShdw>
                </a:effectLst>
              </a:rPr>
              <a:t>Les infections urinaires</a:t>
            </a:r>
            <a:r>
              <a:rPr lang="fr-CA" sz="2700" dirty="0"/>
              <a:t>,  </a:t>
            </a:r>
            <a:r>
              <a:rPr lang="fr-CA" sz="2700" dirty="0">
                <a:effectLst>
                  <a:outerShdw blurRad="38100" dist="38100" dir="2700000" algn="tl">
                    <a:srgbClr val="000000">
                      <a:alpha val="43137"/>
                    </a:srgbClr>
                  </a:outerShdw>
                </a:effectLst>
              </a:rPr>
              <a:t>urolithiase</a:t>
            </a:r>
            <a:r>
              <a:rPr lang="fr-CA" sz="2700" dirty="0"/>
              <a:t> (calculs) , </a:t>
            </a:r>
            <a:r>
              <a:rPr lang="fr-CA" sz="2700" dirty="0">
                <a:effectLst>
                  <a:outerShdw blurRad="38100" dist="38100" dir="2700000" algn="tl">
                    <a:srgbClr val="000000">
                      <a:alpha val="43137"/>
                    </a:srgbClr>
                  </a:outerShdw>
                </a:effectLst>
              </a:rPr>
              <a:t>hydronéphrose</a:t>
            </a:r>
            <a:r>
              <a:rPr lang="fr-CA" sz="2700" dirty="0"/>
              <a:t> (accumulation d'urine dans le rein) et </a:t>
            </a:r>
            <a:r>
              <a:rPr lang="fr-CA" sz="2700" dirty="0">
                <a:effectLst>
                  <a:outerShdw blurRad="38100" dist="38100" dir="2700000" algn="tl">
                    <a:srgbClr val="000000">
                      <a:alpha val="43137"/>
                    </a:srgbClr>
                  </a:outerShdw>
                </a:effectLst>
              </a:rPr>
              <a:t>insuffisance rénale</a:t>
            </a:r>
            <a:r>
              <a:rPr lang="fr-CA" sz="2700" dirty="0"/>
              <a:t>.</a:t>
            </a:r>
          </a:p>
        </p:txBody>
      </p:sp>
      <p:pic>
        <p:nvPicPr>
          <p:cNvPr id="8" name="Image 7" descr="Une image contenant texte&#10;&#10;Description générée automatiquement">
            <a:extLst>
              <a:ext uri="{FF2B5EF4-FFF2-40B4-BE49-F238E27FC236}">
                <a16:creationId xmlns:a16="http://schemas.microsoft.com/office/drawing/2014/main" id="{6C8D2E31-F25D-4063-AD1D-93BC9BA6F112}"/>
              </a:ext>
            </a:extLst>
          </p:cNvPr>
          <p:cNvPicPr>
            <a:picLocks noChangeAspect="1"/>
          </p:cNvPicPr>
          <p:nvPr>
            <p:custDataLst>
              <p:tags r:id="rId2"/>
            </p:custDataLst>
          </p:nvPr>
        </p:nvPicPr>
        <p:blipFill>
          <a:blip r:embed="rId7"/>
          <a:stretch>
            <a:fillRect/>
          </a:stretch>
        </p:blipFill>
        <p:spPr>
          <a:xfrm>
            <a:off x="6278217" y="2397396"/>
            <a:ext cx="5181600" cy="2707386"/>
          </a:xfrm>
          <a:prstGeom prst="rect">
            <a:avLst/>
          </a:prstGeom>
          <a:noFill/>
        </p:spPr>
      </p:pic>
      <p:sp>
        <p:nvSpPr>
          <p:cNvPr id="5" name="Espace réservé de la date 4">
            <a:extLst>
              <a:ext uri="{FF2B5EF4-FFF2-40B4-BE49-F238E27FC236}">
                <a16:creationId xmlns:a16="http://schemas.microsoft.com/office/drawing/2014/main" id="{F80F9296-1B8D-46E1-8055-1B7029079C7D}"/>
              </a:ext>
            </a:extLst>
          </p:cNvPr>
          <p:cNvSpPr>
            <a:spLocks noGrp="1"/>
          </p:cNvSpPr>
          <p:nvPr>
            <p:ph type="dt" sz="half" idx="10"/>
            <p:custDataLst>
              <p:tags r:id="rId3"/>
            </p:custDataLst>
          </p:nvPr>
        </p:nvSpPr>
        <p:spPr>
          <a:xfrm>
            <a:off x="838200" y="6429375"/>
            <a:ext cx="2743200" cy="365125"/>
          </a:xfrm>
        </p:spPr>
        <p:txBody>
          <a:bodyPr anchor="ctr">
            <a:normAutofit/>
          </a:bodyPr>
          <a:lstStyle/>
          <a:p>
            <a:pPr rtl="0">
              <a:spcAft>
                <a:spcPts val="600"/>
              </a:spcAft>
            </a:pPr>
            <a:r>
              <a:rPr lang="fr-FR" noProof="0"/>
              <a:t>1/3/20XX</a:t>
            </a:r>
          </a:p>
        </p:txBody>
      </p:sp>
      <p:sp>
        <p:nvSpPr>
          <p:cNvPr id="6" name="Espace réservé du pied de page 5">
            <a:extLst>
              <a:ext uri="{FF2B5EF4-FFF2-40B4-BE49-F238E27FC236}">
                <a16:creationId xmlns:a16="http://schemas.microsoft.com/office/drawing/2014/main" id="{09914D3C-5C74-4F11-B66A-2BF088C9A35A}"/>
              </a:ext>
            </a:extLst>
          </p:cNvPr>
          <p:cNvSpPr>
            <a:spLocks noGrp="1"/>
          </p:cNvSpPr>
          <p:nvPr>
            <p:ph type="ftr" sz="quarter" idx="11"/>
            <p:custDataLst>
              <p:tags r:id="rId4"/>
            </p:custDataLst>
          </p:nvPr>
        </p:nvSpPr>
        <p:spPr>
          <a:xfrm>
            <a:off x="4038600" y="6429375"/>
            <a:ext cx="4114800" cy="365125"/>
          </a:xfrm>
        </p:spPr>
        <p:txBody>
          <a:bodyPr anchor="ctr">
            <a:normAutofit/>
          </a:bodyPr>
          <a:lstStyle/>
          <a:p>
            <a:pPr rtl="0">
              <a:spcAft>
                <a:spcPts val="600"/>
              </a:spcAft>
            </a:pPr>
            <a:r>
              <a:rPr lang="fr-FR" noProof="0"/>
              <a:t>EXEMPLE DE TEXTE DE PIED DE PAGE</a:t>
            </a:r>
          </a:p>
        </p:txBody>
      </p:sp>
      <p:sp>
        <p:nvSpPr>
          <p:cNvPr id="7" name="Espace réservé du numéro de diapositive 6">
            <a:extLst>
              <a:ext uri="{FF2B5EF4-FFF2-40B4-BE49-F238E27FC236}">
                <a16:creationId xmlns:a16="http://schemas.microsoft.com/office/drawing/2014/main" id="{32BA8DB7-E076-4A80-A21C-39EEB51F0B41}"/>
              </a:ext>
            </a:extLst>
          </p:cNvPr>
          <p:cNvSpPr>
            <a:spLocks noGrp="1"/>
          </p:cNvSpPr>
          <p:nvPr>
            <p:ph type="sldNum" sz="quarter" idx="12"/>
            <p:custDataLst>
              <p:tags r:id="rId5"/>
            </p:custDataLst>
          </p:nvPr>
        </p:nvSpPr>
        <p:spPr>
          <a:xfrm>
            <a:off x="8610600" y="6429375"/>
            <a:ext cx="2743200" cy="365125"/>
          </a:xfrm>
        </p:spPr>
        <p:txBody>
          <a:bodyPr anchor="ctr">
            <a:normAutofit/>
          </a:bodyPr>
          <a:lstStyle/>
          <a:p>
            <a:pPr rtl="0">
              <a:spcAft>
                <a:spcPts val="600"/>
              </a:spcAft>
            </a:pPr>
            <a:fld id="{28844951-7827-47D4-8276-7DDE1FA7D85A}" type="slidenum">
              <a:rPr lang="fr-FR" noProof="0" smtClean="0"/>
              <a:pPr rtl="0">
                <a:spcAft>
                  <a:spcPts val="600"/>
                </a:spcAft>
              </a:pPr>
              <a:t>9</a:t>
            </a:fld>
            <a:endParaRPr lang="fr-FR" noProof="0"/>
          </a:p>
        </p:txBody>
      </p:sp>
    </p:spTree>
    <p:extLst>
      <p:ext uri="{BB962C8B-B14F-4D97-AF65-F5344CB8AC3E}">
        <p14:creationId xmlns:p14="http://schemas.microsoft.com/office/powerpoint/2010/main" val="35812714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1000"/>
                                        <p:tgtEl>
                                          <p:spTgt spid="4">
                                            <p:txEl>
                                              <p:pRg st="0" end="0"/>
                                            </p:txEl>
                                          </p:spTgt>
                                        </p:tgtEl>
                                      </p:cBhvr>
                                    </p:animEffect>
                                    <p:anim calcmode="lin" valueType="num">
                                      <p:cBhvr>
                                        <p:cTn id="13"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4">
                                            <p:txEl>
                                              <p:pRg st="0" end="0"/>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1000"/>
                                        <p:tgtEl>
                                          <p:spTgt spid="4">
                                            <p:txEl>
                                              <p:pRg st="2" end="2"/>
                                            </p:txEl>
                                          </p:spTgt>
                                        </p:tgtEl>
                                      </p:cBhvr>
                                    </p:animEffect>
                                    <p:anim calcmode="lin" valueType="num">
                                      <p:cBhvr>
                                        <p:cTn id="18"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3"/>
</p:tagLst>
</file>

<file path=ppt/tags/tag11.xml><?xml version="1.0" encoding="utf-8"?>
<p:tagLst xmlns:a="http://schemas.openxmlformats.org/drawingml/2006/main" xmlns:r="http://schemas.openxmlformats.org/officeDocument/2006/relationships" xmlns:p="http://schemas.openxmlformats.org/presentationml/2006/main">
  <p:tag name="NUM" val="1"/>
</p:tagLst>
</file>

<file path=ppt/tags/tag12.xml><?xml version="1.0" encoding="utf-8"?>
<p:tagLst xmlns:a="http://schemas.openxmlformats.org/drawingml/2006/main" xmlns:r="http://schemas.openxmlformats.org/officeDocument/2006/relationships" xmlns:p="http://schemas.openxmlformats.org/presentationml/2006/main">
  <p:tag name="NUM" val="2"/>
</p:tagLst>
</file>

<file path=ppt/tags/tag13.xml><?xml version="1.0" encoding="utf-8"?>
<p:tagLst xmlns:a="http://schemas.openxmlformats.org/drawingml/2006/main" xmlns:r="http://schemas.openxmlformats.org/officeDocument/2006/relationships" xmlns:p="http://schemas.openxmlformats.org/presentationml/2006/main">
  <p:tag name="NUM" val="3"/>
</p:tagLst>
</file>

<file path=ppt/tags/tag14.xml><?xml version="1.0" encoding="utf-8"?>
<p:tagLst xmlns:a="http://schemas.openxmlformats.org/drawingml/2006/main" xmlns:r="http://schemas.openxmlformats.org/officeDocument/2006/relationships" xmlns:p="http://schemas.openxmlformats.org/presentationml/2006/main">
  <p:tag name="NUM" val="1"/>
</p:tagLst>
</file>

<file path=ppt/tags/tag15.xml><?xml version="1.0" encoding="utf-8"?>
<p:tagLst xmlns:a="http://schemas.openxmlformats.org/drawingml/2006/main" xmlns:r="http://schemas.openxmlformats.org/officeDocument/2006/relationships" xmlns:p="http://schemas.openxmlformats.org/presentationml/2006/main">
  <p:tag name="NUM" val="2"/>
</p:tagLst>
</file>

<file path=ppt/tags/tag16.xml><?xml version="1.0" encoding="utf-8"?>
<p:tagLst xmlns:a="http://schemas.openxmlformats.org/drawingml/2006/main" xmlns:r="http://schemas.openxmlformats.org/officeDocument/2006/relationships" xmlns:p="http://schemas.openxmlformats.org/presentationml/2006/main">
  <p:tag name="NUM" val="3"/>
</p:tagLst>
</file>

<file path=ppt/tags/tag17.xml><?xml version="1.0" encoding="utf-8"?>
<p:tagLst xmlns:a="http://schemas.openxmlformats.org/drawingml/2006/main" xmlns:r="http://schemas.openxmlformats.org/officeDocument/2006/relationships" xmlns:p="http://schemas.openxmlformats.org/presentationml/2006/main">
  <p:tag name="NUM" val="4"/>
</p:tagLst>
</file>

<file path=ppt/tags/tag18.xml><?xml version="1.0" encoding="utf-8"?>
<p:tagLst xmlns:a="http://schemas.openxmlformats.org/drawingml/2006/main" xmlns:r="http://schemas.openxmlformats.org/officeDocument/2006/relationships" xmlns:p="http://schemas.openxmlformats.org/presentationml/2006/main">
  <p:tag name="NUM" val="5"/>
</p:tagLst>
</file>

<file path=ppt/tags/tag19.xml><?xml version="1.0" encoding="utf-8"?>
<p:tagLst xmlns:a="http://schemas.openxmlformats.org/drawingml/2006/main" xmlns:r="http://schemas.openxmlformats.org/officeDocument/2006/relationships" xmlns:p="http://schemas.openxmlformats.org/presentationml/2006/main">
  <p:tag name="NUM" val="6"/>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20.xml><?xml version="1.0" encoding="utf-8"?>
<p:tagLst xmlns:a="http://schemas.openxmlformats.org/drawingml/2006/main" xmlns:r="http://schemas.openxmlformats.org/officeDocument/2006/relationships" xmlns:p="http://schemas.openxmlformats.org/presentationml/2006/main">
  <p:tag name="NUM" val="7"/>
</p:tagLst>
</file>

<file path=ppt/tags/tag21.xml><?xml version="1.0" encoding="utf-8"?>
<p:tagLst xmlns:a="http://schemas.openxmlformats.org/drawingml/2006/main" xmlns:r="http://schemas.openxmlformats.org/officeDocument/2006/relationships" xmlns:p="http://schemas.openxmlformats.org/presentationml/2006/main">
  <p:tag name="NUM" val="1"/>
</p:tagLst>
</file>

<file path=ppt/tags/tag22.xml><?xml version="1.0" encoding="utf-8"?>
<p:tagLst xmlns:a="http://schemas.openxmlformats.org/drawingml/2006/main" xmlns:r="http://schemas.openxmlformats.org/officeDocument/2006/relationships" xmlns:p="http://schemas.openxmlformats.org/presentationml/2006/main">
  <p:tag name="NUM" val="2"/>
</p:tagLst>
</file>

<file path=ppt/tags/tag23.xml><?xml version="1.0" encoding="utf-8"?>
<p:tagLst xmlns:a="http://schemas.openxmlformats.org/drawingml/2006/main" xmlns:r="http://schemas.openxmlformats.org/officeDocument/2006/relationships" xmlns:p="http://schemas.openxmlformats.org/presentationml/2006/main">
  <p:tag name="NUM" val="3"/>
</p:tagLst>
</file>

<file path=ppt/tags/tag24.xml><?xml version="1.0" encoding="utf-8"?>
<p:tagLst xmlns:a="http://schemas.openxmlformats.org/drawingml/2006/main" xmlns:r="http://schemas.openxmlformats.org/officeDocument/2006/relationships" xmlns:p="http://schemas.openxmlformats.org/presentationml/2006/main">
  <p:tag name="NUM" val="4"/>
</p:tagLst>
</file>

<file path=ppt/tags/tag25.xml><?xml version="1.0" encoding="utf-8"?>
<p:tagLst xmlns:a="http://schemas.openxmlformats.org/drawingml/2006/main" xmlns:r="http://schemas.openxmlformats.org/officeDocument/2006/relationships" xmlns:p="http://schemas.openxmlformats.org/presentationml/2006/main">
  <p:tag name="NUM" val="5"/>
</p:tagLst>
</file>

<file path=ppt/tags/tag26.xml><?xml version="1.0" encoding="utf-8"?>
<p:tagLst xmlns:a="http://schemas.openxmlformats.org/drawingml/2006/main" xmlns:r="http://schemas.openxmlformats.org/officeDocument/2006/relationships" xmlns:p="http://schemas.openxmlformats.org/presentationml/2006/main">
  <p:tag name="NUM" val="6"/>
</p:tagLst>
</file>

<file path=ppt/tags/tag27.xml><?xml version="1.0" encoding="utf-8"?>
<p:tagLst xmlns:a="http://schemas.openxmlformats.org/drawingml/2006/main" xmlns:r="http://schemas.openxmlformats.org/officeDocument/2006/relationships" xmlns:p="http://schemas.openxmlformats.org/presentationml/2006/main">
  <p:tag name="NUM" val="1"/>
</p:tagLst>
</file>

<file path=ppt/tags/tag28.xml><?xml version="1.0" encoding="utf-8"?>
<p:tagLst xmlns:a="http://schemas.openxmlformats.org/drawingml/2006/main" xmlns:r="http://schemas.openxmlformats.org/officeDocument/2006/relationships" xmlns:p="http://schemas.openxmlformats.org/presentationml/2006/main">
  <p:tag name="NUM" val="2"/>
</p:tagLst>
</file>

<file path=ppt/tags/tag29.xml><?xml version="1.0" encoding="utf-8"?>
<p:tagLst xmlns:a="http://schemas.openxmlformats.org/drawingml/2006/main" xmlns:r="http://schemas.openxmlformats.org/officeDocument/2006/relationships" xmlns:p="http://schemas.openxmlformats.org/presentationml/2006/main">
  <p:tag name="NUM" val="3"/>
</p:tagLst>
</file>

<file path=ppt/tags/tag3.xml><?xml version="1.0" encoding="utf-8"?>
<p:tagLst xmlns:a="http://schemas.openxmlformats.org/drawingml/2006/main" xmlns:r="http://schemas.openxmlformats.org/officeDocument/2006/relationships" xmlns:p="http://schemas.openxmlformats.org/presentationml/2006/main">
  <p:tag name="NUM" val="1"/>
</p:tagLst>
</file>

<file path=ppt/tags/tag30.xml><?xml version="1.0" encoding="utf-8"?>
<p:tagLst xmlns:a="http://schemas.openxmlformats.org/drawingml/2006/main" xmlns:r="http://schemas.openxmlformats.org/officeDocument/2006/relationships" xmlns:p="http://schemas.openxmlformats.org/presentationml/2006/main">
  <p:tag name="NUM" val="4"/>
</p:tagLst>
</file>

<file path=ppt/tags/tag31.xml><?xml version="1.0" encoding="utf-8"?>
<p:tagLst xmlns:a="http://schemas.openxmlformats.org/drawingml/2006/main" xmlns:r="http://schemas.openxmlformats.org/officeDocument/2006/relationships" xmlns:p="http://schemas.openxmlformats.org/presentationml/2006/main">
  <p:tag name="NUM" val="5"/>
</p:tagLst>
</file>

<file path=ppt/tags/tag32.xml><?xml version="1.0" encoding="utf-8"?>
<p:tagLst xmlns:a="http://schemas.openxmlformats.org/drawingml/2006/main" xmlns:r="http://schemas.openxmlformats.org/officeDocument/2006/relationships" xmlns:p="http://schemas.openxmlformats.org/presentationml/2006/main">
  <p:tag name="NUM" val="2"/>
</p:tagLst>
</file>

<file path=ppt/tags/tag33.xml><?xml version="1.0" encoding="utf-8"?>
<p:tagLst xmlns:a="http://schemas.openxmlformats.org/drawingml/2006/main" xmlns:r="http://schemas.openxmlformats.org/officeDocument/2006/relationships" xmlns:p="http://schemas.openxmlformats.org/presentationml/2006/main">
  <p:tag name="NUM" val="3"/>
</p:tagLst>
</file>

<file path=ppt/tags/tag34.xml><?xml version="1.0" encoding="utf-8"?>
<p:tagLst xmlns:a="http://schemas.openxmlformats.org/drawingml/2006/main" xmlns:r="http://schemas.openxmlformats.org/officeDocument/2006/relationships" xmlns:p="http://schemas.openxmlformats.org/presentationml/2006/main">
  <p:tag name="NUM" val="4"/>
</p:tagLst>
</file>

<file path=ppt/tags/tag35.xml><?xml version="1.0" encoding="utf-8"?>
<p:tagLst xmlns:a="http://schemas.openxmlformats.org/drawingml/2006/main" xmlns:r="http://schemas.openxmlformats.org/officeDocument/2006/relationships" xmlns:p="http://schemas.openxmlformats.org/presentationml/2006/main">
  <p:tag name="NUM" val="5"/>
</p:tagLst>
</file>

<file path=ppt/tags/tag36.xml><?xml version="1.0" encoding="utf-8"?>
<p:tagLst xmlns:a="http://schemas.openxmlformats.org/drawingml/2006/main" xmlns:r="http://schemas.openxmlformats.org/officeDocument/2006/relationships" xmlns:p="http://schemas.openxmlformats.org/presentationml/2006/main">
  <p:tag name="NUM" val="6"/>
</p:tagLst>
</file>

<file path=ppt/tags/tag37.xml><?xml version="1.0" encoding="utf-8"?>
<p:tagLst xmlns:a="http://schemas.openxmlformats.org/drawingml/2006/main" xmlns:r="http://schemas.openxmlformats.org/officeDocument/2006/relationships" xmlns:p="http://schemas.openxmlformats.org/presentationml/2006/main">
  <p:tag name="NUM" val="1"/>
</p:tagLst>
</file>

<file path=ppt/tags/tag38.xml><?xml version="1.0" encoding="utf-8"?>
<p:tagLst xmlns:a="http://schemas.openxmlformats.org/drawingml/2006/main" xmlns:r="http://schemas.openxmlformats.org/officeDocument/2006/relationships" xmlns:p="http://schemas.openxmlformats.org/presentationml/2006/main">
  <p:tag name="NUM" val="2"/>
</p:tagLst>
</file>

<file path=ppt/tags/tag39.xml><?xml version="1.0" encoding="utf-8"?>
<p:tagLst xmlns:a="http://schemas.openxmlformats.org/drawingml/2006/main" xmlns:r="http://schemas.openxmlformats.org/officeDocument/2006/relationships" xmlns:p="http://schemas.openxmlformats.org/presentationml/2006/main">
  <p:tag name="NUM" val="3"/>
</p:tagLst>
</file>

<file path=ppt/tags/tag4.xml><?xml version="1.0" encoding="utf-8"?>
<p:tagLst xmlns:a="http://schemas.openxmlformats.org/drawingml/2006/main" xmlns:r="http://schemas.openxmlformats.org/officeDocument/2006/relationships" xmlns:p="http://schemas.openxmlformats.org/presentationml/2006/main">
  <p:tag name="NUM" val="2"/>
</p:tagLst>
</file>

<file path=ppt/tags/tag40.xml><?xml version="1.0" encoding="utf-8"?>
<p:tagLst xmlns:a="http://schemas.openxmlformats.org/drawingml/2006/main" xmlns:r="http://schemas.openxmlformats.org/officeDocument/2006/relationships" xmlns:p="http://schemas.openxmlformats.org/presentationml/2006/main">
  <p:tag name="NUM" val="4"/>
</p:tagLst>
</file>

<file path=ppt/tags/tag41.xml><?xml version="1.0" encoding="utf-8"?>
<p:tagLst xmlns:a="http://schemas.openxmlformats.org/drawingml/2006/main" xmlns:r="http://schemas.openxmlformats.org/officeDocument/2006/relationships" xmlns:p="http://schemas.openxmlformats.org/presentationml/2006/main">
  <p:tag name="NUM" val="5"/>
</p:tagLst>
</file>

<file path=ppt/tags/tag42.xml><?xml version="1.0" encoding="utf-8"?>
<p:tagLst xmlns:a="http://schemas.openxmlformats.org/drawingml/2006/main" xmlns:r="http://schemas.openxmlformats.org/officeDocument/2006/relationships" xmlns:p="http://schemas.openxmlformats.org/presentationml/2006/main">
  <p:tag name="NUM" val="6"/>
</p:tagLst>
</file>

<file path=ppt/tags/tag43.xml><?xml version="1.0" encoding="utf-8"?>
<p:tagLst xmlns:a="http://schemas.openxmlformats.org/drawingml/2006/main" xmlns:r="http://schemas.openxmlformats.org/officeDocument/2006/relationships" xmlns:p="http://schemas.openxmlformats.org/presentationml/2006/main">
  <p:tag name="NUM" val="7"/>
</p:tagLst>
</file>

<file path=ppt/tags/tag44.xml><?xml version="1.0" encoding="utf-8"?>
<p:tagLst xmlns:a="http://schemas.openxmlformats.org/drawingml/2006/main" xmlns:r="http://schemas.openxmlformats.org/officeDocument/2006/relationships" xmlns:p="http://schemas.openxmlformats.org/presentationml/2006/main">
  <p:tag name="NUM" val="1"/>
</p:tagLst>
</file>

<file path=ppt/tags/tag45.xml><?xml version="1.0" encoding="utf-8"?>
<p:tagLst xmlns:a="http://schemas.openxmlformats.org/drawingml/2006/main" xmlns:r="http://schemas.openxmlformats.org/officeDocument/2006/relationships" xmlns:p="http://schemas.openxmlformats.org/presentationml/2006/main">
  <p:tag name="NUM" val="2"/>
</p:tagLst>
</file>

<file path=ppt/tags/tag46.xml><?xml version="1.0" encoding="utf-8"?>
<p:tagLst xmlns:a="http://schemas.openxmlformats.org/drawingml/2006/main" xmlns:r="http://schemas.openxmlformats.org/officeDocument/2006/relationships" xmlns:p="http://schemas.openxmlformats.org/presentationml/2006/main">
  <p:tag name="NUM" val="1"/>
</p:tagLst>
</file>

<file path=ppt/tags/tag47.xml><?xml version="1.0" encoding="utf-8"?>
<p:tagLst xmlns:a="http://schemas.openxmlformats.org/drawingml/2006/main" xmlns:r="http://schemas.openxmlformats.org/officeDocument/2006/relationships" xmlns:p="http://schemas.openxmlformats.org/presentationml/2006/main">
  <p:tag name="NUM" val="2"/>
</p:tagLst>
</file>

<file path=ppt/tags/tag48.xml><?xml version="1.0" encoding="utf-8"?>
<p:tagLst xmlns:a="http://schemas.openxmlformats.org/drawingml/2006/main" xmlns:r="http://schemas.openxmlformats.org/officeDocument/2006/relationships" xmlns:p="http://schemas.openxmlformats.org/presentationml/2006/main">
  <p:tag name="NUM" val="3"/>
</p:tagLst>
</file>

<file path=ppt/tags/tag49.xml><?xml version="1.0" encoding="utf-8"?>
<p:tagLst xmlns:a="http://schemas.openxmlformats.org/drawingml/2006/main" xmlns:r="http://schemas.openxmlformats.org/officeDocument/2006/relationships" xmlns:p="http://schemas.openxmlformats.org/presentationml/2006/main">
  <p:tag name="NUM" val="1"/>
</p:tagLst>
</file>

<file path=ppt/tags/tag5.xml><?xml version="1.0" encoding="utf-8"?>
<p:tagLst xmlns:a="http://schemas.openxmlformats.org/drawingml/2006/main" xmlns:r="http://schemas.openxmlformats.org/officeDocument/2006/relationships" xmlns:p="http://schemas.openxmlformats.org/presentationml/2006/main">
  <p:tag name="NUM" val="3"/>
</p:tagLst>
</file>

<file path=ppt/tags/tag50.xml><?xml version="1.0" encoding="utf-8"?>
<p:tagLst xmlns:a="http://schemas.openxmlformats.org/drawingml/2006/main" xmlns:r="http://schemas.openxmlformats.org/officeDocument/2006/relationships" xmlns:p="http://schemas.openxmlformats.org/presentationml/2006/main">
  <p:tag name="NUM" val="2"/>
</p:tagLst>
</file>

<file path=ppt/tags/tag51.xml><?xml version="1.0" encoding="utf-8"?>
<p:tagLst xmlns:a="http://schemas.openxmlformats.org/drawingml/2006/main" xmlns:r="http://schemas.openxmlformats.org/officeDocument/2006/relationships" xmlns:p="http://schemas.openxmlformats.org/presentationml/2006/main">
  <p:tag name="NUM" val="3"/>
</p:tagLst>
</file>

<file path=ppt/tags/tag52.xml><?xml version="1.0" encoding="utf-8"?>
<p:tagLst xmlns:a="http://schemas.openxmlformats.org/drawingml/2006/main" xmlns:r="http://schemas.openxmlformats.org/officeDocument/2006/relationships" xmlns:p="http://schemas.openxmlformats.org/presentationml/2006/main">
  <p:tag name="NUM" val="4"/>
</p:tagLst>
</file>

<file path=ppt/tags/tag53.xml><?xml version="1.0" encoding="utf-8"?>
<p:tagLst xmlns:a="http://schemas.openxmlformats.org/drawingml/2006/main" xmlns:r="http://schemas.openxmlformats.org/officeDocument/2006/relationships" xmlns:p="http://schemas.openxmlformats.org/presentationml/2006/main">
  <p:tag name="NUM" val="5"/>
</p:tagLst>
</file>

<file path=ppt/tags/tag54.xml><?xml version="1.0" encoding="utf-8"?>
<p:tagLst xmlns:a="http://schemas.openxmlformats.org/drawingml/2006/main" xmlns:r="http://schemas.openxmlformats.org/officeDocument/2006/relationships" xmlns:p="http://schemas.openxmlformats.org/presentationml/2006/main">
  <p:tag name="NUM" val="6"/>
</p:tagLst>
</file>

<file path=ppt/tags/tag55.xml><?xml version="1.0" encoding="utf-8"?>
<p:tagLst xmlns:a="http://schemas.openxmlformats.org/drawingml/2006/main" xmlns:r="http://schemas.openxmlformats.org/officeDocument/2006/relationships" xmlns:p="http://schemas.openxmlformats.org/presentationml/2006/main">
  <p:tag name="NUM" val="1"/>
</p:tagLst>
</file>

<file path=ppt/tags/tag56.xml><?xml version="1.0" encoding="utf-8"?>
<p:tagLst xmlns:a="http://schemas.openxmlformats.org/drawingml/2006/main" xmlns:r="http://schemas.openxmlformats.org/officeDocument/2006/relationships" xmlns:p="http://schemas.openxmlformats.org/presentationml/2006/main">
  <p:tag name="NUM" val="2"/>
</p:tagLst>
</file>

<file path=ppt/tags/tag57.xml><?xml version="1.0" encoding="utf-8"?>
<p:tagLst xmlns:a="http://schemas.openxmlformats.org/drawingml/2006/main" xmlns:r="http://schemas.openxmlformats.org/officeDocument/2006/relationships" xmlns:p="http://schemas.openxmlformats.org/presentationml/2006/main">
  <p:tag name="NUM" val="3"/>
</p:tagLst>
</file>

<file path=ppt/tags/tag58.xml><?xml version="1.0" encoding="utf-8"?>
<p:tagLst xmlns:a="http://schemas.openxmlformats.org/drawingml/2006/main" xmlns:r="http://schemas.openxmlformats.org/officeDocument/2006/relationships" xmlns:p="http://schemas.openxmlformats.org/presentationml/2006/main">
  <p:tag name="NUM" val="4"/>
</p:tagLst>
</file>

<file path=ppt/tags/tag59.xml><?xml version="1.0" encoding="utf-8"?>
<p:tagLst xmlns:a="http://schemas.openxmlformats.org/drawingml/2006/main" xmlns:r="http://schemas.openxmlformats.org/officeDocument/2006/relationships" xmlns:p="http://schemas.openxmlformats.org/presentationml/2006/main">
  <p:tag name="NUM" val="5"/>
</p:tagLst>
</file>

<file path=ppt/tags/tag6.xml><?xml version="1.0" encoding="utf-8"?>
<p:tagLst xmlns:a="http://schemas.openxmlformats.org/drawingml/2006/main" xmlns:r="http://schemas.openxmlformats.org/officeDocument/2006/relationships" xmlns:p="http://schemas.openxmlformats.org/presentationml/2006/main">
  <p:tag name="NUM" val="1"/>
</p:tagLst>
</file>

<file path=ppt/tags/tag60.xml><?xml version="1.0" encoding="utf-8"?>
<p:tagLst xmlns:a="http://schemas.openxmlformats.org/drawingml/2006/main" xmlns:r="http://schemas.openxmlformats.org/officeDocument/2006/relationships" xmlns:p="http://schemas.openxmlformats.org/presentationml/2006/main">
  <p:tag name="NUM" val="6"/>
</p:tagLst>
</file>

<file path=ppt/tags/tag61.xml><?xml version="1.0" encoding="utf-8"?>
<p:tagLst xmlns:a="http://schemas.openxmlformats.org/drawingml/2006/main" xmlns:r="http://schemas.openxmlformats.org/officeDocument/2006/relationships" xmlns:p="http://schemas.openxmlformats.org/presentationml/2006/main">
  <p:tag name="NUM" val="1"/>
</p:tagLst>
</file>

<file path=ppt/tags/tag62.xml><?xml version="1.0" encoding="utf-8"?>
<p:tagLst xmlns:a="http://schemas.openxmlformats.org/drawingml/2006/main" xmlns:r="http://schemas.openxmlformats.org/officeDocument/2006/relationships" xmlns:p="http://schemas.openxmlformats.org/presentationml/2006/main">
  <p:tag name="NUM" val="2"/>
</p:tagLst>
</file>

<file path=ppt/tags/tag7.xml><?xml version="1.0" encoding="utf-8"?>
<p:tagLst xmlns:a="http://schemas.openxmlformats.org/drawingml/2006/main" xmlns:r="http://schemas.openxmlformats.org/officeDocument/2006/relationships" xmlns:p="http://schemas.openxmlformats.org/presentationml/2006/main">
  <p:tag name="NUM" val="2"/>
</p:tagLst>
</file>

<file path=ppt/tags/tag8.xml><?xml version="1.0" encoding="utf-8"?>
<p:tagLst xmlns:a="http://schemas.openxmlformats.org/drawingml/2006/main" xmlns:r="http://schemas.openxmlformats.org/officeDocument/2006/relationships" xmlns:p="http://schemas.openxmlformats.org/presentationml/2006/main">
  <p:tag name="NUM" val="1"/>
</p:tagLst>
</file>

<file path=ppt/tags/tag9.xml><?xml version="1.0" encoding="utf-8"?>
<p:tagLst xmlns:a="http://schemas.openxmlformats.org/drawingml/2006/main" xmlns:r="http://schemas.openxmlformats.org/officeDocument/2006/relationships" xmlns:p="http://schemas.openxmlformats.org/presentationml/2006/main">
  <p:tag name="NUM" val="2"/>
</p:tagLst>
</file>

<file path=ppt/theme/theme1.xml><?xml version="1.0" encoding="utf-8"?>
<a:theme xmlns:a="http://schemas.openxmlformats.org/drawingml/2006/main" name="LuminousVTI">
  <a:themeElements>
    <a:clrScheme name="Custom 54">
      <a:dk1>
        <a:sysClr val="windowText" lastClr="000000"/>
      </a:dk1>
      <a:lt1>
        <a:sysClr val="window" lastClr="FFFFFF"/>
      </a:lt1>
      <a:dk2>
        <a:srgbClr val="201449"/>
      </a:dk2>
      <a:lt2>
        <a:srgbClr val="EEEEEE"/>
      </a:lt2>
      <a:accent1>
        <a:srgbClr val="F900A0"/>
      </a:accent1>
      <a:accent2>
        <a:srgbClr val="4D4EE6"/>
      </a:accent2>
      <a:accent3>
        <a:srgbClr val="454B78"/>
      </a:accent3>
      <a:accent4>
        <a:srgbClr val="A3A3C1"/>
      </a:accent4>
      <a:accent5>
        <a:srgbClr val="7162FE"/>
      </a:accent5>
      <a:accent6>
        <a:srgbClr val="1EBE9B"/>
      </a:accent6>
      <a:hlink>
        <a:srgbClr val="F900A0"/>
      </a:hlink>
      <a:folHlink>
        <a:srgbClr val="8477FE"/>
      </a:folHlink>
    </a:clrScheme>
    <a:fontScheme name="Custom 51">
      <a:majorFont>
        <a:latin typeface="Sabon Next LT"/>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51756642_TF00537603_Win32" id="{48F5AD54-D9BE-47A5-9A26-1E33B0F691F6}" vid="{61D0192D-7D5A-494E-83CB-2D66521CDEA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_ip_UnifiedCompliancePolicyUIAction xmlns="http://schemas.microsoft.com/sharepoint/v3" xsi:nil="true"/>
    <Image xmlns="71af3243-3dd4-4a8d-8c0d-dd76da1f02a5">
      <Url xsi:nil="true"/>
      <Description xsi:nil="true"/>
    </Image>
    <_ip_UnifiedCompliancePolicyProperties xmlns="http://schemas.microsoft.com/sharepoint/v3" xsi:nil="true"/>
    <lcf76f155ced4ddcb4097134ff3c332f xmlns="71af3243-3dd4-4a8d-8c0d-dd76da1f02a5">
      <Terms xmlns="http://schemas.microsoft.com/office/infopath/2007/PartnerControls"/>
    </lcf76f155ced4ddcb4097134ff3c332f>
    <TaxCatchAll xmlns="230e9df3-be65-4c73-a93b-d1236ebd677e"/>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8" ma:contentTypeDescription="Create a new document." ma:contentTypeScope="" ma:versionID="22a266b9fa9a230c5a512669d8b298c3">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eddc33fff6b14141ee5c74a0d29ea6a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element ref="ns1:_ip_UnifiedCompliancePolicyProperties" minOccurs="0"/>
                <xsd:element ref="ns1:_ip_UnifiedCompliancePolicyUIAction" minOccurs="0"/>
                <xsd:element ref="ns2:Image" minOccurs="0"/>
                <xsd:element ref="ns2:lcf76f155ced4ddcb4097134ff3c332f" minOccurs="0"/>
                <xsd:element ref="ns4: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element name="Image" ma:index="22" nillable="true" ma:displayName="Image" ma:format="Image" ma:internalName="Image">
      <xsd:complexType>
        <xsd:complexContent>
          <xsd:extension base="dms:URL">
            <xsd:sequence>
              <xsd:element name="Url" type="dms:ValidUrl" minOccurs="0" nillable="true"/>
              <xsd:element name="Description" type="xsd:string" nillable="true"/>
            </xsd:sequence>
          </xsd:extension>
        </xsd:complexContent>
      </xsd:complexType>
    </xsd:element>
    <xsd:element name="lcf76f155ced4ddcb4097134ff3c332f" ma:index="24" nillable="true" ma:taxonomy="true" ma:internalName="lcf76f155ced4ddcb4097134ff3c332f" ma:taxonomyFieldName="MediaServiceAITags" ma:displayName="Image Tags" ma:readOnly="false" ma:fieldId="{5cf76f15-5ced-4ddc-b409-7134ff3c332f}" ma:taxonomyMulti="true" ma:sspId="e385fb40-52d4-4fae-9c5b-3e8ff8a5878e" ma:termSetId="09814cd3-568e-4e90-9814-8d621ff8fb84" ma:anchorId="00000000-0000-0000-0000-000000000000"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5" nillable="true" ma:displayName="Taxonomy Catch All Column" ma:hidden="true" ma:list="{3f6bfcbc-3db3-4ae6-bd76-326f0798ad28}" ma:internalName="TaxCatchAll"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AAFE2A1-77F8-441E-9B9F-DD61C354F4FE}">
  <ds:schemaRefs>
    <ds:schemaRef ds:uri="http://schemas.microsoft.com/office/2006/metadata/properties"/>
    <ds:schemaRef ds:uri="http://schemas.microsoft.com/office/infopath/2007/PartnerControls"/>
    <ds:schemaRef ds:uri="71af3243-3dd4-4a8d-8c0d-dd76da1f02a5"/>
    <ds:schemaRef ds:uri="http://schemas.microsoft.com/sharepoint/v3"/>
    <ds:schemaRef ds:uri="230e9df3-be65-4c73-a93b-d1236ebd677e"/>
  </ds:schemaRefs>
</ds:datastoreItem>
</file>

<file path=customXml/itemProps2.xml><?xml version="1.0" encoding="utf-8"?>
<ds:datastoreItem xmlns:ds="http://schemas.openxmlformats.org/officeDocument/2006/customXml" ds:itemID="{5CF4B188-9E41-4609-81DC-EA2587D009AE}">
  <ds:schemaRefs>
    <ds:schemaRef ds:uri="http://schemas.microsoft.com/sharepoint/v3/contenttype/forms"/>
  </ds:schemaRefs>
</ds:datastoreItem>
</file>

<file path=customXml/itemProps3.xml><?xml version="1.0" encoding="utf-8"?>
<ds:datastoreItem xmlns:ds="http://schemas.openxmlformats.org/officeDocument/2006/customXml" ds:itemID="{56052644-F409-493B-8E91-969D43897F2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{BE3E84C6-5C38-4AFC-97DC-4C8134FA538D}tf00537603_win32</Template>
  <TotalTime>736</TotalTime>
  <Words>404</Words>
  <Application>Microsoft Office PowerPoint</Application>
  <PresentationFormat>Grand écran</PresentationFormat>
  <Paragraphs>77</Paragraphs>
  <Slides>15</Slides>
  <Notes>0</Notes>
  <HiddenSlides>0</HiddenSlides>
  <MMClips>4</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15</vt:i4>
      </vt:variant>
    </vt:vector>
  </HeadingPairs>
  <TitlesOfParts>
    <vt:vector size="22" baseType="lpstr">
      <vt:lpstr>Arial</vt:lpstr>
      <vt:lpstr>Avenir Next LT Pro</vt:lpstr>
      <vt:lpstr>Calibri</vt:lpstr>
      <vt:lpstr>Lato</vt:lpstr>
      <vt:lpstr>Sabon Next LT</vt:lpstr>
      <vt:lpstr>Wingdings</vt:lpstr>
      <vt:lpstr>LuminousVTI</vt:lpstr>
      <vt:lpstr>Cours #4</vt:lpstr>
      <vt:lpstr>TROUBLE URINAIRE</vt:lpstr>
      <vt:lpstr>CAUSES</vt:lpstr>
      <vt:lpstr>Incontinence urinaire plusieurs formes</vt:lpstr>
      <vt:lpstr>Rééducation vésicale</vt:lpstr>
      <vt:lpstr>Rétention urinaire </vt:lpstr>
      <vt:lpstr>Soins :</vt:lpstr>
      <vt:lpstr>Vessie neurogène </vt:lpstr>
      <vt:lpstr>Présentation PowerPoint</vt:lpstr>
      <vt:lpstr>Anurie</vt:lpstr>
      <vt:lpstr>Exercices</vt:lpstr>
      <vt:lpstr>Chirurgie rénale &amp;                  déviation urinaire</vt:lpstr>
      <vt:lpstr>Chirurgie rénale</vt:lpstr>
      <vt:lpstr>Déviation urinaire</vt:lpstr>
      <vt:lpstr>Exercice</vt:lpstr>
    </vt:vector>
  </TitlesOfParts>
  <Company>CSSRDN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Cours 3</dc:title>
  <dc:creator>Petit, Anne-Gabrielle</dc:creator>
  <cp:lastModifiedBy>Di Mattia, Stephanie</cp:lastModifiedBy>
  <cp:revision>12</cp:revision>
  <dcterms:created xsi:type="dcterms:W3CDTF">2022-05-10T18:05:59Z</dcterms:created>
  <dcterms:modified xsi:type="dcterms:W3CDTF">2024-05-02T19:57:02Z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