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15"/>
  </p:notesMasterIdLst>
  <p:handoutMasterIdLst>
    <p:handoutMasterId r:id="rId16"/>
  </p:handoutMasterIdLst>
  <p:sldIdLst>
    <p:sldId id="256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1" r:id="rId13"/>
    <p:sldId id="353" r:id="rId14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725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3AF4A-4B54-4C7B-8863-A13210A2F860}" type="doc">
      <dgm:prSet loTypeId="urn:microsoft.com/office/officeart/2005/8/layout/vList2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FD4F185-640C-4EBB-9831-F640AE9B6414}">
      <dgm:prSet/>
      <dgm:spPr/>
      <dgm:t>
        <a:bodyPr/>
        <a:lstStyle/>
        <a:p>
          <a:r>
            <a:rPr lang="fr-CA" dirty="0"/>
            <a:t>À jeun ou non</a:t>
          </a:r>
          <a:endParaRPr lang="en-US" dirty="0"/>
        </a:p>
      </dgm:t>
    </dgm:pt>
    <dgm:pt modelId="{12B1FACD-BF87-47DC-8B52-4209D2A23444}" type="parTrans" cxnId="{29D1CFAE-CD30-4D7F-A8F1-7A82C1EE7532}">
      <dgm:prSet/>
      <dgm:spPr/>
      <dgm:t>
        <a:bodyPr/>
        <a:lstStyle/>
        <a:p>
          <a:endParaRPr lang="en-US"/>
        </a:p>
      </dgm:t>
    </dgm:pt>
    <dgm:pt modelId="{F6BE3DF0-EB82-4716-BDFF-510D8D6F08FE}" type="sibTrans" cxnId="{29D1CFAE-CD30-4D7F-A8F1-7A82C1EE7532}">
      <dgm:prSet/>
      <dgm:spPr/>
      <dgm:t>
        <a:bodyPr/>
        <a:lstStyle/>
        <a:p>
          <a:endParaRPr lang="en-US"/>
        </a:p>
      </dgm:t>
    </dgm:pt>
    <dgm:pt modelId="{AED70EA7-FBCB-4CF0-912C-14B9A250BE57}">
      <dgm:prSet/>
      <dgm:spPr/>
      <dgm:t>
        <a:bodyPr/>
        <a:lstStyle/>
        <a:p>
          <a:r>
            <a:rPr lang="fr-CA" dirty="0"/>
            <a:t>Bon tubes pour le prélèvements sanguins et qté suffisante</a:t>
          </a:r>
          <a:endParaRPr lang="en-US" dirty="0"/>
        </a:p>
      </dgm:t>
    </dgm:pt>
    <dgm:pt modelId="{CCBEE2F9-2FE9-440A-B343-3E4693C8CB11}" type="parTrans" cxnId="{B238125E-1C04-4F07-94FF-11F73239EEA8}">
      <dgm:prSet/>
      <dgm:spPr/>
      <dgm:t>
        <a:bodyPr/>
        <a:lstStyle/>
        <a:p>
          <a:endParaRPr lang="en-US"/>
        </a:p>
      </dgm:t>
    </dgm:pt>
    <dgm:pt modelId="{1A5139FC-86A1-492A-BAEC-4D6DDD280FF5}" type="sibTrans" cxnId="{B238125E-1C04-4F07-94FF-11F73239EEA8}">
      <dgm:prSet/>
      <dgm:spPr/>
      <dgm:t>
        <a:bodyPr/>
        <a:lstStyle/>
        <a:p>
          <a:endParaRPr lang="en-US"/>
        </a:p>
      </dgm:t>
    </dgm:pt>
    <dgm:pt modelId="{3E76AA37-50F7-4FD9-BA21-0AFCA85179CC}">
      <dgm:prSet/>
      <dgm:spPr/>
      <dgm:t>
        <a:bodyPr/>
        <a:lstStyle/>
        <a:p>
          <a:r>
            <a:rPr lang="fr-CA" dirty="0"/>
            <a:t>Bon calibre de sonde et quantité suffisante d’urine pour le prélèvement</a:t>
          </a:r>
          <a:endParaRPr lang="en-US" dirty="0"/>
        </a:p>
      </dgm:t>
    </dgm:pt>
    <dgm:pt modelId="{846A069E-E4B3-488C-ABCF-CAF147EBC705}" type="parTrans" cxnId="{8D15FE4E-49F1-4D84-90B2-14BDD501E329}">
      <dgm:prSet/>
      <dgm:spPr/>
      <dgm:t>
        <a:bodyPr/>
        <a:lstStyle/>
        <a:p>
          <a:endParaRPr lang="en-US"/>
        </a:p>
      </dgm:t>
    </dgm:pt>
    <dgm:pt modelId="{23FCA15A-018B-4B18-84AC-26E9411D11A4}" type="sibTrans" cxnId="{8D15FE4E-49F1-4D84-90B2-14BDD501E329}">
      <dgm:prSet/>
      <dgm:spPr/>
      <dgm:t>
        <a:bodyPr/>
        <a:lstStyle/>
        <a:p>
          <a:endParaRPr lang="en-US"/>
        </a:p>
      </dgm:t>
    </dgm:pt>
    <dgm:pt modelId="{76F2A323-88A7-41D5-B47E-87598D1044F9}">
      <dgm:prSet/>
      <dgm:spPr/>
      <dgm:t>
        <a:bodyPr/>
        <a:lstStyle/>
        <a:p>
          <a:r>
            <a:rPr lang="fr-CA"/>
            <a:t>Suivre le protocole concernant les prélèvements urinaires, sécrétions vaginales et de sperme</a:t>
          </a:r>
          <a:endParaRPr lang="en-US"/>
        </a:p>
      </dgm:t>
    </dgm:pt>
    <dgm:pt modelId="{8B5A0F54-CE49-464F-AF27-DFBE29D83EC8}" type="parTrans" cxnId="{74C82A68-9001-40B4-9316-F03B760E48A9}">
      <dgm:prSet/>
      <dgm:spPr/>
      <dgm:t>
        <a:bodyPr/>
        <a:lstStyle/>
        <a:p>
          <a:endParaRPr lang="en-US"/>
        </a:p>
      </dgm:t>
    </dgm:pt>
    <dgm:pt modelId="{5902374B-FFD9-47E3-92CF-AE69B97E8A72}" type="sibTrans" cxnId="{74C82A68-9001-40B4-9316-F03B760E48A9}">
      <dgm:prSet/>
      <dgm:spPr/>
      <dgm:t>
        <a:bodyPr/>
        <a:lstStyle/>
        <a:p>
          <a:endParaRPr lang="en-US"/>
        </a:p>
      </dgm:t>
    </dgm:pt>
    <dgm:pt modelId="{8232FE50-AF2E-4525-A7AB-13E4A2DE628F}">
      <dgm:prSet/>
      <dgm:spPr/>
      <dgm:t>
        <a:bodyPr/>
        <a:lstStyle/>
        <a:p>
          <a:r>
            <a:rPr lang="fr-CA" dirty="0"/>
            <a:t>Bien identifié le patient et les prélèvements</a:t>
          </a:r>
          <a:endParaRPr lang="en-US" dirty="0"/>
        </a:p>
      </dgm:t>
    </dgm:pt>
    <dgm:pt modelId="{0C6C505D-01BF-4754-8926-5F55E5A84965}" type="parTrans" cxnId="{6C78D691-992C-4373-A245-4688774622B6}">
      <dgm:prSet/>
      <dgm:spPr/>
      <dgm:t>
        <a:bodyPr/>
        <a:lstStyle/>
        <a:p>
          <a:endParaRPr lang="en-US"/>
        </a:p>
      </dgm:t>
    </dgm:pt>
    <dgm:pt modelId="{86DFAFE2-36A8-4F7D-850D-939343430D5B}" type="sibTrans" cxnId="{6C78D691-992C-4373-A245-4688774622B6}">
      <dgm:prSet/>
      <dgm:spPr/>
      <dgm:t>
        <a:bodyPr/>
        <a:lstStyle/>
        <a:p>
          <a:endParaRPr lang="en-US"/>
        </a:p>
      </dgm:t>
    </dgm:pt>
    <dgm:pt modelId="{D42848DA-D95F-44B4-8FBC-9E55F05A3A56}" type="pres">
      <dgm:prSet presAssocID="{41D3AF4A-4B54-4C7B-8863-A13210A2F860}" presName="linear" presStyleCnt="0">
        <dgm:presLayoutVars>
          <dgm:animLvl val="lvl"/>
          <dgm:resizeHandles val="exact"/>
        </dgm:presLayoutVars>
      </dgm:prSet>
      <dgm:spPr/>
    </dgm:pt>
    <dgm:pt modelId="{94EBF8DD-0792-4CF3-AD63-5AA4B35AC558}" type="pres">
      <dgm:prSet presAssocID="{4FD4F185-640C-4EBB-9831-F640AE9B641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40D21F5-6193-4971-BF71-E80668B30586}" type="pres">
      <dgm:prSet presAssocID="{F6BE3DF0-EB82-4716-BDFF-510D8D6F08FE}" presName="spacer" presStyleCnt="0"/>
      <dgm:spPr/>
    </dgm:pt>
    <dgm:pt modelId="{0AF10E17-5A2F-4765-87F3-F4B0B1957D58}" type="pres">
      <dgm:prSet presAssocID="{AED70EA7-FBCB-4CF0-912C-14B9A250BE5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A40D3F5-7E1E-4DFA-B934-F0FB7DED0CF8}" type="pres">
      <dgm:prSet presAssocID="{1A5139FC-86A1-492A-BAEC-4D6DDD280FF5}" presName="spacer" presStyleCnt="0"/>
      <dgm:spPr/>
    </dgm:pt>
    <dgm:pt modelId="{8EE68AEE-F0F1-44E8-8C94-E665BB57469A}" type="pres">
      <dgm:prSet presAssocID="{3E76AA37-50F7-4FD9-BA21-0AFCA85179C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D36AB6F-C5D4-45EC-BE67-AF48A7992127}" type="pres">
      <dgm:prSet presAssocID="{23FCA15A-018B-4B18-84AC-26E9411D11A4}" presName="spacer" presStyleCnt="0"/>
      <dgm:spPr/>
    </dgm:pt>
    <dgm:pt modelId="{AA653E9F-15C6-4C18-8DA9-DCBE9A6E5303}" type="pres">
      <dgm:prSet presAssocID="{76F2A323-88A7-41D5-B47E-87598D1044F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EE1F4A3-6B99-46CA-9B49-2574AB0716E5}" type="pres">
      <dgm:prSet presAssocID="{5902374B-FFD9-47E3-92CF-AE69B97E8A72}" presName="spacer" presStyleCnt="0"/>
      <dgm:spPr/>
    </dgm:pt>
    <dgm:pt modelId="{AD149E43-3531-4428-89FC-5F081847CB0E}" type="pres">
      <dgm:prSet presAssocID="{8232FE50-AF2E-4525-A7AB-13E4A2DE628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AB5A600-C9A1-4845-A2E2-624108FFCDE2}" type="presOf" srcId="{AED70EA7-FBCB-4CF0-912C-14B9A250BE57}" destId="{0AF10E17-5A2F-4765-87F3-F4B0B1957D58}" srcOrd="0" destOrd="0" presId="urn:microsoft.com/office/officeart/2005/8/layout/vList2"/>
    <dgm:cxn modelId="{B238125E-1C04-4F07-94FF-11F73239EEA8}" srcId="{41D3AF4A-4B54-4C7B-8863-A13210A2F860}" destId="{AED70EA7-FBCB-4CF0-912C-14B9A250BE57}" srcOrd="1" destOrd="0" parTransId="{CCBEE2F9-2FE9-440A-B343-3E4693C8CB11}" sibTransId="{1A5139FC-86A1-492A-BAEC-4D6DDD280FF5}"/>
    <dgm:cxn modelId="{35A5BA62-1409-41D9-9261-52697C0BE1EF}" type="presOf" srcId="{3E76AA37-50F7-4FD9-BA21-0AFCA85179CC}" destId="{8EE68AEE-F0F1-44E8-8C94-E665BB57469A}" srcOrd="0" destOrd="0" presId="urn:microsoft.com/office/officeart/2005/8/layout/vList2"/>
    <dgm:cxn modelId="{74C82A68-9001-40B4-9316-F03B760E48A9}" srcId="{41D3AF4A-4B54-4C7B-8863-A13210A2F860}" destId="{76F2A323-88A7-41D5-B47E-87598D1044F9}" srcOrd="3" destOrd="0" parTransId="{8B5A0F54-CE49-464F-AF27-DFBE29D83EC8}" sibTransId="{5902374B-FFD9-47E3-92CF-AE69B97E8A72}"/>
    <dgm:cxn modelId="{8D15FE4E-49F1-4D84-90B2-14BDD501E329}" srcId="{41D3AF4A-4B54-4C7B-8863-A13210A2F860}" destId="{3E76AA37-50F7-4FD9-BA21-0AFCA85179CC}" srcOrd="2" destOrd="0" parTransId="{846A069E-E4B3-488C-ABCF-CAF147EBC705}" sibTransId="{23FCA15A-018B-4B18-84AC-26E9411D11A4}"/>
    <dgm:cxn modelId="{A57A9786-25CA-4232-99EA-E97C91F68ED6}" type="presOf" srcId="{41D3AF4A-4B54-4C7B-8863-A13210A2F860}" destId="{D42848DA-D95F-44B4-8FBC-9E55F05A3A56}" srcOrd="0" destOrd="0" presId="urn:microsoft.com/office/officeart/2005/8/layout/vList2"/>
    <dgm:cxn modelId="{6C78D691-992C-4373-A245-4688774622B6}" srcId="{41D3AF4A-4B54-4C7B-8863-A13210A2F860}" destId="{8232FE50-AF2E-4525-A7AB-13E4A2DE628F}" srcOrd="4" destOrd="0" parTransId="{0C6C505D-01BF-4754-8926-5F55E5A84965}" sibTransId="{86DFAFE2-36A8-4F7D-850D-939343430D5B}"/>
    <dgm:cxn modelId="{E993E298-E194-4928-8C70-DEE9243F2802}" type="presOf" srcId="{8232FE50-AF2E-4525-A7AB-13E4A2DE628F}" destId="{AD149E43-3531-4428-89FC-5F081847CB0E}" srcOrd="0" destOrd="0" presId="urn:microsoft.com/office/officeart/2005/8/layout/vList2"/>
    <dgm:cxn modelId="{29D1CFAE-CD30-4D7F-A8F1-7A82C1EE7532}" srcId="{41D3AF4A-4B54-4C7B-8863-A13210A2F860}" destId="{4FD4F185-640C-4EBB-9831-F640AE9B6414}" srcOrd="0" destOrd="0" parTransId="{12B1FACD-BF87-47DC-8B52-4209D2A23444}" sibTransId="{F6BE3DF0-EB82-4716-BDFF-510D8D6F08FE}"/>
    <dgm:cxn modelId="{68B0FFEC-E03A-4BF4-9366-70272A016DA1}" type="presOf" srcId="{76F2A323-88A7-41D5-B47E-87598D1044F9}" destId="{AA653E9F-15C6-4C18-8DA9-DCBE9A6E5303}" srcOrd="0" destOrd="0" presId="urn:microsoft.com/office/officeart/2005/8/layout/vList2"/>
    <dgm:cxn modelId="{F8DB7FED-970F-46F0-AC10-8194C169968C}" type="presOf" srcId="{4FD4F185-640C-4EBB-9831-F640AE9B6414}" destId="{94EBF8DD-0792-4CF3-AD63-5AA4B35AC558}" srcOrd="0" destOrd="0" presId="urn:microsoft.com/office/officeart/2005/8/layout/vList2"/>
    <dgm:cxn modelId="{A661C2C8-2009-4C67-B3DB-31DDB8EDD23B}" type="presParOf" srcId="{D42848DA-D95F-44B4-8FBC-9E55F05A3A56}" destId="{94EBF8DD-0792-4CF3-AD63-5AA4B35AC558}" srcOrd="0" destOrd="0" presId="urn:microsoft.com/office/officeart/2005/8/layout/vList2"/>
    <dgm:cxn modelId="{88E736B0-2680-4015-AE62-5D997AA7900D}" type="presParOf" srcId="{D42848DA-D95F-44B4-8FBC-9E55F05A3A56}" destId="{B40D21F5-6193-4971-BF71-E80668B30586}" srcOrd="1" destOrd="0" presId="urn:microsoft.com/office/officeart/2005/8/layout/vList2"/>
    <dgm:cxn modelId="{6AA663B0-7F1F-4F6E-B587-E2CDEF66EC5B}" type="presParOf" srcId="{D42848DA-D95F-44B4-8FBC-9E55F05A3A56}" destId="{0AF10E17-5A2F-4765-87F3-F4B0B1957D58}" srcOrd="2" destOrd="0" presId="urn:microsoft.com/office/officeart/2005/8/layout/vList2"/>
    <dgm:cxn modelId="{5865DF2E-1AA6-4056-AC14-8EEF74B15D7E}" type="presParOf" srcId="{D42848DA-D95F-44B4-8FBC-9E55F05A3A56}" destId="{1A40D3F5-7E1E-4DFA-B934-F0FB7DED0CF8}" srcOrd="3" destOrd="0" presId="urn:microsoft.com/office/officeart/2005/8/layout/vList2"/>
    <dgm:cxn modelId="{1A1ED603-D6DF-47EC-9388-EB7ED535F55C}" type="presParOf" srcId="{D42848DA-D95F-44B4-8FBC-9E55F05A3A56}" destId="{8EE68AEE-F0F1-44E8-8C94-E665BB57469A}" srcOrd="4" destOrd="0" presId="urn:microsoft.com/office/officeart/2005/8/layout/vList2"/>
    <dgm:cxn modelId="{63D8A611-5227-4965-AFD9-225EA7B4EBEF}" type="presParOf" srcId="{D42848DA-D95F-44B4-8FBC-9E55F05A3A56}" destId="{2D36AB6F-C5D4-45EC-BE67-AF48A7992127}" srcOrd="5" destOrd="0" presId="urn:microsoft.com/office/officeart/2005/8/layout/vList2"/>
    <dgm:cxn modelId="{264B3A59-1B75-4438-8D11-286A3C0560A4}" type="presParOf" srcId="{D42848DA-D95F-44B4-8FBC-9E55F05A3A56}" destId="{AA653E9F-15C6-4C18-8DA9-DCBE9A6E5303}" srcOrd="6" destOrd="0" presId="urn:microsoft.com/office/officeart/2005/8/layout/vList2"/>
    <dgm:cxn modelId="{2130780A-61F3-4B17-98C4-D795824004F1}" type="presParOf" srcId="{D42848DA-D95F-44B4-8FBC-9E55F05A3A56}" destId="{3EE1F4A3-6B99-46CA-9B49-2574AB0716E5}" srcOrd="7" destOrd="0" presId="urn:microsoft.com/office/officeart/2005/8/layout/vList2"/>
    <dgm:cxn modelId="{73EB615D-ED4D-447D-9B23-E3F23A8C5043}" type="presParOf" srcId="{D42848DA-D95F-44B4-8FBC-9E55F05A3A56}" destId="{AD149E43-3531-4428-89FC-5F081847CB0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421469-9D8F-426E-B20B-DD6BEC07AE22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33AF65F-1FF5-49E5-BBF0-6DC4BE1F315F}">
      <dgm:prSet/>
      <dgm:spPr/>
      <dgm:t>
        <a:bodyPr/>
        <a:lstStyle/>
        <a:p>
          <a:r>
            <a:rPr lang="fr-CA" dirty="0"/>
            <a:t>Mammographie</a:t>
          </a:r>
        </a:p>
        <a:p>
          <a:r>
            <a:rPr lang="fr-CA" dirty="0"/>
            <a:t>Radiographie</a:t>
          </a:r>
          <a:endParaRPr lang="en-US" dirty="0"/>
        </a:p>
      </dgm:t>
    </dgm:pt>
    <dgm:pt modelId="{F7BE109F-3D19-4C42-94BC-FF477FA94B52}" type="parTrans" cxnId="{DF6C37F6-DF1A-4417-9788-35CF5B94B367}">
      <dgm:prSet/>
      <dgm:spPr/>
      <dgm:t>
        <a:bodyPr/>
        <a:lstStyle/>
        <a:p>
          <a:endParaRPr lang="en-US"/>
        </a:p>
      </dgm:t>
    </dgm:pt>
    <dgm:pt modelId="{0B04E0C4-8236-4B57-9134-A87EEFDE3B6F}" type="sibTrans" cxnId="{DF6C37F6-DF1A-4417-9788-35CF5B94B367}">
      <dgm:prSet/>
      <dgm:spPr/>
      <dgm:t>
        <a:bodyPr/>
        <a:lstStyle/>
        <a:p>
          <a:endParaRPr lang="en-US"/>
        </a:p>
      </dgm:t>
    </dgm:pt>
    <dgm:pt modelId="{3F8F67CB-5C6E-4485-9F00-3E5DC9F3E5FE}">
      <dgm:prSet/>
      <dgm:spPr/>
      <dgm:t>
        <a:bodyPr/>
        <a:lstStyle/>
        <a:p>
          <a:r>
            <a:rPr lang="fr-CA" dirty="0"/>
            <a:t>Échographie</a:t>
          </a:r>
        </a:p>
        <a:p>
          <a:r>
            <a:rPr lang="fr-CA" dirty="0"/>
            <a:t>Pyélographie</a:t>
          </a:r>
          <a:endParaRPr lang="en-US" dirty="0"/>
        </a:p>
      </dgm:t>
    </dgm:pt>
    <dgm:pt modelId="{4250F31E-D509-42AA-8FCD-BF5CEEBAF9E9}" type="parTrans" cxnId="{5DF5C29B-48FF-48B7-BF12-9721C9E68C13}">
      <dgm:prSet/>
      <dgm:spPr/>
      <dgm:t>
        <a:bodyPr/>
        <a:lstStyle/>
        <a:p>
          <a:endParaRPr lang="en-US"/>
        </a:p>
      </dgm:t>
    </dgm:pt>
    <dgm:pt modelId="{8E94B4C5-51E9-4A4D-BD3F-2521739829C0}" type="sibTrans" cxnId="{5DF5C29B-48FF-48B7-BF12-9721C9E68C13}">
      <dgm:prSet/>
      <dgm:spPr/>
      <dgm:t>
        <a:bodyPr/>
        <a:lstStyle/>
        <a:p>
          <a:endParaRPr lang="en-US"/>
        </a:p>
      </dgm:t>
    </dgm:pt>
    <dgm:pt modelId="{F0A0391A-1835-4156-AAD1-1DEA7F406447}">
      <dgm:prSet/>
      <dgm:spPr/>
      <dgm:t>
        <a:bodyPr/>
        <a:lstStyle/>
        <a:p>
          <a:r>
            <a:rPr lang="fr-CA" dirty="0"/>
            <a:t>Tomodensitométrie</a:t>
          </a:r>
        </a:p>
        <a:p>
          <a:r>
            <a:rPr lang="fr-CA" dirty="0"/>
            <a:t>Scintigraphie</a:t>
          </a:r>
          <a:endParaRPr lang="en-US" dirty="0"/>
        </a:p>
      </dgm:t>
    </dgm:pt>
    <dgm:pt modelId="{1012A06B-1172-4EC6-AF2C-A684BF218F19}" type="parTrans" cxnId="{64B7CA9A-DCB2-43A9-84D1-EAC688778F25}">
      <dgm:prSet/>
      <dgm:spPr/>
      <dgm:t>
        <a:bodyPr/>
        <a:lstStyle/>
        <a:p>
          <a:endParaRPr lang="en-US"/>
        </a:p>
      </dgm:t>
    </dgm:pt>
    <dgm:pt modelId="{8562EA9D-1214-4117-B610-C251C52F95CA}" type="sibTrans" cxnId="{64B7CA9A-DCB2-43A9-84D1-EAC688778F25}">
      <dgm:prSet/>
      <dgm:spPr/>
      <dgm:t>
        <a:bodyPr/>
        <a:lstStyle/>
        <a:p>
          <a:endParaRPr lang="en-US"/>
        </a:p>
      </dgm:t>
    </dgm:pt>
    <dgm:pt modelId="{63FC0152-D305-43BF-923E-A181CF3001FE}">
      <dgm:prSet/>
      <dgm:spPr/>
      <dgm:t>
        <a:bodyPr/>
        <a:lstStyle/>
        <a:p>
          <a:r>
            <a:rPr lang="fr-CA" dirty="0"/>
            <a:t>Résonance magnétique</a:t>
          </a:r>
        </a:p>
        <a:p>
          <a:r>
            <a:rPr lang="fr-CA" dirty="0"/>
            <a:t>Angiographie</a:t>
          </a:r>
          <a:endParaRPr lang="en-US" dirty="0"/>
        </a:p>
      </dgm:t>
    </dgm:pt>
    <dgm:pt modelId="{BC558481-56A3-46B1-96F8-1963E26A4373}" type="parTrans" cxnId="{7B811347-5582-4757-9395-9160EBC5BFCC}">
      <dgm:prSet/>
      <dgm:spPr/>
      <dgm:t>
        <a:bodyPr/>
        <a:lstStyle/>
        <a:p>
          <a:endParaRPr lang="en-US"/>
        </a:p>
      </dgm:t>
    </dgm:pt>
    <dgm:pt modelId="{69FBE463-A4D4-44D1-ADBB-D203BA37E804}" type="sibTrans" cxnId="{7B811347-5582-4757-9395-9160EBC5BFCC}">
      <dgm:prSet/>
      <dgm:spPr/>
      <dgm:t>
        <a:bodyPr/>
        <a:lstStyle/>
        <a:p>
          <a:endParaRPr lang="en-US"/>
        </a:p>
      </dgm:t>
    </dgm:pt>
    <dgm:pt modelId="{BE2A8C4B-005E-443F-88BD-332C99114B66}">
      <dgm:prSet/>
      <dgm:spPr/>
      <dgm:t>
        <a:bodyPr/>
        <a:lstStyle/>
        <a:p>
          <a:r>
            <a:rPr lang="fr-CA" dirty="0"/>
            <a:t>Hystérosalpingographie</a:t>
          </a:r>
        </a:p>
        <a:p>
          <a:r>
            <a:rPr lang="fr-CA" dirty="0"/>
            <a:t>Cystographie</a:t>
          </a:r>
          <a:endParaRPr lang="en-US" dirty="0"/>
        </a:p>
      </dgm:t>
    </dgm:pt>
    <dgm:pt modelId="{6CF5D923-9F46-4A47-B622-E0ADBEEB1E39}" type="parTrans" cxnId="{9D09E55B-9CC4-424A-A7C1-297F49766D73}">
      <dgm:prSet/>
      <dgm:spPr/>
      <dgm:t>
        <a:bodyPr/>
        <a:lstStyle/>
        <a:p>
          <a:endParaRPr lang="en-US"/>
        </a:p>
      </dgm:t>
    </dgm:pt>
    <dgm:pt modelId="{F849BDAB-4C0D-451C-B0E2-D4D07486DABA}" type="sibTrans" cxnId="{9D09E55B-9CC4-424A-A7C1-297F49766D73}">
      <dgm:prSet/>
      <dgm:spPr/>
      <dgm:t>
        <a:bodyPr/>
        <a:lstStyle/>
        <a:p>
          <a:endParaRPr lang="en-US"/>
        </a:p>
      </dgm:t>
    </dgm:pt>
    <dgm:pt modelId="{70015501-5718-4388-A666-2C4D4F1522C7}">
      <dgm:prSet/>
      <dgm:spPr/>
      <dgm:t>
        <a:bodyPr/>
        <a:lstStyle/>
        <a:p>
          <a:r>
            <a:rPr lang="fr-CA" dirty="0"/>
            <a:t>Biopsie</a:t>
          </a:r>
        </a:p>
        <a:p>
          <a:r>
            <a:rPr lang="fr-CA" dirty="0"/>
            <a:t>Scan</a:t>
          </a:r>
          <a:endParaRPr lang="en-US" dirty="0"/>
        </a:p>
      </dgm:t>
    </dgm:pt>
    <dgm:pt modelId="{A58246CB-8165-4262-AEBF-B798BA80559C}" type="parTrans" cxnId="{93724BFD-5DD6-490B-8CFC-CD2CEF06D4F8}">
      <dgm:prSet/>
      <dgm:spPr/>
      <dgm:t>
        <a:bodyPr/>
        <a:lstStyle/>
        <a:p>
          <a:endParaRPr lang="en-US"/>
        </a:p>
      </dgm:t>
    </dgm:pt>
    <dgm:pt modelId="{9BE5EDDF-B1EB-4450-A7B9-1DC652C92726}" type="sibTrans" cxnId="{93724BFD-5DD6-490B-8CFC-CD2CEF06D4F8}">
      <dgm:prSet/>
      <dgm:spPr/>
      <dgm:t>
        <a:bodyPr/>
        <a:lstStyle/>
        <a:p>
          <a:endParaRPr lang="en-US"/>
        </a:p>
      </dgm:t>
    </dgm:pt>
    <dgm:pt modelId="{F51ECE35-1D6E-4B2F-AECC-D1C48059E66A}" type="pres">
      <dgm:prSet presAssocID="{50421469-9D8F-426E-B20B-DD6BEC07AE22}" presName="diagram" presStyleCnt="0">
        <dgm:presLayoutVars>
          <dgm:dir/>
          <dgm:resizeHandles val="exact"/>
        </dgm:presLayoutVars>
      </dgm:prSet>
      <dgm:spPr/>
    </dgm:pt>
    <dgm:pt modelId="{A6DAE1BD-BED9-440D-A26E-9BA194C56541}" type="pres">
      <dgm:prSet presAssocID="{633AF65F-1FF5-49E5-BBF0-6DC4BE1F315F}" presName="node" presStyleLbl="node1" presStyleIdx="0" presStyleCnt="6">
        <dgm:presLayoutVars>
          <dgm:bulletEnabled val="1"/>
        </dgm:presLayoutVars>
      </dgm:prSet>
      <dgm:spPr/>
    </dgm:pt>
    <dgm:pt modelId="{5D39826F-094A-4134-BB1B-0D113128987E}" type="pres">
      <dgm:prSet presAssocID="{0B04E0C4-8236-4B57-9134-A87EEFDE3B6F}" presName="sibTrans" presStyleCnt="0"/>
      <dgm:spPr/>
    </dgm:pt>
    <dgm:pt modelId="{D96D9F34-44BE-4E85-8AF3-557273204C59}" type="pres">
      <dgm:prSet presAssocID="{3F8F67CB-5C6E-4485-9F00-3E5DC9F3E5FE}" presName="node" presStyleLbl="node1" presStyleIdx="1" presStyleCnt="6">
        <dgm:presLayoutVars>
          <dgm:bulletEnabled val="1"/>
        </dgm:presLayoutVars>
      </dgm:prSet>
      <dgm:spPr/>
    </dgm:pt>
    <dgm:pt modelId="{9378C6F6-C5D6-4A85-A388-61CF321FC04E}" type="pres">
      <dgm:prSet presAssocID="{8E94B4C5-51E9-4A4D-BD3F-2521739829C0}" presName="sibTrans" presStyleCnt="0"/>
      <dgm:spPr/>
    </dgm:pt>
    <dgm:pt modelId="{5ECB7102-3C1A-4CE4-AAF8-5336FA2EF485}" type="pres">
      <dgm:prSet presAssocID="{F0A0391A-1835-4156-AAD1-1DEA7F406447}" presName="node" presStyleLbl="node1" presStyleIdx="2" presStyleCnt="6">
        <dgm:presLayoutVars>
          <dgm:bulletEnabled val="1"/>
        </dgm:presLayoutVars>
      </dgm:prSet>
      <dgm:spPr/>
    </dgm:pt>
    <dgm:pt modelId="{A1BEC63A-6FDB-4D09-9E40-3955B7E46DB1}" type="pres">
      <dgm:prSet presAssocID="{8562EA9D-1214-4117-B610-C251C52F95CA}" presName="sibTrans" presStyleCnt="0"/>
      <dgm:spPr/>
    </dgm:pt>
    <dgm:pt modelId="{9A5A8C89-6DAD-4D80-9970-C8FD7F49C0A6}" type="pres">
      <dgm:prSet presAssocID="{63FC0152-D305-43BF-923E-A181CF3001FE}" presName="node" presStyleLbl="node1" presStyleIdx="3" presStyleCnt="6">
        <dgm:presLayoutVars>
          <dgm:bulletEnabled val="1"/>
        </dgm:presLayoutVars>
      </dgm:prSet>
      <dgm:spPr/>
    </dgm:pt>
    <dgm:pt modelId="{322A9F37-2E0D-45F9-8C89-2F92285E2F98}" type="pres">
      <dgm:prSet presAssocID="{69FBE463-A4D4-44D1-ADBB-D203BA37E804}" presName="sibTrans" presStyleCnt="0"/>
      <dgm:spPr/>
    </dgm:pt>
    <dgm:pt modelId="{CA3AEDF1-7D82-4C2F-8028-8CF91A311D4A}" type="pres">
      <dgm:prSet presAssocID="{BE2A8C4B-005E-443F-88BD-332C99114B66}" presName="node" presStyleLbl="node1" presStyleIdx="4" presStyleCnt="6">
        <dgm:presLayoutVars>
          <dgm:bulletEnabled val="1"/>
        </dgm:presLayoutVars>
      </dgm:prSet>
      <dgm:spPr/>
    </dgm:pt>
    <dgm:pt modelId="{B35A7EA2-5B23-48A5-BA36-6BBC7148E318}" type="pres">
      <dgm:prSet presAssocID="{F849BDAB-4C0D-451C-B0E2-D4D07486DABA}" presName="sibTrans" presStyleCnt="0"/>
      <dgm:spPr/>
    </dgm:pt>
    <dgm:pt modelId="{BC5BF17F-B04A-472F-BEAC-80F4340EB4DD}" type="pres">
      <dgm:prSet presAssocID="{70015501-5718-4388-A666-2C4D4F1522C7}" presName="node" presStyleLbl="node1" presStyleIdx="5" presStyleCnt="6">
        <dgm:presLayoutVars>
          <dgm:bulletEnabled val="1"/>
        </dgm:presLayoutVars>
      </dgm:prSet>
      <dgm:spPr/>
    </dgm:pt>
  </dgm:ptLst>
  <dgm:cxnLst>
    <dgm:cxn modelId="{2AF61B2C-1AA8-40CE-B626-64D8C252BB07}" type="presOf" srcId="{3F8F67CB-5C6E-4485-9F00-3E5DC9F3E5FE}" destId="{D96D9F34-44BE-4E85-8AF3-557273204C59}" srcOrd="0" destOrd="0" presId="urn:microsoft.com/office/officeart/2005/8/layout/default"/>
    <dgm:cxn modelId="{80B4BA30-3237-48BF-BE35-7A93A38493EA}" type="presOf" srcId="{50421469-9D8F-426E-B20B-DD6BEC07AE22}" destId="{F51ECE35-1D6E-4B2F-AECC-D1C48059E66A}" srcOrd="0" destOrd="0" presId="urn:microsoft.com/office/officeart/2005/8/layout/default"/>
    <dgm:cxn modelId="{4767985B-DA54-4710-93CA-9225F19EFE50}" type="presOf" srcId="{63FC0152-D305-43BF-923E-A181CF3001FE}" destId="{9A5A8C89-6DAD-4D80-9970-C8FD7F49C0A6}" srcOrd="0" destOrd="0" presId="urn:microsoft.com/office/officeart/2005/8/layout/default"/>
    <dgm:cxn modelId="{9D09E55B-9CC4-424A-A7C1-297F49766D73}" srcId="{50421469-9D8F-426E-B20B-DD6BEC07AE22}" destId="{BE2A8C4B-005E-443F-88BD-332C99114B66}" srcOrd="4" destOrd="0" parTransId="{6CF5D923-9F46-4A47-B622-E0ADBEEB1E39}" sibTransId="{F849BDAB-4C0D-451C-B0E2-D4D07486DABA}"/>
    <dgm:cxn modelId="{0C7A3C5C-0E82-45B6-848C-4C85468A46A5}" type="presOf" srcId="{633AF65F-1FF5-49E5-BBF0-6DC4BE1F315F}" destId="{A6DAE1BD-BED9-440D-A26E-9BA194C56541}" srcOrd="0" destOrd="0" presId="urn:microsoft.com/office/officeart/2005/8/layout/default"/>
    <dgm:cxn modelId="{7B811347-5582-4757-9395-9160EBC5BFCC}" srcId="{50421469-9D8F-426E-B20B-DD6BEC07AE22}" destId="{63FC0152-D305-43BF-923E-A181CF3001FE}" srcOrd="3" destOrd="0" parTransId="{BC558481-56A3-46B1-96F8-1963E26A4373}" sibTransId="{69FBE463-A4D4-44D1-ADBB-D203BA37E804}"/>
    <dgm:cxn modelId="{E1402C7B-39A0-4F8D-BBEB-99E4E28043CC}" type="presOf" srcId="{70015501-5718-4388-A666-2C4D4F1522C7}" destId="{BC5BF17F-B04A-472F-BEAC-80F4340EB4DD}" srcOrd="0" destOrd="0" presId="urn:microsoft.com/office/officeart/2005/8/layout/default"/>
    <dgm:cxn modelId="{64B7CA9A-DCB2-43A9-84D1-EAC688778F25}" srcId="{50421469-9D8F-426E-B20B-DD6BEC07AE22}" destId="{F0A0391A-1835-4156-AAD1-1DEA7F406447}" srcOrd="2" destOrd="0" parTransId="{1012A06B-1172-4EC6-AF2C-A684BF218F19}" sibTransId="{8562EA9D-1214-4117-B610-C251C52F95CA}"/>
    <dgm:cxn modelId="{5DF5C29B-48FF-48B7-BF12-9721C9E68C13}" srcId="{50421469-9D8F-426E-B20B-DD6BEC07AE22}" destId="{3F8F67CB-5C6E-4485-9F00-3E5DC9F3E5FE}" srcOrd="1" destOrd="0" parTransId="{4250F31E-D509-42AA-8FCD-BF5CEEBAF9E9}" sibTransId="{8E94B4C5-51E9-4A4D-BD3F-2521739829C0}"/>
    <dgm:cxn modelId="{FACDC8E4-E821-4D50-9873-676EACF580EB}" type="presOf" srcId="{BE2A8C4B-005E-443F-88BD-332C99114B66}" destId="{CA3AEDF1-7D82-4C2F-8028-8CF91A311D4A}" srcOrd="0" destOrd="0" presId="urn:microsoft.com/office/officeart/2005/8/layout/default"/>
    <dgm:cxn modelId="{DF6C37F6-DF1A-4417-9788-35CF5B94B367}" srcId="{50421469-9D8F-426E-B20B-DD6BEC07AE22}" destId="{633AF65F-1FF5-49E5-BBF0-6DC4BE1F315F}" srcOrd="0" destOrd="0" parTransId="{F7BE109F-3D19-4C42-94BC-FF477FA94B52}" sibTransId="{0B04E0C4-8236-4B57-9134-A87EEFDE3B6F}"/>
    <dgm:cxn modelId="{93724BFD-5DD6-490B-8CFC-CD2CEF06D4F8}" srcId="{50421469-9D8F-426E-B20B-DD6BEC07AE22}" destId="{70015501-5718-4388-A666-2C4D4F1522C7}" srcOrd="5" destOrd="0" parTransId="{A58246CB-8165-4262-AEBF-B798BA80559C}" sibTransId="{9BE5EDDF-B1EB-4450-A7B9-1DC652C92726}"/>
    <dgm:cxn modelId="{868570FD-63A1-4163-9ADD-A29BD3C0037E}" type="presOf" srcId="{F0A0391A-1835-4156-AAD1-1DEA7F406447}" destId="{5ECB7102-3C1A-4CE4-AAF8-5336FA2EF485}" srcOrd="0" destOrd="0" presId="urn:microsoft.com/office/officeart/2005/8/layout/default"/>
    <dgm:cxn modelId="{CE1BA1B6-9369-4CDA-98A5-8D9E2710BD7D}" type="presParOf" srcId="{F51ECE35-1D6E-4B2F-AECC-D1C48059E66A}" destId="{A6DAE1BD-BED9-440D-A26E-9BA194C56541}" srcOrd="0" destOrd="0" presId="urn:microsoft.com/office/officeart/2005/8/layout/default"/>
    <dgm:cxn modelId="{A50F4576-6E4A-47DA-A8CC-54F0BD552E11}" type="presParOf" srcId="{F51ECE35-1D6E-4B2F-AECC-D1C48059E66A}" destId="{5D39826F-094A-4134-BB1B-0D113128987E}" srcOrd="1" destOrd="0" presId="urn:microsoft.com/office/officeart/2005/8/layout/default"/>
    <dgm:cxn modelId="{1712DCC6-8685-4735-ACF9-770CC64AA74E}" type="presParOf" srcId="{F51ECE35-1D6E-4B2F-AECC-D1C48059E66A}" destId="{D96D9F34-44BE-4E85-8AF3-557273204C59}" srcOrd="2" destOrd="0" presId="urn:microsoft.com/office/officeart/2005/8/layout/default"/>
    <dgm:cxn modelId="{83929E26-5D09-4C00-98D7-E5FE777404E7}" type="presParOf" srcId="{F51ECE35-1D6E-4B2F-AECC-D1C48059E66A}" destId="{9378C6F6-C5D6-4A85-A388-61CF321FC04E}" srcOrd="3" destOrd="0" presId="urn:microsoft.com/office/officeart/2005/8/layout/default"/>
    <dgm:cxn modelId="{D7B29BE0-6BA7-4247-9795-8EECD59CE9AE}" type="presParOf" srcId="{F51ECE35-1D6E-4B2F-AECC-D1C48059E66A}" destId="{5ECB7102-3C1A-4CE4-AAF8-5336FA2EF485}" srcOrd="4" destOrd="0" presId="urn:microsoft.com/office/officeart/2005/8/layout/default"/>
    <dgm:cxn modelId="{48377E84-8220-4070-93B5-39F796F45095}" type="presParOf" srcId="{F51ECE35-1D6E-4B2F-AECC-D1C48059E66A}" destId="{A1BEC63A-6FDB-4D09-9E40-3955B7E46DB1}" srcOrd="5" destOrd="0" presId="urn:microsoft.com/office/officeart/2005/8/layout/default"/>
    <dgm:cxn modelId="{737D5E66-E77B-4623-8919-C8C94A08B038}" type="presParOf" srcId="{F51ECE35-1D6E-4B2F-AECC-D1C48059E66A}" destId="{9A5A8C89-6DAD-4D80-9970-C8FD7F49C0A6}" srcOrd="6" destOrd="0" presId="urn:microsoft.com/office/officeart/2005/8/layout/default"/>
    <dgm:cxn modelId="{3007F2D6-D23B-4CC5-B334-8B34BAAF19D9}" type="presParOf" srcId="{F51ECE35-1D6E-4B2F-AECC-D1C48059E66A}" destId="{322A9F37-2E0D-45F9-8C89-2F92285E2F98}" srcOrd="7" destOrd="0" presId="urn:microsoft.com/office/officeart/2005/8/layout/default"/>
    <dgm:cxn modelId="{CE68CFE9-03AF-4117-A3E0-9A2D44BCCBB6}" type="presParOf" srcId="{F51ECE35-1D6E-4B2F-AECC-D1C48059E66A}" destId="{CA3AEDF1-7D82-4C2F-8028-8CF91A311D4A}" srcOrd="8" destOrd="0" presId="urn:microsoft.com/office/officeart/2005/8/layout/default"/>
    <dgm:cxn modelId="{C65301C0-1B99-4097-B5B5-85E20CD9D3E9}" type="presParOf" srcId="{F51ECE35-1D6E-4B2F-AECC-D1C48059E66A}" destId="{B35A7EA2-5B23-48A5-BA36-6BBC7148E318}" srcOrd="9" destOrd="0" presId="urn:microsoft.com/office/officeart/2005/8/layout/default"/>
    <dgm:cxn modelId="{0AF2BEC1-0B09-4575-B4F6-AB62B4DC5071}" type="presParOf" srcId="{F51ECE35-1D6E-4B2F-AECC-D1C48059E66A}" destId="{BC5BF17F-B04A-472F-BEAC-80F4340EB4D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5BB50D-B153-4F69-B520-51E49F997782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A06BA04-73DB-47DD-A161-F218C098F524}">
      <dgm:prSet/>
      <dgm:spPr/>
      <dgm:t>
        <a:bodyPr/>
        <a:lstStyle/>
        <a:p>
          <a:r>
            <a:rPr lang="fr-CA"/>
            <a:t>Tension prémenstruelle</a:t>
          </a:r>
          <a:endParaRPr lang="en-US"/>
        </a:p>
      </dgm:t>
    </dgm:pt>
    <dgm:pt modelId="{54C639A3-08D7-4A74-BEC7-1E0F729F34F1}" type="parTrans" cxnId="{BABBAA45-612C-47F1-9C00-ED92E99E4E70}">
      <dgm:prSet/>
      <dgm:spPr/>
      <dgm:t>
        <a:bodyPr/>
        <a:lstStyle/>
        <a:p>
          <a:endParaRPr lang="en-US"/>
        </a:p>
      </dgm:t>
    </dgm:pt>
    <dgm:pt modelId="{9EE0F396-4B99-4890-B550-69A94F5ACB99}" type="sibTrans" cxnId="{BABBAA45-612C-47F1-9C00-ED92E99E4E70}">
      <dgm:prSet/>
      <dgm:spPr/>
      <dgm:t>
        <a:bodyPr/>
        <a:lstStyle/>
        <a:p>
          <a:endParaRPr lang="en-US"/>
        </a:p>
      </dgm:t>
    </dgm:pt>
    <dgm:pt modelId="{D92E875A-7B39-4F7F-8B03-F977CACAB865}">
      <dgm:prSet/>
      <dgm:spPr/>
      <dgm:t>
        <a:bodyPr/>
        <a:lstStyle/>
        <a:p>
          <a:r>
            <a:rPr lang="fr-CA"/>
            <a:t>Dysménorrhée</a:t>
          </a:r>
          <a:endParaRPr lang="en-US"/>
        </a:p>
      </dgm:t>
    </dgm:pt>
    <dgm:pt modelId="{085FEC8C-EFA3-4B77-ABBD-5542369E983D}" type="parTrans" cxnId="{12A565CF-20C4-486A-B9C5-B46A846384D6}">
      <dgm:prSet/>
      <dgm:spPr/>
      <dgm:t>
        <a:bodyPr/>
        <a:lstStyle/>
        <a:p>
          <a:endParaRPr lang="en-US"/>
        </a:p>
      </dgm:t>
    </dgm:pt>
    <dgm:pt modelId="{11051381-0F36-4E51-8C67-33670280217E}" type="sibTrans" cxnId="{12A565CF-20C4-486A-B9C5-B46A846384D6}">
      <dgm:prSet/>
      <dgm:spPr/>
      <dgm:t>
        <a:bodyPr/>
        <a:lstStyle/>
        <a:p>
          <a:endParaRPr lang="en-US"/>
        </a:p>
      </dgm:t>
    </dgm:pt>
    <dgm:pt modelId="{A9BAAA2D-3C53-4F8F-BEA8-B7120D2BF90C}">
      <dgm:prSet/>
      <dgm:spPr/>
      <dgm:t>
        <a:bodyPr/>
        <a:lstStyle/>
        <a:p>
          <a:r>
            <a:rPr lang="fr-CA" dirty="0"/>
            <a:t>L’aménorrhée</a:t>
          </a:r>
          <a:endParaRPr lang="en-US" dirty="0"/>
        </a:p>
      </dgm:t>
    </dgm:pt>
    <dgm:pt modelId="{B6E99BCE-DD83-4035-A03B-EDC9762A6BD9}" type="parTrans" cxnId="{33AD6E77-E5B3-4FD8-A49B-A92CB0F70A53}">
      <dgm:prSet/>
      <dgm:spPr/>
      <dgm:t>
        <a:bodyPr/>
        <a:lstStyle/>
        <a:p>
          <a:endParaRPr lang="en-US"/>
        </a:p>
      </dgm:t>
    </dgm:pt>
    <dgm:pt modelId="{8D40C51C-4EE9-4F7D-A05A-AE2B8DAD5464}" type="sibTrans" cxnId="{33AD6E77-E5B3-4FD8-A49B-A92CB0F70A53}">
      <dgm:prSet/>
      <dgm:spPr/>
      <dgm:t>
        <a:bodyPr/>
        <a:lstStyle/>
        <a:p>
          <a:endParaRPr lang="en-US"/>
        </a:p>
      </dgm:t>
    </dgm:pt>
    <dgm:pt modelId="{B6DE30F3-0274-495C-98AB-3D8DEF360C96}">
      <dgm:prSet/>
      <dgm:spPr/>
      <dgm:t>
        <a:bodyPr/>
        <a:lstStyle/>
        <a:p>
          <a:r>
            <a:rPr lang="fr-CA"/>
            <a:t>Ménorragie</a:t>
          </a:r>
          <a:endParaRPr lang="en-US"/>
        </a:p>
      </dgm:t>
    </dgm:pt>
    <dgm:pt modelId="{FDCA4D97-9020-44D7-974D-8BEFFCCBFAC7}" type="parTrans" cxnId="{8C48EFC3-0C95-4ABB-8A83-B4A945CA0F98}">
      <dgm:prSet/>
      <dgm:spPr/>
      <dgm:t>
        <a:bodyPr/>
        <a:lstStyle/>
        <a:p>
          <a:endParaRPr lang="en-US"/>
        </a:p>
      </dgm:t>
    </dgm:pt>
    <dgm:pt modelId="{12BB3836-CD50-4F3B-A9AE-93F3C1BBEEE1}" type="sibTrans" cxnId="{8C48EFC3-0C95-4ABB-8A83-B4A945CA0F98}">
      <dgm:prSet/>
      <dgm:spPr/>
      <dgm:t>
        <a:bodyPr/>
        <a:lstStyle/>
        <a:p>
          <a:endParaRPr lang="en-US"/>
        </a:p>
      </dgm:t>
    </dgm:pt>
    <dgm:pt modelId="{1FC51133-25DD-46D7-B23C-C9FB02CCD21D}">
      <dgm:prSet/>
      <dgm:spPr/>
      <dgm:t>
        <a:bodyPr/>
        <a:lstStyle/>
        <a:p>
          <a:r>
            <a:rPr lang="fr-CA"/>
            <a:t>Ménométrorragie</a:t>
          </a:r>
          <a:endParaRPr lang="en-US"/>
        </a:p>
      </dgm:t>
    </dgm:pt>
    <dgm:pt modelId="{28672648-B158-4BFD-8C3E-0581CF73B20A}" type="parTrans" cxnId="{DE16AAB0-489D-4069-925F-9D7B8821A2D2}">
      <dgm:prSet/>
      <dgm:spPr/>
      <dgm:t>
        <a:bodyPr/>
        <a:lstStyle/>
        <a:p>
          <a:endParaRPr lang="en-US"/>
        </a:p>
      </dgm:t>
    </dgm:pt>
    <dgm:pt modelId="{3BFDA5FB-1B24-463A-A4B7-2EFD7FCEC5AC}" type="sibTrans" cxnId="{DE16AAB0-489D-4069-925F-9D7B8821A2D2}">
      <dgm:prSet/>
      <dgm:spPr/>
      <dgm:t>
        <a:bodyPr/>
        <a:lstStyle/>
        <a:p>
          <a:endParaRPr lang="en-US"/>
        </a:p>
      </dgm:t>
    </dgm:pt>
    <dgm:pt modelId="{86A2B65D-F114-4E32-93CE-305F5C7CF759}">
      <dgm:prSet/>
      <dgm:spPr/>
      <dgm:t>
        <a:bodyPr/>
        <a:lstStyle/>
        <a:p>
          <a:r>
            <a:rPr lang="fr-CA"/>
            <a:t>métrorragie</a:t>
          </a:r>
          <a:endParaRPr lang="en-US"/>
        </a:p>
      </dgm:t>
    </dgm:pt>
    <dgm:pt modelId="{478D66B2-35B1-4357-AF96-B295E06C04DE}" type="parTrans" cxnId="{A8663E64-5AEA-4C44-9286-70034193A063}">
      <dgm:prSet/>
      <dgm:spPr/>
      <dgm:t>
        <a:bodyPr/>
        <a:lstStyle/>
        <a:p>
          <a:endParaRPr lang="en-US"/>
        </a:p>
      </dgm:t>
    </dgm:pt>
    <dgm:pt modelId="{F08FADFA-6078-4FD1-9547-0EF27C8BDDC3}" type="sibTrans" cxnId="{A8663E64-5AEA-4C44-9286-70034193A063}">
      <dgm:prSet/>
      <dgm:spPr/>
      <dgm:t>
        <a:bodyPr/>
        <a:lstStyle/>
        <a:p>
          <a:endParaRPr lang="en-US"/>
        </a:p>
      </dgm:t>
    </dgm:pt>
    <dgm:pt modelId="{EB104629-8453-425E-A8FA-69BC189A9127}" type="pres">
      <dgm:prSet presAssocID="{375BB50D-B153-4F69-B520-51E49F997782}" presName="diagram" presStyleCnt="0">
        <dgm:presLayoutVars>
          <dgm:dir/>
          <dgm:resizeHandles val="exact"/>
        </dgm:presLayoutVars>
      </dgm:prSet>
      <dgm:spPr/>
    </dgm:pt>
    <dgm:pt modelId="{C7C0DE01-C607-423D-8BC2-378FB49EAF16}" type="pres">
      <dgm:prSet presAssocID="{0A06BA04-73DB-47DD-A161-F218C098F524}" presName="node" presStyleLbl="node1" presStyleIdx="0" presStyleCnt="6">
        <dgm:presLayoutVars>
          <dgm:bulletEnabled val="1"/>
        </dgm:presLayoutVars>
      </dgm:prSet>
      <dgm:spPr/>
    </dgm:pt>
    <dgm:pt modelId="{4532F9A0-D4AB-4EDF-846B-6A720037028A}" type="pres">
      <dgm:prSet presAssocID="{9EE0F396-4B99-4890-B550-69A94F5ACB99}" presName="sibTrans" presStyleCnt="0"/>
      <dgm:spPr/>
    </dgm:pt>
    <dgm:pt modelId="{BAC2EE4F-3B69-4DFE-8485-467DB0AA0CF3}" type="pres">
      <dgm:prSet presAssocID="{D92E875A-7B39-4F7F-8B03-F977CACAB865}" presName="node" presStyleLbl="node1" presStyleIdx="1" presStyleCnt="6">
        <dgm:presLayoutVars>
          <dgm:bulletEnabled val="1"/>
        </dgm:presLayoutVars>
      </dgm:prSet>
      <dgm:spPr/>
    </dgm:pt>
    <dgm:pt modelId="{E868D362-35A3-46FB-8145-915FBB575F4B}" type="pres">
      <dgm:prSet presAssocID="{11051381-0F36-4E51-8C67-33670280217E}" presName="sibTrans" presStyleCnt="0"/>
      <dgm:spPr/>
    </dgm:pt>
    <dgm:pt modelId="{5D0B35C2-2DBB-4479-9F52-5C82F202B4F6}" type="pres">
      <dgm:prSet presAssocID="{A9BAAA2D-3C53-4F8F-BEA8-B7120D2BF90C}" presName="node" presStyleLbl="node1" presStyleIdx="2" presStyleCnt="6">
        <dgm:presLayoutVars>
          <dgm:bulletEnabled val="1"/>
        </dgm:presLayoutVars>
      </dgm:prSet>
      <dgm:spPr/>
    </dgm:pt>
    <dgm:pt modelId="{84EF796D-78C7-4C09-B7F4-4A85328BD135}" type="pres">
      <dgm:prSet presAssocID="{8D40C51C-4EE9-4F7D-A05A-AE2B8DAD5464}" presName="sibTrans" presStyleCnt="0"/>
      <dgm:spPr/>
    </dgm:pt>
    <dgm:pt modelId="{47AD153E-E14E-420C-AD90-8461FAEFE37C}" type="pres">
      <dgm:prSet presAssocID="{B6DE30F3-0274-495C-98AB-3D8DEF360C96}" presName="node" presStyleLbl="node1" presStyleIdx="3" presStyleCnt="6">
        <dgm:presLayoutVars>
          <dgm:bulletEnabled val="1"/>
        </dgm:presLayoutVars>
      </dgm:prSet>
      <dgm:spPr/>
    </dgm:pt>
    <dgm:pt modelId="{8E4D2C17-EEF3-4CEC-980A-1FA70A5346E6}" type="pres">
      <dgm:prSet presAssocID="{12BB3836-CD50-4F3B-A9AE-93F3C1BBEEE1}" presName="sibTrans" presStyleCnt="0"/>
      <dgm:spPr/>
    </dgm:pt>
    <dgm:pt modelId="{B5E6856F-B018-44B1-9E05-80EB8CE5A1E5}" type="pres">
      <dgm:prSet presAssocID="{1FC51133-25DD-46D7-B23C-C9FB02CCD21D}" presName="node" presStyleLbl="node1" presStyleIdx="4" presStyleCnt="6">
        <dgm:presLayoutVars>
          <dgm:bulletEnabled val="1"/>
        </dgm:presLayoutVars>
      </dgm:prSet>
      <dgm:spPr/>
    </dgm:pt>
    <dgm:pt modelId="{F9615E9C-AB7E-4BBB-8419-DB9A7B30CCA6}" type="pres">
      <dgm:prSet presAssocID="{3BFDA5FB-1B24-463A-A4B7-2EFD7FCEC5AC}" presName="sibTrans" presStyleCnt="0"/>
      <dgm:spPr/>
    </dgm:pt>
    <dgm:pt modelId="{4B485C9A-461F-45BF-88F0-8EE67B3F878E}" type="pres">
      <dgm:prSet presAssocID="{86A2B65D-F114-4E32-93CE-305F5C7CF759}" presName="node" presStyleLbl="node1" presStyleIdx="5" presStyleCnt="6">
        <dgm:presLayoutVars>
          <dgm:bulletEnabled val="1"/>
        </dgm:presLayoutVars>
      </dgm:prSet>
      <dgm:spPr/>
    </dgm:pt>
  </dgm:ptLst>
  <dgm:cxnLst>
    <dgm:cxn modelId="{A8663E64-5AEA-4C44-9286-70034193A063}" srcId="{375BB50D-B153-4F69-B520-51E49F997782}" destId="{86A2B65D-F114-4E32-93CE-305F5C7CF759}" srcOrd="5" destOrd="0" parTransId="{478D66B2-35B1-4357-AF96-B295E06C04DE}" sibTransId="{F08FADFA-6078-4FD1-9547-0EF27C8BDDC3}"/>
    <dgm:cxn modelId="{BABBAA45-612C-47F1-9C00-ED92E99E4E70}" srcId="{375BB50D-B153-4F69-B520-51E49F997782}" destId="{0A06BA04-73DB-47DD-A161-F218C098F524}" srcOrd="0" destOrd="0" parTransId="{54C639A3-08D7-4A74-BEC7-1E0F729F34F1}" sibTransId="{9EE0F396-4B99-4890-B550-69A94F5ACB99}"/>
    <dgm:cxn modelId="{253DEC65-4A78-4B3C-8E8E-BB1C0E223E31}" type="presOf" srcId="{B6DE30F3-0274-495C-98AB-3D8DEF360C96}" destId="{47AD153E-E14E-420C-AD90-8461FAEFE37C}" srcOrd="0" destOrd="0" presId="urn:microsoft.com/office/officeart/2005/8/layout/default"/>
    <dgm:cxn modelId="{D9254B77-0DEE-45F9-9E33-29D7DD2C40B6}" type="presOf" srcId="{0A06BA04-73DB-47DD-A161-F218C098F524}" destId="{C7C0DE01-C607-423D-8BC2-378FB49EAF16}" srcOrd="0" destOrd="0" presId="urn:microsoft.com/office/officeart/2005/8/layout/default"/>
    <dgm:cxn modelId="{33AD6E77-E5B3-4FD8-A49B-A92CB0F70A53}" srcId="{375BB50D-B153-4F69-B520-51E49F997782}" destId="{A9BAAA2D-3C53-4F8F-BEA8-B7120D2BF90C}" srcOrd="2" destOrd="0" parTransId="{B6E99BCE-DD83-4035-A03B-EDC9762A6BD9}" sibTransId="{8D40C51C-4EE9-4F7D-A05A-AE2B8DAD5464}"/>
    <dgm:cxn modelId="{A71EE5A4-519E-49FD-B019-87D3C28F4273}" type="presOf" srcId="{86A2B65D-F114-4E32-93CE-305F5C7CF759}" destId="{4B485C9A-461F-45BF-88F0-8EE67B3F878E}" srcOrd="0" destOrd="0" presId="urn:microsoft.com/office/officeart/2005/8/layout/default"/>
    <dgm:cxn modelId="{D5C418AB-B6A3-4BEF-96AC-EA33C6128392}" type="presOf" srcId="{1FC51133-25DD-46D7-B23C-C9FB02CCD21D}" destId="{B5E6856F-B018-44B1-9E05-80EB8CE5A1E5}" srcOrd="0" destOrd="0" presId="urn:microsoft.com/office/officeart/2005/8/layout/default"/>
    <dgm:cxn modelId="{DE16AAB0-489D-4069-925F-9D7B8821A2D2}" srcId="{375BB50D-B153-4F69-B520-51E49F997782}" destId="{1FC51133-25DD-46D7-B23C-C9FB02CCD21D}" srcOrd="4" destOrd="0" parTransId="{28672648-B158-4BFD-8C3E-0581CF73B20A}" sibTransId="{3BFDA5FB-1B24-463A-A4B7-2EFD7FCEC5AC}"/>
    <dgm:cxn modelId="{8C48EFC3-0C95-4ABB-8A83-B4A945CA0F98}" srcId="{375BB50D-B153-4F69-B520-51E49F997782}" destId="{B6DE30F3-0274-495C-98AB-3D8DEF360C96}" srcOrd="3" destOrd="0" parTransId="{FDCA4D97-9020-44D7-974D-8BEFFCCBFAC7}" sibTransId="{12BB3836-CD50-4F3B-A9AE-93F3C1BBEEE1}"/>
    <dgm:cxn modelId="{7D5CC5C6-3EA0-45D5-9118-DBA8FFE0421E}" type="presOf" srcId="{A9BAAA2D-3C53-4F8F-BEA8-B7120D2BF90C}" destId="{5D0B35C2-2DBB-4479-9F52-5C82F202B4F6}" srcOrd="0" destOrd="0" presId="urn:microsoft.com/office/officeart/2005/8/layout/default"/>
    <dgm:cxn modelId="{A58880CE-F7FC-4FE9-A553-871343865CB5}" type="presOf" srcId="{D92E875A-7B39-4F7F-8B03-F977CACAB865}" destId="{BAC2EE4F-3B69-4DFE-8485-467DB0AA0CF3}" srcOrd="0" destOrd="0" presId="urn:microsoft.com/office/officeart/2005/8/layout/default"/>
    <dgm:cxn modelId="{12A565CF-20C4-486A-B9C5-B46A846384D6}" srcId="{375BB50D-B153-4F69-B520-51E49F997782}" destId="{D92E875A-7B39-4F7F-8B03-F977CACAB865}" srcOrd="1" destOrd="0" parTransId="{085FEC8C-EFA3-4B77-ABBD-5542369E983D}" sibTransId="{11051381-0F36-4E51-8C67-33670280217E}"/>
    <dgm:cxn modelId="{4A693DEB-1C36-4A63-A3B6-46959950CE8E}" type="presOf" srcId="{375BB50D-B153-4F69-B520-51E49F997782}" destId="{EB104629-8453-425E-A8FA-69BC189A9127}" srcOrd="0" destOrd="0" presId="urn:microsoft.com/office/officeart/2005/8/layout/default"/>
    <dgm:cxn modelId="{91E30D93-EA6F-44A6-A415-FA5B8E663310}" type="presParOf" srcId="{EB104629-8453-425E-A8FA-69BC189A9127}" destId="{C7C0DE01-C607-423D-8BC2-378FB49EAF16}" srcOrd="0" destOrd="0" presId="urn:microsoft.com/office/officeart/2005/8/layout/default"/>
    <dgm:cxn modelId="{EAD4AE0F-9BEF-4EB9-9317-A638CA86CC02}" type="presParOf" srcId="{EB104629-8453-425E-A8FA-69BC189A9127}" destId="{4532F9A0-D4AB-4EDF-846B-6A720037028A}" srcOrd="1" destOrd="0" presId="urn:microsoft.com/office/officeart/2005/8/layout/default"/>
    <dgm:cxn modelId="{FB936957-D0AC-44CD-A5A3-1EF24E441FEB}" type="presParOf" srcId="{EB104629-8453-425E-A8FA-69BC189A9127}" destId="{BAC2EE4F-3B69-4DFE-8485-467DB0AA0CF3}" srcOrd="2" destOrd="0" presId="urn:microsoft.com/office/officeart/2005/8/layout/default"/>
    <dgm:cxn modelId="{F4450799-9740-493E-9753-8F14C28F64C4}" type="presParOf" srcId="{EB104629-8453-425E-A8FA-69BC189A9127}" destId="{E868D362-35A3-46FB-8145-915FBB575F4B}" srcOrd="3" destOrd="0" presId="urn:microsoft.com/office/officeart/2005/8/layout/default"/>
    <dgm:cxn modelId="{FE607FDD-E1C9-40A6-870A-C909B7AAC1FE}" type="presParOf" srcId="{EB104629-8453-425E-A8FA-69BC189A9127}" destId="{5D0B35C2-2DBB-4479-9F52-5C82F202B4F6}" srcOrd="4" destOrd="0" presId="urn:microsoft.com/office/officeart/2005/8/layout/default"/>
    <dgm:cxn modelId="{5888FEA3-0E0F-46FF-993D-8675FB312A7B}" type="presParOf" srcId="{EB104629-8453-425E-A8FA-69BC189A9127}" destId="{84EF796D-78C7-4C09-B7F4-4A85328BD135}" srcOrd="5" destOrd="0" presId="urn:microsoft.com/office/officeart/2005/8/layout/default"/>
    <dgm:cxn modelId="{8050A286-C97C-4BD0-80FE-0AA9E390EF8E}" type="presParOf" srcId="{EB104629-8453-425E-A8FA-69BC189A9127}" destId="{47AD153E-E14E-420C-AD90-8461FAEFE37C}" srcOrd="6" destOrd="0" presId="urn:microsoft.com/office/officeart/2005/8/layout/default"/>
    <dgm:cxn modelId="{3BB72B10-4FC4-40F4-90F8-80AA0400E9F8}" type="presParOf" srcId="{EB104629-8453-425E-A8FA-69BC189A9127}" destId="{8E4D2C17-EEF3-4CEC-980A-1FA70A5346E6}" srcOrd="7" destOrd="0" presId="urn:microsoft.com/office/officeart/2005/8/layout/default"/>
    <dgm:cxn modelId="{18BF166D-F9B7-4A1A-9EFC-99A9C22B4942}" type="presParOf" srcId="{EB104629-8453-425E-A8FA-69BC189A9127}" destId="{B5E6856F-B018-44B1-9E05-80EB8CE5A1E5}" srcOrd="8" destOrd="0" presId="urn:microsoft.com/office/officeart/2005/8/layout/default"/>
    <dgm:cxn modelId="{EDF4E179-06C6-4331-A659-AA2023F33B42}" type="presParOf" srcId="{EB104629-8453-425E-A8FA-69BC189A9127}" destId="{F9615E9C-AB7E-4BBB-8419-DB9A7B30CCA6}" srcOrd="9" destOrd="0" presId="urn:microsoft.com/office/officeart/2005/8/layout/default"/>
    <dgm:cxn modelId="{6EFDB24C-CCE7-4E8B-A0B0-025C82D271A5}" type="presParOf" srcId="{EB104629-8453-425E-A8FA-69BC189A9127}" destId="{4B485C9A-461F-45BF-88F0-8EE67B3F878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A62FC6-4F95-443E-9031-F4FF118CD3C2}" type="doc">
      <dgm:prSet loTypeId="urn:microsoft.com/office/officeart/2018/2/layout/Icon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FCF5144-75A8-421C-AE44-5D4F47AD9A19}">
      <dgm:prSet/>
      <dgm:spPr/>
      <dgm:t>
        <a:bodyPr/>
        <a:lstStyle/>
        <a:p>
          <a:r>
            <a:rPr lang="fr-CA"/>
            <a:t>Éliminer</a:t>
          </a:r>
          <a:endParaRPr lang="en-US"/>
        </a:p>
      </dgm:t>
    </dgm:pt>
    <dgm:pt modelId="{0BD38508-79D3-4C49-9E48-515A2C349D93}" type="parTrans" cxnId="{E8B780E1-E909-4FD5-9293-23E6D83149F6}">
      <dgm:prSet/>
      <dgm:spPr/>
      <dgm:t>
        <a:bodyPr/>
        <a:lstStyle/>
        <a:p>
          <a:endParaRPr lang="en-US"/>
        </a:p>
      </dgm:t>
    </dgm:pt>
    <dgm:pt modelId="{BBA48AC0-3D5F-4163-916E-9754651C1AA0}" type="sibTrans" cxnId="{E8B780E1-E909-4FD5-9293-23E6D83149F6}">
      <dgm:prSet/>
      <dgm:spPr/>
      <dgm:t>
        <a:bodyPr/>
        <a:lstStyle/>
        <a:p>
          <a:endParaRPr lang="en-US"/>
        </a:p>
      </dgm:t>
    </dgm:pt>
    <dgm:pt modelId="{CCDBEBA8-1175-49F0-B733-B90DB13B4CE2}">
      <dgm:prSet/>
      <dgm:spPr/>
      <dgm:t>
        <a:bodyPr/>
        <a:lstStyle/>
        <a:p>
          <a:r>
            <a:rPr lang="fr-CA"/>
            <a:t>Se mouvoir et maintenir une bonne posture</a:t>
          </a:r>
          <a:endParaRPr lang="en-US"/>
        </a:p>
      </dgm:t>
    </dgm:pt>
    <dgm:pt modelId="{C53E6B16-B19C-4774-AF3C-DA5FF53E7040}" type="parTrans" cxnId="{419B3B53-9A1D-4E13-A7EC-2ABA7DF8E047}">
      <dgm:prSet/>
      <dgm:spPr/>
      <dgm:t>
        <a:bodyPr/>
        <a:lstStyle/>
        <a:p>
          <a:endParaRPr lang="en-US"/>
        </a:p>
      </dgm:t>
    </dgm:pt>
    <dgm:pt modelId="{23C7B4E9-5EC7-4DA2-A274-A122FDB42E22}" type="sibTrans" cxnId="{419B3B53-9A1D-4E13-A7EC-2ABA7DF8E047}">
      <dgm:prSet/>
      <dgm:spPr/>
      <dgm:t>
        <a:bodyPr/>
        <a:lstStyle/>
        <a:p>
          <a:endParaRPr lang="en-US"/>
        </a:p>
      </dgm:t>
    </dgm:pt>
    <dgm:pt modelId="{5C6907D6-B590-4D00-B476-DFFC1DF36161}">
      <dgm:prSet/>
      <dgm:spPr/>
      <dgm:t>
        <a:bodyPr/>
        <a:lstStyle/>
        <a:p>
          <a:r>
            <a:rPr lang="fr-CA"/>
            <a:t>Dormir et se reposer</a:t>
          </a:r>
          <a:endParaRPr lang="en-US"/>
        </a:p>
      </dgm:t>
    </dgm:pt>
    <dgm:pt modelId="{8AF01A64-38D5-4760-BE33-1ACE45009BF7}" type="parTrans" cxnId="{2D5E515B-C730-4039-A1AD-F605B50B3676}">
      <dgm:prSet/>
      <dgm:spPr/>
      <dgm:t>
        <a:bodyPr/>
        <a:lstStyle/>
        <a:p>
          <a:endParaRPr lang="en-US"/>
        </a:p>
      </dgm:t>
    </dgm:pt>
    <dgm:pt modelId="{A32385DF-1A70-4386-A9AD-91A4090306F8}" type="sibTrans" cxnId="{2D5E515B-C730-4039-A1AD-F605B50B3676}">
      <dgm:prSet/>
      <dgm:spPr/>
      <dgm:t>
        <a:bodyPr/>
        <a:lstStyle/>
        <a:p>
          <a:endParaRPr lang="en-US"/>
        </a:p>
      </dgm:t>
    </dgm:pt>
    <dgm:pt modelId="{83673E24-17F2-474D-BD6D-AAA4B30F83C1}">
      <dgm:prSet/>
      <dgm:spPr/>
      <dgm:t>
        <a:bodyPr/>
        <a:lstStyle/>
        <a:p>
          <a:r>
            <a:rPr lang="fr-CA"/>
            <a:t>Être propre et soigné, et protéger ses téguments</a:t>
          </a:r>
          <a:endParaRPr lang="en-US"/>
        </a:p>
      </dgm:t>
    </dgm:pt>
    <dgm:pt modelId="{86DDF5EC-857E-4362-B678-290E39471F0F}" type="parTrans" cxnId="{4FBD0ECD-009D-4895-BEA0-BF2BEC8EEE47}">
      <dgm:prSet/>
      <dgm:spPr/>
      <dgm:t>
        <a:bodyPr/>
        <a:lstStyle/>
        <a:p>
          <a:endParaRPr lang="en-US"/>
        </a:p>
      </dgm:t>
    </dgm:pt>
    <dgm:pt modelId="{79A8A811-0DBE-4A9C-A724-2F59FBD0D6A9}" type="sibTrans" cxnId="{4FBD0ECD-009D-4895-BEA0-BF2BEC8EEE47}">
      <dgm:prSet/>
      <dgm:spPr/>
      <dgm:t>
        <a:bodyPr/>
        <a:lstStyle/>
        <a:p>
          <a:endParaRPr lang="en-US"/>
        </a:p>
      </dgm:t>
    </dgm:pt>
    <dgm:pt modelId="{AD1D228D-6C9E-4289-85A7-EF5BE1E773D3}">
      <dgm:prSet/>
      <dgm:spPr/>
      <dgm:t>
        <a:bodyPr/>
        <a:lstStyle/>
        <a:p>
          <a:r>
            <a:rPr lang="fr-CA"/>
            <a:t>Communiquer avec ses semblables</a:t>
          </a:r>
          <a:endParaRPr lang="en-US"/>
        </a:p>
      </dgm:t>
    </dgm:pt>
    <dgm:pt modelId="{1792FC3D-7245-4CF1-8996-7DBC1D19A2F1}" type="parTrans" cxnId="{5856989A-3E55-45B1-944B-3EEB87F3B115}">
      <dgm:prSet/>
      <dgm:spPr/>
      <dgm:t>
        <a:bodyPr/>
        <a:lstStyle/>
        <a:p>
          <a:endParaRPr lang="en-US"/>
        </a:p>
      </dgm:t>
    </dgm:pt>
    <dgm:pt modelId="{7CD48E6F-932F-421B-A002-D6C2FD0FBAA7}" type="sibTrans" cxnId="{5856989A-3E55-45B1-944B-3EEB87F3B115}">
      <dgm:prSet/>
      <dgm:spPr/>
      <dgm:t>
        <a:bodyPr/>
        <a:lstStyle/>
        <a:p>
          <a:endParaRPr lang="en-US"/>
        </a:p>
      </dgm:t>
    </dgm:pt>
    <dgm:pt modelId="{18597B04-708A-402C-9833-AF49974A051D}" type="pres">
      <dgm:prSet presAssocID="{00A62FC6-4F95-443E-9031-F4FF118CD3C2}" presName="root" presStyleCnt="0">
        <dgm:presLayoutVars>
          <dgm:dir/>
          <dgm:resizeHandles val="exact"/>
        </dgm:presLayoutVars>
      </dgm:prSet>
      <dgm:spPr/>
    </dgm:pt>
    <dgm:pt modelId="{BD1AEDC3-9A99-4F30-ACF7-F22B55DCFBE1}" type="pres">
      <dgm:prSet presAssocID="{4FCF5144-75A8-421C-AE44-5D4F47AD9A19}" presName="compNode" presStyleCnt="0"/>
      <dgm:spPr/>
    </dgm:pt>
    <dgm:pt modelId="{357E800A-5E06-421B-9AC6-857AEB7313B4}" type="pres">
      <dgm:prSet presAssocID="{4FCF5144-75A8-421C-AE44-5D4F47AD9A1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éduire"/>
        </a:ext>
      </dgm:extLst>
    </dgm:pt>
    <dgm:pt modelId="{891E8C10-2218-4C92-BCE3-01D3A576E7A6}" type="pres">
      <dgm:prSet presAssocID="{4FCF5144-75A8-421C-AE44-5D4F47AD9A19}" presName="spaceRect" presStyleCnt="0"/>
      <dgm:spPr/>
    </dgm:pt>
    <dgm:pt modelId="{92943A56-03D1-4637-A0F4-9BB979FF5A6C}" type="pres">
      <dgm:prSet presAssocID="{4FCF5144-75A8-421C-AE44-5D4F47AD9A19}" presName="textRect" presStyleLbl="revTx" presStyleIdx="0" presStyleCnt="5">
        <dgm:presLayoutVars>
          <dgm:chMax val="1"/>
          <dgm:chPref val="1"/>
        </dgm:presLayoutVars>
      </dgm:prSet>
      <dgm:spPr/>
    </dgm:pt>
    <dgm:pt modelId="{EEEB66F6-F29B-4986-BA2B-8C5DA6DE4742}" type="pres">
      <dgm:prSet presAssocID="{BBA48AC0-3D5F-4163-916E-9754651C1AA0}" presName="sibTrans" presStyleCnt="0"/>
      <dgm:spPr/>
    </dgm:pt>
    <dgm:pt modelId="{95482EE3-8940-4B82-9002-98062161BE83}" type="pres">
      <dgm:prSet presAssocID="{CCDBEBA8-1175-49F0-B733-B90DB13B4CE2}" presName="compNode" presStyleCnt="0"/>
      <dgm:spPr/>
    </dgm:pt>
    <dgm:pt modelId="{B4FC9189-CDCB-4EF0-B853-C44E47B86C13}" type="pres">
      <dgm:prSet presAssocID="{CCDBEBA8-1175-49F0-B733-B90DB13B4CE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C1600580-5551-4A17-BAEB-B85438C2F543}" type="pres">
      <dgm:prSet presAssocID="{CCDBEBA8-1175-49F0-B733-B90DB13B4CE2}" presName="spaceRect" presStyleCnt="0"/>
      <dgm:spPr/>
    </dgm:pt>
    <dgm:pt modelId="{3A0AB46E-041E-4E7F-87D0-340D06F93463}" type="pres">
      <dgm:prSet presAssocID="{CCDBEBA8-1175-49F0-B733-B90DB13B4CE2}" presName="textRect" presStyleLbl="revTx" presStyleIdx="1" presStyleCnt="5">
        <dgm:presLayoutVars>
          <dgm:chMax val="1"/>
          <dgm:chPref val="1"/>
        </dgm:presLayoutVars>
      </dgm:prSet>
      <dgm:spPr/>
    </dgm:pt>
    <dgm:pt modelId="{DFC273B1-1D69-4719-A8C0-210A009B0DF6}" type="pres">
      <dgm:prSet presAssocID="{23C7B4E9-5EC7-4DA2-A274-A122FDB42E22}" presName="sibTrans" presStyleCnt="0"/>
      <dgm:spPr/>
    </dgm:pt>
    <dgm:pt modelId="{7F317B58-5005-4CAD-8397-055E272B00D0}" type="pres">
      <dgm:prSet presAssocID="{5C6907D6-B590-4D00-B476-DFFC1DF36161}" presName="compNode" presStyleCnt="0"/>
      <dgm:spPr/>
    </dgm:pt>
    <dgm:pt modelId="{41D4553F-8096-443A-B1BC-64A3BB87D541}" type="pres">
      <dgm:prSet presAssocID="{5C6907D6-B590-4D00-B476-DFFC1DF3616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rmir"/>
        </a:ext>
      </dgm:extLst>
    </dgm:pt>
    <dgm:pt modelId="{9669C537-BEA9-47DB-BC69-4D6CDB410C2A}" type="pres">
      <dgm:prSet presAssocID="{5C6907D6-B590-4D00-B476-DFFC1DF36161}" presName="spaceRect" presStyleCnt="0"/>
      <dgm:spPr/>
    </dgm:pt>
    <dgm:pt modelId="{FDA23B1F-2F8D-4684-948E-97B3D63B4921}" type="pres">
      <dgm:prSet presAssocID="{5C6907D6-B590-4D00-B476-DFFC1DF36161}" presName="textRect" presStyleLbl="revTx" presStyleIdx="2" presStyleCnt="5">
        <dgm:presLayoutVars>
          <dgm:chMax val="1"/>
          <dgm:chPref val="1"/>
        </dgm:presLayoutVars>
      </dgm:prSet>
      <dgm:spPr/>
    </dgm:pt>
    <dgm:pt modelId="{D5221F37-73BD-4B6D-9A3E-13004A51A441}" type="pres">
      <dgm:prSet presAssocID="{A32385DF-1A70-4386-A9AD-91A4090306F8}" presName="sibTrans" presStyleCnt="0"/>
      <dgm:spPr/>
    </dgm:pt>
    <dgm:pt modelId="{4F17322B-61E5-41C4-8D2D-420B2BEE9D9B}" type="pres">
      <dgm:prSet presAssocID="{83673E24-17F2-474D-BD6D-AAA4B30F83C1}" presName="compNode" presStyleCnt="0"/>
      <dgm:spPr/>
    </dgm:pt>
    <dgm:pt modelId="{D02A2B09-9854-4C58-8FF9-8E7947328C44}" type="pres">
      <dgm:prSet presAssocID="{83673E24-17F2-474D-BD6D-AAA4B30F83C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4D4EF261-ACAB-4D8A-BCA6-30B10591306C}" type="pres">
      <dgm:prSet presAssocID="{83673E24-17F2-474D-BD6D-AAA4B30F83C1}" presName="spaceRect" presStyleCnt="0"/>
      <dgm:spPr/>
    </dgm:pt>
    <dgm:pt modelId="{C0A539D9-178A-4068-B0E3-5B067DA6614B}" type="pres">
      <dgm:prSet presAssocID="{83673E24-17F2-474D-BD6D-AAA4B30F83C1}" presName="textRect" presStyleLbl="revTx" presStyleIdx="3" presStyleCnt="5">
        <dgm:presLayoutVars>
          <dgm:chMax val="1"/>
          <dgm:chPref val="1"/>
        </dgm:presLayoutVars>
      </dgm:prSet>
      <dgm:spPr/>
    </dgm:pt>
    <dgm:pt modelId="{DE44B7B5-CA9A-42BD-AB22-11CFD94C00F9}" type="pres">
      <dgm:prSet presAssocID="{79A8A811-0DBE-4A9C-A724-2F59FBD0D6A9}" presName="sibTrans" presStyleCnt="0"/>
      <dgm:spPr/>
    </dgm:pt>
    <dgm:pt modelId="{306D1114-32DE-477D-9855-C6889F2702B1}" type="pres">
      <dgm:prSet presAssocID="{AD1D228D-6C9E-4289-85A7-EF5BE1E773D3}" presName="compNode" presStyleCnt="0"/>
      <dgm:spPr/>
    </dgm:pt>
    <dgm:pt modelId="{0478E9B0-DF04-4C9E-8468-ACAD66FC4C16}" type="pres">
      <dgm:prSet presAssocID="{AD1D228D-6C9E-4289-85A7-EF5BE1E773D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8C938D3E-262C-4ECE-9256-CCE3FF194F27}" type="pres">
      <dgm:prSet presAssocID="{AD1D228D-6C9E-4289-85A7-EF5BE1E773D3}" presName="spaceRect" presStyleCnt="0"/>
      <dgm:spPr/>
    </dgm:pt>
    <dgm:pt modelId="{ADDC50F7-15AB-470D-8CC0-DDB18D221C8B}" type="pres">
      <dgm:prSet presAssocID="{AD1D228D-6C9E-4289-85A7-EF5BE1E773D3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D5E515B-C730-4039-A1AD-F605B50B3676}" srcId="{00A62FC6-4F95-443E-9031-F4FF118CD3C2}" destId="{5C6907D6-B590-4D00-B476-DFFC1DF36161}" srcOrd="2" destOrd="0" parTransId="{8AF01A64-38D5-4760-BE33-1ACE45009BF7}" sibTransId="{A32385DF-1A70-4386-A9AD-91A4090306F8}"/>
    <dgm:cxn modelId="{AB994143-28B1-4114-A5EC-760C17B9FA45}" type="presOf" srcId="{AD1D228D-6C9E-4289-85A7-EF5BE1E773D3}" destId="{ADDC50F7-15AB-470D-8CC0-DDB18D221C8B}" srcOrd="0" destOrd="0" presId="urn:microsoft.com/office/officeart/2018/2/layout/IconLabelList"/>
    <dgm:cxn modelId="{419B3B53-9A1D-4E13-A7EC-2ABA7DF8E047}" srcId="{00A62FC6-4F95-443E-9031-F4FF118CD3C2}" destId="{CCDBEBA8-1175-49F0-B733-B90DB13B4CE2}" srcOrd="1" destOrd="0" parTransId="{C53E6B16-B19C-4774-AF3C-DA5FF53E7040}" sibTransId="{23C7B4E9-5EC7-4DA2-A274-A122FDB42E22}"/>
    <dgm:cxn modelId="{5856989A-3E55-45B1-944B-3EEB87F3B115}" srcId="{00A62FC6-4F95-443E-9031-F4FF118CD3C2}" destId="{AD1D228D-6C9E-4289-85A7-EF5BE1E773D3}" srcOrd="4" destOrd="0" parTransId="{1792FC3D-7245-4CF1-8996-7DBC1D19A2F1}" sibTransId="{7CD48E6F-932F-421B-A002-D6C2FD0FBAA7}"/>
    <dgm:cxn modelId="{0DAB2AB9-1B6C-4A85-AA7A-75C394C63909}" type="presOf" srcId="{00A62FC6-4F95-443E-9031-F4FF118CD3C2}" destId="{18597B04-708A-402C-9833-AF49974A051D}" srcOrd="0" destOrd="0" presId="urn:microsoft.com/office/officeart/2018/2/layout/IconLabelList"/>
    <dgm:cxn modelId="{4FBD0ECD-009D-4895-BEA0-BF2BEC8EEE47}" srcId="{00A62FC6-4F95-443E-9031-F4FF118CD3C2}" destId="{83673E24-17F2-474D-BD6D-AAA4B30F83C1}" srcOrd="3" destOrd="0" parTransId="{86DDF5EC-857E-4362-B678-290E39471F0F}" sibTransId="{79A8A811-0DBE-4A9C-A724-2F59FBD0D6A9}"/>
    <dgm:cxn modelId="{4BAEABCD-A56F-40E3-B298-D6B1CA61E506}" type="presOf" srcId="{5C6907D6-B590-4D00-B476-DFFC1DF36161}" destId="{FDA23B1F-2F8D-4684-948E-97B3D63B4921}" srcOrd="0" destOrd="0" presId="urn:microsoft.com/office/officeart/2018/2/layout/IconLabelList"/>
    <dgm:cxn modelId="{4CE864DC-E4E9-45A6-B66F-509AF337638B}" type="presOf" srcId="{4FCF5144-75A8-421C-AE44-5D4F47AD9A19}" destId="{92943A56-03D1-4637-A0F4-9BB979FF5A6C}" srcOrd="0" destOrd="0" presId="urn:microsoft.com/office/officeart/2018/2/layout/IconLabelList"/>
    <dgm:cxn modelId="{E8B780E1-E909-4FD5-9293-23E6D83149F6}" srcId="{00A62FC6-4F95-443E-9031-F4FF118CD3C2}" destId="{4FCF5144-75A8-421C-AE44-5D4F47AD9A19}" srcOrd="0" destOrd="0" parTransId="{0BD38508-79D3-4C49-9E48-515A2C349D93}" sibTransId="{BBA48AC0-3D5F-4163-916E-9754651C1AA0}"/>
    <dgm:cxn modelId="{1B1314E7-E3AE-4B7E-979A-8AD250F25A78}" type="presOf" srcId="{CCDBEBA8-1175-49F0-B733-B90DB13B4CE2}" destId="{3A0AB46E-041E-4E7F-87D0-340D06F93463}" srcOrd="0" destOrd="0" presId="urn:microsoft.com/office/officeart/2018/2/layout/IconLabelList"/>
    <dgm:cxn modelId="{C33A4BF6-244B-4B5B-A350-4B76AEFA9BEA}" type="presOf" srcId="{83673E24-17F2-474D-BD6D-AAA4B30F83C1}" destId="{C0A539D9-178A-4068-B0E3-5B067DA6614B}" srcOrd="0" destOrd="0" presId="urn:microsoft.com/office/officeart/2018/2/layout/IconLabelList"/>
    <dgm:cxn modelId="{E226F577-6A1D-4833-B0B0-9BE5F4AAE665}" type="presParOf" srcId="{18597B04-708A-402C-9833-AF49974A051D}" destId="{BD1AEDC3-9A99-4F30-ACF7-F22B55DCFBE1}" srcOrd="0" destOrd="0" presId="urn:microsoft.com/office/officeart/2018/2/layout/IconLabelList"/>
    <dgm:cxn modelId="{5865BAD2-652E-4FF2-9C6F-151A1B1D7E4F}" type="presParOf" srcId="{BD1AEDC3-9A99-4F30-ACF7-F22B55DCFBE1}" destId="{357E800A-5E06-421B-9AC6-857AEB7313B4}" srcOrd="0" destOrd="0" presId="urn:microsoft.com/office/officeart/2018/2/layout/IconLabelList"/>
    <dgm:cxn modelId="{893122C9-5B25-4EEC-AAB7-9F685CF246E9}" type="presParOf" srcId="{BD1AEDC3-9A99-4F30-ACF7-F22B55DCFBE1}" destId="{891E8C10-2218-4C92-BCE3-01D3A576E7A6}" srcOrd="1" destOrd="0" presId="urn:microsoft.com/office/officeart/2018/2/layout/IconLabelList"/>
    <dgm:cxn modelId="{BEEC7D6D-DB0B-4E4E-B553-6A76556820B3}" type="presParOf" srcId="{BD1AEDC3-9A99-4F30-ACF7-F22B55DCFBE1}" destId="{92943A56-03D1-4637-A0F4-9BB979FF5A6C}" srcOrd="2" destOrd="0" presId="urn:microsoft.com/office/officeart/2018/2/layout/IconLabelList"/>
    <dgm:cxn modelId="{90E5C867-EF14-4423-BB07-BA5B0C568CB2}" type="presParOf" srcId="{18597B04-708A-402C-9833-AF49974A051D}" destId="{EEEB66F6-F29B-4986-BA2B-8C5DA6DE4742}" srcOrd="1" destOrd="0" presId="urn:microsoft.com/office/officeart/2018/2/layout/IconLabelList"/>
    <dgm:cxn modelId="{7CA0EE6B-1E5E-4F5A-89AA-9E937B823386}" type="presParOf" srcId="{18597B04-708A-402C-9833-AF49974A051D}" destId="{95482EE3-8940-4B82-9002-98062161BE83}" srcOrd="2" destOrd="0" presId="urn:microsoft.com/office/officeart/2018/2/layout/IconLabelList"/>
    <dgm:cxn modelId="{4285D08D-F545-450B-9ED1-A950E62D49B6}" type="presParOf" srcId="{95482EE3-8940-4B82-9002-98062161BE83}" destId="{B4FC9189-CDCB-4EF0-B853-C44E47B86C13}" srcOrd="0" destOrd="0" presId="urn:microsoft.com/office/officeart/2018/2/layout/IconLabelList"/>
    <dgm:cxn modelId="{B34E6321-0133-4C5A-B5C0-0AD8E8671FD5}" type="presParOf" srcId="{95482EE3-8940-4B82-9002-98062161BE83}" destId="{C1600580-5551-4A17-BAEB-B85438C2F543}" srcOrd="1" destOrd="0" presId="urn:microsoft.com/office/officeart/2018/2/layout/IconLabelList"/>
    <dgm:cxn modelId="{5E784D81-0034-4DA7-ACE5-B61412C11E9E}" type="presParOf" srcId="{95482EE3-8940-4B82-9002-98062161BE83}" destId="{3A0AB46E-041E-4E7F-87D0-340D06F93463}" srcOrd="2" destOrd="0" presId="urn:microsoft.com/office/officeart/2018/2/layout/IconLabelList"/>
    <dgm:cxn modelId="{FA8D9F62-0520-4DA8-A1B3-9B6174C57E0B}" type="presParOf" srcId="{18597B04-708A-402C-9833-AF49974A051D}" destId="{DFC273B1-1D69-4719-A8C0-210A009B0DF6}" srcOrd="3" destOrd="0" presId="urn:microsoft.com/office/officeart/2018/2/layout/IconLabelList"/>
    <dgm:cxn modelId="{E2604371-7EFC-493C-833F-30F1636DD29F}" type="presParOf" srcId="{18597B04-708A-402C-9833-AF49974A051D}" destId="{7F317B58-5005-4CAD-8397-055E272B00D0}" srcOrd="4" destOrd="0" presId="urn:microsoft.com/office/officeart/2018/2/layout/IconLabelList"/>
    <dgm:cxn modelId="{C570A89A-D664-4DEA-A87F-1DCE2AABC79E}" type="presParOf" srcId="{7F317B58-5005-4CAD-8397-055E272B00D0}" destId="{41D4553F-8096-443A-B1BC-64A3BB87D541}" srcOrd="0" destOrd="0" presId="urn:microsoft.com/office/officeart/2018/2/layout/IconLabelList"/>
    <dgm:cxn modelId="{456B50FD-88D4-4E9E-A63F-B98D8235D74C}" type="presParOf" srcId="{7F317B58-5005-4CAD-8397-055E272B00D0}" destId="{9669C537-BEA9-47DB-BC69-4D6CDB410C2A}" srcOrd="1" destOrd="0" presId="urn:microsoft.com/office/officeart/2018/2/layout/IconLabelList"/>
    <dgm:cxn modelId="{1F95796B-2E50-4A25-BFB6-D2254A9F73B6}" type="presParOf" srcId="{7F317B58-5005-4CAD-8397-055E272B00D0}" destId="{FDA23B1F-2F8D-4684-948E-97B3D63B4921}" srcOrd="2" destOrd="0" presId="urn:microsoft.com/office/officeart/2018/2/layout/IconLabelList"/>
    <dgm:cxn modelId="{F47CDA6A-0971-4718-ADC1-D26281D66819}" type="presParOf" srcId="{18597B04-708A-402C-9833-AF49974A051D}" destId="{D5221F37-73BD-4B6D-9A3E-13004A51A441}" srcOrd="5" destOrd="0" presId="urn:microsoft.com/office/officeart/2018/2/layout/IconLabelList"/>
    <dgm:cxn modelId="{1119C99A-AF39-4986-B6E9-39A80B832066}" type="presParOf" srcId="{18597B04-708A-402C-9833-AF49974A051D}" destId="{4F17322B-61E5-41C4-8D2D-420B2BEE9D9B}" srcOrd="6" destOrd="0" presId="urn:microsoft.com/office/officeart/2018/2/layout/IconLabelList"/>
    <dgm:cxn modelId="{4175D985-DEB5-49AD-A742-336DA8B4C349}" type="presParOf" srcId="{4F17322B-61E5-41C4-8D2D-420B2BEE9D9B}" destId="{D02A2B09-9854-4C58-8FF9-8E7947328C44}" srcOrd="0" destOrd="0" presId="urn:microsoft.com/office/officeart/2018/2/layout/IconLabelList"/>
    <dgm:cxn modelId="{2D1844E3-10C8-4F87-8F56-894BC4B3491D}" type="presParOf" srcId="{4F17322B-61E5-41C4-8D2D-420B2BEE9D9B}" destId="{4D4EF261-ACAB-4D8A-BCA6-30B10591306C}" srcOrd="1" destOrd="0" presId="urn:microsoft.com/office/officeart/2018/2/layout/IconLabelList"/>
    <dgm:cxn modelId="{F19019D9-C2EF-4916-8F56-89164611D5D5}" type="presParOf" srcId="{4F17322B-61E5-41C4-8D2D-420B2BEE9D9B}" destId="{C0A539D9-178A-4068-B0E3-5B067DA6614B}" srcOrd="2" destOrd="0" presId="urn:microsoft.com/office/officeart/2018/2/layout/IconLabelList"/>
    <dgm:cxn modelId="{8972E0D4-4DFE-4D8E-92B4-99AABFA1B6CE}" type="presParOf" srcId="{18597B04-708A-402C-9833-AF49974A051D}" destId="{DE44B7B5-CA9A-42BD-AB22-11CFD94C00F9}" srcOrd="7" destOrd="0" presId="urn:microsoft.com/office/officeart/2018/2/layout/IconLabelList"/>
    <dgm:cxn modelId="{3A1E43E1-4FC6-4E43-9A16-BFABFDB32DDF}" type="presParOf" srcId="{18597B04-708A-402C-9833-AF49974A051D}" destId="{306D1114-32DE-477D-9855-C6889F2702B1}" srcOrd="8" destOrd="0" presId="urn:microsoft.com/office/officeart/2018/2/layout/IconLabelList"/>
    <dgm:cxn modelId="{E9E8B128-1977-4DC9-B3C0-64DC65412A3D}" type="presParOf" srcId="{306D1114-32DE-477D-9855-C6889F2702B1}" destId="{0478E9B0-DF04-4C9E-8468-ACAD66FC4C16}" srcOrd="0" destOrd="0" presId="urn:microsoft.com/office/officeart/2018/2/layout/IconLabelList"/>
    <dgm:cxn modelId="{5435F424-9147-4FD9-B30E-CFFEA24B43AF}" type="presParOf" srcId="{306D1114-32DE-477D-9855-C6889F2702B1}" destId="{8C938D3E-262C-4ECE-9256-CCE3FF194F27}" srcOrd="1" destOrd="0" presId="urn:microsoft.com/office/officeart/2018/2/layout/IconLabelList"/>
    <dgm:cxn modelId="{1D398C2C-3CB8-484F-93FC-6FC5066D657D}" type="presParOf" srcId="{306D1114-32DE-477D-9855-C6889F2702B1}" destId="{ADDC50F7-15AB-470D-8CC0-DDB18D221C8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BF8DD-0792-4CF3-AD63-5AA4B35AC558}">
      <dsp:nvSpPr>
        <dsp:cNvPr id="0" name=""/>
        <dsp:cNvSpPr/>
      </dsp:nvSpPr>
      <dsp:spPr>
        <a:xfrm>
          <a:off x="0" y="75042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 dirty="0"/>
            <a:t>À jeun ou non</a:t>
          </a:r>
          <a:endParaRPr lang="en-US" sz="1900" kern="1200" dirty="0"/>
        </a:p>
      </dsp:txBody>
      <dsp:txXfrm>
        <a:off x="22246" y="772671"/>
        <a:ext cx="10471108" cy="411223"/>
      </dsp:txXfrm>
    </dsp:sp>
    <dsp:sp modelId="{0AF10E17-5A2F-4765-87F3-F4B0B1957D58}">
      <dsp:nvSpPr>
        <dsp:cNvPr id="0" name=""/>
        <dsp:cNvSpPr/>
      </dsp:nvSpPr>
      <dsp:spPr>
        <a:xfrm>
          <a:off x="0" y="1260860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 dirty="0"/>
            <a:t>Bon tubes pour le prélèvements sanguins et qté suffisante</a:t>
          </a:r>
          <a:endParaRPr lang="en-US" sz="1900" kern="1200" dirty="0"/>
        </a:p>
      </dsp:txBody>
      <dsp:txXfrm>
        <a:off x="22246" y="1283106"/>
        <a:ext cx="10471108" cy="411223"/>
      </dsp:txXfrm>
    </dsp:sp>
    <dsp:sp modelId="{8EE68AEE-F0F1-44E8-8C94-E665BB57469A}">
      <dsp:nvSpPr>
        <dsp:cNvPr id="0" name=""/>
        <dsp:cNvSpPr/>
      </dsp:nvSpPr>
      <dsp:spPr>
        <a:xfrm>
          <a:off x="0" y="177129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 dirty="0"/>
            <a:t>Bon calibre de sonde et quantité suffisante d’urine pour le prélèvement</a:t>
          </a:r>
          <a:endParaRPr lang="en-US" sz="1900" kern="1200" dirty="0"/>
        </a:p>
      </dsp:txBody>
      <dsp:txXfrm>
        <a:off x="22246" y="1793541"/>
        <a:ext cx="10471108" cy="411223"/>
      </dsp:txXfrm>
    </dsp:sp>
    <dsp:sp modelId="{AA653E9F-15C6-4C18-8DA9-DCBE9A6E5303}">
      <dsp:nvSpPr>
        <dsp:cNvPr id="0" name=""/>
        <dsp:cNvSpPr/>
      </dsp:nvSpPr>
      <dsp:spPr>
        <a:xfrm>
          <a:off x="0" y="2281730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Suivre le protocole concernant les prélèvements urinaires, sécrétions vaginales et de sperme</a:t>
          </a:r>
          <a:endParaRPr lang="en-US" sz="1900" kern="1200"/>
        </a:p>
      </dsp:txBody>
      <dsp:txXfrm>
        <a:off x="22246" y="2303976"/>
        <a:ext cx="10471108" cy="411223"/>
      </dsp:txXfrm>
    </dsp:sp>
    <dsp:sp modelId="{AD149E43-3531-4428-89FC-5F081847CB0E}">
      <dsp:nvSpPr>
        <dsp:cNvPr id="0" name=""/>
        <dsp:cNvSpPr/>
      </dsp:nvSpPr>
      <dsp:spPr>
        <a:xfrm>
          <a:off x="0" y="279216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 dirty="0"/>
            <a:t>Bien identifié le patient et les prélèvements</a:t>
          </a:r>
          <a:endParaRPr lang="en-US" sz="1900" kern="1200" dirty="0"/>
        </a:p>
      </dsp:txBody>
      <dsp:txXfrm>
        <a:off x="22246" y="2814411"/>
        <a:ext cx="10471108" cy="411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AE1BD-BED9-440D-A26E-9BA194C56541}">
      <dsp:nvSpPr>
        <dsp:cNvPr id="0" name=""/>
        <dsp:cNvSpPr/>
      </dsp:nvSpPr>
      <dsp:spPr>
        <a:xfrm>
          <a:off x="336827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Mammographie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Radiographie</a:t>
          </a:r>
          <a:endParaRPr lang="en-US" sz="2000" kern="1200" dirty="0"/>
        </a:p>
      </dsp:txBody>
      <dsp:txXfrm>
        <a:off x="336827" y="8"/>
        <a:ext cx="3075607" cy="1845364"/>
      </dsp:txXfrm>
    </dsp:sp>
    <dsp:sp modelId="{D96D9F34-44BE-4E85-8AF3-557273204C59}">
      <dsp:nvSpPr>
        <dsp:cNvPr id="0" name=""/>
        <dsp:cNvSpPr/>
      </dsp:nvSpPr>
      <dsp:spPr>
        <a:xfrm>
          <a:off x="3719996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Échographie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Pyélographie</a:t>
          </a:r>
          <a:endParaRPr lang="en-US" sz="2000" kern="1200" dirty="0"/>
        </a:p>
      </dsp:txBody>
      <dsp:txXfrm>
        <a:off x="3719996" y="8"/>
        <a:ext cx="3075607" cy="1845364"/>
      </dsp:txXfrm>
    </dsp:sp>
    <dsp:sp modelId="{5ECB7102-3C1A-4CE4-AAF8-5336FA2EF485}">
      <dsp:nvSpPr>
        <dsp:cNvPr id="0" name=""/>
        <dsp:cNvSpPr/>
      </dsp:nvSpPr>
      <dsp:spPr>
        <a:xfrm>
          <a:off x="7103164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Tomodensitométrie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Scintigraphie</a:t>
          </a:r>
          <a:endParaRPr lang="en-US" sz="2000" kern="1200" dirty="0"/>
        </a:p>
      </dsp:txBody>
      <dsp:txXfrm>
        <a:off x="7103164" y="8"/>
        <a:ext cx="3075607" cy="1845364"/>
      </dsp:txXfrm>
    </dsp:sp>
    <dsp:sp modelId="{9A5A8C89-6DAD-4D80-9970-C8FD7F49C0A6}">
      <dsp:nvSpPr>
        <dsp:cNvPr id="0" name=""/>
        <dsp:cNvSpPr/>
      </dsp:nvSpPr>
      <dsp:spPr>
        <a:xfrm>
          <a:off x="336827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Résonance magnétique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Angiographie</a:t>
          </a:r>
          <a:endParaRPr lang="en-US" sz="2000" kern="1200" dirty="0"/>
        </a:p>
      </dsp:txBody>
      <dsp:txXfrm>
        <a:off x="336827" y="2152933"/>
        <a:ext cx="3075607" cy="1845364"/>
      </dsp:txXfrm>
    </dsp:sp>
    <dsp:sp modelId="{CA3AEDF1-7D82-4C2F-8028-8CF91A311D4A}">
      <dsp:nvSpPr>
        <dsp:cNvPr id="0" name=""/>
        <dsp:cNvSpPr/>
      </dsp:nvSpPr>
      <dsp:spPr>
        <a:xfrm>
          <a:off x="3719996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Hystérosalpingographie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Cystographie</a:t>
          </a:r>
          <a:endParaRPr lang="en-US" sz="2000" kern="1200" dirty="0"/>
        </a:p>
      </dsp:txBody>
      <dsp:txXfrm>
        <a:off x="3719996" y="2152933"/>
        <a:ext cx="3075607" cy="1845364"/>
      </dsp:txXfrm>
    </dsp:sp>
    <dsp:sp modelId="{BC5BF17F-B04A-472F-BEAC-80F4340EB4DD}">
      <dsp:nvSpPr>
        <dsp:cNvPr id="0" name=""/>
        <dsp:cNvSpPr/>
      </dsp:nvSpPr>
      <dsp:spPr>
        <a:xfrm>
          <a:off x="7103164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Biopsie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Scan</a:t>
          </a:r>
          <a:endParaRPr lang="en-US" sz="2000" kern="1200" dirty="0"/>
        </a:p>
      </dsp:txBody>
      <dsp:txXfrm>
        <a:off x="7103164" y="2152933"/>
        <a:ext cx="3075607" cy="1845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0DE01-C607-423D-8BC2-378FB49EAF16}">
      <dsp:nvSpPr>
        <dsp:cNvPr id="0" name=""/>
        <dsp:cNvSpPr/>
      </dsp:nvSpPr>
      <dsp:spPr>
        <a:xfrm>
          <a:off x="336827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Tension prémenstruelle</a:t>
          </a:r>
          <a:endParaRPr lang="en-US" sz="2700" kern="1200"/>
        </a:p>
      </dsp:txBody>
      <dsp:txXfrm>
        <a:off x="336827" y="8"/>
        <a:ext cx="3075607" cy="1845364"/>
      </dsp:txXfrm>
    </dsp:sp>
    <dsp:sp modelId="{BAC2EE4F-3B69-4DFE-8485-467DB0AA0CF3}">
      <dsp:nvSpPr>
        <dsp:cNvPr id="0" name=""/>
        <dsp:cNvSpPr/>
      </dsp:nvSpPr>
      <dsp:spPr>
        <a:xfrm>
          <a:off x="3719996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Dysménorrhée</a:t>
          </a:r>
          <a:endParaRPr lang="en-US" sz="2700" kern="1200"/>
        </a:p>
      </dsp:txBody>
      <dsp:txXfrm>
        <a:off x="3719996" y="8"/>
        <a:ext cx="3075607" cy="1845364"/>
      </dsp:txXfrm>
    </dsp:sp>
    <dsp:sp modelId="{5D0B35C2-2DBB-4479-9F52-5C82F202B4F6}">
      <dsp:nvSpPr>
        <dsp:cNvPr id="0" name=""/>
        <dsp:cNvSpPr/>
      </dsp:nvSpPr>
      <dsp:spPr>
        <a:xfrm>
          <a:off x="7103164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L’aménorrhée</a:t>
          </a:r>
          <a:endParaRPr lang="en-US" sz="2700" kern="1200" dirty="0"/>
        </a:p>
      </dsp:txBody>
      <dsp:txXfrm>
        <a:off x="7103164" y="8"/>
        <a:ext cx="3075607" cy="1845364"/>
      </dsp:txXfrm>
    </dsp:sp>
    <dsp:sp modelId="{47AD153E-E14E-420C-AD90-8461FAEFE37C}">
      <dsp:nvSpPr>
        <dsp:cNvPr id="0" name=""/>
        <dsp:cNvSpPr/>
      </dsp:nvSpPr>
      <dsp:spPr>
        <a:xfrm>
          <a:off x="336827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Ménorragie</a:t>
          </a:r>
          <a:endParaRPr lang="en-US" sz="2700" kern="1200"/>
        </a:p>
      </dsp:txBody>
      <dsp:txXfrm>
        <a:off x="336827" y="2152933"/>
        <a:ext cx="3075607" cy="1845364"/>
      </dsp:txXfrm>
    </dsp:sp>
    <dsp:sp modelId="{B5E6856F-B018-44B1-9E05-80EB8CE5A1E5}">
      <dsp:nvSpPr>
        <dsp:cNvPr id="0" name=""/>
        <dsp:cNvSpPr/>
      </dsp:nvSpPr>
      <dsp:spPr>
        <a:xfrm>
          <a:off x="3719996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Ménométrorragie</a:t>
          </a:r>
          <a:endParaRPr lang="en-US" sz="2700" kern="1200"/>
        </a:p>
      </dsp:txBody>
      <dsp:txXfrm>
        <a:off x="3719996" y="2152933"/>
        <a:ext cx="3075607" cy="1845364"/>
      </dsp:txXfrm>
    </dsp:sp>
    <dsp:sp modelId="{4B485C9A-461F-45BF-88F0-8EE67B3F878E}">
      <dsp:nvSpPr>
        <dsp:cNvPr id="0" name=""/>
        <dsp:cNvSpPr/>
      </dsp:nvSpPr>
      <dsp:spPr>
        <a:xfrm>
          <a:off x="7103164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métrorragie</a:t>
          </a:r>
          <a:endParaRPr lang="en-US" sz="2700" kern="1200"/>
        </a:p>
      </dsp:txBody>
      <dsp:txXfrm>
        <a:off x="7103164" y="2152933"/>
        <a:ext cx="3075607" cy="1845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E800A-5E06-421B-9AC6-857AEB7313B4}">
      <dsp:nvSpPr>
        <dsp:cNvPr id="0" name=""/>
        <dsp:cNvSpPr/>
      </dsp:nvSpPr>
      <dsp:spPr>
        <a:xfrm>
          <a:off x="62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43A56-03D1-4637-A0F4-9BB979FF5A6C}">
      <dsp:nvSpPr>
        <dsp:cNvPr id="0" name=""/>
        <dsp:cNvSpPr/>
      </dsp:nvSpPr>
      <dsp:spPr>
        <a:xfrm>
          <a:off x="12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Éliminer</a:t>
          </a:r>
          <a:endParaRPr lang="en-US" sz="1600" kern="1200"/>
        </a:p>
      </dsp:txBody>
      <dsp:txXfrm>
        <a:off x="127800" y="2179212"/>
        <a:ext cx="1800000" cy="720000"/>
      </dsp:txXfrm>
    </dsp:sp>
    <dsp:sp modelId="{B4FC9189-CDCB-4EF0-B853-C44E47B86C13}">
      <dsp:nvSpPr>
        <dsp:cNvPr id="0" name=""/>
        <dsp:cNvSpPr/>
      </dsp:nvSpPr>
      <dsp:spPr>
        <a:xfrm>
          <a:off x="2737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AB46E-041E-4E7F-87D0-340D06F93463}">
      <dsp:nvSpPr>
        <dsp:cNvPr id="0" name=""/>
        <dsp:cNvSpPr/>
      </dsp:nvSpPr>
      <dsp:spPr>
        <a:xfrm>
          <a:off x="2242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Se mouvoir et maintenir une bonne posture</a:t>
          </a:r>
          <a:endParaRPr lang="en-US" sz="1600" kern="1200"/>
        </a:p>
      </dsp:txBody>
      <dsp:txXfrm>
        <a:off x="2242800" y="2179212"/>
        <a:ext cx="1800000" cy="720000"/>
      </dsp:txXfrm>
    </dsp:sp>
    <dsp:sp modelId="{41D4553F-8096-443A-B1BC-64A3BB87D541}">
      <dsp:nvSpPr>
        <dsp:cNvPr id="0" name=""/>
        <dsp:cNvSpPr/>
      </dsp:nvSpPr>
      <dsp:spPr>
        <a:xfrm>
          <a:off x="485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23B1F-2F8D-4684-948E-97B3D63B4921}">
      <dsp:nvSpPr>
        <dsp:cNvPr id="0" name=""/>
        <dsp:cNvSpPr/>
      </dsp:nvSpPr>
      <dsp:spPr>
        <a:xfrm>
          <a:off x="435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Dormir et se reposer</a:t>
          </a:r>
          <a:endParaRPr lang="en-US" sz="1600" kern="1200"/>
        </a:p>
      </dsp:txBody>
      <dsp:txXfrm>
        <a:off x="4357800" y="2179212"/>
        <a:ext cx="1800000" cy="720000"/>
      </dsp:txXfrm>
    </dsp:sp>
    <dsp:sp modelId="{D02A2B09-9854-4C58-8FF9-8E7947328C44}">
      <dsp:nvSpPr>
        <dsp:cNvPr id="0" name=""/>
        <dsp:cNvSpPr/>
      </dsp:nvSpPr>
      <dsp:spPr>
        <a:xfrm>
          <a:off x="6967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539D9-178A-4068-B0E3-5B067DA6614B}">
      <dsp:nvSpPr>
        <dsp:cNvPr id="0" name=""/>
        <dsp:cNvSpPr/>
      </dsp:nvSpPr>
      <dsp:spPr>
        <a:xfrm>
          <a:off x="6472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Être propre et soigné, et protéger ses téguments</a:t>
          </a:r>
          <a:endParaRPr lang="en-US" sz="1600" kern="1200"/>
        </a:p>
      </dsp:txBody>
      <dsp:txXfrm>
        <a:off x="6472800" y="2179212"/>
        <a:ext cx="1800000" cy="720000"/>
      </dsp:txXfrm>
    </dsp:sp>
    <dsp:sp modelId="{0478E9B0-DF04-4C9E-8468-ACAD66FC4C16}">
      <dsp:nvSpPr>
        <dsp:cNvPr id="0" name=""/>
        <dsp:cNvSpPr/>
      </dsp:nvSpPr>
      <dsp:spPr>
        <a:xfrm>
          <a:off x="908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C50F7-15AB-470D-8CC0-DDB18D221C8B}">
      <dsp:nvSpPr>
        <dsp:cNvPr id="0" name=""/>
        <dsp:cNvSpPr/>
      </dsp:nvSpPr>
      <dsp:spPr>
        <a:xfrm>
          <a:off x="858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Communiquer avec ses semblables</a:t>
          </a:r>
          <a:endParaRPr lang="en-US" sz="1600" kern="1200"/>
        </a:p>
      </dsp:txBody>
      <dsp:txXfrm>
        <a:off x="8587800" y="217921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A1EFF07-B5E2-443F-9F2C-CD82912C5BC5}" type="datetime1">
              <a:rPr lang="fr-FR" smtClean="0"/>
              <a:t>07/06/2024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13849-34E9-4E79-B289-A2572787FD62}" type="datetime1">
              <a:rPr lang="fr-FR" smtClean="0"/>
              <a:pPr/>
              <a:t>07/06/2024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07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 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17" name="Image 16" descr="Balise=Photo de client&#10;Rogner=1&#10;Aligner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20" name="Espace réservé du texte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fr-FR" sz="20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1/3/20XX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Exemple de texte de pied de page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fr-FR" noProof="0" smtClean="0">
                <a:solidFill>
                  <a:schemeClr val="tx2">
                    <a:alpha val="60000"/>
                  </a:schemeClr>
                </a:solidFill>
              </a:rPr>
              <a:pPr rtl="0"/>
              <a:t>‹N°›</a:t>
            </a:fld>
            <a:endParaRPr lang="fr-FR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Cadre 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9" name="Espace réservé de la date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24" name="Espace réservé d’image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5" name="Espace réservé d’image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6" name="Espace réservé d’image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30" name="Espace réservé du pied de page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31" name="Espace réservé du numéro de diapositive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ut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8" name="Forme libre : Forme 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9" name="Cadre 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>
              <a:solidFill>
                <a:schemeClr val="tx1"/>
              </a:solidFill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fr-FR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18" name="Espace réservé d’image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’image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ronologie de graphique de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 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13" name="Rectangle 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Cadre 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0" name="Espace réservé d’image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8" name="Espace réservé d’image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3" name="Espace réservé du texte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4" name="Espace réservé du texte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5" name="Espace réservé du texte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6" name="Espace réservé du texte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8" name="Espace réservé du texte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9" name="Espace réservé du texte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 colonnes (diapositive de comparais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 rtl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dre 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</a:rPr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107621760@N03/10668630046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E9A7C78-91FD-4B88-953D-5A4363761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 anchor="b" anchorCtr="0"/>
          <a:lstStyle/>
          <a:p>
            <a:r>
              <a:rPr lang="fr-FR" dirty="0"/>
              <a:t>Soins d’assistance généraux et </a:t>
            </a:r>
            <a:r>
              <a:rPr lang="fr-FR"/>
              <a:t>les besoins</a:t>
            </a:r>
            <a:br>
              <a:rPr lang="fr-FR" dirty="0"/>
            </a:br>
            <a:endParaRPr lang="fr-FR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AD04BED3-CF2E-4CAD-8CE8-ED3ED12AE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7175" y="3600450"/>
            <a:ext cx="9144000" cy="2451100"/>
          </a:xfrm>
        </p:spPr>
        <p:txBody>
          <a:bodyPr rtlCol="0"/>
          <a:lstStyle/>
          <a:p>
            <a:pPr rtl="0"/>
            <a:r>
              <a:rPr lang="fr-FR" dirty="0"/>
              <a:t>Rappelle-toi ….</a:t>
            </a:r>
          </a:p>
        </p:txBody>
      </p:sp>
    </p:spTree>
    <p:extLst>
      <p:ext uri="{BB962C8B-B14F-4D97-AF65-F5344CB8AC3E}">
        <p14:creationId xmlns:p14="http://schemas.microsoft.com/office/powerpoint/2010/main" val="70358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BEFA9-E93B-4A29-99AF-EE41F8EE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Besoins perturbés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4D6821-3B9D-4DDB-B849-65FABB04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3176C7-A976-483F-9A2D-AE2612A36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09E35F-E6ED-433B-A9A2-A06C92DC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10</a:t>
            </a:fld>
            <a:endParaRPr lang="fr-FR" noProof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au 6">
                <a:extLst>
                  <a:ext uri="{FF2B5EF4-FFF2-40B4-BE49-F238E27FC236}">
                    <a16:creationId xmlns:a16="http://schemas.microsoft.com/office/drawing/2014/main" id="{B9508FFB-ED7F-4516-9E41-E1BBB874E7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2461358"/>
                  </p:ext>
                </p:extLst>
              </p:nvPr>
            </p:nvGraphicFramePr>
            <p:xfrm>
              <a:off x="838201" y="712787"/>
              <a:ext cx="10515600" cy="2966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462669">
                      <a:extLst>
                        <a:ext uri="{9D8B030D-6E8A-4147-A177-3AD203B41FA5}">
                          <a16:colId xmlns:a16="http://schemas.microsoft.com/office/drawing/2014/main" val="2984943926"/>
                        </a:ext>
                      </a:extLst>
                    </a:gridCol>
                    <a:gridCol w="6052931">
                      <a:extLst>
                        <a:ext uri="{9D8B030D-6E8A-4147-A177-3AD203B41FA5}">
                          <a16:colId xmlns:a16="http://schemas.microsoft.com/office/drawing/2014/main" val="26152906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CA" dirty="0"/>
                            <a:t>Besoins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CA" dirty="0"/>
                            <a:t>Problèmes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340097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Boire et manger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N – V – Hydratation insuffisantes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962221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Éliminer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C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↓</m:t>
                              </m:r>
                              <m:r>
                                <a:rPr lang="fr-C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fr-CA" dirty="0"/>
                            <a:t>urine – Dommages des voies urinaires - Dlr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83497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Se mouvoir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Fatigue - Œdème - Étourdissement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98197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Dormir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Fatigue intense – T - Dlr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02275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Maintenir une 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Hyperthermie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02999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Être propre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Incontinence – Plaie – Prurit – Diff avec ses AVQ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876161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Éviter les dangers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État de conscience altéré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690184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au 6">
                <a:extLst>
                  <a:ext uri="{FF2B5EF4-FFF2-40B4-BE49-F238E27FC236}">
                    <a16:creationId xmlns:a16="http://schemas.microsoft.com/office/drawing/2014/main" id="{B9508FFB-ED7F-4516-9E41-E1BBB874E7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2461358"/>
                  </p:ext>
                </p:extLst>
              </p:nvPr>
            </p:nvGraphicFramePr>
            <p:xfrm>
              <a:off x="838201" y="712787"/>
              <a:ext cx="10515600" cy="2966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462669">
                      <a:extLst>
                        <a:ext uri="{9D8B030D-6E8A-4147-A177-3AD203B41FA5}">
                          <a16:colId xmlns:a16="http://schemas.microsoft.com/office/drawing/2014/main" val="2984943926"/>
                        </a:ext>
                      </a:extLst>
                    </a:gridCol>
                    <a:gridCol w="6052931">
                      <a:extLst>
                        <a:ext uri="{9D8B030D-6E8A-4147-A177-3AD203B41FA5}">
                          <a16:colId xmlns:a16="http://schemas.microsoft.com/office/drawing/2014/main" val="26152906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CA" dirty="0"/>
                            <a:t>Besoins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CA" dirty="0"/>
                            <a:t>Problèmes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340097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Boire et manger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N – V – Hydratation insuffisantes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962221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Éliminer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73742" t="-206557" r="-402" b="-5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83497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Se mouvoir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Fatigue - Œdème - Étourdissement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98197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Dormir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Fatigue intense – T - Dlr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02275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Maintenir une 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Hyperthermie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02999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Être propre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Incontinence – Plaie – Prurit – Diff avec ses AVQ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876161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Éviter les dangers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CA" dirty="0"/>
                            <a:t>État de conscience altéré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6901842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0AD255C6-7783-4287-93B2-9CE281F0E7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778209"/>
              </p:ext>
            </p:extLst>
          </p:nvPr>
        </p:nvGraphicFramePr>
        <p:xfrm>
          <a:off x="838200" y="3711257"/>
          <a:ext cx="1051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2669">
                  <a:extLst>
                    <a:ext uri="{9D8B030D-6E8A-4147-A177-3AD203B41FA5}">
                      <a16:colId xmlns:a16="http://schemas.microsoft.com/office/drawing/2014/main" val="2639279186"/>
                    </a:ext>
                  </a:extLst>
                </a:gridCol>
                <a:gridCol w="6052931">
                  <a:extLst>
                    <a:ext uri="{9D8B030D-6E8A-4147-A177-3AD203B41FA5}">
                      <a16:colId xmlns:a16="http://schemas.microsoft.com/office/drawing/2014/main" val="1992902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Communiquer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Stress – Peur de l’incontinence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03798"/>
                  </a:ext>
                </a:extLst>
              </a:tr>
            </a:tbl>
          </a:graphicData>
        </a:graphic>
      </p:graphicFrame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F3B85B5C-AD8D-4318-92DC-4DBDA8C0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88319"/>
              </p:ext>
            </p:extLst>
          </p:nvPr>
        </p:nvGraphicFramePr>
        <p:xfrm>
          <a:off x="838199" y="4482306"/>
          <a:ext cx="105156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740">
                  <a:extLst>
                    <a:ext uri="{9D8B030D-6E8A-4147-A177-3AD203B41FA5}">
                      <a16:colId xmlns:a16="http://schemas.microsoft.com/office/drawing/2014/main" val="1412165628"/>
                    </a:ext>
                  </a:extLst>
                </a:gridCol>
                <a:gridCol w="8676860">
                  <a:extLst>
                    <a:ext uri="{9D8B030D-6E8A-4147-A177-3AD203B41FA5}">
                      <a16:colId xmlns:a16="http://schemas.microsoft.com/office/drawing/2014/main" val="529122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Soins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083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EXEMPLE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Repos – Compresse tiède – Noter – Rassurer – Gants lors de soins – Hydrater – Respect de la diète – Surveiller le poids – Soins de la peau -  Filtrer les urines – Horaire de miction – Surveillance général – Chaise d’aisance – Encourager – Maintenir au sec – I/E – Exercices respiratoire 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05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21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0D6C2-8385-4169-9B25-B9B984C9F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Évaluation diagnostique</a:t>
            </a:r>
            <a:endParaRPr lang="fr-CA" sz="1800" dirty="0"/>
          </a:p>
        </p:txBody>
      </p:sp>
      <p:pic>
        <p:nvPicPr>
          <p:cNvPr id="11" name="Image 10" descr="Une image contenant jauge, périphérique&#10;&#10;Description générée automatiquement">
            <a:extLst>
              <a:ext uri="{FF2B5EF4-FFF2-40B4-BE49-F238E27FC236}">
                <a16:creationId xmlns:a16="http://schemas.microsoft.com/office/drawing/2014/main" id="{16289B9B-A4F8-4DEC-9684-8AFD1F30E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1122" y="2057400"/>
            <a:ext cx="3197660" cy="2853912"/>
          </a:xfrm>
          <a:prstGeom prst="rect">
            <a:avLst/>
          </a:prstGeom>
          <a:noFill/>
        </p:spPr>
      </p:pic>
      <p:pic>
        <p:nvPicPr>
          <p:cNvPr id="9" name="Espace réservé pour une image  8" descr="Démarrer">
            <a:extLst>
              <a:ext uri="{FF2B5EF4-FFF2-40B4-BE49-F238E27FC236}">
                <a16:creationId xmlns:a16="http://schemas.microsoft.com/office/drawing/2014/main" id="{F832E1A3-2079-416B-A815-AF739BE945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333435" y="1831514"/>
            <a:ext cx="7020365" cy="4133188"/>
          </a:xfrm>
          <a:noFill/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739977-D880-4D4F-A581-E8877271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0DA30A-597B-4571-AF68-14FE63358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39DEE9-D8A6-4DAF-B2A0-34ECD576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541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4D6CCD-D8EA-49FA-955F-E4E9D3252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Analyses de laboratoire</a:t>
            </a:r>
            <a:endParaRPr lang="fr-CA" sz="2000" dirty="0"/>
          </a:p>
        </p:txBody>
      </p:sp>
      <p:pic>
        <p:nvPicPr>
          <p:cNvPr id="7" name="Espace réservé pour une image  8" descr="Démarrer">
            <a:extLst>
              <a:ext uri="{FF2B5EF4-FFF2-40B4-BE49-F238E27FC236}">
                <a16:creationId xmlns:a16="http://schemas.microsoft.com/office/drawing/2014/main" id="{F1A3EFB3-87E8-483B-84DC-1BD73D8D10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415" y="1680092"/>
            <a:ext cx="9636370" cy="4496871"/>
          </a:xfr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BBF243-2702-464F-8D36-ED144635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47E42B-D00D-4C21-A7E3-4534CBAA2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B8E457-8A30-448A-8BA3-A0307CD4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95721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CD1BD-AAD3-432D-8C97-2B87DF8D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sz="4400" dirty="0"/>
              <a:t>Responsabilités générales en tant qu’infirmière auxiliaire</a:t>
            </a:r>
            <a:endParaRPr lang="fr-CA" sz="1800" dirty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8FCCD2D8-BCE1-9025-1B88-E089B68C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A6789BD4-E248-FB29-5C64-1E1F5583D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A814467-E7AF-0BE7-9593-5D218F2B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4</a:t>
            </a:fld>
            <a:endParaRPr lang="fr-FR" noProof="0"/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E0ACB556-C6EE-FCFA-EB35-F98972E3C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573994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95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A4417-8134-4064-B5CC-1A9E2402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sz="4400" dirty="0"/>
              <a:t>Voir les moyens d’exploration médicale</a:t>
            </a:r>
            <a:endParaRPr lang="fr-CA" sz="1200" dirty="0"/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A49C6130-F947-6D44-E914-356585FC9B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225690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57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B5EC5-A829-4DEF-9FA6-B6F391430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Facteurs de risque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2DE90C-26EE-45AC-9C6C-129DD31AA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966" y="2178657"/>
            <a:ext cx="10515600" cy="3998306"/>
          </a:xfrm>
        </p:spPr>
        <p:txBody>
          <a:bodyPr>
            <a:normAutofit fontScale="85000" lnSpcReduction="10000"/>
          </a:bodyPr>
          <a:lstStyle/>
          <a:p>
            <a:r>
              <a:rPr lang="fr-CA"/>
              <a:t>Hérédité</a:t>
            </a:r>
          </a:p>
          <a:p>
            <a:r>
              <a:rPr lang="fr-CA"/>
              <a:t>Altérations hormonales</a:t>
            </a:r>
          </a:p>
          <a:p>
            <a:r>
              <a:rPr lang="fr-CA"/>
              <a:t>Altérations des systèmes cardiovasculaire et nerveux</a:t>
            </a:r>
          </a:p>
          <a:p>
            <a:r>
              <a:rPr lang="fr-CA"/>
              <a:t>Stress</a:t>
            </a:r>
          </a:p>
          <a:p>
            <a:r>
              <a:rPr lang="fr-CA"/>
              <a:t>Alimentation</a:t>
            </a:r>
          </a:p>
          <a:p>
            <a:r>
              <a:rPr lang="fr-CA"/>
              <a:t>Alcool</a:t>
            </a:r>
          </a:p>
          <a:p>
            <a:r>
              <a:rPr lang="fr-CA"/>
              <a:t>Relations sexuelles non protégées et infections à répétition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5641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0CE5A-3A4F-48F1-937C-30F777682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dirty="0"/>
              <a:t>Dysfonctionnement menstruel</a:t>
            </a:r>
          </a:p>
        </p:txBody>
      </p:sp>
      <p:graphicFrame>
        <p:nvGraphicFramePr>
          <p:cNvPr id="8" name="Espace réservé du contenu 2">
            <a:extLst>
              <a:ext uri="{FF2B5EF4-FFF2-40B4-BE49-F238E27FC236}">
                <a16:creationId xmlns:a16="http://schemas.microsoft.com/office/drawing/2014/main" id="{D793B9CB-36F1-C039-5849-D36B2909AA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151448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2995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251E9-BCEB-4401-94E0-BB1FE852C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dirty="0"/>
              <a:t>Soins infirmiers généraux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048E86-3519-4F3C-A689-B642028A76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994EE4-6020-433F-99EE-06135D22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E6612A-2A70-4F10-8527-2103541FE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8</a:t>
            </a:fld>
            <a:endParaRPr lang="fr-FR" noProof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1B777A8-3806-9C7A-0CC6-9AB15BF4E8DC}"/>
              </a:ext>
            </a:extLst>
          </p:cNvPr>
          <p:cNvSpPr txBox="1"/>
          <p:nvPr/>
        </p:nvSpPr>
        <p:spPr>
          <a:xfrm>
            <a:off x="1358347" y="2274838"/>
            <a:ext cx="94753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Le port de gants non stériles pour les soins de base afin de prévenir la contamination.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Expliquez les soins d'hygiène et les mesures  préventives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Évitez les produits parfumés pour la toilette des organes génitaux afin de prévenir les changements de 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Vérifiez la peau des organes génitaux en cas d'infection pour intervenir rapidement si irritation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Observez et Notez toute anomalie afin de suivre et déceler une complication pour intervenir rapidement.</a:t>
            </a:r>
          </a:p>
        </p:txBody>
      </p:sp>
    </p:spTree>
    <p:extLst>
      <p:ext uri="{BB962C8B-B14F-4D97-AF65-F5344CB8AC3E}">
        <p14:creationId xmlns:p14="http://schemas.microsoft.com/office/powerpoint/2010/main" val="273603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6CC09F-36B0-4CD5-9713-D3424D5B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dirty="0"/>
              <a:t>Principaux besoins perturbés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83667E-C3C9-45A9-BEC7-042D451E50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7FE863-179A-4632-8AAE-61DB6C65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009CE2-4F63-472C-9C33-5FD1CE7DB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9</a:t>
            </a:fld>
            <a:endParaRPr lang="fr-FR" noProof="0"/>
          </a:p>
        </p:txBody>
      </p:sp>
      <p:graphicFrame>
        <p:nvGraphicFramePr>
          <p:cNvPr id="10" name="Espace réservé du contenu 2">
            <a:extLst>
              <a:ext uri="{FF2B5EF4-FFF2-40B4-BE49-F238E27FC236}">
                <a16:creationId xmlns:a16="http://schemas.microsoft.com/office/drawing/2014/main" id="{BF72B677-3BD5-220A-0BE7-20B4DA9FAE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251555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339612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42_TF00537603_Win32" id="{48F5AD54-D9BE-47A5-9A26-1E33B0F691F6}" vid="{61D0192D-7D5A-494E-83CB-2D66521CDEA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{BE3E84C6-5C38-4AFC-97DC-4C8134FA538D}tf00537603_win32</Template>
  <TotalTime>965</TotalTime>
  <Words>397</Words>
  <Application>Microsoft Office PowerPoint</Application>
  <PresentationFormat>Grand écran</PresentationFormat>
  <Paragraphs>91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Avenir Next LT Pro</vt:lpstr>
      <vt:lpstr>Calibri</vt:lpstr>
      <vt:lpstr>Cambria Math</vt:lpstr>
      <vt:lpstr>Sabon Next LT</vt:lpstr>
      <vt:lpstr>Wingdings</vt:lpstr>
      <vt:lpstr>LuminousVTI</vt:lpstr>
      <vt:lpstr>Soins d’assistance généraux et les besoins </vt:lpstr>
      <vt:lpstr>Évaluation diagnostique</vt:lpstr>
      <vt:lpstr>Analyses de laboratoire</vt:lpstr>
      <vt:lpstr>Responsabilités générales en tant qu’infirmière auxiliaire</vt:lpstr>
      <vt:lpstr>Voir les moyens d’exploration médicale</vt:lpstr>
      <vt:lpstr>Facteurs de risque</vt:lpstr>
      <vt:lpstr>Dysfonctionnement menstruel</vt:lpstr>
      <vt:lpstr>Soins infirmiers généraux</vt:lpstr>
      <vt:lpstr>Principaux besoins perturbés</vt:lpstr>
      <vt:lpstr>Besoins perturbés</vt:lpstr>
    </vt:vector>
  </TitlesOfParts>
  <Company>CSSRDN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14</dc:title>
  <dc:creator>Petit, Anne-Gabrielle</dc:creator>
  <cp:lastModifiedBy>Di Mattia, Stephanie</cp:lastModifiedBy>
  <cp:revision>7</cp:revision>
  <dcterms:created xsi:type="dcterms:W3CDTF">2022-05-18T13:45:19Z</dcterms:created>
  <dcterms:modified xsi:type="dcterms:W3CDTF">2024-06-07T15:22:30Z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