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4" r:id="rId4"/>
  </p:sldMasterIdLst>
  <p:notesMasterIdLst>
    <p:notesMasterId r:id="rId14"/>
  </p:notesMasterIdLst>
  <p:handoutMasterIdLst>
    <p:handoutMasterId r:id="rId15"/>
  </p:handoutMasterIdLst>
  <p:sldIdLst>
    <p:sldId id="256" r:id="rId5"/>
    <p:sldId id="343" r:id="rId6"/>
    <p:sldId id="344" r:id="rId7"/>
    <p:sldId id="345" r:id="rId8"/>
    <p:sldId id="346" r:id="rId9"/>
    <p:sldId id="347" r:id="rId10"/>
    <p:sldId id="348" r:id="rId11"/>
    <p:sldId id="349" r:id="rId12"/>
    <p:sldId id="351" r:id="rId13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14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60B428-1D70-45ED-B2D3-AB83CA1DB5EA}" v="13" dt="2022-05-18T14:37:32.1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3725" autoAdjust="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91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10" Type="http://schemas.openxmlformats.org/officeDocument/2006/relationships/image" Target="../media/image15.svg"/><Relationship Id="rId4" Type="http://schemas.openxmlformats.org/officeDocument/2006/relationships/image" Target="../media/image9.svg"/><Relationship Id="rId9" Type="http://schemas.openxmlformats.org/officeDocument/2006/relationships/image" Target="../media/image14.pn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10" Type="http://schemas.openxmlformats.org/officeDocument/2006/relationships/image" Target="../media/image15.svg"/><Relationship Id="rId4" Type="http://schemas.openxmlformats.org/officeDocument/2006/relationships/image" Target="../media/image9.svg"/><Relationship Id="rId9" Type="http://schemas.openxmlformats.org/officeDocument/2006/relationships/image" Target="../media/image1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D3AF4A-4B54-4C7B-8863-A13210A2F860}" type="doc">
      <dgm:prSet loTypeId="urn:microsoft.com/office/officeart/2005/8/layout/vList2" loCatId="list" qsTypeId="urn:microsoft.com/office/officeart/2005/8/quickstyle/simple2" qsCatId="simple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4FD4F185-640C-4EBB-9831-F640AE9B6414}">
      <dgm:prSet/>
      <dgm:spPr/>
      <dgm:t>
        <a:bodyPr/>
        <a:lstStyle/>
        <a:p>
          <a:r>
            <a:rPr lang="fr-CA"/>
            <a:t>Si doit être à jeun</a:t>
          </a:r>
          <a:endParaRPr lang="en-US"/>
        </a:p>
      </dgm:t>
    </dgm:pt>
    <dgm:pt modelId="{12B1FACD-BF87-47DC-8B52-4209D2A23444}" type="parTrans" cxnId="{29D1CFAE-CD30-4D7F-A8F1-7A82C1EE7532}">
      <dgm:prSet/>
      <dgm:spPr/>
      <dgm:t>
        <a:bodyPr/>
        <a:lstStyle/>
        <a:p>
          <a:endParaRPr lang="en-US"/>
        </a:p>
      </dgm:t>
    </dgm:pt>
    <dgm:pt modelId="{F6BE3DF0-EB82-4716-BDFF-510D8D6F08FE}" type="sibTrans" cxnId="{29D1CFAE-CD30-4D7F-A8F1-7A82C1EE7532}">
      <dgm:prSet/>
      <dgm:spPr/>
      <dgm:t>
        <a:bodyPr/>
        <a:lstStyle/>
        <a:p>
          <a:endParaRPr lang="en-US"/>
        </a:p>
      </dgm:t>
    </dgm:pt>
    <dgm:pt modelId="{AED70EA7-FBCB-4CF0-912C-14B9A250BE57}">
      <dgm:prSet/>
      <dgm:spPr/>
      <dgm:t>
        <a:bodyPr/>
        <a:lstStyle/>
        <a:p>
          <a:r>
            <a:rPr lang="fr-CA"/>
            <a:t>Choisir le bon tubes pour le prélèvements sanguins</a:t>
          </a:r>
          <a:endParaRPr lang="en-US"/>
        </a:p>
      </dgm:t>
    </dgm:pt>
    <dgm:pt modelId="{CCBEE2F9-2FE9-440A-B343-3E4693C8CB11}" type="parTrans" cxnId="{B238125E-1C04-4F07-94FF-11F73239EEA8}">
      <dgm:prSet/>
      <dgm:spPr/>
      <dgm:t>
        <a:bodyPr/>
        <a:lstStyle/>
        <a:p>
          <a:endParaRPr lang="en-US"/>
        </a:p>
      </dgm:t>
    </dgm:pt>
    <dgm:pt modelId="{1A5139FC-86A1-492A-BAEC-4D6DDD280FF5}" type="sibTrans" cxnId="{B238125E-1C04-4F07-94FF-11F73239EEA8}">
      <dgm:prSet/>
      <dgm:spPr/>
      <dgm:t>
        <a:bodyPr/>
        <a:lstStyle/>
        <a:p>
          <a:endParaRPr lang="en-US"/>
        </a:p>
      </dgm:t>
    </dgm:pt>
    <dgm:pt modelId="{3E76AA37-50F7-4FD9-BA21-0AFCA85179CC}">
      <dgm:prSet/>
      <dgm:spPr/>
      <dgm:t>
        <a:bodyPr/>
        <a:lstStyle/>
        <a:p>
          <a:r>
            <a:rPr lang="fr-CA"/>
            <a:t>Quantité suffisante de sang</a:t>
          </a:r>
          <a:endParaRPr lang="en-US"/>
        </a:p>
      </dgm:t>
    </dgm:pt>
    <dgm:pt modelId="{846A069E-E4B3-488C-ABCF-CAF147EBC705}" type="parTrans" cxnId="{8D15FE4E-49F1-4D84-90B2-14BDD501E329}">
      <dgm:prSet/>
      <dgm:spPr/>
      <dgm:t>
        <a:bodyPr/>
        <a:lstStyle/>
        <a:p>
          <a:endParaRPr lang="en-US"/>
        </a:p>
      </dgm:t>
    </dgm:pt>
    <dgm:pt modelId="{23FCA15A-018B-4B18-84AC-26E9411D11A4}" type="sibTrans" cxnId="{8D15FE4E-49F1-4D84-90B2-14BDD501E329}">
      <dgm:prSet/>
      <dgm:spPr/>
      <dgm:t>
        <a:bodyPr/>
        <a:lstStyle/>
        <a:p>
          <a:endParaRPr lang="en-US"/>
        </a:p>
      </dgm:t>
    </dgm:pt>
    <dgm:pt modelId="{76F2A323-88A7-41D5-B47E-87598D1044F9}">
      <dgm:prSet/>
      <dgm:spPr/>
      <dgm:t>
        <a:bodyPr/>
        <a:lstStyle/>
        <a:p>
          <a:r>
            <a:rPr lang="fr-CA"/>
            <a:t>Suivre le protocole concernant les prélèvements urinaires, sécrétions vaginales et de sperme</a:t>
          </a:r>
          <a:endParaRPr lang="en-US"/>
        </a:p>
      </dgm:t>
    </dgm:pt>
    <dgm:pt modelId="{8B5A0F54-CE49-464F-AF27-DFBE29D83EC8}" type="parTrans" cxnId="{74C82A68-9001-40B4-9316-F03B760E48A9}">
      <dgm:prSet/>
      <dgm:spPr/>
      <dgm:t>
        <a:bodyPr/>
        <a:lstStyle/>
        <a:p>
          <a:endParaRPr lang="en-US"/>
        </a:p>
      </dgm:t>
    </dgm:pt>
    <dgm:pt modelId="{5902374B-FFD9-47E3-92CF-AE69B97E8A72}" type="sibTrans" cxnId="{74C82A68-9001-40B4-9316-F03B760E48A9}">
      <dgm:prSet/>
      <dgm:spPr/>
      <dgm:t>
        <a:bodyPr/>
        <a:lstStyle/>
        <a:p>
          <a:endParaRPr lang="en-US"/>
        </a:p>
      </dgm:t>
    </dgm:pt>
    <dgm:pt modelId="{8232FE50-AF2E-4525-A7AB-13E4A2DE628F}">
      <dgm:prSet/>
      <dgm:spPr/>
      <dgm:t>
        <a:bodyPr/>
        <a:lstStyle/>
        <a:p>
          <a:r>
            <a:rPr lang="fr-CA"/>
            <a:t>Bien identifié les prélèvements</a:t>
          </a:r>
          <a:endParaRPr lang="en-US"/>
        </a:p>
      </dgm:t>
    </dgm:pt>
    <dgm:pt modelId="{0C6C505D-01BF-4754-8926-5F55E5A84965}" type="parTrans" cxnId="{6C78D691-992C-4373-A245-4688774622B6}">
      <dgm:prSet/>
      <dgm:spPr/>
      <dgm:t>
        <a:bodyPr/>
        <a:lstStyle/>
        <a:p>
          <a:endParaRPr lang="en-US"/>
        </a:p>
      </dgm:t>
    </dgm:pt>
    <dgm:pt modelId="{86DFAFE2-36A8-4F7D-850D-939343430D5B}" type="sibTrans" cxnId="{6C78D691-992C-4373-A245-4688774622B6}">
      <dgm:prSet/>
      <dgm:spPr/>
      <dgm:t>
        <a:bodyPr/>
        <a:lstStyle/>
        <a:p>
          <a:endParaRPr lang="en-US"/>
        </a:p>
      </dgm:t>
    </dgm:pt>
    <dgm:pt modelId="{D42848DA-D95F-44B4-8FBC-9E55F05A3A56}" type="pres">
      <dgm:prSet presAssocID="{41D3AF4A-4B54-4C7B-8863-A13210A2F860}" presName="linear" presStyleCnt="0">
        <dgm:presLayoutVars>
          <dgm:animLvl val="lvl"/>
          <dgm:resizeHandles val="exact"/>
        </dgm:presLayoutVars>
      </dgm:prSet>
      <dgm:spPr/>
    </dgm:pt>
    <dgm:pt modelId="{94EBF8DD-0792-4CF3-AD63-5AA4B35AC558}" type="pres">
      <dgm:prSet presAssocID="{4FD4F185-640C-4EBB-9831-F640AE9B6414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B40D21F5-6193-4971-BF71-E80668B30586}" type="pres">
      <dgm:prSet presAssocID="{F6BE3DF0-EB82-4716-BDFF-510D8D6F08FE}" presName="spacer" presStyleCnt="0"/>
      <dgm:spPr/>
    </dgm:pt>
    <dgm:pt modelId="{0AF10E17-5A2F-4765-87F3-F4B0B1957D58}" type="pres">
      <dgm:prSet presAssocID="{AED70EA7-FBCB-4CF0-912C-14B9A250BE57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1A40D3F5-7E1E-4DFA-B934-F0FB7DED0CF8}" type="pres">
      <dgm:prSet presAssocID="{1A5139FC-86A1-492A-BAEC-4D6DDD280FF5}" presName="spacer" presStyleCnt="0"/>
      <dgm:spPr/>
    </dgm:pt>
    <dgm:pt modelId="{8EE68AEE-F0F1-44E8-8C94-E665BB57469A}" type="pres">
      <dgm:prSet presAssocID="{3E76AA37-50F7-4FD9-BA21-0AFCA85179CC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2D36AB6F-C5D4-45EC-BE67-AF48A7992127}" type="pres">
      <dgm:prSet presAssocID="{23FCA15A-018B-4B18-84AC-26E9411D11A4}" presName="spacer" presStyleCnt="0"/>
      <dgm:spPr/>
    </dgm:pt>
    <dgm:pt modelId="{AA653E9F-15C6-4C18-8DA9-DCBE9A6E5303}" type="pres">
      <dgm:prSet presAssocID="{76F2A323-88A7-41D5-B47E-87598D1044F9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3EE1F4A3-6B99-46CA-9B49-2574AB0716E5}" type="pres">
      <dgm:prSet presAssocID="{5902374B-FFD9-47E3-92CF-AE69B97E8A72}" presName="spacer" presStyleCnt="0"/>
      <dgm:spPr/>
    </dgm:pt>
    <dgm:pt modelId="{AD149E43-3531-4428-89FC-5F081847CB0E}" type="pres">
      <dgm:prSet presAssocID="{8232FE50-AF2E-4525-A7AB-13E4A2DE628F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5AB5A600-C9A1-4845-A2E2-624108FFCDE2}" type="presOf" srcId="{AED70EA7-FBCB-4CF0-912C-14B9A250BE57}" destId="{0AF10E17-5A2F-4765-87F3-F4B0B1957D58}" srcOrd="0" destOrd="0" presId="urn:microsoft.com/office/officeart/2005/8/layout/vList2"/>
    <dgm:cxn modelId="{B238125E-1C04-4F07-94FF-11F73239EEA8}" srcId="{41D3AF4A-4B54-4C7B-8863-A13210A2F860}" destId="{AED70EA7-FBCB-4CF0-912C-14B9A250BE57}" srcOrd="1" destOrd="0" parTransId="{CCBEE2F9-2FE9-440A-B343-3E4693C8CB11}" sibTransId="{1A5139FC-86A1-492A-BAEC-4D6DDD280FF5}"/>
    <dgm:cxn modelId="{35A5BA62-1409-41D9-9261-52697C0BE1EF}" type="presOf" srcId="{3E76AA37-50F7-4FD9-BA21-0AFCA85179CC}" destId="{8EE68AEE-F0F1-44E8-8C94-E665BB57469A}" srcOrd="0" destOrd="0" presId="urn:microsoft.com/office/officeart/2005/8/layout/vList2"/>
    <dgm:cxn modelId="{74C82A68-9001-40B4-9316-F03B760E48A9}" srcId="{41D3AF4A-4B54-4C7B-8863-A13210A2F860}" destId="{76F2A323-88A7-41D5-B47E-87598D1044F9}" srcOrd="3" destOrd="0" parTransId="{8B5A0F54-CE49-464F-AF27-DFBE29D83EC8}" sibTransId="{5902374B-FFD9-47E3-92CF-AE69B97E8A72}"/>
    <dgm:cxn modelId="{8D15FE4E-49F1-4D84-90B2-14BDD501E329}" srcId="{41D3AF4A-4B54-4C7B-8863-A13210A2F860}" destId="{3E76AA37-50F7-4FD9-BA21-0AFCA85179CC}" srcOrd="2" destOrd="0" parTransId="{846A069E-E4B3-488C-ABCF-CAF147EBC705}" sibTransId="{23FCA15A-018B-4B18-84AC-26E9411D11A4}"/>
    <dgm:cxn modelId="{A57A9786-25CA-4232-99EA-E97C91F68ED6}" type="presOf" srcId="{41D3AF4A-4B54-4C7B-8863-A13210A2F860}" destId="{D42848DA-D95F-44B4-8FBC-9E55F05A3A56}" srcOrd="0" destOrd="0" presId="urn:microsoft.com/office/officeart/2005/8/layout/vList2"/>
    <dgm:cxn modelId="{6C78D691-992C-4373-A245-4688774622B6}" srcId="{41D3AF4A-4B54-4C7B-8863-A13210A2F860}" destId="{8232FE50-AF2E-4525-A7AB-13E4A2DE628F}" srcOrd="4" destOrd="0" parTransId="{0C6C505D-01BF-4754-8926-5F55E5A84965}" sibTransId="{86DFAFE2-36A8-4F7D-850D-939343430D5B}"/>
    <dgm:cxn modelId="{E993E298-E194-4928-8C70-DEE9243F2802}" type="presOf" srcId="{8232FE50-AF2E-4525-A7AB-13E4A2DE628F}" destId="{AD149E43-3531-4428-89FC-5F081847CB0E}" srcOrd="0" destOrd="0" presId="urn:microsoft.com/office/officeart/2005/8/layout/vList2"/>
    <dgm:cxn modelId="{29D1CFAE-CD30-4D7F-A8F1-7A82C1EE7532}" srcId="{41D3AF4A-4B54-4C7B-8863-A13210A2F860}" destId="{4FD4F185-640C-4EBB-9831-F640AE9B6414}" srcOrd="0" destOrd="0" parTransId="{12B1FACD-BF87-47DC-8B52-4209D2A23444}" sibTransId="{F6BE3DF0-EB82-4716-BDFF-510D8D6F08FE}"/>
    <dgm:cxn modelId="{68B0FFEC-E03A-4BF4-9366-70272A016DA1}" type="presOf" srcId="{76F2A323-88A7-41D5-B47E-87598D1044F9}" destId="{AA653E9F-15C6-4C18-8DA9-DCBE9A6E5303}" srcOrd="0" destOrd="0" presId="urn:microsoft.com/office/officeart/2005/8/layout/vList2"/>
    <dgm:cxn modelId="{F8DB7FED-970F-46F0-AC10-8194C169968C}" type="presOf" srcId="{4FD4F185-640C-4EBB-9831-F640AE9B6414}" destId="{94EBF8DD-0792-4CF3-AD63-5AA4B35AC558}" srcOrd="0" destOrd="0" presId="urn:microsoft.com/office/officeart/2005/8/layout/vList2"/>
    <dgm:cxn modelId="{A661C2C8-2009-4C67-B3DB-31DDB8EDD23B}" type="presParOf" srcId="{D42848DA-D95F-44B4-8FBC-9E55F05A3A56}" destId="{94EBF8DD-0792-4CF3-AD63-5AA4B35AC558}" srcOrd="0" destOrd="0" presId="urn:microsoft.com/office/officeart/2005/8/layout/vList2"/>
    <dgm:cxn modelId="{88E736B0-2680-4015-AE62-5D997AA7900D}" type="presParOf" srcId="{D42848DA-D95F-44B4-8FBC-9E55F05A3A56}" destId="{B40D21F5-6193-4971-BF71-E80668B30586}" srcOrd="1" destOrd="0" presId="urn:microsoft.com/office/officeart/2005/8/layout/vList2"/>
    <dgm:cxn modelId="{6AA663B0-7F1F-4F6E-B587-E2CDEF66EC5B}" type="presParOf" srcId="{D42848DA-D95F-44B4-8FBC-9E55F05A3A56}" destId="{0AF10E17-5A2F-4765-87F3-F4B0B1957D58}" srcOrd="2" destOrd="0" presId="urn:microsoft.com/office/officeart/2005/8/layout/vList2"/>
    <dgm:cxn modelId="{5865DF2E-1AA6-4056-AC14-8EEF74B15D7E}" type="presParOf" srcId="{D42848DA-D95F-44B4-8FBC-9E55F05A3A56}" destId="{1A40D3F5-7E1E-4DFA-B934-F0FB7DED0CF8}" srcOrd="3" destOrd="0" presId="urn:microsoft.com/office/officeart/2005/8/layout/vList2"/>
    <dgm:cxn modelId="{1A1ED603-D6DF-47EC-9388-EB7ED535F55C}" type="presParOf" srcId="{D42848DA-D95F-44B4-8FBC-9E55F05A3A56}" destId="{8EE68AEE-F0F1-44E8-8C94-E665BB57469A}" srcOrd="4" destOrd="0" presId="urn:microsoft.com/office/officeart/2005/8/layout/vList2"/>
    <dgm:cxn modelId="{63D8A611-5227-4965-AFD9-225EA7B4EBEF}" type="presParOf" srcId="{D42848DA-D95F-44B4-8FBC-9E55F05A3A56}" destId="{2D36AB6F-C5D4-45EC-BE67-AF48A7992127}" srcOrd="5" destOrd="0" presId="urn:microsoft.com/office/officeart/2005/8/layout/vList2"/>
    <dgm:cxn modelId="{264B3A59-1B75-4438-8D11-286A3C0560A4}" type="presParOf" srcId="{D42848DA-D95F-44B4-8FBC-9E55F05A3A56}" destId="{AA653E9F-15C6-4C18-8DA9-DCBE9A6E5303}" srcOrd="6" destOrd="0" presId="urn:microsoft.com/office/officeart/2005/8/layout/vList2"/>
    <dgm:cxn modelId="{2130780A-61F3-4B17-98C4-D795824004F1}" type="presParOf" srcId="{D42848DA-D95F-44B4-8FBC-9E55F05A3A56}" destId="{3EE1F4A3-6B99-46CA-9B49-2574AB0716E5}" srcOrd="7" destOrd="0" presId="urn:microsoft.com/office/officeart/2005/8/layout/vList2"/>
    <dgm:cxn modelId="{73EB615D-ED4D-447D-9B23-E3F23A8C5043}" type="presParOf" srcId="{D42848DA-D95F-44B4-8FBC-9E55F05A3A56}" destId="{AD149E43-3531-4428-89FC-5F081847CB0E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421469-9D8F-426E-B20B-DD6BEC07AE22}" type="doc">
      <dgm:prSet loTypeId="urn:microsoft.com/office/officeart/2005/8/layout/default" loCatId="list" qsTypeId="urn:microsoft.com/office/officeart/2005/8/quickstyle/simple5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633AF65F-1FF5-49E5-BBF0-6DC4BE1F315F}">
      <dgm:prSet/>
      <dgm:spPr/>
      <dgm:t>
        <a:bodyPr/>
        <a:lstStyle/>
        <a:p>
          <a:r>
            <a:rPr lang="fr-CA"/>
            <a:t>Mammographie</a:t>
          </a:r>
          <a:endParaRPr lang="en-US"/>
        </a:p>
      </dgm:t>
    </dgm:pt>
    <dgm:pt modelId="{F7BE109F-3D19-4C42-94BC-FF477FA94B52}" type="parTrans" cxnId="{DF6C37F6-DF1A-4417-9788-35CF5B94B367}">
      <dgm:prSet/>
      <dgm:spPr/>
      <dgm:t>
        <a:bodyPr/>
        <a:lstStyle/>
        <a:p>
          <a:endParaRPr lang="en-US"/>
        </a:p>
      </dgm:t>
    </dgm:pt>
    <dgm:pt modelId="{0B04E0C4-8236-4B57-9134-A87EEFDE3B6F}" type="sibTrans" cxnId="{DF6C37F6-DF1A-4417-9788-35CF5B94B367}">
      <dgm:prSet/>
      <dgm:spPr/>
      <dgm:t>
        <a:bodyPr/>
        <a:lstStyle/>
        <a:p>
          <a:endParaRPr lang="en-US"/>
        </a:p>
      </dgm:t>
    </dgm:pt>
    <dgm:pt modelId="{3F8F67CB-5C6E-4485-9F00-3E5DC9F3E5FE}">
      <dgm:prSet/>
      <dgm:spPr/>
      <dgm:t>
        <a:bodyPr/>
        <a:lstStyle/>
        <a:p>
          <a:r>
            <a:rPr lang="fr-CA"/>
            <a:t>Échographie</a:t>
          </a:r>
          <a:endParaRPr lang="en-US"/>
        </a:p>
      </dgm:t>
    </dgm:pt>
    <dgm:pt modelId="{4250F31E-D509-42AA-8FCD-BF5CEEBAF9E9}" type="parTrans" cxnId="{5DF5C29B-48FF-48B7-BF12-9721C9E68C13}">
      <dgm:prSet/>
      <dgm:spPr/>
      <dgm:t>
        <a:bodyPr/>
        <a:lstStyle/>
        <a:p>
          <a:endParaRPr lang="en-US"/>
        </a:p>
      </dgm:t>
    </dgm:pt>
    <dgm:pt modelId="{8E94B4C5-51E9-4A4D-BD3F-2521739829C0}" type="sibTrans" cxnId="{5DF5C29B-48FF-48B7-BF12-9721C9E68C13}">
      <dgm:prSet/>
      <dgm:spPr/>
      <dgm:t>
        <a:bodyPr/>
        <a:lstStyle/>
        <a:p>
          <a:endParaRPr lang="en-US"/>
        </a:p>
      </dgm:t>
    </dgm:pt>
    <dgm:pt modelId="{F0A0391A-1835-4156-AAD1-1DEA7F406447}">
      <dgm:prSet/>
      <dgm:spPr/>
      <dgm:t>
        <a:bodyPr/>
        <a:lstStyle/>
        <a:p>
          <a:r>
            <a:rPr lang="fr-CA"/>
            <a:t>Tomodensitométrie</a:t>
          </a:r>
          <a:endParaRPr lang="en-US"/>
        </a:p>
      </dgm:t>
    </dgm:pt>
    <dgm:pt modelId="{1012A06B-1172-4EC6-AF2C-A684BF218F19}" type="parTrans" cxnId="{64B7CA9A-DCB2-43A9-84D1-EAC688778F25}">
      <dgm:prSet/>
      <dgm:spPr/>
      <dgm:t>
        <a:bodyPr/>
        <a:lstStyle/>
        <a:p>
          <a:endParaRPr lang="en-US"/>
        </a:p>
      </dgm:t>
    </dgm:pt>
    <dgm:pt modelId="{8562EA9D-1214-4117-B610-C251C52F95CA}" type="sibTrans" cxnId="{64B7CA9A-DCB2-43A9-84D1-EAC688778F25}">
      <dgm:prSet/>
      <dgm:spPr/>
      <dgm:t>
        <a:bodyPr/>
        <a:lstStyle/>
        <a:p>
          <a:endParaRPr lang="en-US"/>
        </a:p>
      </dgm:t>
    </dgm:pt>
    <dgm:pt modelId="{63FC0152-D305-43BF-923E-A181CF3001FE}">
      <dgm:prSet/>
      <dgm:spPr/>
      <dgm:t>
        <a:bodyPr/>
        <a:lstStyle/>
        <a:p>
          <a:r>
            <a:rPr lang="fr-CA"/>
            <a:t>Résonance magnétique</a:t>
          </a:r>
          <a:endParaRPr lang="en-US"/>
        </a:p>
      </dgm:t>
    </dgm:pt>
    <dgm:pt modelId="{BC558481-56A3-46B1-96F8-1963E26A4373}" type="parTrans" cxnId="{7B811347-5582-4757-9395-9160EBC5BFCC}">
      <dgm:prSet/>
      <dgm:spPr/>
      <dgm:t>
        <a:bodyPr/>
        <a:lstStyle/>
        <a:p>
          <a:endParaRPr lang="en-US"/>
        </a:p>
      </dgm:t>
    </dgm:pt>
    <dgm:pt modelId="{69FBE463-A4D4-44D1-ADBB-D203BA37E804}" type="sibTrans" cxnId="{7B811347-5582-4757-9395-9160EBC5BFCC}">
      <dgm:prSet/>
      <dgm:spPr/>
      <dgm:t>
        <a:bodyPr/>
        <a:lstStyle/>
        <a:p>
          <a:endParaRPr lang="en-US"/>
        </a:p>
      </dgm:t>
    </dgm:pt>
    <dgm:pt modelId="{BE2A8C4B-005E-443F-88BD-332C99114B66}">
      <dgm:prSet/>
      <dgm:spPr/>
      <dgm:t>
        <a:bodyPr/>
        <a:lstStyle/>
        <a:p>
          <a:r>
            <a:rPr lang="fr-CA"/>
            <a:t>Hystérosalpingographie</a:t>
          </a:r>
          <a:endParaRPr lang="en-US"/>
        </a:p>
      </dgm:t>
    </dgm:pt>
    <dgm:pt modelId="{6CF5D923-9F46-4A47-B622-E0ADBEEB1E39}" type="parTrans" cxnId="{9D09E55B-9CC4-424A-A7C1-297F49766D73}">
      <dgm:prSet/>
      <dgm:spPr/>
      <dgm:t>
        <a:bodyPr/>
        <a:lstStyle/>
        <a:p>
          <a:endParaRPr lang="en-US"/>
        </a:p>
      </dgm:t>
    </dgm:pt>
    <dgm:pt modelId="{F849BDAB-4C0D-451C-B0E2-D4D07486DABA}" type="sibTrans" cxnId="{9D09E55B-9CC4-424A-A7C1-297F49766D73}">
      <dgm:prSet/>
      <dgm:spPr/>
      <dgm:t>
        <a:bodyPr/>
        <a:lstStyle/>
        <a:p>
          <a:endParaRPr lang="en-US"/>
        </a:p>
      </dgm:t>
    </dgm:pt>
    <dgm:pt modelId="{70015501-5718-4388-A666-2C4D4F1522C7}">
      <dgm:prSet/>
      <dgm:spPr/>
      <dgm:t>
        <a:bodyPr/>
        <a:lstStyle/>
        <a:p>
          <a:r>
            <a:rPr lang="fr-CA"/>
            <a:t>Biopsie</a:t>
          </a:r>
          <a:endParaRPr lang="en-US"/>
        </a:p>
      </dgm:t>
    </dgm:pt>
    <dgm:pt modelId="{A58246CB-8165-4262-AEBF-B798BA80559C}" type="parTrans" cxnId="{93724BFD-5DD6-490B-8CFC-CD2CEF06D4F8}">
      <dgm:prSet/>
      <dgm:spPr/>
      <dgm:t>
        <a:bodyPr/>
        <a:lstStyle/>
        <a:p>
          <a:endParaRPr lang="en-US"/>
        </a:p>
      </dgm:t>
    </dgm:pt>
    <dgm:pt modelId="{9BE5EDDF-B1EB-4450-A7B9-1DC652C92726}" type="sibTrans" cxnId="{93724BFD-5DD6-490B-8CFC-CD2CEF06D4F8}">
      <dgm:prSet/>
      <dgm:spPr/>
      <dgm:t>
        <a:bodyPr/>
        <a:lstStyle/>
        <a:p>
          <a:endParaRPr lang="en-US"/>
        </a:p>
      </dgm:t>
    </dgm:pt>
    <dgm:pt modelId="{F51ECE35-1D6E-4B2F-AECC-D1C48059E66A}" type="pres">
      <dgm:prSet presAssocID="{50421469-9D8F-426E-B20B-DD6BEC07AE22}" presName="diagram" presStyleCnt="0">
        <dgm:presLayoutVars>
          <dgm:dir/>
          <dgm:resizeHandles val="exact"/>
        </dgm:presLayoutVars>
      </dgm:prSet>
      <dgm:spPr/>
    </dgm:pt>
    <dgm:pt modelId="{A6DAE1BD-BED9-440D-A26E-9BA194C56541}" type="pres">
      <dgm:prSet presAssocID="{633AF65F-1FF5-49E5-BBF0-6DC4BE1F315F}" presName="node" presStyleLbl="node1" presStyleIdx="0" presStyleCnt="6">
        <dgm:presLayoutVars>
          <dgm:bulletEnabled val="1"/>
        </dgm:presLayoutVars>
      </dgm:prSet>
      <dgm:spPr/>
    </dgm:pt>
    <dgm:pt modelId="{5D39826F-094A-4134-BB1B-0D113128987E}" type="pres">
      <dgm:prSet presAssocID="{0B04E0C4-8236-4B57-9134-A87EEFDE3B6F}" presName="sibTrans" presStyleCnt="0"/>
      <dgm:spPr/>
    </dgm:pt>
    <dgm:pt modelId="{D96D9F34-44BE-4E85-8AF3-557273204C59}" type="pres">
      <dgm:prSet presAssocID="{3F8F67CB-5C6E-4485-9F00-3E5DC9F3E5FE}" presName="node" presStyleLbl="node1" presStyleIdx="1" presStyleCnt="6">
        <dgm:presLayoutVars>
          <dgm:bulletEnabled val="1"/>
        </dgm:presLayoutVars>
      </dgm:prSet>
      <dgm:spPr/>
    </dgm:pt>
    <dgm:pt modelId="{9378C6F6-C5D6-4A85-A388-61CF321FC04E}" type="pres">
      <dgm:prSet presAssocID="{8E94B4C5-51E9-4A4D-BD3F-2521739829C0}" presName="sibTrans" presStyleCnt="0"/>
      <dgm:spPr/>
    </dgm:pt>
    <dgm:pt modelId="{5ECB7102-3C1A-4CE4-AAF8-5336FA2EF485}" type="pres">
      <dgm:prSet presAssocID="{F0A0391A-1835-4156-AAD1-1DEA7F406447}" presName="node" presStyleLbl="node1" presStyleIdx="2" presStyleCnt="6">
        <dgm:presLayoutVars>
          <dgm:bulletEnabled val="1"/>
        </dgm:presLayoutVars>
      </dgm:prSet>
      <dgm:spPr/>
    </dgm:pt>
    <dgm:pt modelId="{A1BEC63A-6FDB-4D09-9E40-3955B7E46DB1}" type="pres">
      <dgm:prSet presAssocID="{8562EA9D-1214-4117-B610-C251C52F95CA}" presName="sibTrans" presStyleCnt="0"/>
      <dgm:spPr/>
    </dgm:pt>
    <dgm:pt modelId="{9A5A8C89-6DAD-4D80-9970-C8FD7F49C0A6}" type="pres">
      <dgm:prSet presAssocID="{63FC0152-D305-43BF-923E-A181CF3001FE}" presName="node" presStyleLbl="node1" presStyleIdx="3" presStyleCnt="6">
        <dgm:presLayoutVars>
          <dgm:bulletEnabled val="1"/>
        </dgm:presLayoutVars>
      </dgm:prSet>
      <dgm:spPr/>
    </dgm:pt>
    <dgm:pt modelId="{322A9F37-2E0D-45F9-8C89-2F92285E2F98}" type="pres">
      <dgm:prSet presAssocID="{69FBE463-A4D4-44D1-ADBB-D203BA37E804}" presName="sibTrans" presStyleCnt="0"/>
      <dgm:spPr/>
    </dgm:pt>
    <dgm:pt modelId="{CA3AEDF1-7D82-4C2F-8028-8CF91A311D4A}" type="pres">
      <dgm:prSet presAssocID="{BE2A8C4B-005E-443F-88BD-332C99114B66}" presName="node" presStyleLbl="node1" presStyleIdx="4" presStyleCnt="6">
        <dgm:presLayoutVars>
          <dgm:bulletEnabled val="1"/>
        </dgm:presLayoutVars>
      </dgm:prSet>
      <dgm:spPr/>
    </dgm:pt>
    <dgm:pt modelId="{B35A7EA2-5B23-48A5-BA36-6BBC7148E318}" type="pres">
      <dgm:prSet presAssocID="{F849BDAB-4C0D-451C-B0E2-D4D07486DABA}" presName="sibTrans" presStyleCnt="0"/>
      <dgm:spPr/>
    </dgm:pt>
    <dgm:pt modelId="{BC5BF17F-B04A-472F-BEAC-80F4340EB4DD}" type="pres">
      <dgm:prSet presAssocID="{70015501-5718-4388-A666-2C4D4F1522C7}" presName="node" presStyleLbl="node1" presStyleIdx="5" presStyleCnt="6">
        <dgm:presLayoutVars>
          <dgm:bulletEnabled val="1"/>
        </dgm:presLayoutVars>
      </dgm:prSet>
      <dgm:spPr/>
    </dgm:pt>
  </dgm:ptLst>
  <dgm:cxnLst>
    <dgm:cxn modelId="{2AF61B2C-1AA8-40CE-B626-64D8C252BB07}" type="presOf" srcId="{3F8F67CB-5C6E-4485-9F00-3E5DC9F3E5FE}" destId="{D96D9F34-44BE-4E85-8AF3-557273204C59}" srcOrd="0" destOrd="0" presId="urn:microsoft.com/office/officeart/2005/8/layout/default"/>
    <dgm:cxn modelId="{80B4BA30-3237-48BF-BE35-7A93A38493EA}" type="presOf" srcId="{50421469-9D8F-426E-B20B-DD6BEC07AE22}" destId="{F51ECE35-1D6E-4B2F-AECC-D1C48059E66A}" srcOrd="0" destOrd="0" presId="urn:microsoft.com/office/officeart/2005/8/layout/default"/>
    <dgm:cxn modelId="{4767985B-DA54-4710-93CA-9225F19EFE50}" type="presOf" srcId="{63FC0152-D305-43BF-923E-A181CF3001FE}" destId="{9A5A8C89-6DAD-4D80-9970-C8FD7F49C0A6}" srcOrd="0" destOrd="0" presId="urn:microsoft.com/office/officeart/2005/8/layout/default"/>
    <dgm:cxn modelId="{9D09E55B-9CC4-424A-A7C1-297F49766D73}" srcId="{50421469-9D8F-426E-B20B-DD6BEC07AE22}" destId="{BE2A8C4B-005E-443F-88BD-332C99114B66}" srcOrd="4" destOrd="0" parTransId="{6CF5D923-9F46-4A47-B622-E0ADBEEB1E39}" sibTransId="{F849BDAB-4C0D-451C-B0E2-D4D07486DABA}"/>
    <dgm:cxn modelId="{0C7A3C5C-0E82-45B6-848C-4C85468A46A5}" type="presOf" srcId="{633AF65F-1FF5-49E5-BBF0-6DC4BE1F315F}" destId="{A6DAE1BD-BED9-440D-A26E-9BA194C56541}" srcOrd="0" destOrd="0" presId="urn:microsoft.com/office/officeart/2005/8/layout/default"/>
    <dgm:cxn modelId="{7B811347-5582-4757-9395-9160EBC5BFCC}" srcId="{50421469-9D8F-426E-B20B-DD6BEC07AE22}" destId="{63FC0152-D305-43BF-923E-A181CF3001FE}" srcOrd="3" destOrd="0" parTransId="{BC558481-56A3-46B1-96F8-1963E26A4373}" sibTransId="{69FBE463-A4D4-44D1-ADBB-D203BA37E804}"/>
    <dgm:cxn modelId="{E1402C7B-39A0-4F8D-BBEB-99E4E28043CC}" type="presOf" srcId="{70015501-5718-4388-A666-2C4D4F1522C7}" destId="{BC5BF17F-B04A-472F-BEAC-80F4340EB4DD}" srcOrd="0" destOrd="0" presId="urn:microsoft.com/office/officeart/2005/8/layout/default"/>
    <dgm:cxn modelId="{64B7CA9A-DCB2-43A9-84D1-EAC688778F25}" srcId="{50421469-9D8F-426E-B20B-DD6BEC07AE22}" destId="{F0A0391A-1835-4156-AAD1-1DEA7F406447}" srcOrd="2" destOrd="0" parTransId="{1012A06B-1172-4EC6-AF2C-A684BF218F19}" sibTransId="{8562EA9D-1214-4117-B610-C251C52F95CA}"/>
    <dgm:cxn modelId="{5DF5C29B-48FF-48B7-BF12-9721C9E68C13}" srcId="{50421469-9D8F-426E-B20B-DD6BEC07AE22}" destId="{3F8F67CB-5C6E-4485-9F00-3E5DC9F3E5FE}" srcOrd="1" destOrd="0" parTransId="{4250F31E-D509-42AA-8FCD-BF5CEEBAF9E9}" sibTransId="{8E94B4C5-51E9-4A4D-BD3F-2521739829C0}"/>
    <dgm:cxn modelId="{FACDC8E4-E821-4D50-9873-676EACF580EB}" type="presOf" srcId="{BE2A8C4B-005E-443F-88BD-332C99114B66}" destId="{CA3AEDF1-7D82-4C2F-8028-8CF91A311D4A}" srcOrd="0" destOrd="0" presId="urn:microsoft.com/office/officeart/2005/8/layout/default"/>
    <dgm:cxn modelId="{DF6C37F6-DF1A-4417-9788-35CF5B94B367}" srcId="{50421469-9D8F-426E-B20B-DD6BEC07AE22}" destId="{633AF65F-1FF5-49E5-BBF0-6DC4BE1F315F}" srcOrd="0" destOrd="0" parTransId="{F7BE109F-3D19-4C42-94BC-FF477FA94B52}" sibTransId="{0B04E0C4-8236-4B57-9134-A87EEFDE3B6F}"/>
    <dgm:cxn modelId="{93724BFD-5DD6-490B-8CFC-CD2CEF06D4F8}" srcId="{50421469-9D8F-426E-B20B-DD6BEC07AE22}" destId="{70015501-5718-4388-A666-2C4D4F1522C7}" srcOrd="5" destOrd="0" parTransId="{A58246CB-8165-4262-AEBF-B798BA80559C}" sibTransId="{9BE5EDDF-B1EB-4450-A7B9-1DC652C92726}"/>
    <dgm:cxn modelId="{868570FD-63A1-4163-9ADD-A29BD3C0037E}" type="presOf" srcId="{F0A0391A-1835-4156-AAD1-1DEA7F406447}" destId="{5ECB7102-3C1A-4CE4-AAF8-5336FA2EF485}" srcOrd="0" destOrd="0" presId="urn:microsoft.com/office/officeart/2005/8/layout/default"/>
    <dgm:cxn modelId="{CE1BA1B6-9369-4CDA-98A5-8D9E2710BD7D}" type="presParOf" srcId="{F51ECE35-1D6E-4B2F-AECC-D1C48059E66A}" destId="{A6DAE1BD-BED9-440D-A26E-9BA194C56541}" srcOrd="0" destOrd="0" presId="urn:microsoft.com/office/officeart/2005/8/layout/default"/>
    <dgm:cxn modelId="{A50F4576-6E4A-47DA-A8CC-54F0BD552E11}" type="presParOf" srcId="{F51ECE35-1D6E-4B2F-AECC-D1C48059E66A}" destId="{5D39826F-094A-4134-BB1B-0D113128987E}" srcOrd="1" destOrd="0" presId="urn:microsoft.com/office/officeart/2005/8/layout/default"/>
    <dgm:cxn modelId="{1712DCC6-8685-4735-ACF9-770CC64AA74E}" type="presParOf" srcId="{F51ECE35-1D6E-4B2F-AECC-D1C48059E66A}" destId="{D96D9F34-44BE-4E85-8AF3-557273204C59}" srcOrd="2" destOrd="0" presId="urn:microsoft.com/office/officeart/2005/8/layout/default"/>
    <dgm:cxn modelId="{83929E26-5D09-4C00-98D7-E5FE777404E7}" type="presParOf" srcId="{F51ECE35-1D6E-4B2F-AECC-D1C48059E66A}" destId="{9378C6F6-C5D6-4A85-A388-61CF321FC04E}" srcOrd="3" destOrd="0" presId="urn:microsoft.com/office/officeart/2005/8/layout/default"/>
    <dgm:cxn modelId="{D7B29BE0-6BA7-4247-9795-8EECD59CE9AE}" type="presParOf" srcId="{F51ECE35-1D6E-4B2F-AECC-D1C48059E66A}" destId="{5ECB7102-3C1A-4CE4-AAF8-5336FA2EF485}" srcOrd="4" destOrd="0" presId="urn:microsoft.com/office/officeart/2005/8/layout/default"/>
    <dgm:cxn modelId="{48377E84-8220-4070-93B5-39F796F45095}" type="presParOf" srcId="{F51ECE35-1D6E-4B2F-AECC-D1C48059E66A}" destId="{A1BEC63A-6FDB-4D09-9E40-3955B7E46DB1}" srcOrd="5" destOrd="0" presId="urn:microsoft.com/office/officeart/2005/8/layout/default"/>
    <dgm:cxn modelId="{737D5E66-E77B-4623-8919-C8C94A08B038}" type="presParOf" srcId="{F51ECE35-1D6E-4B2F-AECC-D1C48059E66A}" destId="{9A5A8C89-6DAD-4D80-9970-C8FD7F49C0A6}" srcOrd="6" destOrd="0" presId="urn:microsoft.com/office/officeart/2005/8/layout/default"/>
    <dgm:cxn modelId="{3007F2D6-D23B-4CC5-B334-8B34BAAF19D9}" type="presParOf" srcId="{F51ECE35-1D6E-4B2F-AECC-D1C48059E66A}" destId="{322A9F37-2E0D-45F9-8C89-2F92285E2F98}" srcOrd="7" destOrd="0" presId="urn:microsoft.com/office/officeart/2005/8/layout/default"/>
    <dgm:cxn modelId="{CE68CFE9-03AF-4117-A3E0-9A2D44BCCBB6}" type="presParOf" srcId="{F51ECE35-1D6E-4B2F-AECC-D1C48059E66A}" destId="{CA3AEDF1-7D82-4C2F-8028-8CF91A311D4A}" srcOrd="8" destOrd="0" presId="urn:microsoft.com/office/officeart/2005/8/layout/default"/>
    <dgm:cxn modelId="{C65301C0-1B99-4097-B5B5-85E20CD9D3E9}" type="presParOf" srcId="{F51ECE35-1D6E-4B2F-AECC-D1C48059E66A}" destId="{B35A7EA2-5B23-48A5-BA36-6BBC7148E318}" srcOrd="9" destOrd="0" presId="urn:microsoft.com/office/officeart/2005/8/layout/default"/>
    <dgm:cxn modelId="{0AF2BEC1-0B09-4575-B4F6-AB62B4DC5071}" type="presParOf" srcId="{F51ECE35-1D6E-4B2F-AECC-D1C48059E66A}" destId="{BC5BF17F-B04A-472F-BEAC-80F4340EB4DD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75BB50D-B153-4F69-B520-51E49F997782}" type="doc">
      <dgm:prSet loTypeId="urn:microsoft.com/office/officeart/2005/8/layout/default" loCatId="list" qsTypeId="urn:microsoft.com/office/officeart/2005/8/quickstyle/simple5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0A06BA04-73DB-47DD-A161-F218C098F524}">
      <dgm:prSet/>
      <dgm:spPr/>
      <dgm:t>
        <a:bodyPr/>
        <a:lstStyle/>
        <a:p>
          <a:r>
            <a:rPr lang="fr-CA"/>
            <a:t>Tension prémenstruelle</a:t>
          </a:r>
          <a:endParaRPr lang="en-US"/>
        </a:p>
      </dgm:t>
    </dgm:pt>
    <dgm:pt modelId="{54C639A3-08D7-4A74-BEC7-1E0F729F34F1}" type="parTrans" cxnId="{BABBAA45-612C-47F1-9C00-ED92E99E4E70}">
      <dgm:prSet/>
      <dgm:spPr/>
      <dgm:t>
        <a:bodyPr/>
        <a:lstStyle/>
        <a:p>
          <a:endParaRPr lang="en-US"/>
        </a:p>
      </dgm:t>
    </dgm:pt>
    <dgm:pt modelId="{9EE0F396-4B99-4890-B550-69A94F5ACB99}" type="sibTrans" cxnId="{BABBAA45-612C-47F1-9C00-ED92E99E4E70}">
      <dgm:prSet/>
      <dgm:spPr/>
      <dgm:t>
        <a:bodyPr/>
        <a:lstStyle/>
        <a:p>
          <a:endParaRPr lang="en-US"/>
        </a:p>
      </dgm:t>
    </dgm:pt>
    <dgm:pt modelId="{D92E875A-7B39-4F7F-8B03-F977CACAB865}">
      <dgm:prSet/>
      <dgm:spPr/>
      <dgm:t>
        <a:bodyPr/>
        <a:lstStyle/>
        <a:p>
          <a:r>
            <a:rPr lang="fr-CA"/>
            <a:t>Dysménorrhée</a:t>
          </a:r>
          <a:endParaRPr lang="en-US"/>
        </a:p>
      </dgm:t>
    </dgm:pt>
    <dgm:pt modelId="{085FEC8C-EFA3-4B77-ABBD-5542369E983D}" type="parTrans" cxnId="{12A565CF-20C4-486A-B9C5-B46A846384D6}">
      <dgm:prSet/>
      <dgm:spPr/>
      <dgm:t>
        <a:bodyPr/>
        <a:lstStyle/>
        <a:p>
          <a:endParaRPr lang="en-US"/>
        </a:p>
      </dgm:t>
    </dgm:pt>
    <dgm:pt modelId="{11051381-0F36-4E51-8C67-33670280217E}" type="sibTrans" cxnId="{12A565CF-20C4-486A-B9C5-B46A846384D6}">
      <dgm:prSet/>
      <dgm:spPr/>
      <dgm:t>
        <a:bodyPr/>
        <a:lstStyle/>
        <a:p>
          <a:endParaRPr lang="en-US"/>
        </a:p>
      </dgm:t>
    </dgm:pt>
    <dgm:pt modelId="{A9BAAA2D-3C53-4F8F-BEA8-B7120D2BF90C}">
      <dgm:prSet/>
      <dgm:spPr/>
      <dgm:t>
        <a:bodyPr/>
        <a:lstStyle/>
        <a:p>
          <a:r>
            <a:rPr lang="fr-CA" dirty="0"/>
            <a:t>L’aménorrhée</a:t>
          </a:r>
          <a:endParaRPr lang="en-US" dirty="0"/>
        </a:p>
      </dgm:t>
    </dgm:pt>
    <dgm:pt modelId="{B6E99BCE-DD83-4035-A03B-EDC9762A6BD9}" type="parTrans" cxnId="{33AD6E77-E5B3-4FD8-A49B-A92CB0F70A53}">
      <dgm:prSet/>
      <dgm:spPr/>
      <dgm:t>
        <a:bodyPr/>
        <a:lstStyle/>
        <a:p>
          <a:endParaRPr lang="en-US"/>
        </a:p>
      </dgm:t>
    </dgm:pt>
    <dgm:pt modelId="{8D40C51C-4EE9-4F7D-A05A-AE2B8DAD5464}" type="sibTrans" cxnId="{33AD6E77-E5B3-4FD8-A49B-A92CB0F70A53}">
      <dgm:prSet/>
      <dgm:spPr/>
      <dgm:t>
        <a:bodyPr/>
        <a:lstStyle/>
        <a:p>
          <a:endParaRPr lang="en-US"/>
        </a:p>
      </dgm:t>
    </dgm:pt>
    <dgm:pt modelId="{B6DE30F3-0274-495C-98AB-3D8DEF360C96}">
      <dgm:prSet/>
      <dgm:spPr/>
      <dgm:t>
        <a:bodyPr/>
        <a:lstStyle/>
        <a:p>
          <a:r>
            <a:rPr lang="fr-CA"/>
            <a:t>Ménorragie</a:t>
          </a:r>
          <a:endParaRPr lang="en-US"/>
        </a:p>
      </dgm:t>
    </dgm:pt>
    <dgm:pt modelId="{FDCA4D97-9020-44D7-974D-8BEFFCCBFAC7}" type="parTrans" cxnId="{8C48EFC3-0C95-4ABB-8A83-B4A945CA0F98}">
      <dgm:prSet/>
      <dgm:spPr/>
      <dgm:t>
        <a:bodyPr/>
        <a:lstStyle/>
        <a:p>
          <a:endParaRPr lang="en-US"/>
        </a:p>
      </dgm:t>
    </dgm:pt>
    <dgm:pt modelId="{12BB3836-CD50-4F3B-A9AE-93F3C1BBEEE1}" type="sibTrans" cxnId="{8C48EFC3-0C95-4ABB-8A83-B4A945CA0F98}">
      <dgm:prSet/>
      <dgm:spPr/>
      <dgm:t>
        <a:bodyPr/>
        <a:lstStyle/>
        <a:p>
          <a:endParaRPr lang="en-US"/>
        </a:p>
      </dgm:t>
    </dgm:pt>
    <dgm:pt modelId="{1FC51133-25DD-46D7-B23C-C9FB02CCD21D}">
      <dgm:prSet/>
      <dgm:spPr/>
      <dgm:t>
        <a:bodyPr/>
        <a:lstStyle/>
        <a:p>
          <a:r>
            <a:rPr lang="fr-CA"/>
            <a:t>Ménométrorragie</a:t>
          </a:r>
          <a:endParaRPr lang="en-US"/>
        </a:p>
      </dgm:t>
    </dgm:pt>
    <dgm:pt modelId="{28672648-B158-4BFD-8C3E-0581CF73B20A}" type="parTrans" cxnId="{DE16AAB0-489D-4069-925F-9D7B8821A2D2}">
      <dgm:prSet/>
      <dgm:spPr/>
      <dgm:t>
        <a:bodyPr/>
        <a:lstStyle/>
        <a:p>
          <a:endParaRPr lang="en-US"/>
        </a:p>
      </dgm:t>
    </dgm:pt>
    <dgm:pt modelId="{3BFDA5FB-1B24-463A-A4B7-2EFD7FCEC5AC}" type="sibTrans" cxnId="{DE16AAB0-489D-4069-925F-9D7B8821A2D2}">
      <dgm:prSet/>
      <dgm:spPr/>
      <dgm:t>
        <a:bodyPr/>
        <a:lstStyle/>
        <a:p>
          <a:endParaRPr lang="en-US"/>
        </a:p>
      </dgm:t>
    </dgm:pt>
    <dgm:pt modelId="{86A2B65D-F114-4E32-93CE-305F5C7CF759}">
      <dgm:prSet/>
      <dgm:spPr/>
      <dgm:t>
        <a:bodyPr/>
        <a:lstStyle/>
        <a:p>
          <a:r>
            <a:rPr lang="fr-CA"/>
            <a:t>métrorragie</a:t>
          </a:r>
          <a:endParaRPr lang="en-US"/>
        </a:p>
      </dgm:t>
    </dgm:pt>
    <dgm:pt modelId="{478D66B2-35B1-4357-AF96-B295E06C04DE}" type="parTrans" cxnId="{A8663E64-5AEA-4C44-9286-70034193A063}">
      <dgm:prSet/>
      <dgm:spPr/>
      <dgm:t>
        <a:bodyPr/>
        <a:lstStyle/>
        <a:p>
          <a:endParaRPr lang="en-US"/>
        </a:p>
      </dgm:t>
    </dgm:pt>
    <dgm:pt modelId="{F08FADFA-6078-4FD1-9547-0EF27C8BDDC3}" type="sibTrans" cxnId="{A8663E64-5AEA-4C44-9286-70034193A063}">
      <dgm:prSet/>
      <dgm:spPr/>
      <dgm:t>
        <a:bodyPr/>
        <a:lstStyle/>
        <a:p>
          <a:endParaRPr lang="en-US"/>
        </a:p>
      </dgm:t>
    </dgm:pt>
    <dgm:pt modelId="{EB104629-8453-425E-A8FA-69BC189A9127}" type="pres">
      <dgm:prSet presAssocID="{375BB50D-B153-4F69-B520-51E49F997782}" presName="diagram" presStyleCnt="0">
        <dgm:presLayoutVars>
          <dgm:dir/>
          <dgm:resizeHandles val="exact"/>
        </dgm:presLayoutVars>
      </dgm:prSet>
      <dgm:spPr/>
    </dgm:pt>
    <dgm:pt modelId="{C7C0DE01-C607-423D-8BC2-378FB49EAF16}" type="pres">
      <dgm:prSet presAssocID="{0A06BA04-73DB-47DD-A161-F218C098F524}" presName="node" presStyleLbl="node1" presStyleIdx="0" presStyleCnt="6">
        <dgm:presLayoutVars>
          <dgm:bulletEnabled val="1"/>
        </dgm:presLayoutVars>
      </dgm:prSet>
      <dgm:spPr/>
    </dgm:pt>
    <dgm:pt modelId="{4532F9A0-D4AB-4EDF-846B-6A720037028A}" type="pres">
      <dgm:prSet presAssocID="{9EE0F396-4B99-4890-B550-69A94F5ACB99}" presName="sibTrans" presStyleCnt="0"/>
      <dgm:spPr/>
    </dgm:pt>
    <dgm:pt modelId="{BAC2EE4F-3B69-4DFE-8485-467DB0AA0CF3}" type="pres">
      <dgm:prSet presAssocID="{D92E875A-7B39-4F7F-8B03-F977CACAB865}" presName="node" presStyleLbl="node1" presStyleIdx="1" presStyleCnt="6">
        <dgm:presLayoutVars>
          <dgm:bulletEnabled val="1"/>
        </dgm:presLayoutVars>
      </dgm:prSet>
      <dgm:spPr/>
    </dgm:pt>
    <dgm:pt modelId="{E868D362-35A3-46FB-8145-915FBB575F4B}" type="pres">
      <dgm:prSet presAssocID="{11051381-0F36-4E51-8C67-33670280217E}" presName="sibTrans" presStyleCnt="0"/>
      <dgm:spPr/>
    </dgm:pt>
    <dgm:pt modelId="{5D0B35C2-2DBB-4479-9F52-5C82F202B4F6}" type="pres">
      <dgm:prSet presAssocID="{A9BAAA2D-3C53-4F8F-BEA8-B7120D2BF90C}" presName="node" presStyleLbl="node1" presStyleIdx="2" presStyleCnt="6">
        <dgm:presLayoutVars>
          <dgm:bulletEnabled val="1"/>
        </dgm:presLayoutVars>
      </dgm:prSet>
      <dgm:spPr/>
    </dgm:pt>
    <dgm:pt modelId="{84EF796D-78C7-4C09-B7F4-4A85328BD135}" type="pres">
      <dgm:prSet presAssocID="{8D40C51C-4EE9-4F7D-A05A-AE2B8DAD5464}" presName="sibTrans" presStyleCnt="0"/>
      <dgm:spPr/>
    </dgm:pt>
    <dgm:pt modelId="{47AD153E-E14E-420C-AD90-8461FAEFE37C}" type="pres">
      <dgm:prSet presAssocID="{B6DE30F3-0274-495C-98AB-3D8DEF360C96}" presName="node" presStyleLbl="node1" presStyleIdx="3" presStyleCnt="6">
        <dgm:presLayoutVars>
          <dgm:bulletEnabled val="1"/>
        </dgm:presLayoutVars>
      </dgm:prSet>
      <dgm:spPr/>
    </dgm:pt>
    <dgm:pt modelId="{8E4D2C17-EEF3-4CEC-980A-1FA70A5346E6}" type="pres">
      <dgm:prSet presAssocID="{12BB3836-CD50-4F3B-A9AE-93F3C1BBEEE1}" presName="sibTrans" presStyleCnt="0"/>
      <dgm:spPr/>
    </dgm:pt>
    <dgm:pt modelId="{B5E6856F-B018-44B1-9E05-80EB8CE5A1E5}" type="pres">
      <dgm:prSet presAssocID="{1FC51133-25DD-46D7-B23C-C9FB02CCD21D}" presName="node" presStyleLbl="node1" presStyleIdx="4" presStyleCnt="6">
        <dgm:presLayoutVars>
          <dgm:bulletEnabled val="1"/>
        </dgm:presLayoutVars>
      </dgm:prSet>
      <dgm:spPr/>
    </dgm:pt>
    <dgm:pt modelId="{F9615E9C-AB7E-4BBB-8419-DB9A7B30CCA6}" type="pres">
      <dgm:prSet presAssocID="{3BFDA5FB-1B24-463A-A4B7-2EFD7FCEC5AC}" presName="sibTrans" presStyleCnt="0"/>
      <dgm:spPr/>
    </dgm:pt>
    <dgm:pt modelId="{4B485C9A-461F-45BF-88F0-8EE67B3F878E}" type="pres">
      <dgm:prSet presAssocID="{86A2B65D-F114-4E32-93CE-305F5C7CF759}" presName="node" presStyleLbl="node1" presStyleIdx="5" presStyleCnt="6">
        <dgm:presLayoutVars>
          <dgm:bulletEnabled val="1"/>
        </dgm:presLayoutVars>
      </dgm:prSet>
      <dgm:spPr/>
    </dgm:pt>
  </dgm:ptLst>
  <dgm:cxnLst>
    <dgm:cxn modelId="{A8663E64-5AEA-4C44-9286-70034193A063}" srcId="{375BB50D-B153-4F69-B520-51E49F997782}" destId="{86A2B65D-F114-4E32-93CE-305F5C7CF759}" srcOrd="5" destOrd="0" parTransId="{478D66B2-35B1-4357-AF96-B295E06C04DE}" sibTransId="{F08FADFA-6078-4FD1-9547-0EF27C8BDDC3}"/>
    <dgm:cxn modelId="{BABBAA45-612C-47F1-9C00-ED92E99E4E70}" srcId="{375BB50D-B153-4F69-B520-51E49F997782}" destId="{0A06BA04-73DB-47DD-A161-F218C098F524}" srcOrd="0" destOrd="0" parTransId="{54C639A3-08D7-4A74-BEC7-1E0F729F34F1}" sibTransId="{9EE0F396-4B99-4890-B550-69A94F5ACB99}"/>
    <dgm:cxn modelId="{253DEC65-4A78-4B3C-8E8E-BB1C0E223E31}" type="presOf" srcId="{B6DE30F3-0274-495C-98AB-3D8DEF360C96}" destId="{47AD153E-E14E-420C-AD90-8461FAEFE37C}" srcOrd="0" destOrd="0" presId="urn:microsoft.com/office/officeart/2005/8/layout/default"/>
    <dgm:cxn modelId="{D9254B77-0DEE-45F9-9E33-29D7DD2C40B6}" type="presOf" srcId="{0A06BA04-73DB-47DD-A161-F218C098F524}" destId="{C7C0DE01-C607-423D-8BC2-378FB49EAF16}" srcOrd="0" destOrd="0" presId="urn:microsoft.com/office/officeart/2005/8/layout/default"/>
    <dgm:cxn modelId="{33AD6E77-E5B3-4FD8-A49B-A92CB0F70A53}" srcId="{375BB50D-B153-4F69-B520-51E49F997782}" destId="{A9BAAA2D-3C53-4F8F-BEA8-B7120D2BF90C}" srcOrd="2" destOrd="0" parTransId="{B6E99BCE-DD83-4035-A03B-EDC9762A6BD9}" sibTransId="{8D40C51C-4EE9-4F7D-A05A-AE2B8DAD5464}"/>
    <dgm:cxn modelId="{A71EE5A4-519E-49FD-B019-87D3C28F4273}" type="presOf" srcId="{86A2B65D-F114-4E32-93CE-305F5C7CF759}" destId="{4B485C9A-461F-45BF-88F0-8EE67B3F878E}" srcOrd="0" destOrd="0" presId="urn:microsoft.com/office/officeart/2005/8/layout/default"/>
    <dgm:cxn modelId="{D5C418AB-B6A3-4BEF-96AC-EA33C6128392}" type="presOf" srcId="{1FC51133-25DD-46D7-B23C-C9FB02CCD21D}" destId="{B5E6856F-B018-44B1-9E05-80EB8CE5A1E5}" srcOrd="0" destOrd="0" presId="urn:microsoft.com/office/officeart/2005/8/layout/default"/>
    <dgm:cxn modelId="{DE16AAB0-489D-4069-925F-9D7B8821A2D2}" srcId="{375BB50D-B153-4F69-B520-51E49F997782}" destId="{1FC51133-25DD-46D7-B23C-C9FB02CCD21D}" srcOrd="4" destOrd="0" parTransId="{28672648-B158-4BFD-8C3E-0581CF73B20A}" sibTransId="{3BFDA5FB-1B24-463A-A4B7-2EFD7FCEC5AC}"/>
    <dgm:cxn modelId="{8C48EFC3-0C95-4ABB-8A83-B4A945CA0F98}" srcId="{375BB50D-B153-4F69-B520-51E49F997782}" destId="{B6DE30F3-0274-495C-98AB-3D8DEF360C96}" srcOrd="3" destOrd="0" parTransId="{FDCA4D97-9020-44D7-974D-8BEFFCCBFAC7}" sibTransId="{12BB3836-CD50-4F3B-A9AE-93F3C1BBEEE1}"/>
    <dgm:cxn modelId="{7D5CC5C6-3EA0-45D5-9118-DBA8FFE0421E}" type="presOf" srcId="{A9BAAA2D-3C53-4F8F-BEA8-B7120D2BF90C}" destId="{5D0B35C2-2DBB-4479-9F52-5C82F202B4F6}" srcOrd="0" destOrd="0" presId="urn:microsoft.com/office/officeart/2005/8/layout/default"/>
    <dgm:cxn modelId="{A58880CE-F7FC-4FE9-A553-871343865CB5}" type="presOf" srcId="{D92E875A-7B39-4F7F-8B03-F977CACAB865}" destId="{BAC2EE4F-3B69-4DFE-8485-467DB0AA0CF3}" srcOrd="0" destOrd="0" presId="urn:microsoft.com/office/officeart/2005/8/layout/default"/>
    <dgm:cxn modelId="{12A565CF-20C4-486A-B9C5-B46A846384D6}" srcId="{375BB50D-B153-4F69-B520-51E49F997782}" destId="{D92E875A-7B39-4F7F-8B03-F977CACAB865}" srcOrd="1" destOrd="0" parTransId="{085FEC8C-EFA3-4B77-ABBD-5542369E983D}" sibTransId="{11051381-0F36-4E51-8C67-33670280217E}"/>
    <dgm:cxn modelId="{4A693DEB-1C36-4A63-A3B6-46959950CE8E}" type="presOf" srcId="{375BB50D-B153-4F69-B520-51E49F997782}" destId="{EB104629-8453-425E-A8FA-69BC189A9127}" srcOrd="0" destOrd="0" presId="urn:microsoft.com/office/officeart/2005/8/layout/default"/>
    <dgm:cxn modelId="{91E30D93-EA6F-44A6-A415-FA5B8E663310}" type="presParOf" srcId="{EB104629-8453-425E-A8FA-69BC189A9127}" destId="{C7C0DE01-C607-423D-8BC2-378FB49EAF16}" srcOrd="0" destOrd="0" presId="urn:microsoft.com/office/officeart/2005/8/layout/default"/>
    <dgm:cxn modelId="{EAD4AE0F-9BEF-4EB9-9317-A638CA86CC02}" type="presParOf" srcId="{EB104629-8453-425E-A8FA-69BC189A9127}" destId="{4532F9A0-D4AB-4EDF-846B-6A720037028A}" srcOrd="1" destOrd="0" presId="urn:microsoft.com/office/officeart/2005/8/layout/default"/>
    <dgm:cxn modelId="{FB936957-D0AC-44CD-A5A3-1EF24E441FEB}" type="presParOf" srcId="{EB104629-8453-425E-A8FA-69BC189A9127}" destId="{BAC2EE4F-3B69-4DFE-8485-467DB0AA0CF3}" srcOrd="2" destOrd="0" presId="urn:microsoft.com/office/officeart/2005/8/layout/default"/>
    <dgm:cxn modelId="{F4450799-9740-493E-9753-8F14C28F64C4}" type="presParOf" srcId="{EB104629-8453-425E-A8FA-69BC189A9127}" destId="{E868D362-35A3-46FB-8145-915FBB575F4B}" srcOrd="3" destOrd="0" presId="urn:microsoft.com/office/officeart/2005/8/layout/default"/>
    <dgm:cxn modelId="{FE607FDD-E1C9-40A6-870A-C909B7AAC1FE}" type="presParOf" srcId="{EB104629-8453-425E-A8FA-69BC189A9127}" destId="{5D0B35C2-2DBB-4479-9F52-5C82F202B4F6}" srcOrd="4" destOrd="0" presId="urn:microsoft.com/office/officeart/2005/8/layout/default"/>
    <dgm:cxn modelId="{5888FEA3-0E0F-46FF-993D-8675FB312A7B}" type="presParOf" srcId="{EB104629-8453-425E-A8FA-69BC189A9127}" destId="{84EF796D-78C7-4C09-B7F4-4A85328BD135}" srcOrd="5" destOrd="0" presId="urn:microsoft.com/office/officeart/2005/8/layout/default"/>
    <dgm:cxn modelId="{8050A286-C97C-4BD0-80FE-0AA9E390EF8E}" type="presParOf" srcId="{EB104629-8453-425E-A8FA-69BC189A9127}" destId="{47AD153E-E14E-420C-AD90-8461FAEFE37C}" srcOrd="6" destOrd="0" presId="urn:microsoft.com/office/officeart/2005/8/layout/default"/>
    <dgm:cxn modelId="{3BB72B10-4FC4-40F4-90F8-80AA0400E9F8}" type="presParOf" srcId="{EB104629-8453-425E-A8FA-69BC189A9127}" destId="{8E4D2C17-EEF3-4CEC-980A-1FA70A5346E6}" srcOrd="7" destOrd="0" presId="urn:microsoft.com/office/officeart/2005/8/layout/default"/>
    <dgm:cxn modelId="{18BF166D-F9B7-4A1A-9EFC-99A9C22B4942}" type="presParOf" srcId="{EB104629-8453-425E-A8FA-69BC189A9127}" destId="{B5E6856F-B018-44B1-9E05-80EB8CE5A1E5}" srcOrd="8" destOrd="0" presId="urn:microsoft.com/office/officeart/2005/8/layout/default"/>
    <dgm:cxn modelId="{EDF4E179-06C6-4331-A659-AA2023F33B42}" type="presParOf" srcId="{EB104629-8453-425E-A8FA-69BC189A9127}" destId="{F9615E9C-AB7E-4BBB-8419-DB9A7B30CCA6}" srcOrd="9" destOrd="0" presId="urn:microsoft.com/office/officeart/2005/8/layout/default"/>
    <dgm:cxn modelId="{6EFDB24C-CCE7-4E8B-A0B0-025C82D271A5}" type="presParOf" srcId="{EB104629-8453-425E-A8FA-69BC189A9127}" destId="{4B485C9A-461F-45BF-88F0-8EE67B3F878E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0A62FC6-4F95-443E-9031-F4FF118CD3C2}" type="doc">
      <dgm:prSet loTypeId="urn:microsoft.com/office/officeart/2018/2/layout/IconLabel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4FCF5144-75A8-421C-AE44-5D4F47AD9A19}">
      <dgm:prSet/>
      <dgm:spPr/>
      <dgm:t>
        <a:bodyPr/>
        <a:lstStyle/>
        <a:p>
          <a:r>
            <a:rPr lang="fr-CA"/>
            <a:t>Éliminer</a:t>
          </a:r>
          <a:endParaRPr lang="en-US"/>
        </a:p>
      </dgm:t>
    </dgm:pt>
    <dgm:pt modelId="{0BD38508-79D3-4C49-9E48-515A2C349D93}" type="parTrans" cxnId="{E8B780E1-E909-4FD5-9293-23E6D83149F6}">
      <dgm:prSet/>
      <dgm:spPr/>
      <dgm:t>
        <a:bodyPr/>
        <a:lstStyle/>
        <a:p>
          <a:endParaRPr lang="en-US"/>
        </a:p>
      </dgm:t>
    </dgm:pt>
    <dgm:pt modelId="{BBA48AC0-3D5F-4163-916E-9754651C1AA0}" type="sibTrans" cxnId="{E8B780E1-E909-4FD5-9293-23E6D83149F6}">
      <dgm:prSet/>
      <dgm:spPr/>
      <dgm:t>
        <a:bodyPr/>
        <a:lstStyle/>
        <a:p>
          <a:endParaRPr lang="en-US"/>
        </a:p>
      </dgm:t>
    </dgm:pt>
    <dgm:pt modelId="{CCDBEBA8-1175-49F0-B733-B90DB13B4CE2}">
      <dgm:prSet/>
      <dgm:spPr/>
      <dgm:t>
        <a:bodyPr/>
        <a:lstStyle/>
        <a:p>
          <a:r>
            <a:rPr lang="fr-CA"/>
            <a:t>Se mouvoir et maintenir une bonne posture</a:t>
          </a:r>
          <a:endParaRPr lang="en-US"/>
        </a:p>
      </dgm:t>
    </dgm:pt>
    <dgm:pt modelId="{C53E6B16-B19C-4774-AF3C-DA5FF53E7040}" type="parTrans" cxnId="{419B3B53-9A1D-4E13-A7EC-2ABA7DF8E047}">
      <dgm:prSet/>
      <dgm:spPr/>
      <dgm:t>
        <a:bodyPr/>
        <a:lstStyle/>
        <a:p>
          <a:endParaRPr lang="en-US"/>
        </a:p>
      </dgm:t>
    </dgm:pt>
    <dgm:pt modelId="{23C7B4E9-5EC7-4DA2-A274-A122FDB42E22}" type="sibTrans" cxnId="{419B3B53-9A1D-4E13-A7EC-2ABA7DF8E047}">
      <dgm:prSet/>
      <dgm:spPr/>
      <dgm:t>
        <a:bodyPr/>
        <a:lstStyle/>
        <a:p>
          <a:endParaRPr lang="en-US"/>
        </a:p>
      </dgm:t>
    </dgm:pt>
    <dgm:pt modelId="{5C6907D6-B590-4D00-B476-DFFC1DF36161}">
      <dgm:prSet/>
      <dgm:spPr/>
      <dgm:t>
        <a:bodyPr/>
        <a:lstStyle/>
        <a:p>
          <a:r>
            <a:rPr lang="fr-CA"/>
            <a:t>Dormir et se reposer</a:t>
          </a:r>
          <a:endParaRPr lang="en-US"/>
        </a:p>
      </dgm:t>
    </dgm:pt>
    <dgm:pt modelId="{8AF01A64-38D5-4760-BE33-1ACE45009BF7}" type="parTrans" cxnId="{2D5E515B-C730-4039-A1AD-F605B50B3676}">
      <dgm:prSet/>
      <dgm:spPr/>
      <dgm:t>
        <a:bodyPr/>
        <a:lstStyle/>
        <a:p>
          <a:endParaRPr lang="en-US"/>
        </a:p>
      </dgm:t>
    </dgm:pt>
    <dgm:pt modelId="{A32385DF-1A70-4386-A9AD-91A4090306F8}" type="sibTrans" cxnId="{2D5E515B-C730-4039-A1AD-F605B50B3676}">
      <dgm:prSet/>
      <dgm:spPr/>
      <dgm:t>
        <a:bodyPr/>
        <a:lstStyle/>
        <a:p>
          <a:endParaRPr lang="en-US"/>
        </a:p>
      </dgm:t>
    </dgm:pt>
    <dgm:pt modelId="{83673E24-17F2-474D-BD6D-AAA4B30F83C1}">
      <dgm:prSet/>
      <dgm:spPr/>
      <dgm:t>
        <a:bodyPr/>
        <a:lstStyle/>
        <a:p>
          <a:r>
            <a:rPr lang="fr-CA"/>
            <a:t>Être propre et soigné, et protéger ses téguments</a:t>
          </a:r>
          <a:endParaRPr lang="en-US"/>
        </a:p>
      </dgm:t>
    </dgm:pt>
    <dgm:pt modelId="{86DDF5EC-857E-4362-B678-290E39471F0F}" type="parTrans" cxnId="{4FBD0ECD-009D-4895-BEA0-BF2BEC8EEE47}">
      <dgm:prSet/>
      <dgm:spPr/>
      <dgm:t>
        <a:bodyPr/>
        <a:lstStyle/>
        <a:p>
          <a:endParaRPr lang="en-US"/>
        </a:p>
      </dgm:t>
    </dgm:pt>
    <dgm:pt modelId="{79A8A811-0DBE-4A9C-A724-2F59FBD0D6A9}" type="sibTrans" cxnId="{4FBD0ECD-009D-4895-BEA0-BF2BEC8EEE47}">
      <dgm:prSet/>
      <dgm:spPr/>
      <dgm:t>
        <a:bodyPr/>
        <a:lstStyle/>
        <a:p>
          <a:endParaRPr lang="en-US"/>
        </a:p>
      </dgm:t>
    </dgm:pt>
    <dgm:pt modelId="{AD1D228D-6C9E-4289-85A7-EF5BE1E773D3}">
      <dgm:prSet/>
      <dgm:spPr/>
      <dgm:t>
        <a:bodyPr/>
        <a:lstStyle/>
        <a:p>
          <a:r>
            <a:rPr lang="fr-CA"/>
            <a:t>Communiquer avec ses semblables</a:t>
          </a:r>
          <a:endParaRPr lang="en-US"/>
        </a:p>
      </dgm:t>
    </dgm:pt>
    <dgm:pt modelId="{1792FC3D-7245-4CF1-8996-7DBC1D19A2F1}" type="parTrans" cxnId="{5856989A-3E55-45B1-944B-3EEB87F3B115}">
      <dgm:prSet/>
      <dgm:spPr/>
      <dgm:t>
        <a:bodyPr/>
        <a:lstStyle/>
        <a:p>
          <a:endParaRPr lang="en-US"/>
        </a:p>
      </dgm:t>
    </dgm:pt>
    <dgm:pt modelId="{7CD48E6F-932F-421B-A002-D6C2FD0FBAA7}" type="sibTrans" cxnId="{5856989A-3E55-45B1-944B-3EEB87F3B115}">
      <dgm:prSet/>
      <dgm:spPr/>
      <dgm:t>
        <a:bodyPr/>
        <a:lstStyle/>
        <a:p>
          <a:endParaRPr lang="en-US"/>
        </a:p>
      </dgm:t>
    </dgm:pt>
    <dgm:pt modelId="{18597B04-708A-402C-9833-AF49974A051D}" type="pres">
      <dgm:prSet presAssocID="{00A62FC6-4F95-443E-9031-F4FF118CD3C2}" presName="root" presStyleCnt="0">
        <dgm:presLayoutVars>
          <dgm:dir/>
          <dgm:resizeHandles val="exact"/>
        </dgm:presLayoutVars>
      </dgm:prSet>
      <dgm:spPr/>
    </dgm:pt>
    <dgm:pt modelId="{BD1AEDC3-9A99-4F30-ACF7-F22B55DCFBE1}" type="pres">
      <dgm:prSet presAssocID="{4FCF5144-75A8-421C-AE44-5D4F47AD9A19}" presName="compNode" presStyleCnt="0"/>
      <dgm:spPr/>
    </dgm:pt>
    <dgm:pt modelId="{357E800A-5E06-421B-9AC6-857AEB7313B4}" type="pres">
      <dgm:prSet presAssocID="{4FCF5144-75A8-421C-AE44-5D4F47AD9A19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éduire"/>
        </a:ext>
      </dgm:extLst>
    </dgm:pt>
    <dgm:pt modelId="{891E8C10-2218-4C92-BCE3-01D3A576E7A6}" type="pres">
      <dgm:prSet presAssocID="{4FCF5144-75A8-421C-AE44-5D4F47AD9A19}" presName="spaceRect" presStyleCnt="0"/>
      <dgm:spPr/>
    </dgm:pt>
    <dgm:pt modelId="{92943A56-03D1-4637-A0F4-9BB979FF5A6C}" type="pres">
      <dgm:prSet presAssocID="{4FCF5144-75A8-421C-AE44-5D4F47AD9A19}" presName="textRect" presStyleLbl="revTx" presStyleIdx="0" presStyleCnt="5">
        <dgm:presLayoutVars>
          <dgm:chMax val="1"/>
          <dgm:chPref val="1"/>
        </dgm:presLayoutVars>
      </dgm:prSet>
      <dgm:spPr/>
    </dgm:pt>
    <dgm:pt modelId="{EEEB66F6-F29B-4986-BA2B-8C5DA6DE4742}" type="pres">
      <dgm:prSet presAssocID="{BBA48AC0-3D5F-4163-916E-9754651C1AA0}" presName="sibTrans" presStyleCnt="0"/>
      <dgm:spPr/>
    </dgm:pt>
    <dgm:pt modelId="{95482EE3-8940-4B82-9002-98062161BE83}" type="pres">
      <dgm:prSet presAssocID="{CCDBEBA8-1175-49F0-B733-B90DB13B4CE2}" presName="compNode" presStyleCnt="0"/>
      <dgm:spPr/>
    </dgm:pt>
    <dgm:pt modelId="{B4FC9189-CDCB-4EF0-B853-C44E47B86C13}" type="pres">
      <dgm:prSet presAssocID="{CCDBEBA8-1175-49F0-B733-B90DB13B4CE2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che"/>
        </a:ext>
      </dgm:extLst>
    </dgm:pt>
    <dgm:pt modelId="{C1600580-5551-4A17-BAEB-B85438C2F543}" type="pres">
      <dgm:prSet presAssocID="{CCDBEBA8-1175-49F0-B733-B90DB13B4CE2}" presName="spaceRect" presStyleCnt="0"/>
      <dgm:spPr/>
    </dgm:pt>
    <dgm:pt modelId="{3A0AB46E-041E-4E7F-87D0-340D06F93463}" type="pres">
      <dgm:prSet presAssocID="{CCDBEBA8-1175-49F0-B733-B90DB13B4CE2}" presName="textRect" presStyleLbl="revTx" presStyleIdx="1" presStyleCnt="5">
        <dgm:presLayoutVars>
          <dgm:chMax val="1"/>
          <dgm:chPref val="1"/>
        </dgm:presLayoutVars>
      </dgm:prSet>
      <dgm:spPr/>
    </dgm:pt>
    <dgm:pt modelId="{DFC273B1-1D69-4719-A8C0-210A009B0DF6}" type="pres">
      <dgm:prSet presAssocID="{23C7B4E9-5EC7-4DA2-A274-A122FDB42E22}" presName="sibTrans" presStyleCnt="0"/>
      <dgm:spPr/>
    </dgm:pt>
    <dgm:pt modelId="{7F317B58-5005-4CAD-8397-055E272B00D0}" type="pres">
      <dgm:prSet presAssocID="{5C6907D6-B590-4D00-B476-DFFC1DF36161}" presName="compNode" presStyleCnt="0"/>
      <dgm:spPr/>
    </dgm:pt>
    <dgm:pt modelId="{41D4553F-8096-443A-B1BC-64A3BB87D541}" type="pres">
      <dgm:prSet presAssocID="{5C6907D6-B590-4D00-B476-DFFC1DF36161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rmir"/>
        </a:ext>
      </dgm:extLst>
    </dgm:pt>
    <dgm:pt modelId="{9669C537-BEA9-47DB-BC69-4D6CDB410C2A}" type="pres">
      <dgm:prSet presAssocID="{5C6907D6-B590-4D00-B476-DFFC1DF36161}" presName="spaceRect" presStyleCnt="0"/>
      <dgm:spPr/>
    </dgm:pt>
    <dgm:pt modelId="{FDA23B1F-2F8D-4684-948E-97B3D63B4921}" type="pres">
      <dgm:prSet presAssocID="{5C6907D6-B590-4D00-B476-DFFC1DF36161}" presName="textRect" presStyleLbl="revTx" presStyleIdx="2" presStyleCnt="5">
        <dgm:presLayoutVars>
          <dgm:chMax val="1"/>
          <dgm:chPref val="1"/>
        </dgm:presLayoutVars>
      </dgm:prSet>
      <dgm:spPr/>
    </dgm:pt>
    <dgm:pt modelId="{D5221F37-73BD-4B6D-9A3E-13004A51A441}" type="pres">
      <dgm:prSet presAssocID="{A32385DF-1A70-4386-A9AD-91A4090306F8}" presName="sibTrans" presStyleCnt="0"/>
      <dgm:spPr/>
    </dgm:pt>
    <dgm:pt modelId="{4F17322B-61E5-41C4-8D2D-420B2BEE9D9B}" type="pres">
      <dgm:prSet presAssocID="{83673E24-17F2-474D-BD6D-AAA4B30F83C1}" presName="compNode" presStyleCnt="0"/>
      <dgm:spPr/>
    </dgm:pt>
    <dgm:pt modelId="{D02A2B09-9854-4C58-8FF9-8E7947328C44}" type="pres">
      <dgm:prSet presAssocID="{83673E24-17F2-474D-BD6D-AAA4B30F83C1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irst Aid Kit"/>
        </a:ext>
      </dgm:extLst>
    </dgm:pt>
    <dgm:pt modelId="{4D4EF261-ACAB-4D8A-BCA6-30B10591306C}" type="pres">
      <dgm:prSet presAssocID="{83673E24-17F2-474D-BD6D-AAA4B30F83C1}" presName="spaceRect" presStyleCnt="0"/>
      <dgm:spPr/>
    </dgm:pt>
    <dgm:pt modelId="{C0A539D9-178A-4068-B0E3-5B067DA6614B}" type="pres">
      <dgm:prSet presAssocID="{83673E24-17F2-474D-BD6D-AAA4B30F83C1}" presName="textRect" presStyleLbl="revTx" presStyleIdx="3" presStyleCnt="5">
        <dgm:presLayoutVars>
          <dgm:chMax val="1"/>
          <dgm:chPref val="1"/>
        </dgm:presLayoutVars>
      </dgm:prSet>
      <dgm:spPr/>
    </dgm:pt>
    <dgm:pt modelId="{DE44B7B5-CA9A-42BD-AB22-11CFD94C00F9}" type="pres">
      <dgm:prSet presAssocID="{79A8A811-0DBE-4A9C-A724-2F59FBD0D6A9}" presName="sibTrans" presStyleCnt="0"/>
      <dgm:spPr/>
    </dgm:pt>
    <dgm:pt modelId="{306D1114-32DE-477D-9855-C6889F2702B1}" type="pres">
      <dgm:prSet presAssocID="{AD1D228D-6C9E-4289-85A7-EF5BE1E773D3}" presName="compNode" presStyleCnt="0"/>
      <dgm:spPr/>
    </dgm:pt>
    <dgm:pt modelId="{0478E9B0-DF04-4C9E-8468-ACAD66FC4C16}" type="pres">
      <dgm:prSet presAssocID="{AD1D228D-6C9E-4289-85A7-EF5BE1E773D3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8C938D3E-262C-4ECE-9256-CCE3FF194F27}" type="pres">
      <dgm:prSet presAssocID="{AD1D228D-6C9E-4289-85A7-EF5BE1E773D3}" presName="spaceRect" presStyleCnt="0"/>
      <dgm:spPr/>
    </dgm:pt>
    <dgm:pt modelId="{ADDC50F7-15AB-470D-8CC0-DDB18D221C8B}" type="pres">
      <dgm:prSet presAssocID="{AD1D228D-6C9E-4289-85A7-EF5BE1E773D3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2D5E515B-C730-4039-A1AD-F605B50B3676}" srcId="{00A62FC6-4F95-443E-9031-F4FF118CD3C2}" destId="{5C6907D6-B590-4D00-B476-DFFC1DF36161}" srcOrd="2" destOrd="0" parTransId="{8AF01A64-38D5-4760-BE33-1ACE45009BF7}" sibTransId="{A32385DF-1A70-4386-A9AD-91A4090306F8}"/>
    <dgm:cxn modelId="{AB994143-28B1-4114-A5EC-760C17B9FA45}" type="presOf" srcId="{AD1D228D-6C9E-4289-85A7-EF5BE1E773D3}" destId="{ADDC50F7-15AB-470D-8CC0-DDB18D221C8B}" srcOrd="0" destOrd="0" presId="urn:microsoft.com/office/officeart/2018/2/layout/IconLabelList"/>
    <dgm:cxn modelId="{419B3B53-9A1D-4E13-A7EC-2ABA7DF8E047}" srcId="{00A62FC6-4F95-443E-9031-F4FF118CD3C2}" destId="{CCDBEBA8-1175-49F0-B733-B90DB13B4CE2}" srcOrd="1" destOrd="0" parTransId="{C53E6B16-B19C-4774-AF3C-DA5FF53E7040}" sibTransId="{23C7B4E9-5EC7-4DA2-A274-A122FDB42E22}"/>
    <dgm:cxn modelId="{5856989A-3E55-45B1-944B-3EEB87F3B115}" srcId="{00A62FC6-4F95-443E-9031-F4FF118CD3C2}" destId="{AD1D228D-6C9E-4289-85A7-EF5BE1E773D3}" srcOrd="4" destOrd="0" parTransId="{1792FC3D-7245-4CF1-8996-7DBC1D19A2F1}" sibTransId="{7CD48E6F-932F-421B-A002-D6C2FD0FBAA7}"/>
    <dgm:cxn modelId="{0DAB2AB9-1B6C-4A85-AA7A-75C394C63909}" type="presOf" srcId="{00A62FC6-4F95-443E-9031-F4FF118CD3C2}" destId="{18597B04-708A-402C-9833-AF49974A051D}" srcOrd="0" destOrd="0" presId="urn:microsoft.com/office/officeart/2018/2/layout/IconLabelList"/>
    <dgm:cxn modelId="{4FBD0ECD-009D-4895-BEA0-BF2BEC8EEE47}" srcId="{00A62FC6-4F95-443E-9031-F4FF118CD3C2}" destId="{83673E24-17F2-474D-BD6D-AAA4B30F83C1}" srcOrd="3" destOrd="0" parTransId="{86DDF5EC-857E-4362-B678-290E39471F0F}" sibTransId="{79A8A811-0DBE-4A9C-A724-2F59FBD0D6A9}"/>
    <dgm:cxn modelId="{4BAEABCD-A56F-40E3-B298-D6B1CA61E506}" type="presOf" srcId="{5C6907D6-B590-4D00-B476-DFFC1DF36161}" destId="{FDA23B1F-2F8D-4684-948E-97B3D63B4921}" srcOrd="0" destOrd="0" presId="urn:microsoft.com/office/officeart/2018/2/layout/IconLabelList"/>
    <dgm:cxn modelId="{4CE864DC-E4E9-45A6-B66F-509AF337638B}" type="presOf" srcId="{4FCF5144-75A8-421C-AE44-5D4F47AD9A19}" destId="{92943A56-03D1-4637-A0F4-9BB979FF5A6C}" srcOrd="0" destOrd="0" presId="urn:microsoft.com/office/officeart/2018/2/layout/IconLabelList"/>
    <dgm:cxn modelId="{E8B780E1-E909-4FD5-9293-23E6D83149F6}" srcId="{00A62FC6-4F95-443E-9031-F4FF118CD3C2}" destId="{4FCF5144-75A8-421C-AE44-5D4F47AD9A19}" srcOrd="0" destOrd="0" parTransId="{0BD38508-79D3-4C49-9E48-515A2C349D93}" sibTransId="{BBA48AC0-3D5F-4163-916E-9754651C1AA0}"/>
    <dgm:cxn modelId="{1B1314E7-E3AE-4B7E-979A-8AD250F25A78}" type="presOf" srcId="{CCDBEBA8-1175-49F0-B733-B90DB13B4CE2}" destId="{3A0AB46E-041E-4E7F-87D0-340D06F93463}" srcOrd="0" destOrd="0" presId="urn:microsoft.com/office/officeart/2018/2/layout/IconLabelList"/>
    <dgm:cxn modelId="{C33A4BF6-244B-4B5B-A350-4B76AEFA9BEA}" type="presOf" srcId="{83673E24-17F2-474D-BD6D-AAA4B30F83C1}" destId="{C0A539D9-178A-4068-B0E3-5B067DA6614B}" srcOrd="0" destOrd="0" presId="urn:microsoft.com/office/officeart/2018/2/layout/IconLabelList"/>
    <dgm:cxn modelId="{E226F577-6A1D-4833-B0B0-9BE5F4AAE665}" type="presParOf" srcId="{18597B04-708A-402C-9833-AF49974A051D}" destId="{BD1AEDC3-9A99-4F30-ACF7-F22B55DCFBE1}" srcOrd="0" destOrd="0" presId="urn:microsoft.com/office/officeart/2018/2/layout/IconLabelList"/>
    <dgm:cxn modelId="{5865BAD2-652E-4FF2-9C6F-151A1B1D7E4F}" type="presParOf" srcId="{BD1AEDC3-9A99-4F30-ACF7-F22B55DCFBE1}" destId="{357E800A-5E06-421B-9AC6-857AEB7313B4}" srcOrd="0" destOrd="0" presId="urn:microsoft.com/office/officeart/2018/2/layout/IconLabelList"/>
    <dgm:cxn modelId="{893122C9-5B25-4EEC-AAB7-9F685CF246E9}" type="presParOf" srcId="{BD1AEDC3-9A99-4F30-ACF7-F22B55DCFBE1}" destId="{891E8C10-2218-4C92-BCE3-01D3A576E7A6}" srcOrd="1" destOrd="0" presId="urn:microsoft.com/office/officeart/2018/2/layout/IconLabelList"/>
    <dgm:cxn modelId="{BEEC7D6D-DB0B-4E4E-B553-6A76556820B3}" type="presParOf" srcId="{BD1AEDC3-9A99-4F30-ACF7-F22B55DCFBE1}" destId="{92943A56-03D1-4637-A0F4-9BB979FF5A6C}" srcOrd="2" destOrd="0" presId="urn:microsoft.com/office/officeart/2018/2/layout/IconLabelList"/>
    <dgm:cxn modelId="{90E5C867-EF14-4423-BB07-BA5B0C568CB2}" type="presParOf" srcId="{18597B04-708A-402C-9833-AF49974A051D}" destId="{EEEB66F6-F29B-4986-BA2B-8C5DA6DE4742}" srcOrd="1" destOrd="0" presId="urn:microsoft.com/office/officeart/2018/2/layout/IconLabelList"/>
    <dgm:cxn modelId="{7CA0EE6B-1E5E-4F5A-89AA-9E937B823386}" type="presParOf" srcId="{18597B04-708A-402C-9833-AF49974A051D}" destId="{95482EE3-8940-4B82-9002-98062161BE83}" srcOrd="2" destOrd="0" presId="urn:microsoft.com/office/officeart/2018/2/layout/IconLabelList"/>
    <dgm:cxn modelId="{4285D08D-F545-450B-9ED1-A950E62D49B6}" type="presParOf" srcId="{95482EE3-8940-4B82-9002-98062161BE83}" destId="{B4FC9189-CDCB-4EF0-B853-C44E47B86C13}" srcOrd="0" destOrd="0" presId="urn:microsoft.com/office/officeart/2018/2/layout/IconLabelList"/>
    <dgm:cxn modelId="{B34E6321-0133-4C5A-B5C0-0AD8E8671FD5}" type="presParOf" srcId="{95482EE3-8940-4B82-9002-98062161BE83}" destId="{C1600580-5551-4A17-BAEB-B85438C2F543}" srcOrd="1" destOrd="0" presId="urn:microsoft.com/office/officeart/2018/2/layout/IconLabelList"/>
    <dgm:cxn modelId="{5E784D81-0034-4DA7-ACE5-B61412C11E9E}" type="presParOf" srcId="{95482EE3-8940-4B82-9002-98062161BE83}" destId="{3A0AB46E-041E-4E7F-87D0-340D06F93463}" srcOrd="2" destOrd="0" presId="urn:microsoft.com/office/officeart/2018/2/layout/IconLabelList"/>
    <dgm:cxn modelId="{FA8D9F62-0520-4DA8-A1B3-9B6174C57E0B}" type="presParOf" srcId="{18597B04-708A-402C-9833-AF49974A051D}" destId="{DFC273B1-1D69-4719-A8C0-210A009B0DF6}" srcOrd="3" destOrd="0" presId="urn:microsoft.com/office/officeart/2018/2/layout/IconLabelList"/>
    <dgm:cxn modelId="{E2604371-7EFC-493C-833F-30F1636DD29F}" type="presParOf" srcId="{18597B04-708A-402C-9833-AF49974A051D}" destId="{7F317B58-5005-4CAD-8397-055E272B00D0}" srcOrd="4" destOrd="0" presId="urn:microsoft.com/office/officeart/2018/2/layout/IconLabelList"/>
    <dgm:cxn modelId="{C570A89A-D664-4DEA-A87F-1DCE2AABC79E}" type="presParOf" srcId="{7F317B58-5005-4CAD-8397-055E272B00D0}" destId="{41D4553F-8096-443A-B1BC-64A3BB87D541}" srcOrd="0" destOrd="0" presId="urn:microsoft.com/office/officeart/2018/2/layout/IconLabelList"/>
    <dgm:cxn modelId="{456B50FD-88D4-4E9E-A63F-B98D8235D74C}" type="presParOf" srcId="{7F317B58-5005-4CAD-8397-055E272B00D0}" destId="{9669C537-BEA9-47DB-BC69-4D6CDB410C2A}" srcOrd="1" destOrd="0" presId="urn:microsoft.com/office/officeart/2018/2/layout/IconLabelList"/>
    <dgm:cxn modelId="{1F95796B-2E50-4A25-BFB6-D2254A9F73B6}" type="presParOf" srcId="{7F317B58-5005-4CAD-8397-055E272B00D0}" destId="{FDA23B1F-2F8D-4684-948E-97B3D63B4921}" srcOrd="2" destOrd="0" presId="urn:microsoft.com/office/officeart/2018/2/layout/IconLabelList"/>
    <dgm:cxn modelId="{F47CDA6A-0971-4718-ADC1-D26281D66819}" type="presParOf" srcId="{18597B04-708A-402C-9833-AF49974A051D}" destId="{D5221F37-73BD-4B6D-9A3E-13004A51A441}" srcOrd="5" destOrd="0" presId="urn:microsoft.com/office/officeart/2018/2/layout/IconLabelList"/>
    <dgm:cxn modelId="{1119C99A-AF39-4986-B6E9-39A80B832066}" type="presParOf" srcId="{18597B04-708A-402C-9833-AF49974A051D}" destId="{4F17322B-61E5-41C4-8D2D-420B2BEE9D9B}" srcOrd="6" destOrd="0" presId="urn:microsoft.com/office/officeart/2018/2/layout/IconLabelList"/>
    <dgm:cxn modelId="{4175D985-DEB5-49AD-A742-336DA8B4C349}" type="presParOf" srcId="{4F17322B-61E5-41C4-8D2D-420B2BEE9D9B}" destId="{D02A2B09-9854-4C58-8FF9-8E7947328C44}" srcOrd="0" destOrd="0" presId="urn:microsoft.com/office/officeart/2018/2/layout/IconLabelList"/>
    <dgm:cxn modelId="{2D1844E3-10C8-4F87-8F56-894BC4B3491D}" type="presParOf" srcId="{4F17322B-61E5-41C4-8D2D-420B2BEE9D9B}" destId="{4D4EF261-ACAB-4D8A-BCA6-30B10591306C}" srcOrd="1" destOrd="0" presId="urn:microsoft.com/office/officeart/2018/2/layout/IconLabelList"/>
    <dgm:cxn modelId="{F19019D9-C2EF-4916-8F56-89164611D5D5}" type="presParOf" srcId="{4F17322B-61E5-41C4-8D2D-420B2BEE9D9B}" destId="{C0A539D9-178A-4068-B0E3-5B067DA6614B}" srcOrd="2" destOrd="0" presId="urn:microsoft.com/office/officeart/2018/2/layout/IconLabelList"/>
    <dgm:cxn modelId="{8972E0D4-4DFE-4D8E-92B4-99AABFA1B6CE}" type="presParOf" srcId="{18597B04-708A-402C-9833-AF49974A051D}" destId="{DE44B7B5-CA9A-42BD-AB22-11CFD94C00F9}" srcOrd="7" destOrd="0" presId="urn:microsoft.com/office/officeart/2018/2/layout/IconLabelList"/>
    <dgm:cxn modelId="{3A1E43E1-4FC6-4E43-9A16-BFABFDB32DDF}" type="presParOf" srcId="{18597B04-708A-402C-9833-AF49974A051D}" destId="{306D1114-32DE-477D-9855-C6889F2702B1}" srcOrd="8" destOrd="0" presId="urn:microsoft.com/office/officeart/2018/2/layout/IconLabelList"/>
    <dgm:cxn modelId="{E9E8B128-1977-4DC9-B3C0-64DC65412A3D}" type="presParOf" srcId="{306D1114-32DE-477D-9855-C6889F2702B1}" destId="{0478E9B0-DF04-4C9E-8468-ACAD66FC4C16}" srcOrd="0" destOrd="0" presId="urn:microsoft.com/office/officeart/2018/2/layout/IconLabelList"/>
    <dgm:cxn modelId="{5435F424-9147-4FD9-B30E-CFFEA24B43AF}" type="presParOf" srcId="{306D1114-32DE-477D-9855-C6889F2702B1}" destId="{8C938D3E-262C-4ECE-9256-CCE3FF194F27}" srcOrd="1" destOrd="0" presId="urn:microsoft.com/office/officeart/2018/2/layout/IconLabelList"/>
    <dgm:cxn modelId="{1D398C2C-3CB8-484F-93FC-6FC5066D657D}" type="presParOf" srcId="{306D1114-32DE-477D-9855-C6889F2702B1}" destId="{ADDC50F7-15AB-470D-8CC0-DDB18D221C8B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EBF8DD-0792-4CF3-AD63-5AA4B35AC558}">
      <dsp:nvSpPr>
        <dsp:cNvPr id="0" name=""/>
        <dsp:cNvSpPr/>
      </dsp:nvSpPr>
      <dsp:spPr>
        <a:xfrm>
          <a:off x="0" y="750425"/>
          <a:ext cx="10515600" cy="45571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900" kern="1200"/>
            <a:t>Si doit être à jeun</a:t>
          </a:r>
          <a:endParaRPr lang="en-US" sz="1900" kern="1200"/>
        </a:p>
      </dsp:txBody>
      <dsp:txXfrm>
        <a:off x="22246" y="772671"/>
        <a:ext cx="10471108" cy="411223"/>
      </dsp:txXfrm>
    </dsp:sp>
    <dsp:sp modelId="{0AF10E17-5A2F-4765-87F3-F4B0B1957D58}">
      <dsp:nvSpPr>
        <dsp:cNvPr id="0" name=""/>
        <dsp:cNvSpPr/>
      </dsp:nvSpPr>
      <dsp:spPr>
        <a:xfrm>
          <a:off x="0" y="1260860"/>
          <a:ext cx="10515600" cy="45571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900" kern="1200"/>
            <a:t>Choisir le bon tubes pour le prélèvements sanguins</a:t>
          </a:r>
          <a:endParaRPr lang="en-US" sz="1900" kern="1200"/>
        </a:p>
      </dsp:txBody>
      <dsp:txXfrm>
        <a:off x="22246" y="1283106"/>
        <a:ext cx="10471108" cy="411223"/>
      </dsp:txXfrm>
    </dsp:sp>
    <dsp:sp modelId="{8EE68AEE-F0F1-44E8-8C94-E665BB57469A}">
      <dsp:nvSpPr>
        <dsp:cNvPr id="0" name=""/>
        <dsp:cNvSpPr/>
      </dsp:nvSpPr>
      <dsp:spPr>
        <a:xfrm>
          <a:off x="0" y="1771295"/>
          <a:ext cx="10515600" cy="45571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900" kern="1200"/>
            <a:t>Quantité suffisante de sang</a:t>
          </a:r>
          <a:endParaRPr lang="en-US" sz="1900" kern="1200"/>
        </a:p>
      </dsp:txBody>
      <dsp:txXfrm>
        <a:off x="22246" y="1793541"/>
        <a:ext cx="10471108" cy="411223"/>
      </dsp:txXfrm>
    </dsp:sp>
    <dsp:sp modelId="{AA653E9F-15C6-4C18-8DA9-DCBE9A6E5303}">
      <dsp:nvSpPr>
        <dsp:cNvPr id="0" name=""/>
        <dsp:cNvSpPr/>
      </dsp:nvSpPr>
      <dsp:spPr>
        <a:xfrm>
          <a:off x="0" y="2281730"/>
          <a:ext cx="10515600" cy="45571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900" kern="1200"/>
            <a:t>Suivre le protocole concernant les prélèvements urinaires, sécrétions vaginales et de sperme</a:t>
          </a:r>
          <a:endParaRPr lang="en-US" sz="1900" kern="1200"/>
        </a:p>
      </dsp:txBody>
      <dsp:txXfrm>
        <a:off x="22246" y="2303976"/>
        <a:ext cx="10471108" cy="411223"/>
      </dsp:txXfrm>
    </dsp:sp>
    <dsp:sp modelId="{AD149E43-3531-4428-89FC-5F081847CB0E}">
      <dsp:nvSpPr>
        <dsp:cNvPr id="0" name=""/>
        <dsp:cNvSpPr/>
      </dsp:nvSpPr>
      <dsp:spPr>
        <a:xfrm>
          <a:off x="0" y="2792165"/>
          <a:ext cx="10515600" cy="45571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900" kern="1200"/>
            <a:t>Bien identifié les prélèvements</a:t>
          </a:r>
          <a:endParaRPr lang="en-US" sz="1900" kern="1200"/>
        </a:p>
      </dsp:txBody>
      <dsp:txXfrm>
        <a:off x="22246" y="2814411"/>
        <a:ext cx="10471108" cy="41122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DAE1BD-BED9-440D-A26E-9BA194C56541}">
      <dsp:nvSpPr>
        <dsp:cNvPr id="0" name=""/>
        <dsp:cNvSpPr/>
      </dsp:nvSpPr>
      <dsp:spPr>
        <a:xfrm>
          <a:off x="336827" y="8"/>
          <a:ext cx="3075607" cy="184536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000" kern="1200"/>
            <a:t>Mammographie</a:t>
          </a:r>
          <a:endParaRPr lang="en-US" sz="2000" kern="1200"/>
        </a:p>
      </dsp:txBody>
      <dsp:txXfrm>
        <a:off x="336827" y="8"/>
        <a:ext cx="3075607" cy="1845364"/>
      </dsp:txXfrm>
    </dsp:sp>
    <dsp:sp modelId="{D96D9F34-44BE-4E85-8AF3-557273204C59}">
      <dsp:nvSpPr>
        <dsp:cNvPr id="0" name=""/>
        <dsp:cNvSpPr/>
      </dsp:nvSpPr>
      <dsp:spPr>
        <a:xfrm>
          <a:off x="3719996" y="8"/>
          <a:ext cx="3075607" cy="184536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000" kern="1200"/>
            <a:t>Échographie</a:t>
          </a:r>
          <a:endParaRPr lang="en-US" sz="2000" kern="1200"/>
        </a:p>
      </dsp:txBody>
      <dsp:txXfrm>
        <a:off x="3719996" y="8"/>
        <a:ext cx="3075607" cy="1845364"/>
      </dsp:txXfrm>
    </dsp:sp>
    <dsp:sp modelId="{5ECB7102-3C1A-4CE4-AAF8-5336FA2EF485}">
      <dsp:nvSpPr>
        <dsp:cNvPr id="0" name=""/>
        <dsp:cNvSpPr/>
      </dsp:nvSpPr>
      <dsp:spPr>
        <a:xfrm>
          <a:off x="7103164" y="8"/>
          <a:ext cx="3075607" cy="184536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000" kern="1200"/>
            <a:t>Tomodensitométrie</a:t>
          </a:r>
          <a:endParaRPr lang="en-US" sz="2000" kern="1200"/>
        </a:p>
      </dsp:txBody>
      <dsp:txXfrm>
        <a:off x="7103164" y="8"/>
        <a:ext cx="3075607" cy="1845364"/>
      </dsp:txXfrm>
    </dsp:sp>
    <dsp:sp modelId="{9A5A8C89-6DAD-4D80-9970-C8FD7F49C0A6}">
      <dsp:nvSpPr>
        <dsp:cNvPr id="0" name=""/>
        <dsp:cNvSpPr/>
      </dsp:nvSpPr>
      <dsp:spPr>
        <a:xfrm>
          <a:off x="336827" y="2152933"/>
          <a:ext cx="3075607" cy="184536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000" kern="1200"/>
            <a:t>Résonance magnétique</a:t>
          </a:r>
          <a:endParaRPr lang="en-US" sz="2000" kern="1200"/>
        </a:p>
      </dsp:txBody>
      <dsp:txXfrm>
        <a:off x="336827" y="2152933"/>
        <a:ext cx="3075607" cy="1845364"/>
      </dsp:txXfrm>
    </dsp:sp>
    <dsp:sp modelId="{CA3AEDF1-7D82-4C2F-8028-8CF91A311D4A}">
      <dsp:nvSpPr>
        <dsp:cNvPr id="0" name=""/>
        <dsp:cNvSpPr/>
      </dsp:nvSpPr>
      <dsp:spPr>
        <a:xfrm>
          <a:off x="3719996" y="2152933"/>
          <a:ext cx="3075607" cy="184536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000" kern="1200"/>
            <a:t>Hystérosalpingographie</a:t>
          </a:r>
          <a:endParaRPr lang="en-US" sz="2000" kern="1200"/>
        </a:p>
      </dsp:txBody>
      <dsp:txXfrm>
        <a:off x="3719996" y="2152933"/>
        <a:ext cx="3075607" cy="1845364"/>
      </dsp:txXfrm>
    </dsp:sp>
    <dsp:sp modelId="{BC5BF17F-B04A-472F-BEAC-80F4340EB4DD}">
      <dsp:nvSpPr>
        <dsp:cNvPr id="0" name=""/>
        <dsp:cNvSpPr/>
      </dsp:nvSpPr>
      <dsp:spPr>
        <a:xfrm>
          <a:off x="7103164" y="2152933"/>
          <a:ext cx="3075607" cy="184536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000" kern="1200"/>
            <a:t>Biopsie</a:t>
          </a:r>
          <a:endParaRPr lang="en-US" sz="2000" kern="1200"/>
        </a:p>
      </dsp:txBody>
      <dsp:txXfrm>
        <a:off x="7103164" y="2152933"/>
        <a:ext cx="3075607" cy="184536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C0DE01-C607-423D-8BC2-378FB49EAF16}">
      <dsp:nvSpPr>
        <dsp:cNvPr id="0" name=""/>
        <dsp:cNvSpPr/>
      </dsp:nvSpPr>
      <dsp:spPr>
        <a:xfrm>
          <a:off x="336827" y="8"/>
          <a:ext cx="3075607" cy="184536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700" kern="1200"/>
            <a:t>Tension prémenstruelle</a:t>
          </a:r>
          <a:endParaRPr lang="en-US" sz="2700" kern="1200"/>
        </a:p>
      </dsp:txBody>
      <dsp:txXfrm>
        <a:off x="336827" y="8"/>
        <a:ext cx="3075607" cy="1845364"/>
      </dsp:txXfrm>
    </dsp:sp>
    <dsp:sp modelId="{BAC2EE4F-3B69-4DFE-8485-467DB0AA0CF3}">
      <dsp:nvSpPr>
        <dsp:cNvPr id="0" name=""/>
        <dsp:cNvSpPr/>
      </dsp:nvSpPr>
      <dsp:spPr>
        <a:xfrm>
          <a:off x="3719996" y="8"/>
          <a:ext cx="3075607" cy="184536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700" kern="1200"/>
            <a:t>Dysménorrhée</a:t>
          </a:r>
          <a:endParaRPr lang="en-US" sz="2700" kern="1200"/>
        </a:p>
      </dsp:txBody>
      <dsp:txXfrm>
        <a:off x="3719996" y="8"/>
        <a:ext cx="3075607" cy="1845364"/>
      </dsp:txXfrm>
    </dsp:sp>
    <dsp:sp modelId="{5D0B35C2-2DBB-4479-9F52-5C82F202B4F6}">
      <dsp:nvSpPr>
        <dsp:cNvPr id="0" name=""/>
        <dsp:cNvSpPr/>
      </dsp:nvSpPr>
      <dsp:spPr>
        <a:xfrm>
          <a:off x="7103164" y="8"/>
          <a:ext cx="3075607" cy="184536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700" kern="1200" dirty="0"/>
            <a:t>L’aménorrhée</a:t>
          </a:r>
          <a:endParaRPr lang="en-US" sz="2700" kern="1200" dirty="0"/>
        </a:p>
      </dsp:txBody>
      <dsp:txXfrm>
        <a:off x="7103164" y="8"/>
        <a:ext cx="3075607" cy="1845364"/>
      </dsp:txXfrm>
    </dsp:sp>
    <dsp:sp modelId="{47AD153E-E14E-420C-AD90-8461FAEFE37C}">
      <dsp:nvSpPr>
        <dsp:cNvPr id="0" name=""/>
        <dsp:cNvSpPr/>
      </dsp:nvSpPr>
      <dsp:spPr>
        <a:xfrm>
          <a:off x="336827" y="2152933"/>
          <a:ext cx="3075607" cy="184536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700" kern="1200"/>
            <a:t>Ménorragie</a:t>
          </a:r>
          <a:endParaRPr lang="en-US" sz="2700" kern="1200"/>
        </a:p>
      </dsp:txBody>
      <dsp:txXfrm>
        <a:off x="336827" y="2152933"/>
        <a:ext cx="3075607" cy="1845364"/>
      </dsp:txXfrm>
    </dsp:sp>
    <dsp:sp modelId="{B5E6856F-B018-44B1-9E05-80EB8CE5A1E5}">
      <dsp:nvSpPr>
        <dsp:cNvPr id="0" name=""/>
        <dsp:cNvSpPr/>
      </dsp:nvSpPr>
      <dsp:spPr>
        <a:xfrm>
          <a:off x="3719996" y="2152933"/>
          <a:ext cx="3075607" cy="184536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700" kern="1200"/>
            <a:t>Ménométrorragie</a:t>
          </a:r>
          <a:endParaRPr lang="en-US" sz="2700" kern="1200"/>
        </a:p>
      </dsp:txBody>
      <dsp:txXfrm>
        <a:off x="3719996" y="2152933"/>
        <a:ext cx="3075607" cy="1845364"/>
      </dsp:txXfrm>
    </dsp:sp>
    <dsp:sp modelId="{4B485C9A-461F-45BF-88F0-8EE67B3F878E}">
      <dsp:nvSpPr>
        <dsp:cNvPr id="0" name=""/>
        <dsp:cNvSpPr/>
      </dsp:nvSpPr>
      <dsp:spPr>
        <a:xfrm>
          <a:off x="7103164" y="2152933"/>
          <a:ext cx="3075607" cy="184536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700" kern="1200"/>
            <a:t>métrorragie</a:t>
          </a:r>
          <a:endParaRPr lang="en-US" sz="2700" kern="1200"/>
        </a:p>
      </dsp:txBody>
      <dsp:txXfrm>
        <a:off x="7103164" y="2152933"/>
        <a:ext cx="3075607" cy="184536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7E800A-5E06-421B-9AC6-857AEB7313B4}">
      <dsp:nvSpPr>
        <dsp:cNvPr id="0" name=""/>
        <dsp:cNvSpPr/>
      </dsp:nvSpPr>
      <dsp:spPr>
        <a:xfrm>
          <a:off x="622800" y="1099093"/>
          <a:ext cx="810000" cy="81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943A56-03D1-4637-A0F4-9BB979FF5A6C}">
      <dsp:nvSpPr>
        <dsp:cNvPr id="0" name=""/>
        <dsp:cNvSpPr/>
      </dsp:nvSpPr>
      <dsp:spPr>
        <a:xfrm>
          <a:off x="127800" y="217921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600" kern="1200"/>
            <a:t>Éliminer</a:t>
          </a:r>
          <a:endParaRPr lang="en-US" sz="1600" kern="1200"/>
        </a:p>
      </dsp:txBody>
      <dsp:txXfrm>
        <a:off x="127800" y="2179212"/>
        <a:ext cx="1800000" cy="720000"/>
      </dsp:txXfrm>
    </dsp:sp>
    <dsp:sp modelId="{B4FC9189-CDCB-4EF0-B853-C44E47B86C13}">
      <dsp:nvSpPr>
        <dsp:cNvPr id="0" name=""/>
        <dsp:cNvSpPr/>
      </dsp:nvSpPr>
      <dsp:spPr>
        <a:xfrm>
          <a:off x="2737800" y="1099093"/>
          <a:ext cx="810000" cy="81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0AB46E-041E-4E7F-87D0-340D06F93463}">
      <dsp:nvSpPr>
        <dsp:cNvPr id="0" name=""/>
        <dsp:cNvSpPr/>
      </dsp:nvSpPr>
      <dsp:spPr>
        <a:xfrm>
          <a:off x="2242800" y="217921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600" kern="1200"/>
            <a:t>Se mouvoir et maintenir une bonne posture</a:t>
          </a:r>
          <a:endParaRPr lang="en-US" sz="1600" kern="1200"/>
        </a:p>
      </dsp:txBody>
      <dsp:txXfrm>
        <a:off x="2242800" y="2179212"/>
        <a:ext cx="1800000" cy="720000"/>
      </dsp:txXfrm>
    </dsp:sp>
    <dsp:sp modelId="{41D4553F-8096-443A-B1BC-64A3BB87D541}">
      <dsp:nvSpPr>
        <dsp:cNvPr id="0" name=""/>
        <dsp:cNvSpPr/>
      </dsp:nvSpPr>
      <dsp:spPr>
        <a:xfrm>
          <a:off x="4852800" y="1099093"/>
          <a:ext cx="810000" cy="81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A23B1F-2F8D-4684-948E-97B3D63B4921}">
      <dsp:nvSpPr>
        <dsp:cNvPr id="0" name=""/>
        <dsp:cNvSpPr/>
      </dsp:nvSpPr>
      <dsp:spPr>
        <a:xfrm>
          <a:off x="4357800" y="217921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600" kern="1200"/>
            <a:t>Dormir et se reposer</a:t>
          </a:r>
          <a:endParaRPr lang="en-US" sz="1600" kern="1200"/>
        </a:p>
      </dsp:txBody>
      <dsp:txXfrm>
        <a:off x="4357800" y="2179212"/>
        <a:ext cx="1800000" cy="720000"/>
      </dsp:txXfrm>
    </dsp:sp>
    <dsp:sp modelId="{D02A2B09-9854-4C58-8FF9-8E7947328C44}">
      <dsp:nvSpPr>
        <dsp:cNvPr id="0" name=""/>
        <dsp:cNvSpPr/>
      </dsp:nvSpPr>
      <dsp:spPr>
        <a:xfrm>
          <a:off x="6967800" y="1099093"/>
          <a:ext cx="810000" cy="81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A539D9-178A-4068-B0E3-5B067DA6614B}">
      <dsp:nvSpPr>
        <dsp:cNvPr id="0" name=""/>
        <dsp:cNvSpPr/>
      </dsp:nvSpPr>
      <dsp:spPr>
        <a:xfrm>
          <a:off x="6472800" y="217921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600" kern="1200"/>
            <a:t>Être propre et soigné, et protéger ses téguments</a:t>
          </a:r>
          <a:endParaRPr lang="en-US" sz="1600" kern="1200"/>
        </a:p>
      </dsp:txBody>
      <dsp:txXfrm>
        <a:off x="6472800" y="2179212"/>
        <a:ext cx="1800000" cy="720000"/>
      </dsp:txXfrm>
    </dsp:sp>
    <dsp:sp modelId="{0478E9B0-DF04-4C9E-8468-ACAD66FC4C16}">
      <dsp:nvSpPr>
        <dsp:cNvPr id="0" name=""/>
        <dsp:cNvSpPr/>
      </dsp:nvSpPr>
      <dsp:spPr>
        <a:xfrm>
          <a:off x="9082800" y="1099093"/>
          <a:ext cx="810000" cy="8100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DC50F7-15AB-470D-8CC0-DDB18D221C8B}">
      <dsp:nvSpPr>
        <dsp:cNvPr id="0" name=""/>
        <dsp:cNvSpPr/>
      </dsp:nvSpPr>
      <dsp:spPr>
        <a:xfrm>
          <a:off x="8587800" y="217921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600" kern="1200"/>
            <a:t>Communiquer avec ses semblables</a:t>
          </a:r>
          <a:endParaRPr lang="en-US" sz="1600" kern="1200"/>
        </a:p>
      </dsp:txBody>
      <dsp:txXfrm>
        <a:off x="8587800" y="2179212"/>
        <a:ext cx="18000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>
            <a:extLst>
              <a:ext uri="{FF2B5EF4-FFF2-40B4-BE49-F238E27FC236}">
                <a16:creationId xmlns:a16="http://schemas.microsoft.com/office/drawing/2014/main" id="{DA47A63F-9D06-479D-A04D-717692D4326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51F70DC-6EDE-457C-B55A-39AC7DE41A3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A1EFF07-B5E2-443F-9F2C-CD82912C5BC5}" type="datetime1">
              <a:rPr lang="fr-FR" smtClean="0"/>
              <a:t>29/05/2024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46987CF-42F5-4BB0-AD0D-1D64C359446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2368FB4-296C-4F8C-BFA3-D7C3AD617B6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F555657-0A12-495F-9FFA-D8F7554E7C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643222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013849-34E9-4E79-B289-A2572787FD62}" type="datetime1">
              <a:rPr lang="fr-FR" smtClean="0"/>
              <a:pPr/>
              <a:t>29/05/2024</a:t>
            </a:fld>
            <a:endParaRPr lang="fr-FR" dirty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noProof="0"/>
          </a:p>
        </p:txBody>
      </p:sp>
      <p:sp>
        <p:nvSpPr>
          <p:cNvPr id="5" name="Espace réservé des commentaires 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2780FBB-F712-42E7-8C2F-226D98798B3F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5671535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2780FBB-F712-42E7-8C2F-226D98798B3F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9074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 10">
            <a:extLst>
              <a:ext uri="{FF2B5EF4-FFF2-40B4-BE49-F238E27FC236}">
                <a16:creationId xmlns:a16="http://schemas.microsoft.com/office/drawing/2014/main" id="{B3FB0C32-F044-4939-92E4-8BA39B7A39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050" y="-66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2" name="Rectangle 11">
            <a:extLst>
              <a:ext uri="{FF2B5EF4-FFF2-40B4-BE49-F238E27FC236}">
                <a16:creationId xmlns:a16="http://schemas.microsoft.com/office/drawing/2014/main" id="{6584BE8A-3E34-4967-9E7C-13EC8F6A99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050" y="-663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60000"/>
                </a:schemeClr>
              </a:gs>
              <a:gs pos="100000">
                <a:schemeClr val="accent1">
                  <a:alpha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3" name="Rectangle 12">
            <a:extLst>
              <a:ext uri="{FF2B5EF4-FFF2-40B4-BE49-F238E27FC236}">
                <a16:creationId xmlns:a16="http://schemas.microsoft.com/office/drawing/2014/main" id="{99BFF676-EC35-4FFD-8894-CA4F283070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050" y="0"/>
            <a:ext cx="12188952" cy="6858000"/>
          </a:xfrm>
          <a:prstGeom prst="rect">
            <a:avLst/>
          </a:prstGeom>
          <a:solidFill>
            <a:schemeClr val="bg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4" name="Ovale 13">
            <a:extLst>
              <a:ext uri="{FF2B5EF4-FFF2-40B4-BE49-F238E27FC236}">
                <a16:creationId xmlns:a16="http://schemas.microsoft.com/office/drawing/2014/main" id="{32DA1557-E095-4C82-B659-3AF550080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2746250" y="-663"/>
            <a:ext cx="6857999" cy="6857998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</a:gradFill>
          <a:ln>
            <a:noFill/>
          </a:ln>
          <a:effectLst>
            <a:softEdge rad="520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5" name="Ovale 14">
            <a:extLst>
              <a:ext uri="{FF2B5EF4-FFF2-40B4-BE49-F238E27FC236}">
                <a16:creationId xmlns:a16="http://schemas.microsoft.com/office/drawing/2014/main" id="{9F34E5EF-94D7-4AE0-BDD1-81A3ECDE61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77040" y="1193411"/>
            <a:ext cx="5589934" cy="5737916"/>
          </a:xfrm>
          <a:prstGeom prst="ellipse">
            <a:avLst/>
          </a:prstGeom>
          <a:gradFill>
            <a:gsLst>
              <a:gs pos="0">
                <a:schemeClr val="accent1">
                  <a:alpha val="40000"/>
                </a:schemeClr>
              </a:gs>
              <a:gs pos="100000">
                <a:schemeClr val="accent5">
                  <a:alpha val="20000"/>
                </a:schemeClr>
              </a:gs>
            </a:gsLst>
            <a:lin ang="2700000" scaled="1"/>
          </a:gradFill>
          <a:ln>
            <a:noFill/>
          </a:ln>
          <a:effectLst>
            <a:softEdge rad="952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6" name="Ovale 15">
            <a:extLst>
              <a:ext uri="{FF2B5EF4-FFF2-40B4-BE49-F238E27FC236}">
                <a16:creationId xmlns:a16="http://schemas.microsoft.com/office/drawing/2014/main" id="{D829E57E-3199-4AAA-B2D5-F93264FDA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6442672" y="193606"/>
            <a:ext cx="5760743" cy="5737917"/>
          </a:xfrm>
          <a:prstGeom prst="ellipse">
            <a:avLst/>
          </a:prstGeo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5">
                  <a:alpha val="40000"/>
                </a:schemeClr>
              </a:gs>
            </a:gsLst>
            <a:lin ang="2700000" scaled="1"/>
          </a:gradFill>
          <a:ln>
            <a:noFill/>
          </a:ln>
          <a:effectLst>
            <a:softEdge rad="1003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pic>
        <p:nvPicPr>
          <p:cNvPr id="17" name="Image 16" descr="Balise=Photo de client&#10;Rogner=1&#10;Aligner=N/A">
            <a:extLst>
              <a:ext uri="{FF2B5EF4-FFF2-40B4-BE49-F238E27FC236}">
                <a16:creationId xmlns:a16="http://schemas.microsoft.com/office/drawing/2014/main" id="{8A791822-0971-4E61-A5E4-9AAD258F58E3}"/>
              </a:ext>
            </a:extLst>
          </p:cNvPr>
          <p:cNvPicPr>
            <a:picLocks/>
          </p:cNvPicPr>
          <p:nvPr userDrawn="1"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" y="-663"/>
            <a:ext cx="12188952" cy="6858000"/>
          </a:xfrm>
          <a:prstGeom prst="rect">
            <a:avLst/>
          </a:prstGeom>
        </p:spPr>
      </p:pic>
      <p:sp>
        <p:nvSpPr>
          <p:cNvPr id="18" name="Titre 1">
            <a:extLst>
              <a:ext uri="{FF2B5EF4-FFF2-40B4-BE49-F238E27FC236}">
                <a16:creationId xmlns:a16="http://schemas.microsoft.com/office/drawing/2014/main" id="{B86D7D99-F789-4EDA-861D-B6B994F05F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7050" y="1121700"/>
            <a:ext cx="9144000" cy="2387600"/>
          </a:xfrm>
        </p:spPr>
        <p:txBody>
          <a:bodyPr rtlCol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anose="02040503050406030204" pitchFamily="18" charset="0"/>
                <a:cs typeface="Sabon Next LT" panose="020B0502040204020203" pitchFamily="2" charset="0"/>
              </a:rPr>
              <a:t>Modifiez le style du titre</a:t>
            </a:r>
          </a:p>
        </p:txBody>
      </p:sp>
      <p:sp>
        <p:nvSpPr>
          <p:cNvPr id="20" name="Espace réservé du texte 12">
            <a:extLst>
              <a:ext uri="{FF2B5EF4-FFF2-40B4-BE49-F238E27FC236}">
                <a16:creationId xmlns:a16="http://schemas.microsoft.com/office/drawing/2014/main" id="{2B39487B-EA73-4D7B-93AA-D63B49F4DA7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527050" y="3600450"/>
            <a:ext cx="9144000" cy="2451100"/>
          </a:xfrm>
        </p:spPr>
        <p:txBody>
          <a:bodyPr rtlCol="0"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effectLst/>
                <a:latin typeface="+mn-lt"/>
              </a:defRPr>
            </a:lvl1pPr>
          </a:lstStyle>
          <a:p>
            <a:pPr lvl="0" rtl="0"/>
            <a:r>
              <a:rPr lang="fr-FR" noProof="0"/>
              <a:t>Modifiez les styles du texte</a:t>
            </a:r>
          </a:p>
        </p:txBody>
      </p:sp>
    </p:spTree>
    <p:extLst>
      <p:ext uri="{BB962C8B-B14F-4D97-AF65-F5344CB8AC3E}">
        <p14:creationId xmlns:p14="http://schemas.microsoft.com/office/powerpoint/2010/main" val="1155544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ésum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673294AE-7408-47DB-898D-41F8C069B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857251"/>
            <a:ext cx="6156051" cy="2076450"/>
          </a:xfrm>
        </p:spPr>
        <p:txBody>
          <a:bodyPr rtlCol="0" anchor="b">
            <a:normAutofit/>
          </a:bodyPr>
          <a:lstStyle/>
          <a:p>
            <a:pPr rtl="0"/>
            <a:r>
              <a:rPr lang="fr-FR" sz="4400" noProof="0">
                <a:gradFill flip="none" rotWithShape="1">
                  <a:gsLst>
                    <a:gs pos="0">
                      <a:schemeClr val="accent5">
                        <a:alpha val="70000"/>
                      </a:schemeClr>
                    </a:gs>
                    <a:gs pos="100000">
                      <a:schemeClr val="accent1">
                        <a:alpha val="70000"/>
                      </a:schemeClr>
                    </a:gs>
                  </a:gsLst>
                  <a:lin ang="0" scaled="1"/>
                  <a:tileRect/>
                </a:gradFill>
              </a:rPr>
              <a:t>Modifiez le style du titre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E973052A-4118-4E04-81F8-A44EC172F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7" y="3190875"/>
            <a:ext cx="6156052" cy="2986087"/>
          </a:xfrm>
        </p:spPr>
        <p:txBody>
          <a:bodyPr rtlCol="0">
            <a:normAutofit/>
          </a:bodyPr>
          <a:lstStyle>
            <a:lvl1pPr marL="0" indent="0">
              <a:buNone/>
              <a:defRPr sz="2200"/>
            </a:lvl1pPr>
          </a:lstStyle>
          <a:p>
            <a:pPr marL="228600" lvl="0" indent="-228600" rtl="0"/>
            <a:r>
              <a:rPr lang="fr-FR" sz="2000" noProof="0">
                <a:solidFill>
                  <a:schemeClr val="tx2">
                    <a:alpha val="60000"/>
                  </a:schemeClr>
                </a:solidFill>
              </a:rPr>
              <a:t>Cliquez pour modifier les styles du texte du masque</a:t>
            </a:r>
          </a:p>
        </p:txBody>
      </p:sp>
      <p:sp>
        <p:nvSpPr>
          <p:cNvPr id="10" name="Espace réservé de la date 3">
            <a:extLst>
              <a:ext uri="{FF2B5EF4-FFF2-40B4-BE49-F238E27FC236}">
                <a16:creationId xmlns:a16="http://schemas.microsoft.com/office/drawing/2014/main" id="{8988D1E1-6064-4D6A-9EB1-578E20A2A0ED}"/>
              </a:ext>
            </a:extLst>
          </p:cNvPr>
          <p:cNvSpPr txBox="1">
            <a:spLocks/>
          </p:cNvSpPr>
          <p:nvPr userDrawn="1"/>
        </p:nvSpPr>
        <p:spPr>
          <a:xfrm>
            <a:off x="841248" y="6429375"/>
            <a:ext cx="26467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 cap="all" spc="15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fr-FR" noProof="0">
                <a:solidFill>
                  <a:schemeClr val="tx2">
                    <a:alpha val="60000"/>
                  </a:schemeClr>
                </a:solidFill>
              </a:rPr>
              <a:t>1/3/20XX</a:t>
            </a:r>
          </a:p>
        </p:txBody>
      </p:sp>
      <p:sp>
        <p:nvSpPr>
          <p:cNvPr id="11" name="Espace réservé du pied de page 4">
            <a:extLst>
              <a:ext uri="{FF2B5EF4-FFF2-40B4-BE49-F238E27FC236}">
                <a16:creationId xmlns:a16="http://schemas.microsoft.com/office/drawing/2014/main" id="{BD47C5CB-0317-4DC6-A76F-38A5BB1FD1C2}"/>
              </a:ext>
            </a:extLst>
          </p:cNvPr>
          <p:cNvSpPr txBox="1">
            <a:spLocks/>
          </p:cNvSpPr>
          <p:nvPr userDrawn="1"/>
        </p:nvSpPr>
        <p:spPr>
          <a:xfrm>
            <a:off x="4044696" y="64293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900" kern="1200" cap="all" spc="15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fr-FR" noProof="0">
                <a:solidFill>
                  <a:schemeClr val="tx2">
                    <a:alpha val="60000"/>
                  </a:schemeClr>
                </a:solidFill>
              </a:rPr>
              <a:t>Exemple de texte de pied de page</a:t>
            </a:r>
          </a:p>
        </p:txBody>
      </p:sp>
      <p:sp>
        <p:nvSpPr>
          <p:cNvPr id="12" name="Espace réservé du numéro de diapositive 5">
            <a:extLst>
              <a:ext uri="{FF2B5EF4-FFF2-40B4-BE49-F238E27FC236}">
                <a16:creationId xmlns:a16="http://schemas.microsoft.com/office/drawing/2014/main" id="{8CCF6E15-0BE7-453B-BBD4-B379C390AD22}"/>
              </a:ext>
            </a:extLst>
          </p:cNvPr>
          <p:cNvSpPr txBox="1">
            <a:spLocks/>
          </p:cNvSpPr>
          <p:nvPr userDrawn="1"/>
        </p:nvSpPr>
        <p:spPr>
          <a:xfrm>
            <a:off x="8613648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 cap="all" spc="15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fld id="{28844951-7827-47D4-8276-7DDE1FA7D85A}" type="slidenum">
              <a:rPr lang="fr-FR" noProof="0" smtClean="0">
                <a:solidFill>
                  <a:schemeClr val="tx2">
                    <a:alpha val="60000"/>
                  </a:schemeClr>
                </a:solidFill>
              </a:rPr>
              <a:pPr rtl="0"/>
              <a:t>‹N°›</a:t>
            </a:fld>
            <a:endParaRPr lang="fr-FR" noProof="0">
              <a:solidFill>
                <a:schemeClr val="tx2">
                  <a:alpha val="60000"/>
                </a:schemeClr>
              </a:solidFill>
            </a:endParaRPr>
          </a:p>
        </p:txBody>
      </p:sp>
      <p:sp>
        <p:nvSpPr>
          <p:cNvPr id="14" name="Espace réservé d’image 13">
            <a:extLst>
              <a:ext uri="{FF2B5EF4-FFF2-40B4-BE49-F238E27FC236}">
                <a16:creationId xmlns:a16="http://schemas.microsoft.com/office/drawing/2014/main" id="{0E092228-4487-4E3A-AEE3-12DC34A061E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424928" y="484632"/>
            <a:ext cx="4279392" cy="2862072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15" name="Espace réservé d’image 13">
            <a:extLst>
              <a:ext uri="{FF2B5EF4-FFF2-40B4-BE49-F238E27FC236}">
                <a16:creationId xmlns:a16="http://schemas.microsoft.com/office/drawing/2014/main" id="{6AB20921-6E7F-4BD8-9399-D18CABB64B9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424928" y="3511296"/>
            <a:ext cx="4279392" cy="2862072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</p:spTree>
    <p:extLst>
      <p:ext uri="{BB962C8B-B14F-4D97-AF65-F5344CB8AC3E}">
        <p14:creationId xmlns:p14="http://schemas.microsoft.com/office/powerpoint/2010/main" val="4230430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rme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0022B425-A1C3-4DFE-BF49-1B9F96D46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893769"/>
            <a:ext cx="5992550" cy="2319306"/>
          </a:xfrm>
        </p:spPr>
        <p:txBody>
          <a:bodyPr rtlCol="0" anchor="t">
            <a:normAutofit/>
          </a:bodyPr>
          <a:lstStyle/>
          <a:p>
            <a:pPr rtl="0"/>
            <a:r>
              <a:rPr lang="fr-FR" sz="4400" noProof="0">
                <a:gradFill flip="none" rotWithShape="1">
                  <a:gsLst>
                    <a:gs pos="0">
                      <a:schemeClr val="accent5">
                        <a:alpha val="70000"/>
                      </a:schemeClr>
                    </a:gs>
                    <a:gs pos="100000">
                      <a:schemeClr val="accent1">
                        <a:alpha val="70000"/>
                      </a:schemeClr>
                    </a:gs>
                  </a:gsLst>
                  <a:lin ang="0" scaled="1"/>
                  <a:tileRect/>
                </a:gradFill>
              </a:rPr>
              <a:t>Modifiez le style du titre</a:t>
            </a:r>
          </a:p>
        </p:txBody>
      </p:sp>
      <p:sp>
        <p:nvSpPr>
          <p:cNvPr id="14" name="Espace réservé d’image 13">
            <a:extLst>
              <a:ext uri="{FF2B5EF4-FFF2-40B4-BE49-F238E27FC236}">
                <a16:creationId xmlns:a16="http://schemas.microsoft.com/office/drawing/2014/main" id="{2AEC60F9-EA79-4A18-B040-024AFB62FD5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3776" y="484632"/>
            <a:ext cx="11210544" cy="319125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83B88B7B-A749-40EA-A140-38D1E04EF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79133" y="3893770"/>
            <a:ext cx="4377714" cy="2319306"/>
          </a:xfrm>
        </p:spPr>
        <p:txBody>
          <a:bodyPr rtlCol="0" anchor="t">
            <a:normAutofit/>
          </a:bodyPr>
          <a:lstStyle>
            <a:lvl1pPr marL="0" indent="0">
              <a:buNone/>
              <a:defRPr sz="2800"/>
            </a:lvl1pPr>
          </a:lstStyle>
          <a:p>
            <a:pPr marL="228600" lvl="0" indent="-228600" rtl="0"/>
            <a:r>
              <a:rPr lang="fr-FR" sz="1800" noProof="0">
                <a:solidFill>
                  <a:schemeClr val="tx2">
                    <a:alpha val="60000"/>
                  </a:schemeClr>
                </a:solidFill>
              </a:rPr>
              <a:t>Cliquez pour modifier les styles du texte du masque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18489"/>
            <a:ext cx="2743200" cy="365125"/>
          </a:xfrm>
        </p:spPr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7613200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3520951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53B052-A59B-4AE3-A89A-E7748630C1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sz="54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BDA9EC4-FEA9-41D2-BE8D-F709F01D3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r-FR" noProof="0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6E155CF-52F5-4879-B7F3-D05812AC4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0D053AC-61ED-4C2F-90BF-D4A91654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8B2ED7-A198-4613-B8C9-EE02BAE24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9398768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CBBD03-9D57-48E9-8B43-688B72997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rtlCol="0" anchor="b"/>
          <a:lstStyle>
            <a:lvl1pPr>
              <a:defRPr sz="54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83F376C-8A2F-4BE5-9669-4A6DA21B771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2654893-212E-4450-8F7A-27256B31F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0E881A-3958-44A9-9EDB-D86F4E414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EDBC4F-D9B8-4BFA-BE4F-D4B9B739D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0901295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DC8777-C460-4649-8822-CA943386D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 sz="48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FDF69E6-1094-437B-AA7E-0E21B7136CC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2057399"/>
            <a:ext cx="5181600" cy="4119563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20BC963-4591-4BE3-AE63-4999A13C505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2057399"/>
            <a:ext cx="5181600" cy="4119563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504D5BB-DB84-4266-9B4F-E65CCFE5B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1A99B5-D493-4AB1-AF24-6660540D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FE178D0-5F1E-43FA-B447-53501EDD1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4069730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B2DD4C-BFBC-4087-B94C-4DD0690E8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EB9D434-8228-4C7F-B520-14121EBC9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97B89BD-A70A-48D2-A3D9-DB2C0DB12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4ACF4EF-5A2A-4A47-81DF-80CB51306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0768130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010DAA-DDE3-4C9C-8171-385A3DAC8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13716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F73DB2-BD72-4F5E-9CA2-197343A0908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685801"/>
            <a:ext cx="6172200" cy="5175250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1F01536-2B0A-42A2-827E-2EB2C324A5FE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209800"/>
            <a:ext cx="3932237" cy="36591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722CD09-61EF-4733-831C-5B133DAE1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B109FCF-96E4-4EBF-AAFB-5E9AD22A6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9E381A6-E580-49A4-989C-EF4A54F83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6776152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CCFA6E-F719-4613-8815-591471E72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13716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’image 2">
            <a:extLst>
              <a:ext uri="{FF2B5EF4-FFF2-40B4-BE49-F238E27FC236}">
                <a16:creationId xmlns:a16="http://schemas.microsoft.com/office/drawing/2014/main" id="{654384F3-CDE0-4329-B76D-45AAC94B04A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183188" y="685801"/>
            <a:ext cx="6172200" cy="517525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r-FR" noProof="0"/>
              <a:t>Cliquez sur l’icône pour ajouter une image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9A9D7EB-40DA-460F-A48A-3E6D5E5612E7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209800"/>
            <a:ext cx="3932237" cy="36591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E56944C-E229-457E-868E-C48FF47DA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C7115FE-359F-46EA-A3C8-0D18544E3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5165D17-3010-4FF5-9071-5CCD3E699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574085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dre du j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3F98AFCE-98D2-46C5-82A8-E45659B176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2" name="Cadre 11">
            <a:extLst>
              <a:ext uri="{FF2B5EF4-FFF2-40B4-BE49-F238E27FC236}">
                <a16:creationId xmlns:a16="http://schemas.microsoft.com/office/drawing/2014/main" id="{F69999FB-8585-40F0-990C-6A0BAD1C80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2768738E-7449-46C1-B7D3-844FE2BA7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399"/>
            <a:ext cx="5992550" cy="2827422"/>
          </a:xfrm>
        </p:spPr>
        <p:txBody>
          <a:bodyPr rtlCol="0" anchor="t">
            <a:normAutofit/>
          </a:bodyPr>
          <a:lstStyle/>
          <a:p>
            <a:pPr rtl="0"/>
            <a:r>
              <a:rPr lang="fr-FR" sz="4400" noProof="0">
                <a:gradFill flip="none" rotWithShape="1">
                  <a:gsLst>
                    <a:gs pos="0">
                      <a:schemeClr val="accent5">
                        <a:alpha val="70000"/>
                      </a:schemeClr>
                    </a:gs>
                    <a:gs pos="100000">
                      <a:schemeClr val="accent1">
                        <a:alpha val="70000"/>
                      </a:schemeClr>
                    </a:gs>
                  </a:gsLst>
                  <a:lin ang="0" scaled="1"/>
                  <a:tileRect/>
                </a:gradFill>
              </a:rPr>
              <a:t>Modifiez le style du titre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B0FF04F9-E792-4C19-9FD5-44800CEB2E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76085" y="914400"/>
            <a:ext cx="4377714" cy="2827422"/>
          </a:xfrm>
        </p:spPr>
        <p:txBody>
          <a:bodyPr rtlCol="0" anchor="t">
            <a:normAutofit/>
          </a:bodyPr>
          <a:lstStyle>
            <a:lvl1pPr marL="0" indent="0">
              <a:buNone/>
              <a:defRPr sz="2800"/>
            </a:lvl1pPr>
          </a:lstStyle>
          <a:p>
            <a:pPr marL="228600" lvl="0" indent="-228600" rtl="0"/>
            <a:r>
              <a:rPr lang="fr-FR" sz="1800" noProof="0">
                <a:solidFill>
                  <a:schemeClr val="tx2">
                    <a:alpha val="60000"/>
                  </a:schemeClr>
                </a:solidFill>
              </a:rPr>
              <a:t>Cliquez pour modifier les styles du texte du masque</a:t>
            </a:r>
          </a:p>
        </p:txBody>
      </p:sp>
      <p:sp>
        <p:nvSpPr>
          <p:cNvPr id="14" name="Espace réservé d’image 13">
            <a:extLst>
              <a:ext uri="{FF2B5EF4-FFF2-40B4-BE49-F238E27FC236}">
                <a16:creationId xmlns:a16="http://schemas.microsoft.com/office/drawing/2014/main" id="{5F2F9DF6-DFB9-44A8-B629-57F58893AD2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0538" y="4059936"/>
            <a:ext cx="2807208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15" name="Espace réservé d’image 13">
            <a:extLst>
              <a:ext uri="{FF2B5EF4-FFF2-40B4-BE49-F238E27FC236}">
                <a16:creationId xmlns:a16="http://schemas.microsoft.com/office/drawing/2014/main" id="{927BC207-43FE-4B6A-AEBE-875B69CF97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291840" y="4059936"/>
            <a:ext cx="2807208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16" name="Espace réservé d’image 13">
            <a:extLst>
              <a:ext uri="{FF2B5EF4-FFF2-40B4-BE49-F238E27FC236}">
                <a16:creationId xmlns:a16="http://schemas.microsoft.com/office/drawing/2014/main" id="{EBBF5499-9A70-4846-B98E-316EC17F9FC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9048" y="4059936"/>
            <a:ext cx="2807208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17" name="Espace réservé d’image 13">
            <a:extLst>
              <a:ext uri="{FF2B5EF4-FFF2-40B4-BE49-F238E27FC236}">
                <a16:creationId xmlns:a16="http://schemas.microsoft.com/office/drawing/2014/main" id="{C7A79F30-D473-48F6-9AC2-286C7B70F3E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906256" y="4059936"/>
            <a:ext cx="2807208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009914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re 1">
            <a:extLst>
              <a:ext uri="{FF2B5EF4-FFF2-40B4-BE49-F238E27FC236}">
                <a16:creationId xmlns:a16="http://schemas.microsoft.com/office/drawing/2014/main" id="{B910AFBC-7932-43F4-ABEA-C89B26986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9" y="857251"/>
            <a:ext cx="5914937" cy="2076450"/>
          </a:xfrm>
        </p:spPr>
        <p:txBody>
          <a:bodyPr rtlCol="0" anchor="b">
            <a:normAutofit/>
          </a:bodyPr>
          <a:lstStyle/>
          <a:p>
            <a:pPr rtl="0"/>
            <a:r>
              <a:rPr lang="fr-FR" sz="4400" noProof="0">
                <a:gradFill flip="none" rotWithShape="1">
                  <a:gsLst>
                    <a:gs pos="0">
                      <a:schemeClr val="accent5">
                        <a:alpha val="70000"/>
                      </a:schemeClr>
                    </a:gs>
                    <a:gs pos="100000">
                      <a:schemeClr val="accent1">
                        <a:alpha val="70000"/>
                      </a:schemeClr>
                    </a:gs>
                  </a:gsLst>
                  <a:lin ang="0" scaled="1"/>
                  <a:tileRect/>
                </a:gradFill>
              </a:rPr>
              <a:t>Modifiez le style du titre</a:t>
            </a:r>
          </a:p>
        </p:txBody>
      </p:sp>
      <p:sp>
        <p:nvSpPr>
          <p:cNvPr id="17" name="Espace réservé du contenu 2">
            <a:extLst>
              <a:ext uri="{FF2B5EF4-FFF2-40B4-BE49-F238E27FC236}">
                <a16:creationId xmlns:a16="http://schemas.microsoft.com/office/drawing/2014/main" id="{1178A42D-5ED2-4AB6-BE4B-4109074320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3190875"/>
            <a:ext cx="5914938" cy="2986087"/>
          </a:xfrm>
        </p:spPr>
        <p:txBody>
          <a:bodyPr rtlCol="0">
            <a:noAutofit/>
          </a:bodyPr>
          <a:lstStyle>
            <a:lvl1pPr marL="0" indent="0">
              <a:lnSpc>
                <a:spcPct val="100000"/>
              </a:lnSpc>
              <a:buNone/>
              <a:defRPr sz="2000"/>
            </a:lvl1pPr>
          </a:lstStyle>
          <a:p>
            <a:pPr marL="228600" lvl="0" indent="-228600" rtl="0"/>
            <a:r>
              <a:rPr lang="fr-FR" sz="1800" noProof="0">
                <a:solidFill>
                  <a:schemeClr val="tx2">
                    <a:alpha val="60000"/>
                  </a:schemeClr>
                </a:solidFill>
              </a:rPr>
              <a:t>Cliquez pour modifier les styles du texte du masque</a:t>
            </a:r>
          </a:p>
        </p:txBody>
      </p:sp>
      <p:sp>
        <p:nvSpPr>
          <p:cNvPr id="29" name="Espace réservé de la date 1">
            <a:extLst>
              <a:ext uri="{FF2B5EF4-FFF2-40B4-BE49-F238E27FC236}">
                <a16:creationId xmlns:a16="http://schemas.microsoft.com/office/drawing/2014/main" id="{4D9A7D07-2BA3-438D-972B-EA578370D5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29375"/>
            <a:ext cx="2743200" cy="365125"/>
          </a:xfrm>
        </p:spPr>
        <p:txBody>
          <a:bodyPr rtlCol="0"/>
          <a:lstStyle>
            <a:lvl1pPr>
              <a:defRPr>
                <a:solidFill>
                  <a:schemeClr val="tx2">
                    <a:alpha val="60000"/>
                  </a:schemeClr>
                </a:solidFill>
              </a:defRPr>
            </a:lvl1pPr>
          </a:lstStyle>
          <a:p>
            <a:pPr rtl="0"/>
            <a:r>
              <a:rPr lang="fr-FR" noProof="0"/>
              <a:t>1/3/20XX</a:t>
            </a:r>
          </a:p>
        </p:txBody>
      </p:sp>
      <p:sp>
        <p:nvSpPr>
          <p:cNvPr id="24" name="Espace réservé d’image 23">
            <a:extLst>
              <a:ext uri="{FF2B5EF4-FFF2-40B4-BE49-F238E27FC236}">
                <a16:creationId xmlns:a16="http://schemas.microsoft.com/office/drawing/2014/main" id="{C8720583-BC84-48EB-85BC-AE71214A30A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89520" y="0"/>
            <a:ext cx="4599432" cy="228600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25" name="Espace réservé d’image 23">
            <a:extLst>
              <a:ext uri="{FF2B5EF4-FFF2-40B4-BE49-F238E27FC236}">
                <a16:creationId xmlns:a16="http://schemas.microsoft.com/office/drawing/2014/main" id="{C3F0A5CD-C47A-4CDF-BE99-75F3A81B18F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589520" y="2286000"/>
            <a:ext cx="4599432" cy="228600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26" name="Espace réservé d’image 23">
            <a:extLst>
              <a:ext uri="{FF2B5EF4-FFF2-40B4-BE49-F238E27FC236}">
                <a16:creationId xmlns:a16="http://schemas.microsoft.com/office/drawing/2014/main" id="{7329454B-9275-4E86-B32E-91C0DB62AA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589520" y="4572000"/>
            <a:ext cx="4599432" cy="228600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30" name="Espace réservé du pied de page 2">
            <a:extLst>
              <a:ext uri="{FF2B5EF4-FFF2-40B4-BE49-F238E27FC236}">
                <a16:creationId xmlns:a16="http://schemas.microsoft.com/office/drawing/2014/main" id="{21E9E1BF-D594-4F96-8DBE-5A8DD51D3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29375"/>
            <a:ext cx="4114800" cy="365125"/>
          </a:xfrm>
        </p:spPr>
        <p:txBody>
          <a:bodyPr rtlCol="0"/>
          <a:lstStyle>
            <a:lvl1pPr algn="l">
              <a:defRPr>
                <a:solidFill>
                  <a:schemeClr val="tx2">
                    <a:alpha val="60000"/>
                  </a:schemeClr>
                </a:solidFill>
              </a:defRPr>
            </a:lvl1pPr>
          </a:lstStyle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31" name="Espace réservé du numéro de diapositive 3">
            <a:extLst>
              <a:ext uri="{FF2B5EF4-FFF2-40B4-BE49-F238E27FC236}">
                <a16:creationId xmlns:a16="http://schemas.microsoft.com/office/drawing/2014/main" id="{C30FDEF8-F3F3-42D5-9EE1-EDDF18B35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29375"/>
            <a:ext cx="2743200" cy="365125"/>
          </a:xfrm>
        </p:spPr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791792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aut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BE04ED02-B678-4D1E-BEDA-7E28F9038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277" y="9278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E2C5A2-B8B2-47C5-8E1B-3A97E2C9BB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325" y="9278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3FD8455-A2E1-40B3-B6C4-36070AF58F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4" y="0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60000"/>
                </a:schemeClr>
              </a:gs>
              <a:gs pos="100000">
                <a:schemeClr val="accent1">
                  <a:alpha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 useBgFill="1">
        <p:nvSpPr>
          <p:cNvPr id="8" name="Forme libre : Forme 7">
            <a:extLst>
              <a:ext uri="{FF2B5EF4-FFF2-40B4-BE49-F238E27FC236}">
                <a16:creationId xmlns:a16="http://schemas.microsoft.com/office/drawing/2014/main" id="{0F53BE70-C6B1-407C-9333-7251BDC77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3186" y="9279"/>
            <a:ext cx="5770017" cy="2411171"/>
          </a:xfrm>
          <a:custGeom>
            <a:avLst/>
            <a:gdLst>
              <a:gd name="connsiteX0" fmla="*/ 0 w 5770017"/>
              <a:gd name="connsiteY0" fmla="*/ 0 h 2411171"/>
              <a:gd name="connsiteX1" fmla="*/ 5770017 w 5770017"/>
              <a:gd name="connsiteY1" fmla="*/ 0 h 2411171"/>
              <a:gd name="connsiteX2" fmla="*/ 5715824 w 5770017"/>
              <a:gd name="connsiteY2" fmla="*/ 124746 h 2411171"/>
              <a:gd name="connsiteX3" fmla="*/ 4925072 w 5770017"/>
              <a:gd name="connsiteY3" fmla="*/ 1254414 h 2411171"/>
              <a:gd name="connsiteX4" fmla="*/ 125602 w 5770017"/>
              <a:gd name="connsiteY4" fmla="*/ 1864423 h 2411171"/>
              <a:gd name="connsiteX5" fmla="*/ 0 w 5770017"/>
              <a:gd name="connsiteY5" fmla="*/ 1785927 h 2411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770017" h="2411171">
                <a:moveTo>
                  <a:pt x="0" y="0"/>
                </a:moveTo>
                <a:lnTo>
                  <a:pt x="5770017" y="0"/>
                </a:lnTo>
                <a:lnTo>
                  <a:pt x="5715824" y="124746"/>
                </a:lnTo>
                <a:cubicBezTo>
                  <a:pt x="5526044" y="533784"/>
                  <a:pt x="5262460" y="917027"/>
                  <a:pt x="4925072" y="1254414"/>
                </a:cubicBezTo>
                <a:cubicBezTo>
                  <a:pt x="3623720" y="2555767"/>
                  <a:pt x="1640148" y="2759102"/>
                  <a:pt x="125602" y="1864423"/>
                </a:cubicBezTo>
                <a:lnTo>
                  <a:pt x="0" y="1785927"/>
                </a:lnTo>
                <a:close/>
              </a:path>
            </a:pathLst>
          </a:custGeom>
          <a:gradFill>
            <a:gsLst>
              <a:gs pos="0">
                <a:schemeClr val="accent2">
                  <a:alpha val="20000"/>
                </a:schemeClr>
              </a:gs>
              <a:gs pos="100000">
                <a:schemeClr val="accent1">
                  <a:alpha val="20000"/>
                </a:schemeClr>
              </a:gs>
            </a:gsLst>
            <a:lin ang="2700000" scaled="1"/>
          </a:gradFill>
          <a:ln>
            <a:noFill/>
          </a:ln>
          <a:effectLst>
            <a:softEdge rad="520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9" name="Cadre 8">
            <a:extLst>
              <a:ext uri="{FF2B5EF4-FFF2-40B4-BE49-F238E27FC236}">
                <a16:creationId xmlns:a16="http://schemas.microsoft.com/office/drawing/2014/main" id="{05864DDE-75C0-4BE6-93FF-A960706ADE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4" y="0"/>
            <a:ext cx="12188952" cy="6858000"/>
          </a:xfrm>
          <a:prstGeom prst="frame">
            <a:avLst>
              <a:gd name="adj1" fmla="val 716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>
              <a:solidFill>
                <a:schemeClr val="tx1"/>
              </a:solidFill>
            </a:endParaRPr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1BC3FA0F-EAE5-4DCE-ACFF-9AD00ED39F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7477" y="1131641"/>
            <a:ext cx="5322618" cy="238760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 rtl="0"/>
            <a:r>
              <a:rPr lang="fr-FR" noProof="0">
                <a:solidFill>
                  <a:srgbClr val="FFFFFF"/>
                </a:solidFill>
                <a:ea typeface="Cambria" panose="02040503050406030204" pitchFamily="18" charset="0"/>
                <a:cs typeface="Sabon Next LT" panose="020B0502040204020203" pitchFamily="2" charset="0"/>
              </a:rPr>
              <a:t>Modifiez le style du titre</a:t>
            </a:r>
          </a:p>
        </p:txBody>
      </p:sp>
      <p:sp>
        <p:nvSpPr>
          <p:cNvPr id="18" name="Espace réservé d’image 17">
            <a:extLst>
              <a:ext uri="{FF2B5EF4-FFF2-40B4-BE49-F238E27FC236}">
                <a16:creationId xmlns:a16="http://schemas.microsoft.com/office/drawing/2014/main" id="{71FA5E0E-BEE1-4976-92B1-61EF64E3437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784848" y="905256"/>
            <a:ext cx="4581144" cy="2450592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20" name="Espace réservé d’image 17">
            <a:extLst>
              <a:ext uri="{FF2B5EF4-FFF2-40B4-BE49-F238E27FC236}">
                <a16:creationId xmlns:a16="http://schemas.microsoft.com/office/drawing/2014/main" id="{03379FE8-A6CE-4F5A-BE1A-B2267589BE8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784848" y="3520440"/>
            <a:ext cx="4581144" cy="2450592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6DD090CA-24E8-46A7-889A-A4FDD00A33E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3600450"/>
            <a:ext cx="5322888" cy="2451100"/>
          </a:xfrm>
        </p:spPr>
        <p:txBody>
          <a:bodyPr rtlCol="0">
            <a:normAutofit/>
          </a:bodyPr>
          <a:lstStyle>
            <a:lvl1pPr marL="0" indent="0">
              <a:buNone/>
              <a:defRPr sz="2800">
                <a:solidFill>
                  <a:schemeClr val="bg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Modifiez les styles du texte</a:t>
            </a:r>
          </a:p>
        </p:txBody>
      </p:sp>
    </p:spTree>
    <p:extLst>
      <p:ext uri="{BB962C8B-B14F-4D97-AF65-F5344CB8AC3E}">
        <p14:creationId xmlns:p14="http://schemas.microsoft.com/office/powerpoint/2010/main" val="2350935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hronologie de graphique de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B98991-AEF1-4F19-AAB8-436EAD58C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D25B44F-E7DA-40C6-8B44-71EAB6BDFC98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1pPr>
              <a:buFont typeface="Wingdings" panose="05000000000000000000" pitchFamily="2" charset="2"/>
              <a:buChar char="§"/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3pPr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§"/>
              <a:defRPr/>
            </a:lvl4pPr>
            <a:lvl5pPr>
              <a:buFont typeface="Wingdings" panose="05000000000000000000" pitchFamily="2" charset="2"/>
              <a:buChar char="§"/>
              <a:defRPr/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1F71817-A045-48C0-975B-CBEF88E95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1C39F0-32D4-407C-8BCA-97F2D9E50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CF4459-37B2-4F87-B508-DB04D4332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026859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 11">
            <a:extLst>
              <a:ext uri="{FF2B5EF4-FFF2-40B4-BE49-F238E27FC236}">
                <a16:creationId xmlns:a16="http://schemas.microsoft.com/office/drawing/2014/main" id="{F03B5BF0-238D-481F-A15B-206D1E2FED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 useBgFill="1">
        <p:nvSpPr>
          <p:cNvPr id="13" name="Rectangle 12">
            <a:extLst>
              <a:ext uri="{FF2B5EF4-FFF2-40B4-BE49-F238E27FC236}">
                <a16:creationId xmlns:a16="http://schemas.microsoft.com/office/drawing/2014/main" id="{7578E43B-8F1B-4CBD-B09E-5AD9A247E3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38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4" name="Cadre 13">
            <a:extLst>
              <a:ext uri="{FF2B5EF4-FFF2-40B4-BE49-F238E27FC236}">
                <a16:creationId xmlns:a16="http://schemas.microsoft.com/office/drawing/2014/main" id="{737C17C2-E2A6-4219-AE02-C8EAF943C4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389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20" name="Espace réservé d’image 19">
            <a:extLst>
              <a:ext uri="{FF2B5EF4-FFF2-40B4-BE49-F238E27FC236}">
                <a16:creationId xmlns:a16="http://schemas.microsoft.com/office/drawing/2014/main" id="{AE7BC3CE-3806-41F3-B4F6-EBB2C3E9EA2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" y="484632"/>
            <a:ext cx="12179808" cy="5907024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6" name="Titre 5">
            <a:extLst>
              <a:ext uri="{FF2B5EF4-FFF2-40B4-BE49-F238E27FC236}">
                <a16:creationId xmlns:a16="http://schemas.microsoft.com/office/drawing/2014/main" id="{FDC036CF-E92D-4E80-8E6B-1B06EDDFD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71016"/>
            <a:ext cx="4800600" cy="3749040"/>
          </a:xfrm>
        </p:spPr>
        <p:txBody>
          <a:bodyPr rtlCol="0" anchor="b" anchorCtr="0"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BADCFE1B-ABA2-4B11-B7DE-02CE383D6F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4835779"/>
            <a:ext cx="4800600" cy="1066800"/>
          </a:xfrm>
        </p:spPr>
        <p:txBody>
          <a:bodyPr rtlCol="0">
            <a:normAutofit/>
          </a:bodyPr>
          <a:lstStyle>
            <a:lvl1pPr marL="228600" indent="0">
              <a:buNone/>
              <a:defRPr sz="2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 rtl="0"/>
            <a:r>
              <a:rPr lang="fr-FR" noProof="0"/>
              <a:t>Cliquez pour ajouter un sous-titre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582905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Équi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B2DD4C-BFBC-4087-B94C-4DD0690E8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15" name="Espace réservé d’image 14">
            <a:extLst>
              <a:ext uri="{FF2B5EF4-FFF2-40B4-BE49-F238E27FC236}">
                <a16:creationId xmlns:a16="http://schemas.microsoft.com/office/drawing/2014/main" id="{1B84B862-7F1F-4B98-B437-936D8A73A91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40664" y="2240280"/>
            <a:ext cx="2286000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16" name="Espace réservé d’image 14">
            <a:extLst>
              <a:ext uri="{FF2B5EF4-FFF2-40B4-BE49-F238E27FC236}">
                <a16:creationId xmlns:a16="http://schemas.microsoft.com/office/drawing/2014/main" id="{C76B23B2-3605-4292-9F96-F34651B689A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538728" y="2240280"/>
            <a:ext cx="2286000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17" name="Espace réservé d’image 14">
            <a:extLst>
              <a:ext uri="{FF2B5EF4-FFF2-40B4-BE49-F238E27FC236}">
                <a16:creationId xmlns:a16="http://schemas.microsoft.com/office/drawing/2014/main" id="{AB1E9EC3-2FB6-4E1C-8211-306450FDEE7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345936" y="2267712"/>
            <a:ext cx="2286000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18" name="Espace réservé d’image 14">
            <a:extLst>
              <a:ext uri="{FF2B5EF4-FFF2-40B4-BE49-F238E27FC236}">
                <a16:creationId xmlns:a16="http://schemas.microsoft.com/office/drawing/2014/main" id="{F3628146-045F-4FBC-A365-3D1D4B3DA6E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153144" y="2267712"/>
            <a:ext cx="2286000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CB50972B-CA23-4B92-987F-EE48ECCFF59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41363" y="4733925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2000">
                <a:latin typeface="+mj-lt"/>
              </a:defRPr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fr-FR" noProof="0"/>
              <a:t>Nom</a:t>
            </a:r>
          </a:p>
        </p:txBody>
      </p:sp>
      <p:sp>
        <p:nvSpPr>
          <p:cNvPr id="23" name="Espace réservé du texte 19">
            <a:extLst>
              <a:ext uri="{FF2B5EF4-FFF2-40B4-BE49-F238E27FC236}">
                <a16:creationId xmlns:a16="http://schemas.microsoft.com/office/drawing/2014/main" id="{8DE19225-DA72-4A39-8CFD-695BFBB93E6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40664" y="5343144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1600"/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fr-FR" noProof="0"/>
              <a:t>Titre</a:t>
            </a:r>
          </a:p>
        </p:txBody>
      </p:sp>
      <p:sp>
        <p:nvSpPr>
          <p:cNvPr id="24" name="Espace réservé du texte 19">
            <a:extLst>
              <a:ext uri="{FF2B5EF4-FFF2-40B4-BE49-F238E27FC236}">
                <a16:creationId xmlns:a16="http://schemas.microsoft.com/office/drawing/2014/main" id="{E66A7C97-DBB6-4333-B12F-E26C38E6975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538728" y="4733925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2000">
                <a:latin typeface="+mj-lt"/>
              </a:defRPr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fr-FR" noProof="0"/>
              <a:t>Nom</a:t>
            </a:r>
          </a:p>
        </p:txBody>
      </p:sp>
      <p:sp>
        <p:nvSpPr>
          <p:cNvPr id="25" name="Espace réservé du texte 19">
            <a:extLst>
              <a:ext uri="{FF2B5EF4-FFF2-40B4-BE49-F238E27FC236}">
                <a16:creationId xmlns:a16="http://schemas.microsoft.com/office/drawing/2014/main" id="{041FA0B5-660E-478A-AF8A-196DBD6AE43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538029" y="5343144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1600"/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fr-FR" noProof="0"/>
              <a:t>Titre</a:t>
            </a:r>
          </a:p>
        </p:txBody>
      </p:sp>
      <p:sp>
        <p:nvSpPr>
          <p:cNvPr id="26" name="Espace réservé du texte 19">
            <a:extLst>
              <a:ext uri="{FF2B5EF4-FFF2-40B4-BE49-F238E27FC236}">
                <a16:creationId xmlns:a16="http://schemas.microsoft.com/office/drawing/2014/main" id="{77C92085-3D01-44E4-BA12-E39F1EA0ACE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67973" y="4733544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2000">
                <a:latin typeface="+mj-lt"/>
              </a:defRPr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fr-FR" noProof="0"/>
              <a:t>Nom</a:t>
            </a:r>
          </a:p>
        </p:txBody>
      </p:sp>
      <p:sp>
        <p:nvSpPr>
          <p:cNvPr id="27" name="Espace réservé du texte 19">
            <a:extLst>
              <a:ext uri="{FF2B5EF4-FFF2-40B4-BE49-F238E27FC236}">
                <a16:creationId xmlns:a16="http://schemas.microsoft.com/office/drawing/2014/main" id="{35DA97BC-7224-440A-A227-8F4A1018043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367274" y="5342763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1600"/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fr-FR" noProof="0"/>
              <a:t>Titre</a:t>
            </a:r>
          </a:p>
        </p:txBody>
      </p:sp>
      <p:sp>
        <p:nvSpPr>
          <p:cNvPr id="28" name="Espace réservé du texte 19">
            <a:extLst>
              <a:ext uri="{FF2B5EF4-FFF2-40B4-BE49-F238E27FC236}">
                <a16:creationId xmlns:a16="http://schemas.microsoft.com/office/drawing/2014/main" id="{C236524B-4724-42FA-A2B2-33566478FD4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164639" y="4737100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2000">
                <a:latin typeface="+mj-lt"/>
              </a:defRPr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fr-FR" noProof="0"/>
              <a:t>Nom</a:t>
            </a:r>
          </a:p>
        </p:txBody>
      </p:sp>
      <p:sp>
        <p:nvSpPr>
          <p:cNvPr id="29" name="Espace réservé du texte 19">
            <a:extLst>
              <a:ext uri="{FF2B5EF4-FFF2-40B4-BE49-F238E27FC236}">
                <a16:creationId xmlns:a16="http://schemas.microsoft.com/office/drawing/2014/main" id="{5F7DE4ED-8F4D-465C-86B4-2372AE291F56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163940" y="5346319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1600"/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fr-FR" noProof="0"/>
              <a:t>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EB9D434-8228-4C7F-B520-14121EBC9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97B89BD-A70A-48D2-A3D9-DB2C0DB12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4ACF4EF-5A2A-4A47-81DF-80CB51306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380455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2 colonnes (diapositive de comparais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EEFF5CA-4662-4430-80C7-99CD7D66C9CF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60320"/>
            <a:ext cx="5157787" cy="3446463"/>
          </a:xfrm>
          <a:solidFill>
            <a:schemeClr val="bg1"/>
          </a:solidFill>
        </p:spPr>
        <p:txBody>
          <a:bodyPr rtlCol="0">
            <a:normAutofit/>
          </a:bodyPr>
          <a:lstStyle>
            <a:lvl1pPr>
              <a:buClr>
                <a:schemeClr val="tx2">
                  <a:lumMod val="50000"/>
                  <a:lumOff val="50000"/>
                </a:schemeClr>
              </a:buClr>
              <a:defRPr sz="1800"/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800"/>
            </a:lvl2pPr>
            <a:lvl3pPr>
              <a:buClr>
                <a:schemeClr val="tx2">
                  <a:lumMod val="50000"/>
                  <a:lumOff val="50000"/>
                </a:schemeClr>
              </a:buClr>
              <a:defRPr sz="1800"/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800"/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800"/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DF7633C-C24D-4947-979C-132B3AC405A8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60320"/>
            <a:ext cx="5183188" cy="3446463"/>
          </a:xfrm>
        </p:spPr>
        <p:txBody>
          <a:bodyPr rtlCol="0">
            <a:normAutofit/>
          </a:bodyPr>
          <a:lstStyle>
            <a:lvl1pPr>
              <a:buClr>
                <a:schemeClr val="tx2">
                  <a:lumMod val="50000"/>
                  <a:lumOff val="50000"/>
                </a:schemeClr>
              </a:buClr>
              <a:defRPr sz="1800"/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800"/>
            </a:lvl2pPr>
            <a:lvl3pPr>
              <a:buClr>
                <a:schemeClr val="tx2">
                  <a:lumMod val="50000"/>
                  <a:lumOff val="50000"/>
                </a:schemeClr>
              </a:buClr>
              <a:defRPr sz="1800"/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800"/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800"/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E8A46E1-3934-4807-900F-CA7A4D8D6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BC9C6EA-1549-4601-8226-E5C43469C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3658246-003D-4024-9F4B-BA3BD3FBF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10" name="Titre 9">
            <a:extLst>
              <a:ext uri="{FF2B5EF4-FFF2-40B4-BE49-F238E27FC236}">
                <a16:creationId xmlns:a16="http://schemas.microsoft.com/office/drawing/2014/main" id="{351C83D0-CBAB-4E41-89AB-89FF36D38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11" name="Espace réservé du texte 2">
            <a:extLst>
              <a:ext uri="{FF2B5EF4-FFF2-40B4-BE49-F238E27FC236}">
                <a16:creationId xmlns:a16="http://schemas.microsoft.com/office/drawing/2014/main" id="{9C302BB0-D231-4195-8083-264C01DF99B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7" y="2011680"/>
            <a:ext cx="5157787" cy="530352"/>
          </a:xfrm>
        </p:spPr>
        <p:txBody>
          <a:bodyPr rtlCol="0" anchor="t" anchorCtr="0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 dirty="0"/>
              <a:t>Modifiez les styles du texte du masque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5B2A70FA-99E0-466C-AC57-33C48353BBD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9027" y="2011680"/>
            <a:ext cx="5183187" cy="530352"/>
          </a:xfrm>
        </p:spPr>
        <p:txBody>
          <a:bodyPr rtlCol="0" anchor="t" anchorCtr="0">
            <a:noAutofit/>
          </a:bodyPr>
          <a:lstStyle>
            <a:lvl1pPr marL="0" indent="0" rtl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 dirty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945747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DC85CC-8D2B-4219-A2A4-1625A02DF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10515600" cy="1325880"/>
          </a:xfrm>
        </p:spPr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D6143C8-1CF7-440E-99A3-0527314598C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2011680"/>
            <a:ext cx="3383280" cy="530352"/>
          </a:xfrm>
        </p:spPr>
        <p:txBody>
          <a:bodyPr rtlCol="0" anchor="t" anchorCtr="0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 dirty="0"/>
              <a:t>Modifiez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EEFF5CA-4662-4430-80C7-99CD7D66C9CF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60320"/>
            <a:ext cx="3383280" cy="3446463"/>
          </a:xfrm>
        </p:spPr>
        <p:txBody>
          <a:bodyPr rtlCol="0">
            <a:normAutofit/>
          </a:bodyPr>
          <a:lstStyle>
            <a:lvl1pPr>
              <a:buClr>
                <a:schemeClr val="tx2">
                  <a:lumMod val="50000"/>
                  <a:lumOff val="50000"/>
                </a:schemeClr>
              </a:buClr>
              <a:defRPr sz="1400"/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400"/>
            </a:lvl2pPr>
            <a:lvl3pPr>
              <a:buClr>
                <a:schemeClr val="tx2">
                  <a:lumMod val="50000"/>
                  <a:lumOff val="50000"/>
                </a:schemeClr>
              </a:buClr>
              <a:defRPr sz="1400"/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400"/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400"/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76CB5B7-DC23-41CE-872B-E25BD64F84A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404360" y="2011680"/>
            <a:ext cx="3383280" cy="530352"/>
          </a:xfrm>
        </p:spPr>
        <p:txBody>
          <a:bodyPr rtlCol="0" anchor="t" anchorCtr="0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 dirty="0"/>
              <a:t>Modifiez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DF7633C-C24D-4947-979C-132B3AC405A8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4404360" y="2560320"/>
            <a:ext cx="3383280" cy="3446463"/>
          </a:xfrm>
        </p:spPr>
        <p:txBody>
          <a:bodyPr rtlCol="0">
            <a:normAutofit/>
          </a:bodyPr>
          <a:lstStyle>
            <a:lvl1pPr>
              <a:buClr>
                <a:schemeClr val="tx2">
                  <a:lumMod val="50000"/>
                  <a:lumOff val="50000"/>
                </a:schemeClr>
              </a:buClr>
              <a:defRPr sz="1400"/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400"/>
            </a:lvl2pPr>
            <a:lvl3pPr>
              <a:buClr>
                <a:schemeClr val="tx2">
                  <a:lumMod val="50000"/>
                  <a:lumOff val="50000"/>
                </a:schemeClr>
              </a:buClr>
              <a:defRPr sz="1400"/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400"/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400"/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10" name="Espace réservé du texte 4">
            <a:extLst>
              <a:ext uri="{FF2B5EF4-FFF2-40B4-BE49-F238E27FC236}">
                <a16:creationId xmlns:a16="http://schemas.microsoft.com/office/drawing/2014/main" id="{422881CE-A366-4A3A-AE00-9B14BEFE4A9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968934" y="2011680"/>
            <a:ext cx="3383280" cy="530352"/>
          </a:xfrm>
        </p:spPr>
        <p:txBody>
          <a:bodyPr rtlCol="0" anchor="t" anchorCtr="0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 dirty="0"/>
              <a:t>Modifiez les styles du texte du masque</a:t>
            </a:r>
          </a:p>
        </p:txBody>
      </p:sp>
      <p:sp>
        <p:nvSpPr>
          <p:cNvPr id="11" name="Espace réservé du contenu 5">
            <a:extLst>
              <a:ext uri="{FF2B5EF4-FFF2-40B4-BE49-F238E27FC236}">
                <a16:creationId xmlns:a16="http://schemas.microsoft.com/office/drawing/2014/main" id="{3CF16E98-73C9-47B5-B88B-9120BEB9F09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968934" y="2560320"/>
            <a:ext cx="3383280" cy="3446463"/>
          </a:xfrm>
        </p:spPr>
        <p:txBody>
          <a:bodyPr rtlCol="0">
            <a:normAutofit/>
          </a:bodyPr>
          <a:lstStyle>
            <a:lvl1pPr>
              <a:buClr>
                <a:schemeClr val="tx2">
                  <a:lumMod val="50000"/>
                  <a:lumOff val="50000"/>
                </a:schemeClr>
              </a:buClr>
              <a:defRPr sz="1400"/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400"/>
            </a:lvl2pPr>
            <a:lvl3pPr>
              <a:buClr>
                <a:schemeClr val="tx2">
                  <a:lumMod val="50000"/>
                  <a:lumOff val="50000"/>
                </a:schemeClr>
              </a:buClr>
              <a:defRPr sz="1400"/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400"/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400"/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E8A46E1-3934-4807-900F-CA7A4D8D6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BC9C6EA-1549-4601-8226-E5C43469C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3658246-003D-4024-9F4B-BA3BD3FBF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658878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dre 7">
            <a:extLst>
              <a:ext uri="{FF2B5EF4-FFF2-40B4-BE49-F238E27FC236}">
                <a16:creationId xmlns:a16="http://schemas.microsoft.com/office/drawing/2014/main" id="{DD7EAFE6-2BB9-41FB-9CF4-588CFC708774}"/>
              </a:ext>
            </a:extLst>
          </p:cNvPr>
          <p:cNvSpPr/>
          <p:nvPr/>
        </p:nvSpPr>
        <p:spPr>
          <a:xfrm>
            <a:off x="1524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1447F1F-BFA8-4A56-894B-40120132E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658FB99-0FA3-49F4-99A1-61919F942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78657"/>
            <a:ext cx="10515600" cy="39983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CDCCAE5-4EB0-4174-BD15-4943899B0A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pPr rtl="0"/>
            <a:r>
              <a:rPr lang="fr-FR" noProof="0"/>
              <a:t>1/3/20XX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6A4189E-43B2-4CEE-B13E-61A1FBBBD2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293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pPr rtl="0"/>
            <a:r>
              <a:rPr lang="fr-FR" noProof="0">
                <a:solidFill>
                  <a:srgbClr val="FFFFFF"/>
                </a:solidFill>
              </a:rPr>
              <a:t>EXEMPLE DE TEXTE DE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AA0530F-0BC8-46EF-A765-DD58B53675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pPr rtl="0"/>
            <a:fld id="{28844951-7827-47D4-8276-7DDE1FA7D85A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314514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6" r:id="rId2"/>
    <p:sldLayoutId id="2147483699" r:id="rId3"/>
    <p:sldLayoutId id="2147483698" r:id="rId4"/>
    <p:sldLayoutId id="2147483686" r:id="rId5"/>
    <p:sldLayoutId id="2147483700" r:id="rId6"/>
    <p:sldLayoutId id="2147483705" r:id="rId7"/>
    <p:sldLayoutId id="2147483689" r:id="rId8"/>
    <p:sldLayoutId id="2147483704" r:id="rId9"/>
    <p:sldLayoutId id="2147483702" r:id="rId10"/>
    <p:sldLayoutId id="2147483701" r:id="rId11"/>
    <p:sldLayoutId id="2147483703" r:id="rId12"/>
    <p:sldLayoutId id="2147483685" r:id="rId13"/>
    <p:sldLayoutId id="2147483687" r:id="rId14"/>
    <p:sldLayoutId id="2147483688" r:id="rId15"/>
    <p:sldLayoutId id="2147483690" r:id="rId16"/>
    <p:sldLayoutId id="2147483692" r:id="rId17"/>
    <p:sldLayoutId id="2147483693" r:id="rId18"/>
  </p:sldLayoutIdLst>
  <p:hf hdr="0"/>
  <p:txStyles>
    <p:titleStyle>
      <a:lvl1pPr marL="0" algn="l" defTabSz="914400" rtl="0" eaLnBrk="1" latinLnBrk="0" hangingPunct="1">
        <a:lnSpc>
          <a:spcPct val="90000"/>
        </a:lnSpc>
        <a:spcBef>
          <a:spcPct val="0"/>
        </a:spcBef>
        <a:buNone/>
        <a:defRPr lang="en-US" sz="5200" kern="1200" dirty="0">
          <a:gradFill flip="none" rotWithShape="1">
            <a:gsLst>
              <a:gs pos="0">
                <a:schemeClr val="accent5"/>
              </a:gs>
              <a:gs pos="100000">
                <a:schemeClr val="accent1">
                  <a:alpha val="70000"/>
                </a:schemeClr>
              </a:gs>
            </a:gsLst>
            <a:lin ang="0" scaled="1"/>
            <a:tileRect/>
          </a:gradFill>
          <a:latin typeface="+mj-lt"/>
          <a:ea typeface="+mn-ea"/>
          <a:cs typeface="Angsana New" panose="02020603050405020304" pitchFamily="18" charset="-34"/>
        </a:defRPr>
      </a:lvl1pPr>
    </p:titleStyle>
    <p:bodyStyle>
      <a:lvl1pPr marL="4572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32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1pPr>
      <a:lvl2pPr marL="8001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8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2pPr>
      <a:lvl3pPr marL="12573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4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3pPr>
      <a:lvl4pPr marL="165735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0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4pPr>
      <a:lvl5pPr marL="211455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0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107621760@N03/10668630046/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2E9A7C78-91FD-4B88-953D-5A4363761B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7050" y="1121700"/>
            <a:ext cx="9144000" cy="2387600"/>
          </a:xfrm>
        </p:spPr>
        <p:txBody>
          <a:bodyPr rtlCol="0" anchor="b" anchorCtr="0"/>
          <a:lstStyle/>
          <a:p>
            <a:pPr rtl="0"/>
            <a:r>
              <a:rPr lang="fr-FR" dirty="0"/>
              <a:t>Cours 14</a:t>
            </a:r>
          </a:p>
        </p:txBody>
      </p:sp>
      <p:sp>
        <p:nvSpPr>
          <p:cNvPr id="5" name="Sous-titre 4">
            <a:extLst>
              <a:ext uri="{FF2B5EF4-FFF2-40B4-BE49-F238E27FC236}">
                <a16:creationId xmlns:a16="http://schemas.microsoft.com/office/drawing/2014/main" id="{AD04BED3-CF2E-4CAD-8CE8-ED3ED12AEBD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27175" y="3600450"/>
            <a:ext cx="9144000" cy="2451100"/>
          </a:xfrm>
        </p:spPr>
        <p:txBody>
          <a:bodyPr rtlCol="0"/>
          <a:lstStyle/>
          <a:p>
            <a:pPr rtl="0"/>
            <a:r>
              <a:rPr lang="fr-FR" dirty="0"/>
              <a:t>Les symptômes et les soins d’assistance généraux</a:t>
            </a:r>
          </a:p>
        </p:txBody>
      </p:sp>
    </p:spTree>
    <p:extLst>
      <p:ext uri="{BB962C8B-B14F-4D97-AF65-F5344CB8AC3E}">
        <p14:creationId xmlns:p14="http://schemas.microsoft.com/office/powerpoint/2010/main" val="703580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F0D6C2-8385-4169-9B25-B9B984C9F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 anchor="ctr">
            <a:normAutofit/>
          </a:bodyPr>
          <a:lstStyle/>
          <a:p>
            <a:r>
              <a:rPr lang="fr-CA" dirty="0"/>
              <a:t>Évaluation diagnostique p.108</a:t>
            </a:r>
          </a:p>
        </p:txBody>
      </p:sp>
      <p:pic>
        <p:nvPicPr>
          <p:cNvPr id="11" name="Image 10" descr="Une image contenant jauge, périphérique&#10;&#10;Description générée automatiquement">
            <a:extLst>
              <a:ext uri="{FF2B5EF4-FFF2-40B4-BE49-F238E27FC236}">
                <a16:creationId xmlns:a16="http://schemas.microsoft.com/office/drawing/2014/main" id="{16289B9B-A4F8-4DEC-9684-8AFD1F30E6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121122" y="2057400"/>
            <a:ext cx="3197660" cy="2853912"/>
          </a:xfrm>
          <a:prstGeom prst="rect">
            <a:avLst/>
          </a:prstGeom>
          <a:noFill/>
        </p:spPr>
      </p:pic>
      <p:pic>
        <p:nvPicPr>
          <p:cNvPr id="9" name="Espace réservé pour une image  8" descr="Démarrer">
            <a:extLst>
              <a:ext uri="{FF2B5EF4-FFF2-40B4-BE49-F238E27FC236}">
                <a16:creationId xmlns:a16="http://schemas.microsoft.com/office/drawing/2014/main" id="{F832E1A3-2079-416B-A815-AF739BE9459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333435" y="1831514"/>
            <a:ext cx="7872742" cy="4133188"/>
          </a:xfrm>
          <a:noFill/>
        </p:spPr>
      </p:pic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9739977-D880-4D4F-A581-E887727150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fr-FR" noProof="0"/>
              <a:t>1/3/20XX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30DA30A-597B-4571-AF68-14FE63358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29375"/>
            <a:ext cx="41148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fr-FR" noProof="0"/>
              <a:t>EXEMPLE DE TEXTE DE PIED DE PAGE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39DEE9-D8A6-4DAF-B2A0-34ECD576F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fld id="{28844951-7827-47D4-8276-7DDE1FA7D85A}" type="slidenum">
              <a:rPr lang="fr-FR" noProof="0" smtClean="0"/>
              <a:pPr rtl="0">
                <a:spcAft>
                  <a:spcPts val="600"/>
                </a:spcAft>
              </a:pPr>
              <a:t>2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677541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4D6CCD-D8EA-49FA-955F-E4E9D3252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 anchor="ctr">
            <a:normAutofit/>
          </a:bodyPr>
          <a:lstStyle/>
          <a:p>
            <a:r>
              <a:rPr lang="fr-CA" dirty="0"/>
              <a:t>Analyses de laboratoire p.109</a:t>
            </a:r>
          </a:p>
        </p:txBody>
      </p:sp>
      <p:pic>
        <p:nvPicPr>
          <p:cNvPr id="7" name="Espace réservé pour une image  8" descr="Démarrer">
            <a:extLst>
              <a:ext uri="{FF2B5EF4-FFF2-40B4-BE49-F238E27FC236}">
                <a16:creationId xmlns:a16="http://schemas.microsoft.com/office/drawing/2014/main" id="{F1A3EFB3-87E8-483B-84DC-1BD73D8D10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25415" y="1680092"/>
            <a:ext cx="9636370" cy="4842275"/>
          </a:xfrm>
          <a:noFill/>
        </p:spPr>
      </p:pic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BBBF243-2702-464F-8D36-ED14463520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fr-FR" noProof="0"/>
              <a:t>1/3/20XX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747E42B-D00D-4C21-A7E3-4534CBAA2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29375"/>
            <a:ext cx="41148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fr-FR" noProof="0"/>
              <a:t>EXEMPLE DE TEXTE DE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FB8E457-8A30-448A-8BA3-A0307CD47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fld id="{28844951-7827-47D4-8276-7DDE1FA7D85A}" type="slidenum">
              <a:rPr lang="fr-FR" noProof="0" smtClean="0"/>
              <a:pPr rtl="0">
                <a:spcAft>
                  <a:spcPts val="600"/>
                </a:spcAft>
              </a:pPr>
              <a:t>3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895721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7CD1BD-AAD3-432D-8C97-2B87DF8D5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 anchor="ctr">
            <a:normAutofit/>
          </a:bodyPr>
          <a:lstStyle/>
          <a:p>
            <a:r>
              <a:rPr lang="fr-CA" sz="4400" dirty="0"/>
              <a:t>Responsabilités générales en tant qu’</a:t>
            </a:r>
            <a:r>
              <a:rPr lang="fr-CA" sz="4400" dirty="0" err="1"/>
              <a:t>inf</a:t>
            </a:r>
            <a:r>
              <a:rPr lang="fr-CA" sz="4400" dirty="0"/>
              <a:t> aux p.109</a:t>
            </a:r>
          </a:p>
        </p:txBody>
      </p:sp>
      <p:sp>
        <p:nvSpPr>
          <p:cNvPr id="11" name="Date Placeholder 4">
            <a:extLst>
              <a:ext uri="{FF2B5EF4-FFF2-40B4-BE49-F238E27FC236}">
                <a16:creationId xmlns:a16="http://schemas.microsoft.com/office/drawing/2014/main" id="{8FCCD2D8-BCE1-9025-1B88-E089B68CAF4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fr-FR" noProof="0"/>
              <a:t>1/3/20XX</a:t>
            </a:r>
          </a:p>
        </p:txBody>
      </p:sp>
      <p:sp>
        <p:nvSpPr>
          <p:cNvPr id="13" name="Footer Placeholder 5">
            <a:extLst>
              <a:ext uri="{FF2B5EF4-FFF2-40B4-BE49-F238E27FC236}">
                <a16:creationId xmlns:a16="http://schemas.microsoft.com/office/drawing/2014/main" id="{A6789BD4-E248-FB29-5C64-1E1F5583D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29375"/>
            <a:ext cx="41148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fr-FR" noProof="0"/>
              <a:t>EXEMPLE DE TEXTE DE PIED DE PAGE</a:t>
            </a: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A814467-E7AF-0BE7-9593-5D218F2B3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fld id="{28844951-7827-47D4-8276-7DDE1FA7D85A}" type="slidenum">
              <a:rPr lang="fr-FR" noProof="0" smtClean="0"/>
              <a:pPr rtl="0">
                <a:spcAft>
                  <a:spcPts val="600"/>
                </a:spcAft>
              </a:pPr>
              <a:t>4</a:t>
            </a:fld>
            <a:endParaRPr lang="fr-FR" noProof="0"/>
          </a:p>
        </p:txBody>
      </p:sp>
      <p:graphicFrame>
        <p:nvGraphicFramePr>
          <p:cNvPr id="7" name="Espace réservé du contenu 2">
            <a:extLst>
              <a:ext uri="{FF2B5EF4-FFF2-40B4-BE49-F238E27FC236}">
                <a16:creationId xmlns:a16="http://schemas.microsoft.com/office/drawing/2014/main" id="{E0ACB556-C6EE-FCFA-EB35-F98972E3C5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5584632"/>
              </p:ext>
            </p:extLst>
          </p:nvPr>
        </p:nvGraphicFramePr>
        <p:xfrm>
          <a:off x="838200" y="2178657"/>
          <a:ext cx="10515600" cy="39983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81957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EA4417-8134-4064-B5CC-1A9E24022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 anchor="ctr">
            <a:normAutofit/>
          </a:bodyPr>
          <a:lstStyle/>
          <a:p>
            <a:r>
              <a:rPr lang="fr-CA" sz="4400"/>
              <a:t>Voir les moyens d’exploration médicale p.110-111-112</a:t>
            </a:r>
          </a:p>
        </p:txBody>
      </p:sp>
      <p:graphicFrame>
        <p:nvGraphicFramePr>
          <p:cNvPr id="14" name="Espace réservé du contenu 2">
            <a:extLst>
              <a:ext uri="{FF2B5EF4-FFF2-40B4-BE49-F238E27FC236}">
                <a16:creationId xmlns:a16="http://schemas.microsoft.com/office/drawing/2014/main" id="{A49C6130-F947-6D44-E914-356585FC9B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045446"/>
              </p:ext>
            </p:extLst>
          </p:nvPr>
        </p:nvGraphicFramePr>
        <p:xfrm>
          <a:off x="838200" y="2178657"/>
          <a:ext cx="10515600" cy="39983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82578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9B5EC5-A829-4DEF-9FA6-B6F391430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Facteurs de risque p.113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2DE90C-26EE-45AC-9C6C-129DD31AA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966" y="2178657"/>
            <a:ext cx="10515600" cy="3998306"/>
          </a:xfrm>
        </p:spPr>
        <p:txBody>
          <a:bodyPr>
            <a:normAutofit fontScale="85000" lnSpcReduction="10000"/>
          </a:bodyPr>
          <a:lstStyle/>
          <a:p>
            <a:r>
              <a:rPr lang="fr-CA"/>
              <a:t>Hérédité</a:t>
            </a:r>
          </a:p>
          <a:p>
            <a:r>
              <a:rPr lang="fr-CA"/>
              <a:t>Altérations hormonales</a:t>
            </a:r>
          </a:p>
          <a:p>
            <a:r>
              <a:rPr lang="fr-CA"/>
              <a:t>Altérations des systèmes cardiovasculaire et nerveux</a:t>
            </a:r>
          </a:p>
          <a:p>
            <a:r>
              <a:rPr lang="fr-CA"/>
              <a:t>Stress</a:t>
            </a:r>
          </a:p>
          <a:p>
            <a:r>
              <a:rPr lang="fr-CA"/>
              <a:t>Alimentation</a:t>
            </a:r>
          </a:p>
          <a:p>
            <a:r>
              <a:rPr lang="fr-CA"/>
              <a:t>Alcool</a:t>
            </a:r>
          </a:p>
          <a:p>
            <a:r>
              <a:rPr lang="fr-CA"/>
              <a:t>Relations sexuelles non protégées et infections à répétition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056414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10CE5A-3A4F-48F1-937C-30F777682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 anchor="ctr">
            <a:normAutofit/>
          </a:bodyPr>
          <a:lstStyle/>
          <a:p>
            <a:r>
              <a:rPr lang="fr-CA" dirty="0"/>
              <a:t>Dysfonctionnement menstruel p.114</a:t>
            </a:r>
          </a:p>
        </p:txBody>
      </p:sp>
      <p:graphicFrame>
        <p:nvGraphicFramePr>
          <p:cNvPr id="8" name="Espace réservé du contenu 2">
            <a:extLst>
              <a:ext uri="{FF2B5EF4-FFF2-40B4-BE49-F238E27FC236}">
                <a16:creationId xmlns:a16="http://schemas.microsoft.com/office/drawing/2014/main" id="{D793B9CB-36F1-C039-5849-D36B2909AA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5151448"/>
              </p:ext>
            </p:extLst>
          </p:nvPr>
        </p:nvGraphicFramePr>
        <p:xfrm>
          <a:off x="838200" y="2178657"/>
          <a:ext cx="10515600" cy="39983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72995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0251E9-BCEB-4401-94E0-BB1FE852C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 anchor="ctr">
            <a:normAutofit/>
          </a:bodyPr>
          <a:lstStyle/>
          <a:p>
            <a:r>
              <a:rPr lang="fr-CA" dirty="0"/>
              <a:t>Soins infirmiers généraux p.115</a:t>
            </a:r>
          </a:p>
        </p:txBody>
      </p:sp>
      <p:pic>
        <p:nvPicPr>
          <p:cNvPr id="7" name="Espace réservé pour une image  8" descr="Démarrer">
            <a:extLst>
              <a:ext uri="{FF2B5EF4-FFF2-40B4-BE49-F238E27FC236}">
                <a16:creationId xmlns:a16="http://schemas.microsoft.com/office/drawing/2014/main" id="{07C3F70C-D1C0-4C11-918B-72D0CCB600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0188" y="1621300"/>
            <a:ext cx="9372599" cy="5305483"/>
          </a:xfrm>
          <a:noFill/>
        </p:spPr>
      </p:pic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3048E86-3519-4F3C-A689-B642028A76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fr-FR" noProof="0"/>
              <a:t>1/3/20XX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F994EE4-6020-433F-99EE-06135D221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29375"/>
            <a:ext cx="41148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fr-FR" noProof="0"/>
              <a:t>EXEMPLE DE TEXTE DE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4E6612A-2A70-4F10-8527-2103541FE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fld id="{28844951-7827-47D4-8276-7DDE1FA7D85A}" type="slidenum">
              <a:rPr lang="fr-FR" noProof="0" smtClean="0"/>
              <a:pPr rtl="0">
                <a:spcAft>
                  <a:spcPts val="600"/>
                </a:spcAft>
              </a:pPr>
              <a:t>8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736037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6CC09F-36B0-4CD5-9713-D3424D5B9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 anchor="ctr">
            <a:normAutofit/>
          </a:bodyPr>
          <a:lstStyle/>
          <a:p>
            <a:r>
              <a:rPr lang="fr-CA" dirty="0"/>
              <a:t>Principaux besoins perturbés p.116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583667E-C3C9-45A9-BEC7-042D451E500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fr-FR" noProof="0"/>
              <a:t>1/3/20XX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57FE863-179A-4632-8AAE-61DB6C656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29375"/>
            <a:ext cx="41148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fr-FR" noProof="0"/>
              <a:t>EXEMPLE DE TEXTE DE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E009CE2-4F63-472C-9C33-5FD1CE7DB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fld id="{28844951-7827-47D4-8276-7DDE1FA7D85A}" type="slidenum">
              <a:rPr lang="fr-FR" noProof="0" smtClean="0"/>
              <a:pPr rtl="0">
                <a:spcAft>
                  <a:spcPts val="600"/>
                </a:spcAft>
              </a:pPr>
              <a:t>9</a:t>
            </a:fld>
            <a:endParaRPr lang="fr-FR" noProof="0"/>
          </a:p>
        </p:txBody>
      </p:sp>
      <p:graphicFrame>
        <p:nvGraphicFramePr>
          <p:cNvPr id="10" name="Espace réservé du contenu 2">
            <a:extLst>
              <a:ext uri="{FF2B5EF4-FFF2-40B4-BE49-F238E27FC236}">
                <a16:creationId xmlns:a16="http://schemas.microsoft.com/office/drawing/2014/main" id="{BF72B677-3BD5-220A-0BE7-20B4DA9FAE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2251555"/>
              </p:ext>
            </p:extLst>
          </p:nvPr>
        </p:nvGraphicFramePr>
        <p:xfrm>
          <a:off x="838200" y="2178657"/>
          <a:ext cx="10515600" cy="39983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90339612"/>
      </p:ext>
    </p:extLst>
  </p:cSld>
  <p:clrMapOvr>
    <a:masterClrMapping/>
  </p:clrMapOvr>
</p:sld>
</file>

<file path=ppt/theme/theme1.xml><?xml version="1.0" encoding="utf-8"?>
<a:theme xmlns:a="http://schemas.openxmlformats.org/drawingml/2006/main" name="LuminousVTI">
  <a:themeElements>
    <a:clrScheme name="Custom 54">
      <a:dk1>
        <a:sysClr val="windowText" lastClr="000000"/>
      </a:dk1>
      <a:lt1>
        <a:sysClr val="window" lastClr="FFFFFF"/>
      </a:lt1>
      <a:dk2>
        <a:srgbClr val="201449"/>
      </a:dk2>
      <a:lt2>
        <a:srgbClr val="EEEEEE"/>
      </a:lt2>
      <a:accent1>
        <a:srgbClr val="F900A0"/>
      </a:accent1>
      <a:accent2>
        <a:srgbClr val="4D4EE6"/>
      </a:accent2>
      <a:accent3>
        <a:srgbClr val="454B78"/>
      </a:accent3>
      <a:accent4>
        <a:srgbClr val="A3A3C1"/>
      </a:accent4>
      <a:accent5>
        <a:srgbClr val="7162FE"/>
      </a:accent5>
      <a:accent6>
        <a:srgbClr val="1EBE9B"/>
      </a:accent6>
      <a:hlink>
        <a:srgbClr val="F900A0"/>
      </a:hlink>
      <a:folHlink>
        <a:srgbClr val="8477FE"/>
      </a:folHlink>
    </a:clrScheme>
    <a:fontScheme name="Custom 51">
      <a:majorFont>
        <a:latin typeface="Sabon Next L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51756642_TF00537603_Win32" id="{48F5AD54-D9BE-47A5-9A26-1E33B0F691F6}" vid="{61D0192D-7D5A-494E-83CB-2D66521CDEA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8" ma:contentTypeDescription="Create a new document." ma:contentTypeScope="" ma:versionID="22a266b9fa9a230c5a512669d8b298c3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eddc33fff6b14141ee5c74a0d29ea6a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24" nillable="true" ma:taxonomy="true" ma:internalName="lcf76f155ced4ddcb4097134ff3c332f" ma:taxonomyFieldName="MediaServiceAITags" ma:displayName="Image Tags" ma:readOnly="false" ma:fieldId="{5cf76f15-5ced-4ddc-b409-7134ff3c332f}" ma:taxonomyMulti="true" ma:sspId="e385fb40-52d4-4fae-9c5b-3e8ff8a5878e" ma:termSetId="09814cd3-568e-4e90-9814-8d621ff8fb84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lcf76f155ced4ddcb4097134ff3c332f xmlns="71af3243-3dd4-4a8d-8c0d-dd76da1f02a5">
      <Terms xmlns="http://schemas.microsoft.com/office/infopath/2007/PartnerControls"/>
    </lcf76f155ced4ddcb4097134ff3c332f>
    <TaxCatchAll xmlns="230e9df3-be65-4c73-a93b-d1236ebd677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5CF4B188-9E41-4609-81DC-EA2587D009A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6052644-F409-493B-8E91-969D43897F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AAFE2A1-77F8-441E-9B9F-DD61C354F4FE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{BE3E84C6-5C38-4AFC-97DC-4C8134FA538D}tf00537603_win32</Template>
  <TotalTime>56</TotalTime>
  <Words>199</Words>
  <Application>Microsoft Office PowerPoint</Application>
  <PresentationFormat>Grand écran</PresentationFormat>
  <Paragraphs>55</Paragraphs>
  <Slides>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Avenir Next LT Pro</vt:lpstr>
      <vt:lpstr>Calibri</vt:lpstr>
      <vt:lpstr>Sabon Next LT</vt:lpstr>
      <vt:lpstr>Wingdings</vt:lpstr>
      <vt:lpstr>LuminousVTI</vt:lpstr>
      <vt:lpstr>Cours 14</vt:lpstr>
      <vt:lpstr>Évaluation diagnostique p.108</vt:lpstr>
      <vt:lpstr>Analyses de laboratoire p.109</vt:lpstr>
      <vt:lpstr>Responsabilités générales en tant qu’inf aux p.109</vt:lpstr>
      <vt:lpstr>Voir les moyens d’exploration médicale p.110-111-112</vt:lpstr>
      <vt:lpstr>Facteurs de risque p.113</vt:lpstr>
      <vt:lpstr>Dysfonctionnement menstruel p.114</vt:lpstr>
      <vt:lpstr>Soins infirmiers généraux p.115</vt:lpstr>
      <vt:lpstr>Principaux besoins perturbés p.116</vt:lpstr>
    </vt:vector>
  </TitlesOfParts>
  <Company>CSSRDN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 14</dc:title>
  <dc:creator>Petit, Anne-Gabrielle</dc:creator>
  <cp:lastModifiedBy>Di Mattia, Stephanie</cp:lastModifiedBy>
  <cp:revision>4</cp:revision>
  <dcterms:created xsi:type="dcterms:W3CDTF">2022-05-18T13:45:19Z</dcterms:created>
  <dcterms:modified xsi:type="dcterms:W3CDTF">2024-05-29T23:15:21Z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