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8C46E-72EF-56AA-B807-544827FD8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C78190-00EB-8403-F683-0D31724D6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2310D-EB68-2E86-BCE0-1D78E19F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3EF16-FCF4-5846-7240-261E1796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9D601-0574-33D1-AC4A-C594A7CB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987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E891D-8E38-E8AD-0381-3DAE97C0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2DAB8D-E06D-3C03-B4A2-7BE72ADA5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484E5-9032-6F9F-5D91-AB93EA51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0627B-E763-3C4E-A0F2-C7D407DD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C8D54-6249-59B2-A15C-CDEB33A6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58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C913C2-0DC0-A90D-E836-4539CA5C5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853C0E-396A-E311-77E1-E632535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664F9-C8A9-D157-E8E6-E7ED9745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7C14B-CDD9-8E89-0A74-409E1F04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16687-1DD9-361A-1284-9ED01D6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587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8560A-76CE-9F67-DBFC-52263871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761476-DEFF-9034-611D-647C8736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9CAA1-46AD-F021-1018-768E5F4C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90CE0-F31E-1FF8-9CAE-F8B6F996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9C5B9-2282-6E4C-1EB9-1A0BEF44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23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6C68F-6F63-4103-82A7-F41DABFF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2FEE7-1922-BABD-95AD-AE36BFCEB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48637-D3B9-C659-BBAF-99D59826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75784-2B44-3433-5259-F4EBCA0C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D6A3B-64CC-FADA-543C-3FDBB03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19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E71F4-2CE4-BA07-513F-D9ADE1F1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B6DB8-166E-AFCB-80C3-8F4613F11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D7E771-A4B4-8B2B-DA85-8BAEA550F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C0CC9-6715-B5E8-E0F4-6785AD89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398F9F-63F9-56E3-A41E-F225E296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89CC5-1C0A-D440-FDCE-AE458FC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54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85E0D-5C15-198B-A8FF-CFCEE8B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8E5E5-04B4-D41C-D644-A12DF3E9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DE7A57-0451-9A58-23C2-BF05C2430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93EA61-34A4-896F-901C-DB5500C47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331B6C-BDCC-CE28-5D85-727DD052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DA182D-D53D-9419-4B15-2D35489C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E4A73D-BB2C-5BC0-C4AF-04E385D2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DEFFF6-BFED-3E60-E090-AEFB6693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39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278BD-F089-CEE3-04A3-F07A4957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3D0650-12BC-1C82-50EE-5E4DF799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64745B-3030-49D1-464E-E02089C6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599F65-2737-1F13-668E-9CD47F61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97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EC9AC9-9440-BAF7-F994-4B3DEA83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4AF3BC-2CD2-0B11-302F-63ADE6A8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02BF63-8AB1-D48E-B4C1-2F2C752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323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9271B-CA28-9AA9-E196-43BCB4A7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63D2BA-92B4-1377-B0CC-69BD6140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446A02-9068-1AB1-FEED-190E74F4C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D79B1C-0F6B-6A48-D6C9-D501C0E6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83BDDD-6DF8-7F7B-1D51-0483337F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F27A77-AE3B-1104-C4BF-89D67A43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5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4E0DE-14C7-91EC-E05D-7E465ED5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680E81-ED7C-3AB4-C004-D305AD76D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07D3D0-0A77-C0CB-5041-DDC5307A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1522A4-CDCB-0590-E56B-8F4FBB69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0356EA-90FF-6953-1482-21F0E363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B3F672-19DA-B75D-2195-EF005E8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23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38D717-6677-FBA5-4788-99F72AEB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758AB3-5279-99CB-ECAA-85AD490C9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67F8E-5D0D-8062-F702-3E230EA9E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7849A-8BCF-4637-8ADF-CE26527925C6}" type="datetimeFigureOut">
              <a:rPr lang="fr-CA" smtClean="0"/>
              <a:t>2024-06-17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75B35-617F-432D-75D5-6C8E1C794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55BB3-7B21-428F-BDFA-BAC2569A3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FEA8-3C72-4B1C-8499-0B44D347A57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55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8E4CD1-E842-A980-18B9-8342594E585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54955" y="552182"/>
            <a:ext cx="6941678" cy="334313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r-CA" sz="5200" b="1" dirty="0"/>
              <a:t>Exercice</a:t>
            </a:r>
            <a:br>
              <a:rPr lang="fr-CA" sz="5200" dirty="0"/>
            </a:br>
            <a:r>
              <a:rPr lang="fr-CA" sz="5200" dirty="0"/>
              <a:t>Vous aurez un temps alloué de 75 minutes.</a:t>
            </a:r>
            <a:br>
              <a:rPr lang="fr-CA" sz="5200" dirty="0"/>
            </a:br>
            <a:r>
              <a:rPr lang="fr-CA" sz="5200" dirty="0"/>
              <a:t>Référez-vous à votre infirmière au besoin.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AD9DC1-513E-EF50-7B29-A210A78D21D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fr-CA"/>
              <a:t>Dossier : Christophe Couture</a:t>
            </a:r>
          </a:p>
        </p:txBody>
      </p:sp>
      <p:pic>
        <p:nvPicPr>
          <p:cNvPr id="5" name="Image 4" descr="Une image contenant habits, debout, chaussures, dessin humoristique&#10;&#10;Description générée automatiquement">
            <a:extLst>
              <a:ext uri="{FF2B5EF4-FFF2-40B4-BE49-F238E27FC236}">
                <a16:creationId xmlns:a16="http://schemas.microsoft.com/office/drawing/2014/main" id="{BD30AE10-F241-EAC3-953A-65019C9D8E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4214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B904A7-2780-C575-5FA5-B33DE92DEB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069" y="1152939"/>
            <a:ext cx="11343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Voici votre mise en situation</a:t>
            </a:r>
          </a:p>
          <a:p>
            <a:pPr algn="ctr"/>
            <a:endParaRPr lang="fr-C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vous référant au PTI, faites-moi une brève description de la raison de son admission</a:t>
            </a:r>
            <a:endParaRPr lang="fr-CA" dirty="0"/>
          </a:p>
          <a:p>
            <a:pPr algn="ctr"/>
            <a:endParaRPr lang="fr-CA" dirty="0"/>
          </a:p>
          <a:p>
            <a:r>
              <a:rPr lang="fr-CA" i="1" dirty="0"/>
              <a:t>Lors de votre première tournée à 8h30, vous remarqué aucun retour d’urine, que son sac collecteur contient 200 ml d’urine rose clair, et ce depuis hier en début de quart (nuit). Vous avisez votre infirmière . </a:t>
            </a:r>
          </a:p>
          <a:p>
            <a:endParaRPr lang="fr-CA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Vous lui administrez sa médication de 9h00.</a:t>
            </a:r>
          </a:p>
          <a:p>
            <a:endParaRPr lang="fr-CA" dirty="0"/>
          </a:p>
          <a:p>
            <a:r>
              <a:rPr lang="fr-CA" u="sng" dirty="0"/>
              <a:t>Regarder la FADM et expliquer moi ce qu’est du LASIX (classe, effets recherchés et secondaires)</a:t>
            </a:r>
          </a:p>
          <a:p>
            <a:endParaRPr lang="fr-CA" dirty="0"/>
          </a:p>
          <a:p>
            <a:pPr algn="ctr"/>
            <a:r>
              <a:rPr lang="fr-CA" dirty="0"/>
              <a:t>Vous avez 15 min pour effectuer la tâche…</a:t>
            </a:r>
          </a:p>
          <a:p>
            <a:pPr algn="ctr"/>
            <a:endParaRPr lang="fr-CA" dirty="0"/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F95064-446B-0D90-85F9-09160D5CA9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58817" y="5104896"/>
            <a:ext cx="490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les données suivantes, vous devez compléter votre suivi clinique, FADM ET feuille I/E </a:t>
            </a:r>
          </a:p>
        </p:txBody>
      </p:sp>
      <p:pic>
        <p:nvPicPr>
          <p:cNvPr id="5" name="Image 4" descr="Une image contenant croquis, clipart&#10;&#10;Description générée automatiquement">
            <a:extLst>
              <a:ext uri="{FF2B5EF4-FFF2-40B4-BE49-F238E27FC236}">
                <a16:creationId xmlns:a16="http://schemas.microsoft.com/office/drawing/2014/main" id="{A5EF245D-2E8D-4673-AAFD-81DDDBAB8B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79" y="4337968"/>
            <a:ext cx="2095500" cy="2095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90186B-687F-EC4E-8D32-C45E514AB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" y="3702315"/>
            <a:ext cx="2857370" cy="21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7ECF39-45C9-95FD-F518-AADE5B87CE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8231" y="751344"/>
            <a:ext cx="104559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Il est rendu 10h30 son premier levé est effectué et BT. Il dit avoir une douleur de 8/10. </a:t>
            </a:r>
          </a:p>
          <a:p>
            <a:r>
              <a:rPr lang="fr-CA" i="1" dirty="0"/>
              <a:t>À la suite de votre observation, le médecin se rend au chevet et vous demande d’installer une sonde post résultat BS si supérieur à 400ml.  </a:t>
            </a:r>
          </a:p>
          <a:p>
            <a:endParaRPr lang="fr-CA" i="1" dirty="0"/>
          </a:p>
          <a:p>
            <a:r>
              <a:rPr lang="fr-CA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 :Votre résultat est à 900ml</a:t>
            </a:r>
          </a:p>
          <a:p>
            <a:endParaRPr lang="fr-CA" dirty="0"/>
          </a:p>
          <a:p>
            <a:r>
              <a:rPr lang="fr-CA" i="1" dirty="0"/>
              <a:t>Vous devez préparer son narcotique pour le soulager en premier lieu.</a:t>
            </a:r>
          </a:p>
          <a:p>
            <a:r>
              <a:rPr lang="fr-CA" i="1" dirty="0"/>
              <a:t>Effectuer le calcul au besoin (je veux savoir votre réflexion et votre méthode de préparation et l’endroit de l’injection)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Vous avez 10 minutes pour effectuer la tâche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i="1" dirty="0"/>
              <a:t>Par la suite vous devez installer une sonde, car votre BS indiquait plus grand que 400ml.</a:t>
            </a:r>
          </a:p>
          <a:p>
            <a:endParaRPr lang="fr-CA" i="1" dirty="0"/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Vous avez 35 minutes pour installer la sonde selon la technique apprise.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- Note au dossier, suivi clinique et signature au besoin </a:t>
            </a:r>
          </a:p>
          <a:p>
            <a:endParaRPr lang="fr-CA" dirty="0"/>
          </a:p>
        </p:txBody>
      </p:sp>
      <p:pic>
        <p:nvPicPr>
          <p:cNvPr id="4" name="Image 3" descr="Une image contenant Équipement médical, médical, soins de santé, Gant médical&#10;&#10;Description générée automatiquement">
            <a:extLst>
              <a:ext uri="{FF2B5EF4-FFF2-40B4-BE49-F238E27FC236}">
                <a16:creationId xmlns:a16="http://schemas.microsoft.com/office/drawing/2014/main" id="{68D0AAF1-B23D-C76D-EED2-0CFFE2ACDAE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2" y="4660490"/>
            <a:ext cx="3983533" cy="2197510"/>
          </a:xfrm>
          <a:prstGeom prst="rect">
            <a:avLst/>
          </a:prstGeom>
        </p:spPr>
      </p:pic>
      <p:pic>
        <p:nvPicPr>
          <p:cNvPr id="6" name="Image 5" descr="Une image contenant Équipement médical, ordinateur, Périphérique de sortie, ordinateur portable&#10;&#10;Description générée automatiquement">
            <a:extLst>
              <a:ext uri="{FF2B5EF4-FFF2-40B4-BE49-F238E27FC236}">
                <a16:creationId xmlns:a16="http://schemas.microsoft.com/office/drawing/2014/main" id="{864F494E-D561-F04C-41F0-0C39F0F231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32" y="287183"/>
            <a:ext cx="1229444" cy="2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lipart, dessin, illustration, Visage humain&#10;&#10;Description générée automatiquement">
            <a:extLst>
              <a:ext uri="{FF2B5EF4-FFF2-40B4-BE49-F238E27FC236}">
                <a16:creationId xmlns:a16="http://schemas.microsoft.com/office/drawing/2014/main" id="{6B189E81-4109-6954-F4D8-5EA1FA0494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F119DB-EE00-3C9B-36A6-F930E7B5DC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Il </a:t>
            </a:r>
            <a:r>
              <a:rPr lang="en-US" sz="2200" dirty="0" err="1"/>
              <a:t>est</a:t>
            </a:r>
            <a:r>
              <a:rPr lang="en-US" sz="2200" dirty="0"/>
              <a:t> </a:t>
            </a:r>
            <a:r>
              <a:rPr lang="en-US" sz="2200" dirty="0" err="1"/>
              <a:t>maintenant</a:t>
            </a:r>
            <a:r>
              <a:rPr lang="en-US" sz="2200" dirty="0"/>
              <a:t>  11h30 , il se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soulagé</a:t>
            </a:r>
            <a:r>
              <a:rPr lang="en-US" sz="2200" dirty="0"/>
              <a:t> à 2/10.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 Note au dossier, </a:t>
            </a:r>
            <a:r>
              <a:rPr lang="en-US" sz="2200" dirty="0" err="1"/>
              <a:t>suivi</a:t>
            </a:r>
            <a:r>
              <a:rPr lang="en-US" sz="2200" dirty="0"/>
              <a:t> </a:t>
            </a:r>
            <a:r>
              <a:rPr lang="en-US" sz="2200" dirty="0" err="1"/>
              <a:t>clinique</a:t>
            </a:r>
            <a:r>
              <a:rPr lang="en-US" sz="2200" dirty="0"/>
              <a:t> et signature </a:t>
            </a:r>
            <a:r>
              <a:rPr lang="en-US" sz="2200" dirty="0" err="1"/>
              <a:t>inclus</a:t>
            </a:r>
            <a:r>
              <a:rPr lang="en-US" sz="2200" dirty="0"/>
              <a:t> au </a:t>
            </a:r>
            <a:r>
              <a:rPr lang="en-US" sz="2200" dirty="0" err="1"/>
              <a:t>besoin</a:t>
            </a:r>
            <a:r>
              <a:rPr lang="en-US" sz="2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61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mots croisés, papier&#10;&#10;Description générée automatiquement">
            <a:extLst>
              <a:ext uri="{FF2B5EF4-FFF2-40B4-BE49-F238E27FC236}">
                <a16:creationId xmlns:a16="http://schemas.microsoft.com/office/drawing/2014/main" id="{E69F1199-CD47-A9E1-1C3A-E823C55BFB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2077"/>
          <a:stretch/>
        </p:blipFill>
        <p:spPr>
          <a:xfrm>
            <a:off x="5014452" y="10"/>
            <a:ext cx="7177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BD7382-404E-8F90-10AE-6069FDA216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0220" y="1009934"/>
            <a:ext cx="5058696" cy="516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Il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rendu</a:t>
            </a:r>
            <a:r>
              <a:rPr lang="en-US" i="1" dirty="0"/>
              <a:t> 12h30, </a:t>
            </a:r>
            <a:r>
              <a:rPr lang="en-US" i="1" dirty="0" err="1"/>
              <a:t>vous</a:t>
            </a:r>
            <a:r>
              <a:rPr lang="en-US" i="1" dirty="0"/>
              <a:t> </a:t>
            </a:r>
            <a:r>
              <a:rPr lang="en-US" i="1" dirty="0" err="1"/>
              <a:t>remarqué</a:t>
            </a:r>
            <a:r>
              <a:rPr lang="en-US" i="1" dirty="0"/>
              <a:t> que </a:t>
            </a:r>
            <a:r>
              <a:rPr lang="en-US" i="1" dirty="0" err="1"/>
              <a:t>votre</a:t>
            </a:r>
            <a:r>
              <a:rPr lang="en-US" i="1" dirty="0"/>
              <a:t> patient </a:t>
            </a:r>
            <a:r>
              <a:rPr lang="en-US" i="1" dirty="0" err="1"/>
              <a:t>s’alimente</a:t>
            </a:r>
            <a:r>
              <a:rPr lang="en-US" i="1" dirty="0"/>
              <a:t> bien 4/4  (il </a:t>
            </a:r>
            <a:r>
              <a:rPr lang="en-US" i="1" dirty="0" err="1"/>
              <a:t>prend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soupe, son café et 2 </a:t>
            </a:r>
            <a:r>
              <a:rPr lang="en-US" i="1" dirty="0" err="1"/>
              <a:t>verres</a:t>
            </a:r>
            <a:r>
              <a:rPr lang="en-US" i="1" dirty="0"/>
              <a:t> </a:t>
            </a:r>
            <a:r>
              <a:rPr lang="en-US" i="1" dirty="0" err="1"/>
              <a:t>d’eau</a:t>
            </a:r>
            <a:r>
              <a:rPr lang="en-US" i="1" dirty="0"/>
              <a:t>), en regardant la </a:t>
            </a:r>
            <a:r>
              <a:rPr lang="en-US" i="1" dirty="0" err="1"/>
              <a:t>feuille</a:t>
            </a:r>
            <a:r>
              <a:rPr lang="en-US" i="1" dirty="0"/>
              <a:t> de route de </a:t>
            </a:r>
            <a:r>
              <a:rPr lang="en-US" i="1" dirty="0" err="1"/>
              <a:t>votre</a:t>
            </a:r>
            <a:r>
              <a:rPr lang="en-US" i="1" dirty="0"/>
              <a:t> PAB pour un </a:t>
            </a:r>
            <a:r>
              <a:rPr lang="en-US" i="1" dirty="0" err="1"/>
              <a:t>comparatif</a:t>
            </a:r>
            <a:r>
              <a:rPr lang="en-US" i="1" dirty="0"/>
              <a:t> au déjeuner , </a:t>
            </a:r>
            <a:r>
              <a:rPr lang="en-US" i="1" dirty="0" err="1"/>
              <a:t>elle</a:t>
            </a:r>
            <a:r>
              <a:rPr lang="en-US" i="1" dirty="0"/>
              <a:t> a </a:t>
            </a:r>
            <a:r>
              <a:rPr lang="en-US" i="1" dirty="0" err="1"/>
              <a:t>inscrit</a:t>
            </a:r>
            <a:r>
              <a:rPr lang="en-US" i="1" dirty="0"/>
              <a:t> que </a:t>
            </a:r>
            <a:r>
              <a:rPr lang="en-US" i="1" dirty="0" err="1"/>
              <a:t>votre</a:t>
            </a:r>
            <a:r>
              <a:rPr lang="en-US" i="1" dirty="0"/>
              <a:t> patient à </a:t>
            </a:r>
            <a:r>
              <a:rPr lang="en-US" i="1" dirty="0" err="1"/>
              <a:t>bu</a:t>
            </a:r>
            <a:r>
              <a:rPr lang="en-US" i="1" dirty="0"/>
              <a:t> son café ,2 </a:t>
            </a:r>
            <a:r>
              <a:rPr lang="en-US" i="1" dirty="0" err="1"/>
              <a:t>verres</a:t>
            </a:r>
            <a:r>
              <a:rPr lang="en-US" i="1" dirty="0"/>
              <a:t> </a:t>
            </a:r>
            <a:r>
              <a:rPr lang="en-US" i="1" dirty="0" err="1"/>
              <a:t>d’eau</a:t>
            </a:r>
            <a:r>
              <a:rPr lang="en-US" i="1" dirty="0"/>
              <a:t> </a:t>
            </a:r>
            <a:r>
              <a:rPr lang="en-US" i="1" dirty="0" err="1"/>
              <a:t>aussi</a:t>
            </a:r>
            <a:r>
              <a:rPr lang="en-US" i="1" dirty="0"/>
              <a:t> et </a:t>
            </a:r>
            <a:r>
              <a:rPr lang="en-US" i="1" dirty="0" err="1"/>
              <a:t>mangé</a:t>
            </a:r>
            <a:r>
              <a:rPr lang="en-US" i="1" dirty="0"/>
              <a:t> ¾ </a:t>
            </a:r>
            <a:r>
              <a:rPr lang="en-US" i="1" dirty="0" err="1"/>
              <a:t>ce</a:t>
            </a:r>
            <a:r>
              <a:rPr lang="en-US" i="1" dirty="0"/>
              <a:t> matin.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i="1" dirty="0" err="1"/>
              <a:t>Vous</a:t>
            </a:r>
            <a:r>
              <a:rPr lang="en-US" i="1" dirty="0"/>
              <a:t> </a:t>
            </a:r>
            <a:r>
              <a:rPr lang="en-US" i="1" dirty="0" err="1"/>
              <a:t>avez</a:t>
            </a:r>
            <a:r>
              <a:rPr lang="en-US" i="1" dirty="0"/>
              <a:t> 15 minutes pour </a:t>
            </a:r>
            <a:r>
              <a:rPr lang="en-US" i="1" dirty="0" err="1"/>
              <a:t>effectuer</a:t>
            </a:r>
            <a:r>
              <a:rPr lang="en-US" i="1" dirty="0"/>
              <a:t> la </a:t>
            </a:r>
            <a:r>
              <a:rPr lang="en-US" i="1" dirty="0" err="1"/>
              <a:t>tâche</a:t>
            </a:r>
            <a:r>
              <a:rPr lang="en-US" i="1" dirty="0"/>
              <a:t>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i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- Note au dossier,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  et signature </a:t>
            </a:r>
            <a:r>
              <a:rPr lang="en-US" dirty="0" err="1"/>
              <a:t>inclus</a:t>
            </a:r>
            <a:r>
              <a:rPr lang="en-US" dirty="0"/>
              <a:t> au </a:t>
            </a:r>
            <a:r>
              <a:rPr lang="en-US" dirty="0" err="1"/>
              <a:t>besoin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115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979555-F3C5-AF7B-FF92-45342EBDA2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07208"/>
            <a:ext cx="4793226" cy="3870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Il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maintenant</a:t>
            </a:r>
            <a:r>
              <a:rPr lang="en-US" i="1" dirty="0"/>
              <a:t> 15h30 </a:t>
            </a:r>
            <a:r>
              <a:rPr lang="en-US" i="1" dirty="0" err="1"/>
              <a:t>lors</a:t>
            </a:r>
            <a:r>
              <a:rPr lang="en-US" i="1" dirty="0"/>
              <a:t> de </a:t>
            </a:r>
            <a:r>
              <a:rPr lang="en-US" i="1" dirty="0" err="1"/>
              <a:t>votre</a:t>
            </a:r>
            <a:r>
              <a:rPr lang="en-US" i="1" dirty="0"/>
              <a:t> </a:t>
            </a:r>
            <a:r>
              <a:rPr lang="en-US" i="1" dirty="0" err="1"/>
              <a:t>dernière</a:t>
            </a:r>
            <a:r>
              <a:rPr lang="en-US" i="1" dirty="0"/>
              <a:t> </a:t>
            </a:r>
            <a:r>
              <a:rPr lang="en-US" i="1" dirty="0" err="1"/>
              <a:t>tournée</a:t>
            </a:r>
            <a:r>
              <a:rPr lang="en-US" i="1" dirty="0"/>
              <a:t>, </a:t>
            </a:r>
            <a:r>
              <a:rPr lang="en-US" i="1" dirty="0" err="1"/>
              <a:t>votre</a:t>
            </a:r>
            <a:r>
              <a:rPr lang="en-US" i="1" dirty="0"/>
              <a:t> patient se repose au lit en </a:t>
            </a:r>
            <a:r>
              <a:rPr lang="en-US" i="1" dirty="0" err="1"/>
              <a:t>écoutant</a:t>
            </a:r>
            <a:r>
              <a:rPr lang="en-US" i="1" dirty="0"/>
              <a:t> la </a:t>
            </a:r>
            <a:r>
              <a:rPr lang="en-US" i="1" dirty="0" err="1"/>
              <a:t>télévision</a:t>
            </a:r>
            <a:r>
              <a:rPr lang="en-US" i="1" dirty="0"/>
              <a:t>, </a:t>
            </a:r>
            <a:r>
              <a:rPr lang="en-US" i="1" dirty="0" err="1"/>
              <a:t>aucune</a:t>
            </a:r>
            <a:r>
              <a:rPr lang="en-US" i="1" dirty="0"/>
              <a:t> </a:t>
            </a:r>
            <a:r>
              <a:rPr lang="en-US" i="1" dirty="0" err="1"/>
              <a:t>plainte</a:t>
            </a:r>
            <a:r>
              <a:rPr lang="en-US" i="1" dirty="0"/>
              <a:t> </a:t>
            </a:r>
            <a:r>
              <a:rPr lang="en-US" i="1" dirty="0" err="1"/>
              <a:t>n’est</a:t>
            </a:r>
            <a:r>
              <a:rPr lang="en-US" i="1" dirty="0"/>
              <a:t> </a:t>
            </a:r>
            <a:r>
              <a:rPr lang="en-US" i="1" dirty="0" err="1"/>
              <a:t>formulée</a:t>
            </a:r>
            <a:r>
              <a:rPr lang="en-US" i="1" dirty="0"/>
              <a:t>. </a:t>
            </a:r>
            <a:r>
              <a:rPr lang="en-US" i="1" dirty="0" err="1"/>
              <a:t>Vous</a:t>
            </a:r>
            <a:r>
              <a:rPr lang="en-US" i="1" dirty="0"/>
              <a:t> </a:t>
            </a:r>
            <a:r>
              <a:rPr lang="en-US" i="1" dirty="0" err="1"/>
              <a:t>videz</a:t>
            </a:r>
            <a:r>
              <a:rPr lang="en-US" i="1" dirty="0"/>
              <a:t> son sac </a:t>
            </a:r>
            <a:r>
              <a:rPr lang="en-US" i="1" dirty="0" err="1"/>
              <a:t>collecteur</a:t>
            </a:r>
            <a:r>
              <a:rPr lang="en-US" i="1" dirty="0"/>
              <a:t> et </a:t>
            </a:r>
            <a:r>
              <a:rPr lang="en-US" i="1" dirty="0" err="1"/>
              <a:t>vous</a:t>
            </a:r>
            <a:r>
              <a:rPr lang="en-US" i="1" dirty="0"/>
              <a:t> </a:t>
            </a:r>
            <a:r>
              <a:rPr lang="en-US" i="1" dirty="0" err="1"/>
              <a:t>avez</a:t>
            </a:r>
            <a:r>
              <a:rPr lang="en-US" i="1" dirty="0"/>
              <a:t> 450ml </a:t>
            </a:r>
            <a:r>
              <a:rPr lang="en-US" i="1" dirty="0" err="1"/>
              <a:t>d’urine</a:t>
            </a:r>
            <a:r>
              <a:rPr lang="en-US" i="1" dirty="0"/>
              <a:t> rose –</a:t>
            </a:r>
            <a:r>
              <a:rPr lang="en-US" i="1" dirty="0" err="1"/>
              <a:t>clair</a:t>
            </a:r>
            <a:r>
              <a:rPr lang="en-US" i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15 minutes pour </a:t>
            </a:r>
            <a:r>
              <a:rPr lang="en-US" dirty="0" err="1"/>
              <a:t>effectuer</a:t>
            </a:r>
            <a:r>
              <a:rPr lang="en-US" dirty="0"/>
              <a:t> la </a:t>
            </a:r>
            <a:r>
              <a:rPr lang="en-US" dirty="0" err="1"/>
              <a:t>tâche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- Note au dossier,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 et signature au </a:t>
            </a:r>
            <a:r>
              <a:rPr lang="en-US" dirty="0" err="1"/>
              <a:t>besoin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Image 3" descr="Une image contenant texte, Visage humain, illustration, personne&#10;&#10;Description générée automatiquement">
            <a:extLst>
              <a:ext uri="{FF2B5EF4-FFF2-40B4-BE49-F238E27FC236}">
                <a16:creationId xmlns:a16="http://schemas.microsoft.com/office/drawing/2014/main" id="{20F84E9A-1304-B4E6-13A9-5D86E50A97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45179"/>
            <a:ext cx="6903720" cy="5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, dessin humoristique, smiley, mascotte&#10;&#10;Description générée automatiquement">
            <a:extLst>
              <a:ext uri="{FF2B5EF4-FFF2-40B4-BE49-F238E27FC236}">
                <a16:creationId xmlns:a16="http://schemas.microsoft.com/office/drawing/2014/main" id="{474AED59-03EE-F215-8E86-72E23E4F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0"/>
            <a:ext cx="565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442</Words>
  <Application>Microsoft Office PowerPoint</Application>
  <PresentationFormat>Grand écran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Exercice Vous aurez un temps alloué de 75 minutes. Référez-vous à votre infirmière au besoin.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 </dc:title>
  <dc:creator>Di Mattia, Stephanie</dc:creator>
  <cp:lastModifiedBy>Di Mattia, Stephanie</cp:lastModifiedBy>
  <cp:revision>8</cp:revision>
  <dcterms:created xsi:type="dcterms:W3CDTF">2024-06-07T13:53:28Z</dcterms:created>
  <dcterms:modified xsi:type="dcterms:W3CDTF">2024-06-17T17:01:09Z</dcterms:modified>
</cp:coreProperties>
</file>