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4" r:id="rId14"/>
    <p:sldId id="268" r:id="rId15"/>
    <p:sldId id="271" r:id="rId16"/>
    <p:sldId id="272" r:id="rId17"/>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3CDDCA-453F-40E1-B11D-80438D70AD82}" v="17" dt="2024-10-18T13:07:39.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6623" autoAdjust="0"/>
  </p:normalViewPr>
  <p:slideViewPr>
    <p:cSldViewPr snapToGrid="0">
      <p:cViewPr varScale="1">
        <p:scale>
          <a:sx n="66" d="100"/>
          <a:sy n="66" d="100"/>
        </p:scale>
        <p:origin x="480" y="32"/>
      </p:cViewPr>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nia Lacroix" userId="982bc65e-ccbf-479f-9ba7-8333db0c717a" providerId="ADAL" clId="{753CDDCA-453F-40E1-B11D-80438D70AD82}"/>
    <pc:docChg chg="undo custSel addSld modSld">
      <pc:chgData name="Sonia Lacroix" userId="982bc65e-ccbf-479f-9ba7-8333db0c717a" providerId="ADAL" clId="{753CDDCA-453F-40E1-B11D-80438D70AD82}" dt="2024-10-08T16:40:37.072" v="293" actId="20577"/>
      <pc:docMkLst>
        <pc:docMk/>
      </pc:docMkLst>
      <pc:sldChg chg="modSp mod">
        <pc:chgData name="Sonia Lacroix" userId="982bc65e-ccbf-479f-9ba7-8333db0c717a" providerId="ADAL" clId="{753CDDCA-453F-40E1-B11D-80438D70AD82}" dt="2024-10-08T16:30:19.039" v="217" actId="255"/>
        <pc:sldMkLst>
          <pc:docMk/>
          <pc:sldMk cId="1594840779" sldId="268"/>
        </pc:sldMkLst>
        <pc:spChg chg="mod">
          <ac:chgData name="Sonia Lacroix" userId="982bc65e-ccbf-479f-9ba7-8333db0c717a" providerId="ADAL" clId="{753CDDCA-453F-40E1-B11D-80438D70AD82}" dt="2024-10-08T16:30:19.039" v="217" actId="255"/>
          <ac:spMkLst>
            <pc:docMk/>
            <pc:sldMk cId="1594840779" sldId="268"/>
            <ac:spMk id="3" creationId="{B34332E4-0239-FF47-EEF5-8390514658E7}"/>
          </ac:spMkLst>
        </pc:spChg>
      </pc:sldChg>
      <pc:sldChg chg="addSp modSp mod setBg">
        <pc:chgData name="Sonia Lacroix" userId="982bc65e-ccbf-479f-9ba7-8333db0c717a" providerId="ADAL" clId="{753CDDCA-453F-40E1-B11D-80438D70AD82}" dt="2024-10-08T16:40:37.072" v="293" actId="20577"/>
        <pc:sldMkLst>
          <pc:docMk/>
          <pc:sldMk cId="692712358" sldId="273"/>
        </pc:sldMkLst>
        <pc:spChg chg="mod">
          <ac:chgData name="Sonia Lacroix" userId="982bc65e-ccbf-479f-9ba7-8333db0c717a" providerId="ADAL" clId="{753CDDCA-453F-40E1-B11D-80438D70AD82}" dt="2024-10-08T16:37:34.017" v="249" actId="26606"/>
          <ac:spMkLst>
            <pc:docMk/>
            <pc:sldMk cId="692712358" sldId="273"/>
            <ac:spMk id="2" creationId="{FB698C91-29BE-3074-8795-D81DF781EA09}"/>
          </ac:spMkLst>
        </pc:spChg>
        <pc:spChg chg="mod">
          <ac:chgData name="Sonia Lacroix" userId="982bc65e-ccbf-479f-9ba7-8333db0c717a" providerId="ADAL" clId="{753CDDCA-453F-40E1-B11D-80438D70AD82}" dt="2024-10-08T16:39:10.849" v="273" actId="14100"/>
          <ac:spMkLst>
            <pc:docMk/>
            <pc:sldMk cId="692712358" sldId="273"/>
            <ac:spMk id="3" creationId="{EEEB0223-970A-07DC-C122-72C4226363BB}"/>
          </ac:spMkLst>
        </pc:spChg>
        <pc:spChg chg="mod">
          <ac:chgData name="Sonia Lacroix" userId="982bc65e-ccbf-479f-9ba7-8333db0c717a" providerId="ADAL" clId="{753CDDCA-453F-40E1-B11D-80438D70AD82}" dt="2024-10-08T16:40:10.417" v="288" actId="14100"/>
          <ac:spMkLst>
            <pc:docMk/>
            <pc:sldMk cId="692712358" sldId="273"/>
            <ac:spMk id="4" creationId="{B3B5BDEF-163F-ED19-86D3-3C2C64291B37}"/>
          </ac:spMkLst>
        </pc:spChg>
        <pc:spChg chg="mod">
          <ac:chgData name="Sonia Lacroix" userId="982bc65e-ccbf-479f-9ba7-8333db0c717a" providerId="ADAL" clId="{753CDDCA-453F-40E1-B11D-80438D70AD82}" dt="2024-10-08T16:39:34.272" v="280" actId="14100"/>
          <ac:spMkLst>
            <pc:docMk/>
            <pc:sldMk cId="692712358" sldId="273"/>
            <ac:spMk id="5" creationId="{DB5BC0AF-FC5C-B253-F093-D220F2C55158}"/>
          </ac:spMkLst>
        </pc:spChg>
        <pc:spChg chg="mod">
          <ac:chgData name="Sonia Lacroix" userId="982bc65e-ccbf-479f-9ba7-8333db0c717a" providerId="ADAL" clId="{753CDDCA-453F-40E1-B11D-80438D70AD82}" dt="2024-10-08T16:39:55.277" v="287" actId="14100"/>
          <ac:spMkLst>
            <pc:docMk/>
            <pc:sldMk cId="692712358" sldId="273"/>
            <ac:spMk id="6" creationId="{F18C84A6-9D45-EC55-F148-02BD91C809AA}"/>
          </ac:spMkLst>
        </pc:spChg>
        <pc:spChg chg="add mod">
          <ac:chgData name="Sonia Lacroix" userId="982bc65e-ccbf-479f-9ba7-8333db0c717a" providerId="ADAL" clId="{753CDDCA-453F-40E1-B11D-80438D70AD82}" dt="2024-10-08T16:40:37.072" v="293" actId="20577"/>
          <ac:spMkLst>
            <pc:docMk/>
            <pc:sldMk cId="692712358" sldId="273"/>
            <ac:spMk id="7" creationId="{9D972BAF-EAE2-0672-2FD4-25D30B5A855B}"/>
          </ac:spMkLst>
        </pc:spChg>
        <pc:spChg chg="add">
          <ac:chgData name="Sonia Lacroix" userId="982bc65e-ccbf-479f-9ba7-8333db0c717a" providerId="ADAL" clId="{753CDDCA-453F-40E1-B11D-80438D70AD82}" dt="2024-10-08T16:37:34.017" v="249" actId="26606"/>
          <ac:spMkLst>
            <pc:docMk/>
            <pc:sldMk cId="692712358" sldId="273"/>
            <ac:spMk id="12" creationId="{A0D70C8A-A50E-4B41-86A2-E2F85581247D}"/>
          </ac:spMkLst>
        </pc:spChg>
        <pc:spChg chg="add">
          <ac:chgData name="Sonia Lacroix" userId="982bc65e-ccbf-479f-9ba7-8333db0c717a" providerId="ADAL" clId="{753CDDCA-453F-40E1-B11D-80438D70AD82}" dt="2024-10-08T16:37:34.017" v="249" actId="26606"/>
          <ac:spMkLst>
            <pc:docMk/>
            <pc:sldMk cId="692712358" sldId="273"/>
            <ac:spMk id="14" creationId="{3E340A62-2AB4-4600-96C6-0B60B6E9654F}"/>
          </ac:spMkLst>
        </pc:spChg>
        <pc:spChg chg="add">
          <ac:chgData name="Sonia Lacroix" userId="982bc65e-ccbf-479f-9ba7-8333db0c717a" providerId="ADAL" clId="{753CDDCA-453F-40E1-B11D-80438D70AD82}" dt="2024-10-08T16:37:34.017" v="249" actId="26606"/>
          <ac:spMkLst>
            <pc:docMk/>
            <pc:sldMk cId="692712358" sldId="273"/>
            <ac:spMk id="16" creationId="{BDC681C0-91A4-49F5-8158-CF3ECB854C23}"/>
          </ac:spMkLst>
        </pc:spChg>
        <pc:spChg chg="add">
          <ac:chgData name="Sonia Lacroix" userId="982bc65e-ccbf-479f-9ba7-8333db0c717a" providerId="ADAL" clId="{753CDDCA-453F-40E1-B11D-80438D70AD82}" dt="2024-10-08T16:37:34.017" v="249" actId="26606"/>
          <ac:spMkLst>
            <pc:docMk/>
            <pc:sldMk cId="692712358" sldId="273"/>
            <ac:spMk id="18" creationId="{D102F34D-849F-4CF9-98E2-E57EC330D44A}"/>
          </ac:spMkLst>
        </pc:spChg>
      </pc:sldChg>
      <pc:sldChg chg="modSp new mod">
        <pc:chgData name="Sonia Lacroix" userId="982bc65e-ccbf-479f-9ba7-8333db0c717a" providerId="ADAL" clId="{753CDDCA-453F-40E1-B11D-80438D70AD82}" dt="2024-10-08T16:29:28.917" v="188" actId="20577"/>
        <pc:sldMkLst>
          <pc:docMk/>
          <pc:sldMk cId="878414720" sldId="274"/>
        </pc:sldMkLst>
        <pc:spChg chg="mod">
          <ac:chgData name="Sonia Lacroix" userId="982bc65e-ccbf-479f-9ba7-8333db0c717a" providerId="ADAL" clId="{753CDDCA-453F-40E1-B11D-80438D70AD82}" dt="2024-10-08T15:47:45.937" v="22" actId="5793"/>
          <ac:spMkLst>
            <pc:docMk/>
            <pc:sldMk cId="878414720" sldId="274"/>
            <ac:spMk id="2" creationId="{D7717554-40B2-9E68-5195-B6C48D4FEE6B}"/>
          </ac:spMkLst>
        </pc:spChg>
        <pc:spChg chg="mod">
          <ac:chgData name="Sonia Lacroix" userId="982bc65e-ccbf-479f-9ba7-8333db0c717a" providerId="ADAL" clId="{753CDDCA-453F-40E1-B11D-80438D70AD82}" dt="2024-10-08T16:29:28.917" v="188" actId="20577"/>
          <ac:spMkLst>
            <pc:docMk/>
            <pc:sldMk cId="878414720" sldId="274"/>
            <ac:spMk id="3" creationId="{D7B4CF30-0996-4871-D071-61B4010B076D}"/>
          </ac:spMkLst>
        </pc:spChg>
      </pc:sldChg>
    </pc:docChg>
  </pc:docChgLst>
  <pc:docChgLst>
    <pc:chgData name="Lacroix, Sonia" userId="982bc65e-ccbf-479f-9ba7-8333db0c717a" providerId="ADAL" clId="{753CDDCA-453F-40E1-B11D-80438D70AD82}"/>
    <pc:docChg chg="custSel delSld modSld">
      <pc:chgData name="Lacroix, Sonia" userId="982bc65e-ccbf-479f-9ba7-8333db0c717a" providerId="ADAL" clId="{753CDDCA-453F-40E1-B11D-80438D70AD82}" dt="2024-10-18T13:09:14.859" v="191" actId="20577"/>
      <pc:docMkLst>
        <pc:docMk/>
      </pc:docMkLst>
      <pc:sldChg chg="modSp mod modTransition">
        <pc:chgData name="Lacroix, Sonia" userId="982bc65e-ccbf-479f-9ba7-8333db0c717a" providerId="ADAL" clId="{753CDDCA-453F-40E1-B11D-80438D70AD82}" dt="2024-10-18T13:06:54.407" v="173"/>
        <pc:sldMkLst>
          <pc:docMk/>
          <pc:sldMk cId="1627197603" sldId="256"/>
        </pc:sldMkLst>
        <pc:spChg chg="replST">
          <ac:chgData name="Lacroix, Sonia" userId="982bc65e-ccbf-479f-9ba7-8333db0c717a" providerId="ADAL" clId="{753CDDCA-453F-40E1-B11D-80438D70AD82}" dt="2024-10-18T13:03:49.911" v="18"/>
          <ac:spMkLst>
            <pc:docMk/>
            <pc:sldMk cId="1627197603" sldId="256"/>
            <ac:spMk id="2" creationId="{00000000-0000-0000-0000-000000000000}"/>
          </ac:spMkLst>
        </pc:spChg>
      </pc:sldChg>
      <pc:sldChg chg="modSp mod modTransition">
        <pc:chgData name="Lacroix, Sonia" userId="982bc65e-ccbf-479f-9ba7-8333db0c717a" providerId="ADAL" clId="{753CDDCA-453F-40E1-B11D-80438D70AD82}" dt="2024-10-18T13:06:56.842" v="174"/>
        <pc:sldMkLst>
          <pc:docMk/>
          <pc:sldMk cId="4238212323" sldId="257"/>
        </pc:sldMkLst>
        <pc:spChg chg="replST">
          <ac:chgData name="Lacroix, Sonia" userId="982bc65e-ccbf-479f-9ba7-8333db0c717a" providerId="ADAL" clId="{753CDDCA-453F-40E1-B11D-80438D70AD82}" dt="2024-10-18T13:03:49.946" v="20"/>
          <ac:spMkLst>
            <pc:docMk/>
            <pc:sldMk cId="4238212323" sldId="257"/>
            <ac:spMk id="2" creationId="{E7EB52EC-0FD3-1474-327B-F9D197ADBF47}"/>
          </ac:spMkLst>
        </pc:spChg>
        <pc:spChg chg="replST">
          <ac:chgData name="Lacroix, Sonia" userId="982bc65e-ccbf-479f-9ba7-8333db0c717a" providerId="ADAL" clId="{753CDDCA-453F-40E1-B11D-80438D70AD82}" dt="2024-10-18T13:03:49.967" v="24"/>
          <ac:spMkLst>
            <pc:docMk/>
            <pc:sldMk cId="4238212323" sldId="257"/>
            <ac:spMk id="3" creationId="{095E5072-DA5D-DED5-3438-727706DFBF37}"/>
          </ac:spMkLst>
        </pc:spChg>
        <pc:spChg chg="replST">
          <ac:chgData name="Lacroix, Sonia" userId="982bc65e-ccbf-479f-9ba7-8333db0c717a" providerId="ADAL" clId="{753CDDCA-453F-40E1-B11D-80438D70AD82}" dt="2024-10-18T13:03:49.942" v="19"/>
          <ac:spMkLst>
            <pc:docMk/>
            <pc:sldMk cId="4238212323" sldId="257"/>
            <ac:spMk id="10" creationId="{4999FE9C-D8F9-4F9B-B95B-608C3EF6B209}"/>
          </ac:spMkLst>
        </pc:spChg>
        <pc:spChg chg="replST">
          <ac:chgData name="Lacroix, Sonia" userId="982bc65e-ccbf-479f-9ba7-8333db0c717a" providerId="ADAL" clId="{753CDDCA-453F-40E1-B11D-80438D70AD82}" dt="2024-10-18T13:03:49.950" v="21"/>
          <ac:spMkLst>
            <pc:docMk/>
            <pc:sldMk cId="4238212323" sldId="257"/>
            <ac:spMk id="12" creationId="{CD000060-D06D-4A48-BD8E-978966CCA797}"/>
          </ac:spMkLst>
        </pc:spChg>
        <pc:spChg chg="replST">
          <ac:chgData name="Lacroix, Sonia" userId="982bc65e-ccbf-479f-9ba7-8333db0c717a" providerId="ADAL" clId="{753CDDCA-453F-40E1-B11D-80438D70AD82}" dt="2024-10-18T13:03:49.956" v="22"/>
          <ac:spMkLst>
            <pc:docMk/>
            <pc:sldMk cId="4238212323" sldId="257"/>
            <ac:spMk id="14" creationId="{DE4E5113-B3D0-40F8-9F39-B2C2BF92AE31}"/>
          </ac:spMkLst>
        </pc:spChg>
        <pc:picChg chg="replST">
          <ac:chgData name="Lacroix, Sonia" userId="982bc65e-ccbf-479f-9ba7-8333db0c717a" providerId="ADAL" clId="{753CDDCA-453F-40E1-B11D-80438D70AD82}" dt="2024-10-18T13:03:49.961" v="23"/>
          <ac:picMkLst>
            <pc:docMk/>
            <pc:sldMk cId="4238212323" sldId="257"/>
            <ac:picMk id="7" creationId="{2C27250F-C621-4D48-2189-F3068462FC99}"/>
          </ac:picMkLst>
        </pc:picChg>
      </pc:sldChg>
      <pc:sldChg chg="modSp mod modTransition">
        <pc:chgData name="Lacroix, Sonia" userId="982bc65e-ccbf-479f-9ba7-8333db0c717a" providerId="ADAL" clId="{753CDDCA-453F-40E1-B11D-80438D70AD82}" dt="2024-10-18T13:06:59.100" v="175"/>
        <pc:sldMkLst>
          <pc:docMk/>
          <pc:sldMk cId="1427517629" sldId="258"/>
        </pc:sldMkLst>
        <pc:spChg chg="replST">
          <ac:chgData name="Lacroix, Sonia" userId="982bc65e-ccbf-479f-9ba7-8333db0c717a" providerId="ADAL" clId="{753CDDCA-453F-40E1-B11D-80438D70AD82}" dt="2024-10-18T13:03:49.997" v="29"/>
          <ac:spMkLst>
            <pc:docMk/>
            <pc:sldMk cId="1427517629" sldId="258"/>
            <ac:spMk id="2" creationId="{9E9DD611-09A3-4CEB-34F0-C850CEB8B20C}"/>
          </ac:spMkLst>
        </pc:spChg>
        <pc:spChg chg="replST">
          <ac:chgData name="Lacroix, Sonia" userId="982bc65e-ccbf-479f-9ba7-8333db0c717a" providerId="ADAL" clId="{753CDDCA-453F-40E1-B11D-80438D70AD82}" dt="2024-10-18T13:03:49.975" v="25"/>
          <ac:spMkLst>
            <pc:docMk/>
            <pc:sldMk cId="1427517629" sldId="258"/>
            <ac:spMk id="8" creationId="{3E25BDA2-3F4D-4B38-90E7-989465ECDDCF}"/>
          </ac:spMkLst>
        </pc:spChg>
        <pc:spChg chg="replST">
          <ac:chgData name="Lacroix, Sonia" userId="982bc65e-ccbf-479f-9ba7-8333db0c717a" providerId="ADAL" clId="{753CDDCA-453F-40E1-B11D-80438D70AD82}" dt="2024-10-18T13:03:49.981" v="26"/>
          <ac:spMkLst>
            <pc:docMk/>
            <pc:sldMk cId="1427517629" sldId="258"/>
            <ac:spMk id="10" creationId="{F65EEA05-AD42-442F-B6C6-CB9FC289426E}"/>
          </ac:spMkLst>
        </pc:spChg>
        <pc:spChg chg="replST">
          <ac:chgData name="Lacroix, Sonia" userId="982bc65e-ccbf-479f-9ba7-8333db0c717a" providerId="ADAL" clId="{753CDDCA-453F-40E1-B11D-80438D70AD82}" dt="2024-10-18T13:03:49.989" v="27"/>
          <ac:spMkLst>
            <pc:docMk/>
            <pc:sldMk cId="1427517629" sldId="258"/>
            <ac:spMk id="12" creationId="{BC96869A-A70D-42F7-876F-605CB1718F20}"/>
          </ac:spMkLst>
        </pc:spChg>
        <pc:spChg chg="mod replST">
          <ac:chgData name="Lacroix, Sonia" userId="982bc65e-ccbf-479f-9ba7-8333db0c717a" providerId="ADAL" clId="{753CDDCA-453F-40E1-B11D-80438D70AD82}" dt="2024-10-18T13:04:04.749" v="108" actId="20577"/>
          <ac:spMkLst>
            <pc:docMk/>
            <pc:sldMk cId="1427517629" sldId="258"/>
            <ac:spMk id="13" creationId="{37F7F157-0C34-D66D-70A6-A6DB0B8F3816}"/>
          </ac:spMkLst>
        </pc:spChg>
        <pc:spChg chg="replST">
          <ac:chgData name="Lacroix, Sonia" userId="982bc65e-ccbf-479f-9ba7-8333db0c717a" providerId="ADAL" clId="{753CDDCA-453F-40E1-B11D-80438D70AD82}" dt="2024-10-18T13:03:49.993" v="28"/>
          <ac:spMkLst>
            <pc:docMk/>
            <pc:sldMk cId="1427517629" sldId="258"/>
            <ac:spMk id="14" creationId="{6CD407CC-EF5C-486F-9A14-7F681F986D17}"/>
          </ac:spMkLst>
        </pc:spChg>
        <pc:cxnChg chg="replST">
          <ac:chgData name="Lacroix, Sonia" userId="982bc65e-ccbf-479f-9ba7-8333db0c717a" providerId="ADAL" clId="{753CDDCA-453F-40E1-B11D-80438D70AD82}" dt="2024-10-18T13:03:50.004" v="31"/>
          <ac:cxnSpMkLst>
            <pc:docMk/>
            <pc:sldMk cId="1427517629" sldId="258"/>
            <ac:cxnSpMk id="16" creationId="{0DD76B5F-5BAA-48C6-9065-9AEF15D30B4E}"/>
          </ac:cxnSpMkLst>
        </pc:cxnChg>
      </pc:sldChg>
      <pc:sldChg chg="modSp mod modTransition">
        <pc:chgData name="Lacroix, Sonia" userId="982bc65e-ccbf-479f-9ba7-8333db0c717a" providerId="ADAL" clId="{753CDDCA-453F-40E1-B11D-80438D70AD82}" dt="2024-10-18T13:07:02.351" v="176"/>
        <pc:sldMkLst>
          <pc:docMk/>
          <pc:sldMk cId="2009967547" sldId="259"/>
        </pc:sldMkLst>
        <pc:spChg chg="replST">
          <ac:chgData name="Lacroix, Sonia" userId="982bc65e-ccbf-479f-9ba7-8333db0c717a" providerId="ADAL" clId="{753CDDCA-453F-40E1-B11D-80438D70AD82}" dt="2024-10-18T13:03:50.028" v="36"/>
          <ac:spMkLst>
            <pc:docMk/>
            <pc:sldMk cId="2009967547" sldId="259"/>
            <ac:spMk id="2" creationId="{2351E10E-C189-7F66-381C-6EF3A88F6FFE}"/>
          </ac:spMkLst>
        </pc:spChg>
        <pc:spChg chg="replST">
          <ac:chgData name="Lacroix, Sonia" userId="982bc65e-ccbf-479f-9ba7-8333db0c717a" providerId="ADAL" clId="{753CDDCA-453F-40E1-B11D-80438D70AD82}" dt="2024-10-18T13:03:50.035" v="37"/>
          <ac:spMkLst>
            <pc:docMk/>
            <pc:sldMk cId="2009967547" sldId="259"/>
            <ac:spMk id="3" creationId="{5D71AD12-94D1-D129-C752-D6A5A8028A68}"/>
          </ac:spMkLst>
        </pc:spChg>
        <pc:spChg chg="replST">
          <ac:chgData name="Lacroix, Sonia" userId="982bc65e-ccbf-479f-9ba7-8333db0c717a" providerId="ADAL" clId="{753CDDCA-453F-40E1-B11D-80438D70AD82}" dt="2024-10-18T13:03:50.009" v="32"/>
          <ac:spMkLst>
            <pc:docMk/>
            <pc:sldMk cId="2009967547" sldId="259"/>
            <ac:spMk id="8" creationId="{A009E310-C7C2-4F23-B466-4417C8ED3B99}"/>
          </ac:spMkLst>
        </pc:spChg>
        <pc:spChg chg="replST">
          <ac:chgData name="Lacroix, Sonia" userId="982bc65e-ccbf-479f-9ba7-8333db0c717a" providerId="ADAL" clId="{753CDDCA-453F-40E1-B11D-80438D70AD82}" dt="2024-10-18T13:03:50.014" v="33"/>
          <ac:spMkLst>
            <pc:docMk/>
            <pc:sldMk cId="2009967547" sldId="259"/>
            <ac:spMk id="10" creationId="{51A4F4A1-146B-4D29-852A-F60996679785}"/>
          </ac:spMkLst>
        </pc:spChg>
        <pc:spChg chg="replST">
          <ac:chgData name="Lacroix, Sonia" userId="982bc65e-ccbf-479f-9ba7-8333db0c717a" providerId="ADAL" clId="{753CDDCA-453F-40E1-B11D-80438D70AD82}" dt="2024-10-18T13:03:50.018" v="34"/>
          <ac:spMkLst>
            <pc:docMk/>
            <pc:sldMk cId="2009967547" sldId="259"/>
            <ac:spMk id="12" creationId="{A4C31FF5-F97E-4082-BFC5-A880DB9F3F00}"/>
          </ac:spMkLst>
        </pc:spChg>
        <pc:spChg chg="replST">
          <ac:chgData name="Lacroix, Sonia" userId="982bc65e-ccbf-479f-9ba7-8333db0c717a" providerId="ADAL" clId="{753CDDCA-453F-40E1-B11D-80438D70AD82}" dt="2024-10-18T13:03:50.023" v="35"/>
          <ac:spMkLst>
            <pc:docMk/>
            <pc:sldMk cId="2009967547" sldId="259"/>
            <ac:spMk id="14" creationId="{6015B4CE-42DE-4E9B-B800-B5B8142E6FCB}"/>
          </ac:spMkLst>
        </pc:spChg>
      </pc:sldChg>
      <pc:sldChg chg="modSp mod modTransition">
        <pc:chgData name="Lacroix, Sonia" userId="982bc65e-ccbf-479f-9ba7-8333db0c717a" providerId="ADAL" clId="{753CDDCA-453F-40E1-B11D-80438D70AD82}" dt="2024-10-18T13:07:04.839" v="177"/>
        <pc:sldMkLst>
          <pc:docMk/>
          <pc:sldMk cId="864706419" sldId="260"/>
        </pc:sldMkLst>
        <pc:spChg chg="replST">
          <ac:chgData name="Lacroix, Sonia" userId="982bc65e-ccbf-479f-9ba7-8333db0c717a" providerId="ADAL" clId="{753CDDCA-453F-40E1-B11D-80438D70AD82}" dt="2024-10-18T13:03:50.040" v="38"/>
          <ac:spMkLst>
            <pc:docMk/>
            <pc:sldMk cId="864706419" sldId="260"/>
            <ac:spMk id="2" creationId="{8EC77562-650B-56D2-262F-4677E08B2B9B}"/>
          </ac:spMkLst>
        </pc:spChg>
        <pc:spChg chg="mod replST">
          <ac:chgData name="Lacroix, Sonia" userId="982bc65e-ccbf-479f-9ba7-8333db0c717a" providerId="ADAL" clId="{753CDDCA-453F-40E1-B11D-80438D70AD82}" dt="2024-10-18T13:04:28.033" v="112" actId="20577"/>
          <ac:spMkLst>
            <pc:docMk/>
            <pc:sldMk cId="864706419" sldId="260"/>
            <ac:spMk id="3" creationId="{BF934C19-F530-348C-041A-BE6CF95B6D7C}"/>
          </ac:spMkLst>
        </pc:spChg>
        <pc:spChg chg="replST">
          <ac:chgData name="Lacroix, Sonia" userId="982bc65e-ccbf-479f-9ba7-8333db0c717a" providerId="ADAL" clId="{753CDDCA-453F-40E1-B11D-80438D70AD82}" dt="2024-10-18T13:03:50.049" v="40"/>
          <ac:spMkLst>
            <pc:docMk/>
            <pc:sldMk cId="864706419" sldId="260"/>
            <ac:spMk id="14" creationId="{CD000060-D06D-4A48-BD8E-978966CCA797}"/>
          </ac:spMkLst>
        </pc:spChg>
        <pc:spChg chg="replST">
          <ac:chgData name="Lacroix, Sonia" userId="982bc65e-ccbf-479f-9ba7-8333db0c717a" providerId="ADAL" clId="{753CDDCA-453F-40E1-B11D-80438D70AD82}" dt="2024-10-18T13:03:50.054" v="41"/>
          <ac:spMkLst>
            <pc:docMk/>
            <pc:sldMk cId="864706419" sldId="260"/>
            <ac:spMk id="15" creationId="{DE4E5113-B3D0-40F8-9F39-B2C2BF92AE31}"/>
          </ac:spMkLst>
        </pc:spChg>
        <pc:picChg chg="replST">
          <ac:chgData name="Lacroix, Sonia" userId="982bc65e-ccbf-479f-9ba7-8333db0c717a" providerId="ADAL" clId="{753CDDCA-453F-40E1-B11D-80438D70AD82}" dt="2024-10-18T13:03:50.060" v="42"/>
          <ac:picMkLst>
            <pc:docMk/>
            <pc:sldMk cId="864706419" sldId="260"/>
            <ac:picMk id="16" creationId="{5E4E882D-B2B8-4349-4DFD-860F35172F2F}"/>
          </ac:picMkLst>
        </pc:picChg>
      </pc:sldChg>
      <pc:sldChg chg="modSp mod modTransition">
        <pc:chgData name="Lacroix, Sonia" userId="982bc65e-ccbf-479f-9ba7-8333db0c717a" providerId="ADAL" clId="{753CDDCA-453F-40E1-B11D-80438D70AD82}" dt="2024-10-18T13:07:08.484" v="178"/>
        <pc:sldMkLst>
          <pc:docMk/>
          <pc:sldMk cId="3529239263" sldId="261"/>
        </pc:sldMkLst>
        <pc:spChg chg="replST">
          <ac:chgData name="Lacroix, Sonia" userId="982bc65e-ccbf-479f-9ba7-8333db0c717a" providerId="ADAL" clId="{753CDDCA-453F-40E1-B11D-80438D70AD82}" dt="2024-10-18T13:03:50.066" v="43"/>
          <ac:spMkLst>
            <pc:docMk/>
            <pc:sldMk cId="3529239263" sldId="261"/>
            <ac:spMk id="7" creationId="{A069235B-22DB-4231-8291-D64DA2CDEB4E}"/>
          </ac:spMkLst>
        </pc:spChg>
        <pc:spChg chg="replST">
          <ac:chgData name="Lacroix, Sonia" userId="982bc65e-ccbf-479f-9ba7-8333db0c717a" providerId="ADAL" clId="{753CDDCA-453F-40E1-B11D-80438D70AD82}" dt="2024-10-18T13:03:50.069" v="44"/>
          <ac:spMkLst>
            <pc:docMk/>
            <pc:sldMk cId="3529239263" sldId="261"/>
            <ac:spMk id="9" creationId="{7AAE40DA-1F5A-4A1A-89CA-2BC620DCDB96}"/>
          </ac:spMkLst>
        </pc:spChg>
        <pc:picChg chg="replST">
          <ac:chgData name="Lacroix, Sonia" userId="982bc65e-ccbf-479f-9ba7-8333db0c717a" providerId="ADAL" clId="{753CDDCA-453F-40E1-B11D-80438D70AD82}" dt="2024-10-18T13:03:50.073" v="45"/>
          <ac:picMkLst>
            <pc:docMk/>
            <pc:sldMk cId="3529239263" sldId="261"/>
            <ac:picMk id="2" creationId="{AC2694E2-9F37-0855-C287-BFFB7CABDCC7}"/>
          </ac:picMkLst>
        </pc:picChg>
      </pc:sldChg>
      <pc:sldChg chg="modSp mod modTransition">
        <pc:chgData name="Lacroix, Sonia" userId="982bc65e-ccbf-479f-9ba7-8333db0c717a" providerId="ADAL" clId="{753CDDCA-453F-40E1-B11D-80438D70AD82}" dt="2024-10-18T13:07:10.697" v="179"/>
        <pc:sldMkLst>
          <pc:docMk/>
          <pc:sldMk cId="445165541" sldId="262"/>
        </pc:sldMkLst>
        <pc:spChg chg="replST">
          <ac:chgData name="Lacroix, Sonia" userId="982bc65e-ccbf-479f-9ba7-8333db0c717a" providerId="ADAL" clId="{753CDDCA-453F-40E1-B11D-80438D70AD82}" dt="2024-10-18T13:03:50.086" v="48"/>
          <ac:spMkLst>
            <pc:docMk/>
            <pc:sldMk cId="445165541" sldId="262"/>
            <ac:spMk id="2" creationId="{14EFBB74-554D-98AD-8DB9-FD4A357C5C00}"/>
          </ac:spMkLst>
        </pc:spChg>
        <pc:spChg chg="replST">
          <ac:chgData name="Lacroix, Sonia" userId="982bc65e-ccbf-479f-9ba7-8333db0c717a" providerId="ADAL" clId="{753CDDCA-453F-40E1-B11D-80438D70AD82}" dt="2024-10-18T13:03:50.089" v="49"/>
          <ac:spMkLst>
            <pc:docMk/>
            <pc:sldMk cId="445165541" sldId="262"/>
            <ac:spMk id="3" creationId="{EA799AE2-3265-1B5B-EE9B-ABBBDDD1BC71}"/>
          </ac:spMkLst>
        </pc:spChg>
        <pc:spChg chg="replST">
          <ac:chgData name="Lacroix, Sonia" userId="982bc65e-ccbf-479f-9ba7-8333db0c717a" providerId="ADAL" clId="{753CDDCA-453F-40E1-B11D-80438D70AD82}" dt="2024-10-18T13:03:50.078" v="46"/>
          <ac:spMkLst>
            <pc:docMk/>
            <pc:sldMk cId="445165541" sldId="262"/>
            <ac:spMk id="8" creationId="{ED15573D-0E45-4691-B525-471152EC18CD}"/>
          </ac:spMkLst>
        </pc:spChg>
        <pc:spChg chg="replST">
          <ac:chgData name="Lacroix, Sonia" userId="982bc65e-ccbf-479f-9ba7-8333db0c717a" providerId="ADAL" clId="{753CDDCA-453F-40E1-B11D-80438D70AD82}" dt="2024-10-18T13:03:50.082" v="47"/>
          <ac:spMkLst>
            <pc:docMk/>
            <pc:sldMk cId="445165541" sldId="262"/>
            <ac:spMk id="10" creationId="{9E448559-19A4-4252-8C27-54C1DA906F8A}"/>
          </ac:spMkLst>
        </pc:spChg>
      </pc:sldChg>
      <pc:sldChg chg="modSp mod modTransition">
        <pc:chgData name="Lacroix, Sonia" userId="982bc65e-ccbf-479f-9ba7-8333db0c717a" providerId="ADAL" clId="{753CDDCA-453F-40E1-B11D-80438D70AD82}" dt="2024-10-18T13:07:13.317" v="180"/>
        <pc:sldMkLst>
          <pc:docMk/>
          <pc:sldMk cId="2205987127" sldId="263"/>
        </pc:sldMkLst>
        <pc:spChg chg="replST">
          <ac:chgData name="Lacroix, Sonia" userId="982bc65e-ccbf-479f-9ba7-8333db0c717a" providerId="ADAL" clId="{753CDDCA-453F-40E1-B11D-80438D70AD82}" dt="2024-10-18T13:03:50.109" v="53"/>
          <ac:spMkLst>
            <pc:docMk/>
            <pc:sldMk cId="2205987127" sldId="263"/>
            <ac:spMk id="2" creationId="{3C722242-8B88-D960-E5C7-B9CF2E73E970}"/>
          </ac:spMkLst>
        </pc:spChg>
        <pc:spChg chg="replST">
          <ac:chgData name="Lacroix, Sonia" userId="982bc65e-ccbf-479f-9ba7-8333db0c717a" providerId="ADAL" clId="{753CDDCA-453F-40E1-B11D-80438D70AD82}" dt="2024-10-18T13:03:50.095" v="50"/>
          <ac:spMkLst>
            <pc:docMk/>
            <pc:sldMk cId="2205987127" sldId="263"/>
            <ac:spMk id="27" creationId="{52C9F0CC-9F30-4B99-AC35-5A6C416A0515}"/>
          </ac:spMkLst>
        </pc:spChg>
        <pc:spChg chg="replST">
          <ac:chgData name="Lacroix, Sonia" userId="982bc65e-ccbf-479f-9ba7-8333db0c717a" providerId="ADAL" clId="{753CDDCA-453F-40E1-B11D-80438D70AD82}" dt="2024-10-18T13:03:50.099" v="51"/>
          <ac:spMkLst>
            <pc:docMk/>
            <pc:sldMk cId="2205987127" sldId="263"/>
            <ac:spMk id="28" creationId="{7455F7F3-3A58-4BBB-95C7-CF706F9FFA10}"/>
          </ac:spMkLst>
        </pc:spChg>
        <pc:spChg chg="replST">
          <ac:chgData name="Lacroix, Sonia" userId="982bc65e-ccbf-479f-9ba7-8333db0c717a" providerId="ADAL" clId="{753CDDCA-453F-40E1-B11D-80438D70AD82}" dt="2024-10-18T13:03:50.105" v="52"/>
          <ac:spMkLst>
            <pc:docMk/>
            <pc:sldMk cId="2205987127" sldId="263"/>
            <ac:spMk id="29" creationId="{3AE3D314-6F93-4D91-8C0F-E92657F465C6}"/>
          </ac:spMkLst>
        </pc:spChg>
        <pc:graphicFrameChg chg="replST">
          <ac:chgData name="Lacroix, Sonia" userId="982bc65e-ccbf-479f-9ba7-8333db0c717a" providerId="ADAL" clId="{753CDDCA-453F-40E1-B11D-80438D70AD82}" dt="2024-10-18T13:03:50.114" v="54"/>
          <ac:graphicFrameMkLst>
            <pc:docMk/>
            <pc:sldMk cId="2205987127" sldId="263"/>
            <ac:graphicFrameMk id="6" creationId="{F409854B-1FC5-E599-B164-1024425303CE}"/>
          </ac:graphicFrameMkLst>
        </pc:graphicFrameChg>
      </pc:sldChg>
      <pc:sldChg chg="modSp mod modTransition">
        <pc:chgData name="Lacroix, Sonia" userId="982bc65e-ccbf-479f-9ba7-8333db0c717a" providerId="ADAL" clId="{753CDDCA-453F-40E1-B11D-80438D70AD82}" dt="2024-10-18T13:07:16.721" v="181"/>
        <pc:sldMkLst>
          <pc:docMk/>
          <pc:sldMk cId="1953519616" sldId="264"/>
        </pc:sldMkLst>
        <pc:spChg chg="replST">
          <ac:chgData name="Lacroix, Sonia" userId="982bc65e-ccbf-479f-9ba7-8333db0c717a" providerId="ADAL" clId="{753CDDCA-453F-40E1-B11D-80438D70AD82}" dt="2024-10-18T13:03:50.130" v="58"/>
          <ac:spMkLst>
            <pc:docMk/>
            <pc:sldMk cId="1953519616" sldId="264"/>
            <ac:spMk id="2" creationId="{377F176D-9453-BB5E-0A03-E0054EDB7E91}"/>
          </ac:spMkLst>
        </pc:spChg>
        <pc:spChg chg="replST">
          <ac:chgData name="Lacroix, Sonia" userId="982bc65e-ccbf-479f-9ba7-8333db0c717a" providerId="ADAL" clId="{753CDDCA-453F-40E1-B11D-80438D70AD82}" dt="2024-10-18T13:03:50.134" v="59"/>
          <ac:spMkLst>
            <pc:docMk/>
            <pc:sldMk cId="1953519616" sldId="264"/>
            <ac:spMk id="3" creationId="{B2F2A6BB-79B2-B2F0-17C4-9C5D9AC18FAD}"/>
          </ac:spMkLst>
        </pc:spChg>
        <pc:spChg chg="replST">
          <ac:chgData name="Lacroix, Sonia" userId="982bc65e-ccbf-479f-9ba7-8333db0c717a" providerId="ADAL" clId="{753CDDCA-453F-40E1-B11D-80438D70AD82}" dt="2024-10-18T13:03:50.121" v="55"/>
          <ac:spMkLst>
            <pc:docMk/>
            <pc:sldMk cId="1953519616" sldId="264"/>
            <ac:spMk id="8" creationId="{44ED18C4-67E3-43CE-9EC7-3809C35EE03F}"/>
          </ac:spMkLst>
        </pc:spChg>
        <pc:spChg chg="replST">
          <ac:chgData name="Lacroix, Sonia" userId="982bc65e-ccbf-479f-9ba7-8333db0c717a" providerId="ADAL" clId="{753CDDCA-453F-40E1-B11D-80438D70AD82}" dt="2024-10-18T13:03:50.125" v="56"/>
          <ac:spMkLst>
            <pc:docMk/>
            <pc:sldMk cId="1953519616" sldId="264"/>
            <ac:spMk id="10" creationId="{FBE714BB-FFC1-4759-9828-5B89BFD783A2}"/>
          </ac:spMkLst>
        </pc:spChg>
        <pc:spChg chg="replST">
          <ac:chgData name="Lacroix, Sonia" userId="982bc65e-ccbf-479f-9ba7-8333db0c717a" providerId="ADAL" clId="{753CDDCA-453F-40E1-B11D-80438D70AD82}" dt="2024-10-18T13:03:50.127" v="57"/>
          <ac:spMkLst>
            <pc:docMk/>
            <pc:sldMk cId="1953519616" sldId="264"/>
            <ac:spMk id="12" creationId="{8E0541FA-C333-41B0-AC8A-A3423BC48035}"/>
          </ac:spMkLst>
        </pc:spChg>
      </pc:sldChg>
      <pc:sldChg chg="modSp mod modTransition">
        <pc:chgData name="Lacroix, Sonia" userId="982bc65e-ccbf-479f-9ba7-8333db0c717a" providerId="ADAL" clId="{753CDDCA-453F-40E1-B11D-80438D70AD82}" dt="2024-10-18T13:07:19.201" v="182"/>
        <pc:sldMkLst>
          <pc:docMk/>
          <pc:sldMk cId="96871714" sldId="265"/>
        </pc:sldMkLst>
        <pc:spChg chg="replST">
          <ac:chgData name="Lacroix, Sonia" userId="982bc65e-ccbf-479f-9ba7-8333db0c717a" providerId="ADAL" clId="{753CDDCA-453F-40E1-B11D-80438D70AD82}" dt="2024-10-18T13:03:50.144" v="62"/>
          <ac:spMkLst>
            <pc:docMk/>
            <pc:sldMk cId="96871714" sldId="265"/>
            <ac:spMk id="2" creationId="{D7163A0F-AB02-CE52-B45E-BED6F8C7E975}"/>
          </ac:spMkLst>
        </pc:spChg>
        <pc:spChg chg="replST">
          <ac:chgData name="Lacroix, Sonia" userId="982bc65e-ccbf-479f-9ba7-8333db0c717a" providerId="ADAL" clId="{753CDDCA-453F-40E1-B11D-80438D70AD82}" dt="2024-10-18T13:03:50.147" v="63"/>
          <ac:spMkLst>
            <pc:docMk/>
            <pc:sldMk cId="96871714" sldId="265"/>
            <ac:spMk id="3" creationId="{810B8F4C-6F1A-DAD1-C35F-3B3C73296A69}"/>
          </ac:spMkLst>
        </pc:spChg>
        <pc:spChg chg="replST">
          <ac:chgData name="Lacroix, Sonia" userId="982bc65e-ccbf-479f-9ba7-8333db0c717a" providerId="ADAL" clId="{753CDDCA-453F-40E1-B11D-80438D70AD82}" dt="2024-10-18T13:03:50.138" v="60"/>
          <ac:spMkLst>
            <pc:docMk/>
            <pc:sldMk cId="96871714" sldId="265"/>
            <ac:spMk id="8" creationId="{ED15573D-0E45-4691-B525-471152EC18CD}"/>
          </ac:spMkLst>
        </pc:spChg>
        <pc:spChg chg="replST">
          <ac:chgData name="Lacroix, Sonia" userId="982bc65e-ccbf-479f-9ba7-8333db0c717a" providerId="ADAL" clId="{753CDDCA-453F-40E1-B11D-80438D70AD82}" dt="2024-10-18T13:03:50.141" v="61"/>
          <ac:spMkLst>
            <pc:docMk/>
            <pc:sldMk cId="96871714" sldId="265"/>
            <ac:spMk id="10" creationId="{9E448559-19A4-4252-8C27-54C1DA906F8A}"/>
          </ac:spMkLst>
        </pc:spChg>
      </pc:sldChg>
      <pc:sldChg chg="modSp mod modTransition">
        <pc:chgData name="Lacroix, Sonia" userId="982bc65e-ccbf-479f-9ba7-8333db0c717a" providerId="ADAL" clId="{753CDDCA-453F-40E1-B11D-80438D70AD82}" dt="2024-10-18T13:07:21.696" v="183"/>
        <pc:sldMkLst>
          <pc:docMk/>
          <pc:sldMk cId="3884339896" sldId="266"/>
        </pc:sldMkLst>
        <pc:spChg chg="replST">
          <ac:chgData name="Lacroix, Sonia" userId="982bc65e-ccbf-479f-9ba7-8333db0c717a" providerId="ADAL" clId="{753CDDCA-453F-40E1-B11D-80438D70AD82}" dt="2024-10-18T13:03:50.160" v="67"/>
          <ac:spMkLst>
            <pc:docMk/>
            <pc:sldMk cId="3884339896" sldId="266"/>
            <ac:spMk id="2" creationId="{B2DFEC67-8CFB-FBE2-A714-1055389A2AB9}"/>
          </ac:spMkLst>
        </pc:spChg>
        <pc:spChg chg="mod replST">
          <ac:chgData name="Lacroix, Sonia" userId="982bc65e-ccbf-479f-9ba7-8333db0c717a" providerId="ADAL" clId="{753CDDCA-453F-40E1-B11D-80438D70AD82}" dt="2024-10-18T13:03:50.163" v="68"/>
          <ac:spMkLst>
            <pc:docMk/>
            <pc:sldMk cId="3884339896" sldId="266"/>
            <ac:spMk id="3" creationId="{EDD40D3D-7A16-101C-CB43-A0694F5D123B}"/>
          </ac:spMkLst>
        </pc:spChg>
        <pc:spChg chg="replST">
          <ac:chgData name="Lacroix, Sonia" userId="982bc65e-ccbf-479f-9ba7-8333db0c717a" providerId="ADAL" clId="{753CDDCA-453F-40E1-B11D-80438D70AD82}" dt="2024-10-18T13:03:50.151" v="64"/>
          <ac:spMkLst>
            <pc:docMk/>
            <pc:sldMk cId="3884339896" sldId="266"/>
            <ac:spMk id="8" creationId="{3E340A62-2AB4-4600-96C6-0B60B6E9654F}"/>
          </ac:spMkLst>
        </pc:spChg>
        <pc:spChg chg="replST">
          <ac:chgData name="Lacroix, Sonia" userId="982bc65e-ccbf-479f-9ba7-8333db0c717a" providerId="ADAL" clId="{753CDDCA-453F-40E1-B11D-80438D70AD82}" dt="2024-10-18T13:03:50.154" v="65"/>
          <ac:spMkLst>
            <pc:docMk/>
            <pc:sldMk cId="3884339896" sldId="266"/>
            <ac:spMk id="10" creationId="{BDC681C0-91A4-49F5-8158-CF3ECB854C23}"/>
          </ac:spMkLst>
        </pc:spChg>
        <pc:spChg chg="replST">
          <ac:chgData name="Lacroix, Sonia" userId="982bc65e-ccbf-479f-9ba7-8333db0c717a" providerId="ADAL" clId="{753CDDCA-453F-40E1-B11D-80438D70AD82}" dt="2024-10-18T13:03:50.156" v="66"/>
          <ac:spMkLst>
            <pc:docMk/>
            <pc:sldMk cId="3884339896" sldId="266"/>
            <ac:spMk id="12" creationId="{D102F34D-849F-4CF9-98E2-E57EC330D44A}"/>
          </ac:spMkLst>
        </pc:spChg>
      </pc:sldChg>
      <pc:sldChg chg="modSp mod modTransition">
        <pc:chgData name="Lacroix, Sonia" userId="982bc65e-ccbf-479f-9ba7-8333db0c717a" providerId="ADAL" clId="{753CDDCA-453F-40E1-B11D-80438D70AD82}" dt="2024-10-18T13:07:25.337" v="184"/>
        <pc:sldMkLst>
          <pc:docMk/>
          <pc:sldMk cId="1591186240" sldId="267"/>
        </pc:sldMkLst>
        <pc:spChg chg="replST">
          <ac:chgData name="Lacroix, Sonia" userId="982bc65e-ccbf-479f-9ba7-8333db0c717a" providerId="ADAL" clId="{753CDDCA-453F-40E1-B11D-80438D70AD82}" dt="2024-10-18T13:03:50.173" v="71"/>
          <ac:spMkLst>
            <pc:docMk/>
            <pc:sldMk cId="1591186240" sldId="267"/>
            <ac:spMk id="2" creationId="{CC7CEB9F-23E5-E919-9B24-35DDEC20EBAF}"/>
          </ac:spMkLst>
        </pc:spChg>
        <pc:spChg chg="replST">
          <ac:chgData name="Lacroix, Sonia" userId="982bc65e-ccbf-479f-9ba7-8333db0c717a" providerId="ADAL" clId="{753CDDCA-453F-40E1-B11D-80438D70AD82}" dt="2024-10-18T13:03:50.176" v="72"/>
          <ac:spMkLst>
            <pc:docMk/>
            <pc:sldMk cId="1591186240" sldId="267"/>
            <ac:spMk id="3" creationId="{A4640B68-7549-9D38-9AB9-E125B9A732FC}"/>
          </ac:spMkLst>
        </pc:spChg>
        <pc:spChg chg="replST">
          <ac:chgData name="Lacroix, Sonia" userId="982bc65e-ccbf-479f-9ba7-8333db0c717a" providerId="ADAL" clId="{753CDDCA-453F-40E1-B11D-80438D70AD82}" dt="2024-10-18T13:03:50.167" v="69"/>
          <ac:spMkLst>
            <pc:docMk/>
            <pc:sldMk cId="1591186240" sldId="267"/>
            <ac:spMk id="8" creationId="{ED15573D-0E45-4691-B525-471152EC18CD}"/>
          </ac:spMkLst>
        </pc:spChg>
        <pc:spChg chg="replST">
          <ac:chgData name="Lacroix, Sonia" userId="982bc65e-ccbf-479f-9ba7-8333db0c717a" providerId="ADAL" clId="{753CDDCA-453F-40E1-B11D-80438D70AD82}" dt="2024-10-18T13:03:50.170" v="70"/>
          <ac:spMkLst>
            <pc:docMk/>
            <pc:sldMk cId="1591186240" sldId="267"/>
            <ac:spMk id="10" creationId="{9E448559-19A4-4252-8C27-54C1DA906F8A}"/>
          </ac:spMkLst>
        </pc:spChg>
      </pc:sldChg>
      <pc:sldChg chg="modSp mod modTransition">
        <pc:chgData name="Lacroix, Sonia" userId="982bc65e-ccbf-479f-9ba7-8333db0c717a" providerId="ADAL" clId="{753CDDCA-453F-40E1-B11D-80438D70AD82}" dt="2024-10-18T13:07:30.731" v="186"/>
        <pc:sldMkLst>
          <pc:docMk/>
          <pc:sldMk cId="1594840779" sldId="268"/>
        </pc:sldMkLst>
        <pc:spChg chg="replST">
          <ac:chgData name="Lacroix, Sonia" userId="982bc65e-ccbf-479f-9ba7-8333db0c717a" providerId="ADAL" clId="{753CDDCA-453F-40E1-B11D-80438D70AD82}" dt="2024-10-18T13:03:50.205" v="78"/>
          <ac:spMkLst>
            <pc:docMk/>
            <pc:sldMk cId="1594840779" sldId="268"/>
            <ac:spMk id="2" creationId="{017EB9CD-7109-B4E8-2D66-67AE5B81CEE7}"/>
          </ac:spMkLst>
        </pc:spChg>
        <pc:spChg chg="replST">
          <ac:chgData name="Lacroix, Sonia" userId="982bc65e-ccbf-479f-9ba7-8333db0c717a" providerId="ADAL" clId="{753CDDCA-453F-40E1-B11D-80438D70AD82}" dt="2024-10-18T13:03:50.209" v="79"/>
          <ac:spMkLst>
            <pc:docMk/>
            <pc:sldMk cId="1594840779" sldId="268"/>
            <ac:spMk id="3" creationId="{B34332E4-0239-FF47-EEF5-8390514658E7}"/>
          </ac:spMkLst>
        </pc:spChg>
        <pc:spChg chg="replST">
          <ac:chgData name="Lacroix, Sonia" userId="982bc65e-ccbf-479f-9ba7-8333db0c717a" providerId="ADAL" clId="{753CDDCA-453F-40E1-B11D-80438D70AD82}" dt="2024-10-18T13:03:50.187" v="75"/>
          <ac:spMkLst>
            <pc:docMk/>
            <pc:sldMk cId="1594840779" sldId="268"/>
            <ac:spMk id="22" creationId="{54737801-B9D6-4A08-BD77-23010A80227A}"/>
          </ac:spMkLst>
        </pc:spChg>
        <pc:spChg chg="replST">
          <ac:chgData name="Lacroix, Sonia" userId="982bc65e-ccbf-479f-9ba7-8333db0c717a" providerId="ADAL" clId="{753CDDCA-453F-40E1-B11D-80438D70AD82}" dt="2024-10-18T13:03:50.190" v="76"/>
          <ac:spMkLst>
            <pc:docMk/>
            <pc:sldMk cId="1594840779" sldId="268"/>
            <ac:spMk id="23" creationId="{25FABD39-C757-461E-A681-DC273648402D}"/>
          </ac:spMkLst>
        </pc:spChg>
        <pc:spChg chg="replST">
          <ac:chgData name="Lacroix, Sonia" userId="982bc65e-ccbf-479f-9ba7-8333db0c717a" providerId="ADAL" clId="{753CDDCA-453F-40E1-B11D-80438D70AD82}" dt="2024-10-18T13:03:50.202" v="77"/>
          <ac:spMkLst>
            <pc:docMk/>
            <pc:sldMk cId="1594840779" sldId="268"/>
            <ac:spMk id="24" creationId="{2DF424F5-8D5C-46C0-A1B0-AF34E0350CD5}"/>
          </ac:spMkLst>
        </pc:spChg>
      </pc:sldChg>
      <pc:sldChg chg="modSp mod modTransition">
        <pc:chgData name="Lacroix, Sonia" userId="982bc65e-ccbf-479f-9ba7-8333db0c717a" providerId="ADAL" clId="{753CDDCA-453F-40E1-B11D-80438D70AD82}" dt="2024-10-18T13:07:34.939" v="187"/>
        <pc:sldMkLst>
          <pc:docMk/>
          <pc:sldMk cId="3406986967" sldId="271"/>
        </pc:sldMkLst>
        <pc:spChg chg="replST">
          <ac:chgData name="Lacroix, Sonia" userId="982bc65e-ccbf-479f-9ba7-8333db0c717a" providerId="ADAL" clId="{753CDDCA-453F-40E1-B11D-80438D70AD82}" dt="2024-10-18T13:03:50.264" v="92"/>
          <ac:spMkLst>
            <pc:docMk/>
            <pc:sldMk cId="3406986967" sldId="271"/>
            <ac:spMk id="2" creationId="{74784029-289A-AC9E-3E82-E5CCEF9A9FAD}"/>
          </ac:spMkLst>
        </pc:spChg>
        <pc:spChg chg="replST">
          <ac:chgData name="Lacroix, Sonia" userId="982bc65e-ccbf-479f-9ba7-8333db0c717a" providerId="ADAL" clId="{753CDDCA-453F-40E1-B11D-80438D70AD82}" dt="2024-10-18T13:03:50.268" v="93"/>
          <ac:spMkLst>
            <pc:docMk/>
            <pc:sldMk cId="3406986967" sldId="271"/>
            <ac:spMk id="3" creationId="{7E43DE3B-B041-4E96-86F7-180F7D5843AD}"/>
          </ac:spMkLst>
        </pc:spChg>
        <pc:spChg chg="replST">
          <ac:chgData name="Lacroix, Sonia" userId="982bc65e-ccbf-479f-9ba7-8333db0c717a" providerId="ADAL" clId="{753CDDCA-453F-40E1-B11D-80438D70AD82}" dt="2024-10-18T13:03:50.260" v="91"/>
          <ac:spMkLst>
            <pc:docMk/>
            <pc:sldMk cId="3406986967" sldId="271"/>
            <ac:spMk id="16" creationId="{891D1FF4-7F97-4936-9A4C-9FB71D8FB4F4}"/>
          </ac:spMkLst>
        </pc:spChg>
        <pc:picChg chg="replST">
          <ac:chgData name="Lacroix, Sonia" userId="982bc65e-ccbf-479f-9ba7-8333db0c717a" providerId="ADAL" clId="{753CDDCA-453F-40E1-B11D-80438D70AD82}" dt="2024-10-18T13:03:50.257" v="90"/>
          <ac:picMkLst>
            <pc:docMk/>
            <pc:sldMk cId="3406986967" sldId="271"/>
            <ac:picMk id="5" creationId="{C924C6D8-D706-57DC-D454-4784EF639B2F}"/>
          </ac:picMkLst>
        </pc:picChg>
      </pc:sldChg>
      <pc:sldChg chg="modSp mod modTransition">
        <pc:chgData name="Lacroix, Sonia" userId="982bc65e-ccbf-479f-9ba7-8333db0c717a" providerId="ADAL" clId="{753CDDCA-453F-40E1-B11D-80438D70AD82}" dt="2024-10-18T13:09:14.859" v="191" actId="20577"/>
        <pc:sldMkLst>
          <pc:docMk/>
          <pc:sldMk cId="1075166473" sldId="272"/>
        </pc:sldMkLst>
        <pc:spChg chg="replST">
          <ac:chgData name="Lacroix, Sonia" userId="982bc65e-ccbf-479f-9ba7-8333db0c717a" providerId="ADAL" clId="{753CDDCA-453F-40E1-B11D-80438D70AD82}" dt="2024-10-18T13:03:50.303" v="102"/>
          <ac:spMkLst>
            <pc:docMk/>
            <pc:sldMk cId="1075166473" sldId="272"/>
            <ac:spMk id="2" creationId="{15B539D7-B88B-CA96-556D-B4EB60481D53}"/>
          </ac:spMkLst>
        </pc:spChg>
        <pc:spChg chg="mod replST">
          <ac:chgData name="Lacroix, Sonia" userId="982bc65e-ccbf-479f-9ba7-8333db0c717a" providerId="ADAL" clId="{753CDDCA-453F-40E1-B11D-80438D70AD82}" dt="2024-10-18T13:09:14.859" v="191" actId="20577"/>
          <ac:spMkLst>
            <pc:docMk/>
            <pc:sldMk cId="1075166473" sldId="272"/>
            <ac:spMk id="3" creationId="{3879D6D3-168E-EE3E-619B-50EEF8C32ACB}"/>
          </ac:spMkLst>
        </pc:spChg>
        <pc:spChg chg="replST">
          <ac:chgData name="Lacroix, Sonia" userId="982bc65e-ccbf-479f-9ba7-8333db0c717a" providerId="ADAL" clId="{753CDDCA-453F-40E1-B11D-80438D70AD82}" dt="2024-10-18T13:03:50.273" v="94"/>
          <ac:spMkLst>
            <pc:docMk/>
            <pc:sldMk cId="1075166473" sldId="272"/>
            <ac:spMk id="31" creationId="{1B5D6631-F74B-410E-B60D-7C97D6D770D9}"/>
          </ac:spMkLst>
        </pc:spChg>
        <pc:spChg chg="replST">
          <ac:chgData name="Lacroix, Sonia" userId="982bc65e-ccbf-479f-9ba7-8333db0c717a" providerId="ADAL" clId="{753CDDCA-453F-40E1-B11D-80438D70AD82}" dt="2024-10-18T13:03:50.276" v="95"/>
          <ac:spMkLst>
            <pc:docMk/>
            <pc:sldMk cId="1075166473" sldId="272"/>
            <ac:spMk id="33" creationId="{6F300CB1-0412-47A2-BA30-07135C98E785}"/>
          </ac:spMkLst>
        </pc:spChg>
        <pc:spChg chg="replST">
          <ac:chgData name="Lacroix, Sonia" userId="982bc65e-ccbf-479f-9ba7-8333db0c717a" providerId="ADAL" clId="{753CDDCA-453F-40E1-B11D-80438D70AD82}" dt="2024-10-18T13:03:50.279" v="96"/>
          <ac:spMkLst>
            <pc:docMk/>
            <pc:sldMk cId="1075166473" sldId="272"/>
            <ac:spMk id="35" creationId="{C1AC820A-F7A7-46F3-933A-2CCC7201D3BA}"/>
          </ac:spMkLst>
        </pc:spChg>
        <pc:spChg chg="replST">
          <ac:chgData name="Lacroix, Sonia" userId="982bc65e-ccbf-479f-9ba7-8333db0c717a" providerId="ADAL" clId="{753CDDCA-453F-40E1-B11D-80438D70AD82}" dt="2024-10-18T13:03:50.283" v="97"/>
          <ac:spMkLst>
            <pc:docMk/>
            <pc:sldMk cId="1075166473" sldId="272"/>
            <ac:spMk id="37" creationId="{8DAFCA3D-277C-4C06-BC17-5108F3A7009F}"/>
          </ac:spMkLst>
        </pc:spChg>
        <pc:spChg chg="replST">
          <ac:chgData name="Lacroix, Sonia" userId="982bc65e-ccbf-479f-9ba7-8333db0c717a" providerId="ADAL" clId="{753CDDCA-453F-40E1-B11D-80438D70AD82}" dt="2024-10-18T13:03:50.291" v="99"/>
          <ac:spMkLst>
            <pc:docMk/>
            <pc:sldMk cId="1075166473" sldId="272"/>
            <ac:spMk id="44" creationId="{2BEE9E27-5550-4DAA-935D-B987C1160628}"/>
          </ac:spMkLst>
        </pc:spChg>
        <pc:spChg chg="replST">
          <ac:chgData name="Lacroix, Sonia" userId="982bc65e-ccbf-479f-9ba7-8333db0c717a" providerId="ADAL" clId="{753CDDCA-453F-40E1-B11D-80438D70AD82}" dt="2024-10-18T13:03:50.299" v="101"/>
          <ac:spMkLst>
            <pc:docMk/>
            <pc:sldMk cId="1075166473" sldId="272"/>
            <ac:spMk id="46" creationId="{9B4AF4B7-C89D-4321-877F-0944ED8F458E}"/>
          </ac:spMkLst>
        </pc:spChg>
        <pc:spChg chg="replST">
          <ac:chgData name="Lacroix, Sonia" userId="982bc65e-ccbf-479f-9ba7-8333db0c717a" providerId="ADAL" clId="{753CDDCA-453F-40E1-B11D-80438D70AD82}" dt="2024-10-18T13:03:50.312" v="104"/>
          <ac:spMkLst>
            <pc:docMk/>
            <pc:sldMk cId="1075166473" sldId="272"/>
            <ac:spMk id="48" creationId="{486F1C7C-0D59-4A57-B9FF-60AF2D0ECA95}"/>
          </ac:spMkLst>
        </pc:spChg>
        <pc:grpChg chg="replST">
          <ac:chgData name="Lacroix, Sonia" userId="982bc65e-ccbf-479f-9ba7-8333db0c717a" providerId="ADAL" clId="{753CDDCA-453F-40E1-B11D-80438D70AD82}" dt="2024-10-18T13:03:50.287" v="98"/>
          <ac:grpSpMkLst>
            <pc:docMk/>
            <pc:sldMk cId="1075166473" sldId="272"/>
            <ac:grpSpMk id="39" creationId="{5457DF47-900A-447E-9B61-2B94B7495069}"/>
          </ac:grpSpMkLst>
        </pc:grpChg>
        <pc:picChg chg="replST">
          <ac:chgData name="Lacroix, Sonia" userId="982bc65e-ccbf-479f-9ba7-8333db0c717a" providerId="ADAL" clId="{753CDDCA-453F-40E1-B11D-80438D70AD82}" dt="2024-10-18T13:03:50.294" v="100"/>
          <ac:picMkLst>
            <pc:docMk/>
            <pc:sldMk cId="1075166473" sldId="272"/>
            <ac:picMk id="5" creationId="{DAB56466-BE41-EB4F-5652-DE118DCAFA5C}"/>
          </ac:picMkLst>
        </pc:picChg>
        <pc:cxnChg chg="replST">
          <ac:chgData name="Lacroix, Sonia" userId="982bc65e-ccbf-479f-9ba7-8333db0c717a" providerId="ADAL" clId="{753CDDCA-453F-40E1-B11D-80438D70AD82}" dt="2024-10-18T13:03:50.316" v="105"/>
          <ac:cxnSpMkLst>
            <pc:docMk/>
            <pc:sldMk cId="1075166473" sldId="272"/>
            <ac:cxnSpMk id="50" creationId="{5735DC8C-B370-4340-B37D-4472C16391A7}"/>
          </ac:cxnSpMkLst>
        </pc:cxnChg>
        <pc:cxnChg chg="replST">
          <ac:chgData name="Lacroix, Sonia" userId="982bc65e-ccbf-479f-9ba7-8333db0c717a" providerId="ADAL" clId="{753CDDCA-453F-40E1-B11D-80438D70AD82}" dt="2024-10-18T13:03:50.320" v="106"/>
          <ac:cxnSpMkLst>
            <pc:docMk/>
            <pc:sldMk cId="1075166473" sldId="272"/>
            <ac:cxnSpMk id="52" creationId="{C404BB8C-445B-49D4-853C-25A93128629C}"/>
          </ac:cxnSpMkLst>
        </pc:cxnChg>
        <pc:cxnChg chg="replST">
          <ac:chgData name="Lacroix, Sonia" userId="982bc65e-ccbf-479f-9ba7-8333db0c717a" providerId="ADAL" clId="{753CDDCA-453F-40E1-B11D-80438D70AD82}" dt="2024-10-18T13:03:50.324" v="107"/>
          <ac:cxnSpMkLst>
            <pc:docMk/>
            <pc:sldMk cId="1075166473" sldId="272"/>
            <ac:cxnSpMk id="54" creationId="{045B8EE3-9336-45C5-ACE9-280CCFD2F819}"/>
          </ac:cxnSpMkLst>
        </pc:cxnChg>
      </pc:sldChg>
      <pc:sldChg chg="modSp del mod">
        <pc:chgData name="Lacroix, Sonia" userId="982bc65e-ccbf-479f-9ba7-8333db0c717a" providerId="ADAL" clId="{753CDDCA-453F-40E1-B11D-80438D70AD82}" dt="2024-10-18T13:05:05.599" v="113" actId="47"/>
        <pc:sldMkLst>
          <pc:docMk/>
          <pc:sldMk cId="692712358" sldId="273"/>
        </pc:sldMkLst>
        <pc:spChg chg="replST">
          <ac:chgData name="Lacroix, Sonia" userId="982bc65e-ccbf-479f-9ba7-8333db0c717a" providerId="ADAL" clId="{753CDDCA-453F-40E1-B11D-80438D70AD82}" dt="2024-10-18T13:03:50.233" v="84"/>
          <ac:spMkLst>
            <pc:docMk/>
            <pc:sldMk cId="692712358" sldId="273"/>
            <ac:spMk id="2" creationId="{FB698C91-29BE-3074-8795-D81DF781EA09}"/>
          </ac:spMkLst>
        </pc:spChg>
        <pc:spChg chg="replST">
          <ac:chgData name="Lacroix, Sonia" userId="982bc65e-ccbf-479f-9ba7-8333db0c717a" providerId="ADAL" clId="{753CDDCA-453F-40E1-B11D-80438D70AD82}" dt="2024-10-18T13:03:50.237" v="85"/>
          <ac:spMkLst>
            <pc:docMk/>
            <pc:sldMk cId="692712358" sldId="273"/>
            <ac:spMk id="3" creationId="{EEEB0223-970A-07DC-C122-72C4226363BB}"/>
          </ac:spMkLst>
        </pc:spChg>
        <pc:spChg chg="replST">
          <ac:chgData name="Lacroix, Sonia" userId="982bc65e-ccbf-479f-9ba7-8333db0c717a" providerId="ADAL" clId="{753CDDCA-453F-40E1-B11D-80438D70AD82}" dt="2024-10-18T13:03:50.241" v="86"/>
          <ac:spMkLst>
            <pc:docMk/>
            <pc:sldMk cId="692712358" sldId="273"/>
            <ac:spMk id="4" creationId="{B3B5BDEF-163F-ED19-86D3-3C2C64291B37}"/>
          </ac:spMkLst>
        </pc:spChg>
        <pc:spChg chg="replST">
          <ac:chgData name="Lacroix, Sonia" userId="982bc65e-ccbf-479f-9ba7-8333db0c717a" providerId="ADAL" clId="{753CDDCA-453F-40E1-B11D-80438D70AD82}" dt="2024-10-18T13:03:50.245" v="87"/>
          <ac:spMkLst>
            <pc:docMk/>
            <pc:sldMk cId="692712358" sldId="273"/>
            <ac:spMk id="5" creationId="{DB5BC0AF-FC5C-B253-F093-D220F2C55158}"/>
          </ac:spMkLst>
        </pc:spChg>
        <pc:spChg chg="replST">
          <ac:chgData name="Lacroix, Sonia" userId="982bc65e-ccbf-479f-9ba7-8333db0c717a" providerId="ADAL" clId="{753CDDCA-453F-40E1-B11D-80438D70AD82}" dt="2024-10-18T13:03:50.249" v="88"/>
          <ac:spMkLst>
            <pc:docMk/>
            <pc:sldMk cId="692712358" sldId="273"/>
            <ac:spMk id="6" creationId="{F18C84A6-9D45-EC55-F148-02BD91C809AA}"/>
          </ac:spMkLst>
        </pc:spChg>
        <pc:spChg chg="replST">
          <ac:chgData name="Lacroix, Sonia" userId="982bc65e-ccbf-479f-9ba7-8333db0c717a" providerId="ADAL" clId="{753CDDCA-453F-40E1-B11D-80438D70AD82}" dt="2024-10-18T13:03:50.252" v="89"/>
          <ac:spMkLst>
            <pc:docMk/>
            <pc:sldMk cId="692712358" sldId="273"/>
            <ac:spMk id="7" creationId="{9D972BAF-EAE2-0672-2FD4-25D30B5A855B}"/>
          </ac:spMkLst>
        </pc:spChg>
        <pc:spChg chg="replST">
          <ac:chgData name="Lacroix, Sonia" userId="982bc65e-ccbf-479f-9ba7-8333db0c717a" providerId="ADAL" clId="{753CDDCA-453F-40E1-B11D-80438D70AD82}" dt="2024-10-18T13:03:50.216" v="80"/>
          <ac:spMkLst>
            <pc:docMk/>
            <pc:sldMk cId="692712358" sldId="273"/>
            <ac:spMk id="12" creationId="{A0D70C8A-A50E-4B41-86A2-E2F85581247D}"/>
          </ac:spMkLst>
        </pc:spChg>
        <pc:spChg chg="replST">
          <ac:chgData name="Lacroix, Sonia" userId="982bc65e-ccbf-479f-9ba7-8333db0c717a" providerId="ADAL" clId="{753CDDCA-453F-40E1-B11D-80438D70AD82}" dt="2024-10-18T13:03:50.220" v="81"/>
          <ac:spMkLst>
            <pc:docMk/>
            <pc:sldMk cId="692712358" sldId="273"/>
            <ac:spMk id="14" creationId="{3E340A62-2AB4-4600-96C6-0B60B6E9654F}"/>
          </ac:spMkLst>
        </pc:spChg>
        <pc:spChg chg="replST">
          <ac:chgData name="Lacroix, Sonia" userId="982bc65e-ccbf-479f-9ba7-8333db0c717a" providerId="ADAL" clId="{753CDDCA-453F-40E1-B11D-80438D70AD82}" dt="2024-10-18T13:03:50.224" v="82"/>
          <ac:spMkLst>
            <pc:docMk/>
            <pc:sldMk cId="692712358" sldId="273"/>
            <ac:spMk id="16" creationId="{BDC681C0-91A4-49F5-8158-CF3ECB854C23}"/>
          </ac:spMkLst>
        </pc:spChg>
        <pc:spChg chg="replST">
          <ac:chgData name="Lacroix, Sonia" userId="982bc65e-ccbf-479f-9ba7-8333db0c717a" providerId="ADAL" clId="{753CDDCA-453F-40E1-B11D-80438D70AD82}" dt="2024-10-18T13:03:50.228" v="83"/>
          <ac:spMkLst>
            <pc:docMk/>
            <pc:sldMk cId="692712358" sldId="273"/>
            <ac:spMk id="18" creationId="{D102F34D-849F-4CF9-98E2-E57EC330D44A}"/>
          </ac:spMkLst>
        </pc:spChg>
      </pc:sldChg>
      <pc:sldChg chg="modSp mod modTransition">
        <pc:chgData name="Lacroix, Sonia" userId="982bc65e-ccbf-479f-9ba7-8333db0c717a" providerId="ADAL" clId="{753CDDCA-453F-40E1-B11D-80438D70AD82}" dt="2024-10-18T13:07:28.081" v="185"/>
        <pc:sldMkLst>
          <pc:docMk/>
          <pc:sldMk cId="878414720" sldId="274"/>
        </pc:sldMkLst>
        <pc:spChg chg="replST">
          <ac:chgData name="Lacroix, Sonia" userId="982bc65e-ccbf-479f-9ba7-8333db0c717a" providerId="ADAL" clId="{753CDDCA-453F-40E1-B11D-80438D70AD82}" dt="2024-10-18T13:03:50.180" v="73"/>
          <ac:spMkLst>
            <pc:docMk/>
            <pc:sldMk cId="878414720" sldId="274"/>
            <ac:spMk id="2" creationId="{D7717554-40B2-9E68-5195-B6C48D4FEE6B}"/>
          </ac:spMkLst>
        </pc:spChg>
        <pc:spChg chg="mod replST">
          <ac:chgData name="Lacroix, Sonia" userId="982bc65e-ccbf-479f-9ba7-8333db0c717a" providerId="ADAL" clId="{753CDDCA-453F-40E1-B11D-80438D70AD82}" dt="2024-10-18T13:05:19.833" v="114" actId="20577"/>
          <ac:spMkLst>
            <pc:docMk/>
            <pc:sldMk cId="878414720" sldId="274"/>
            <ac:spMk id="3" creationId="{D7B4CF30-0996-4871-D071-61B4010B076D}"/>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08D9C6-0190-42CC-ABFA-9D8D5060C6C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D7004C5-56C3-4E64-98EB-E1384575FA7B}">
      <dgm:prSet/>
      <dgm:spPr/>
      <dgm:t>
        <a:bodyPr/>
        <a:lstStyle/>
        <a:p>
          <a:pPr>
            <a:lnSpc>
              <a:spcPct val="100000"/>
            </a:lnSpc>
          </a:pPr>
          <a:r>
            <a:rPr lang="fr-FR" b="1"/>
            <a:t>Gérer les ressources</a:t>
          </a:r>
          <a:endParaRPr lang="en-US"/>
        </a:p>
      </dgm:t>
    </dgm:pt>
    <dgm:pt modelId="{709A02FF-D6DF-4D48-8A0A-E450CC380203}" type="parTrans" cxnId="{FC1B9ADF-111E-4F06-93D7-BEC08CD0915B}">
      <dgm:prSet/>
      <dgm:spPr/>
      <dgm:t>
        <a:bodyPr/>
        <a:lstStyle/>
        <a:p>
          <a:endParaRPr lang="en-US"/>
        </a:p>
      </dgm:t>
    </dgm:pt>
    <dgm:pt modelId="{8FB4F11A-C4CE-4AEC-B71A-B1DD473A050B}" type="sibTrans" cxnId="{FC1B9ADF-111E-4F06-93D7-BEC08CD0915B}">
      <dgm:prSet/>
      <dgm:spPr/>
      <dgm:t>
        <a:bodyPr/>
        <a:lstStyle/>
        <a:p>
          <a:pPr>
            <a:lnSpc>
              <a:spcPct val="100000"/>
            </a:lnSpc>
          </a:pPr>
          <a:endParaRPr lang="en-US"/>
        </a:p>
      </dgm:t>
    </dgm:pt>
    <dgm:pt modelId="{07104FAC-965F-4812-9F02-D5527019D266}">
      <dgm:prSet/>
      <dgm:spPr/>
      <dgm:t>
        <a:bodyPr/>
        <a:lstStyle/>
        <a:p>
          <a:pPr>
            <a:lnSpc>
              <a:spcPct val="100000"/>
            </a:lnSpc>
          </a:pPr>
          <a:r>
            <a:rPr lang="fr-FR"/>
            <a:t>Configurer l'ameublement de manière optimale</a:t>
          </a:r>
          <a:endParaRPr lang="en-US"/>
        </a:p>
      </dgm:t>
    </dgm:pt>
    <dgm:pt modelId="{64C9B064-193A-4C4D-8467-4483EA523E2A}" type="parTrans" cxnId="{9ABCE670-6D9A-4532-A76F-8D9A56479799}">
      <dgm:prSet/>
      <dgm:spPr/>
      <dgm:t>
        <a:bodyPr/>
        <a:lstStyle/>
        <a:p>
          <a:endParaRPr lang="en-US"/>
        </a:p>
      </dgm:t>
    </dgm:pt>
    <dgm:pt modelId="{C67E050C-4C13-4E87-8E64-F01CE40877FA}" type="sibTrans" cxnId="{9ABCE670-6D9A-4532-A76F-8D9A56479799}">
      <dgm:prSet/>
      <dgm:spPr/>
      <dgm:t>
        <a:bodyPr/>
        <a:lstStyle/>
        <a:p>
          <a:pPr>
            <a:lnSpc>
              <a:spcPct val="100000"/>
            </a:lnSpc>
          </a:pPr>
          <a:endParaRPr lang="en-US"/>
        </a:p>
      </dgm:t>
    </dgm:pt>
    <dgm:pt modelId="{D1C08927-3B21-4C48-97D7-E2766243EE03}">
      <dgm:prSet/>
      <dgm:spPr/>
      <dgm:t>
        <a:bodyPr/>
        <a:lstStyle/>
        <a:p>
          <a:pPr>
            <a:lnSpc>
              <a:spcPct val="100000"/>
            </a:lnSpc>
          </a:pPr>
          <a:r>
            <a:rPr lang="fr-FR"/>
            <a:t>Utiliser des repères temporels</a:t>
          </a:r>
          <a:endParaRPr lang="en-US"/>
        </a:p>
      </dgm:t>
    </dgm:pt>
    <dgm:pt modelId="{405B9EE3-2816-47E5-8409-B1E1126BE575}" type="parTrans" cxnId="{7D6C7F08-801B-4D60-9A29-F5B680416CE3}">
      <dgm:prSet/>
      <dgm:spPr/>
      <dgm:t>
        <a:bodyPr/>
        <a:lstStyle/>
        <a:p>
          <a:endParaRPr lang="en-US"/>
        </a:p>
      </dgm:t>
    </dgm:pt>
    <dgm:pt modelId="{588F77CC-1345-42AE-AA42-E7B2999AD2CF}" type="sibTrans" cxnId="{7D6C7F08-801B-4D60-9A29-F5B680416CE3}">
      <dgm:prSet/>
      <dgm:spPr/>
      <dgm:t>
        <a:bodyPr/>
        <a:lstStyle/>
        <a:p>
          <a:pPr>
            <a:lnSpc>
              <a:spcPct val="100000"/>
            </a:lnSpc>
          </a:pPr>
          <a:endParaRPr lang="en-US"/>
        </a:p>
      </dgm:t>
    </dgm:pt>
    <dgm:pt modelId="{A79D9BF7-1699-45CC-828B-BF5B718BC86B}">
      <dgm:prSet/>
      <dgm:spPr/>
      <dgm:t>
        <a:bodyPr/>
        <a:lstStyle/>
        <a:p>
          <a:pPr>
            <a:lnSpc>
              <a:spcPct val="100000"/>
            </a:lnSpc>
          </a:pPr>
          <a:r>
            <a:rPr lang="fr-FR"/>
            <a:t>Intégrer les tic aux activités d'apprentissage </a:t>
          </a:r>
          <a:endParaRPr lang="en-US"/>
        </a:p>
      </dgm:t>
    </dgm:pt>
    <dgm:pt modelId="{9F9BB196-4B29-4A32-9252-310377F43C33}" type="parTrans" cxnId="{D5591D43-F578-45C2-9C03-9D9F223B837A}">
      <dgm:prSet/>
      <dgm:spPr/>
      <dgm:t>
        <a:bodyPr/>
        <a:lstStyle/>
        <a:p>
          <a:endParaRPr lang="en-US"/>
        </a:p>
      </dgm:t>
    </dgm:pt>
    <dgm:pt modelId="{FAD5ACEF-848A-4CEB-9479-8940F123ADD9}" type="sibTrans" cxnId="{D5591D43-F578-45C2-9C03-9D9F223B837A}">
      <dgm:prSet/>
      <dgm:spPr/>
      <dgm:t>
        <a:bodyPr/>
        <a:lstStyle/>
        <a:p>
          <a:pPr>
            <a:lnSpc>
              <a:spcPct val="100000"/>
            </a:lnSpc>
          </a:pPr>
          <a:endParaRPr lang="en-US"/>
        </a:p>
      </dgm:t>
    </dgm:pt>
    <dgm:pt modelId="{FEEF821C-93F6-4690-BD74-2DAD591F0AD8}">
      <dgm:prSet/>
      <dgm:spPr/>
      <dgm:t>
        <a:bodyPr/>
        <a:lstStyle/>
        <a:p>
          <a:pPr>
            <a:lnSpc>
              <a:spcPct val="100000"/>
            </a:lnSpc>
          </a:pPr>
          <a:r>
            <a:rPr lang="fr-FR"/>
            <a:t>S'assurer que tout le matériel soit disponible</a:t>
          </a:r>
          <a:endParaRPr lang="en-US"/>
        </a:p>
      </dgm:t>
    </dgm:pt>
    <dgm:pt modelId="{A034B1FF-A877-4624-9665-C99CD3498690}" type="parTrans" cxnId="{B6378B25-6165-4E20-BBF6-421C2B263350}">
      <dgm:prSet/>
      <dgm:spPr/>
      <dgm:t>
        <a:bodyPr/>
        <a:lstStyle/>
        <a:p>
          <a:endParaRPr lang="en-US"/>
        </a:p>
      </dgm:t>
    </dgm:pt>
    <dgm:pt modelId="{62D6054D-80AD-4CD3-8B5C-90C96AB32002}" type="sibTrans" cxnId="{B6378B25-6165-4E20-BBF6-421C2B263350}">
      <dgm:prSet/>
      <dgm:spPr/>
      <dgm:t>
        <a:bodyPr/>
        <a:lstStyle/>
        <a:p>
          <a:pPr>
            <a:lnSpc>
              <a:spcPct val="100000"/>
            </a:lnSpc>
          </a:pPr>
          <a:endParaRPr lang="en-US"/>
        </a:p>
      </dgm:t>
    </dgm:pt>
    <dgm:pt modelId="{7B864A8A-29F5-43D1-B226-E1673F145B04}">
      <dgm:prSet/>
      <dgm:spPr/>
      <dgm:t>
        <a:bodyPr/>
        <a:lstStyle/>
        <a:p>
          <a:pPr>
            <a:lnSpc>
              <a:spcPct val="100000"/>
            </a:lnSpc>
          </a:pPr>
          <a:r>
            <a:rPr lang="fr-FR"/>
            <a:t>Enseigner des méthodes d'organisation (temps et matériel)</a:t>
          </a:r>
          <a:endParaRPr lang="en-US"/>
        </a:p>
      </dgm:t>
    </dgm:pt>
    <dgm:pt modelId="{DB13DC81-D309-436F-97CB-1D759A209EB1}" type="parTrans" cxnId="{681A0BBE-8F9D-4D08-914A-F4D0F4688DCF}">
      <dgm:prSet/>
      <dgm:spPr/>
      <dgm:t>
        <a:bodyPr/>
        <a:lstStyle/>
        <a:p>
          <a:endParaRPr lang="en-US"/>
        </a:p>
      </dgm:t>
    </dgm:pt>
    <dgm:pt modelId="{D6E6D619-43A7-4518-9EF4-37AF05360343}" type="sibTrans" cxnId="{681A0BBE-8F9D-4D08-914A-F4D0F4688DCF}">
      <dgm:prSet/>
      <dgm:spPr/>
      <dgm:t>
        <a:bodyPr/>
        <a:lstStyle/>
        <a:p>
          <a:endParaRPr lang="en-US"/>
        </a:p>
      </dgm:t>
    </dgm:pt>
    <dgm:pt modelId="{A85BFB14-9387-40FF-859B-B7DB113BBC12}" type="pres">
      <dgm:prSet presAssocID="{0508D9C6-0190-42CC-ABFA-9D8D5060C6C2}" presName="root" presStyleCnt="0">
        <dgm:presLayoutVars>
          <dgm:dir/>
          <dgm:resizeHandles val="exact"/>
        </dgm:presLayoutVars>
      </dgm:prSet>
      <dgm:spPr/>
    </dgm:pt>
    <dgm:pt modelId="{8DE16AE2-ADD8-4DA9-8CED-4F4D57BCA61E}" type="pres">
      <dgm:prSet presAssocID="{AD7004C5-56C3-4E64-98EB-E1384575FA7B}" presName="compNode" presStyleCnt="0"/>
      <dgm:spPr/>
    </dgm:pt>
    <dgm:pt modelId="{FF004BE2-D3F6-46F7-9949-417BC05CBE85}" type="pres">
      <dgm:prSet presAssocID="{AD7004C5-56C3-4E64-98EB-E1384575FA7B}" presName="bgRect" presStyleLbl="bgShp" presStyleIdx="0" presStyleCnt="6"/>
      <dgm:spPr/>
    </dgm:pt>
    <dgm:pt modelId="{32C4FFF3-D001-4C51-9A9A-3B57391D8F5A}" type="pres">
      <dgm:prSet presAssocID="{AD7004C5-56C3-4E64-98EB-E1384575FA7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tilisateurs"/>
        </a:ext>
      </dgm:extLst>
    </dgm:pt>
    <dgm:pt modelId="{546A1435-8E21-4DEA-8CB3-16A11C109191}" type="pres">
      <dgm:prSet presAssocID="{AD7004C5-56C3-4E64-98EB-E1384575FA7B}" presName="spaceRect" presStyleCnt="0"/>
      <dgm:spPr/>
    </dgm:pt>
    <dgm:pt modelId="{3734BB60-EEC6-451B-A91D-AA385859BAB8}" type="pres">
      <dgm:prSet presAssocID="{AD7004C5-56C3-4E64-98EB-E1384575FA7B}" presName="parTx" presStyleLbl="revTx" presStyleIdx="0" presStyleCnt="6">
        <dgm:presLayoutVars>
          <dgm:chMax val="0"/>
          <dgm:chPref val="0"/>
        </dgm:presLayoutVars>
      </dgm:prSet>
      <dgm:spPr/>
    </dgm:pt>
    <dgm:pt modelId="{324CD157-9E4F-4346-8A46-0EB290575FEB}" type="pres">
      <dgm:prSet presAssocID="{8FB4F11A-C4CE-4AEC-B71A-B1DD473A050B}" presName="sibTrans" presStyleCnt="0"/>
      <dgm:spPr/>
    </dgm:pt>
    <dgm:pt modelId="{66D08460-910F-44CE-8E64-CADC088E2250}" type="pres">
      <dgm:prSet presAssocID="{07104FAC-965F-4812-9F02-D5527019D266}" presName="compNode" presStyleCnt="0"/>
      <dgm:spPr/>
    </dgm:pt>
    <dgm:pt modelId="{505AB0E3-68EA-4E8B-8CA3-AB3D9B5B9575}" type="pres">
      <dgm:prSet presAssocID="{07104FAC-965F-4812-9F02-D5527019D266}" presName="bgRect" presStyleLbl="bgShp" presStyleIdx="1" presStyleCnt="6"/>
      <dgm:spPr/>
    </dgm:pt>
    <dgm:pt modelId="{A3FCD630-0571-469D-8B3A-74D43A737238}" type="pres">
      <dgm:prSet presAssocID="{07104FAC-965F-4812-9F02-D5527019D266}"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ngrenages"/>
        </a:ext>
      </dgm:extLst>
    </dgm:pt>
    <dgm:pt modelId="{07942395-1319-4380-9342-DF225FCCEA55}" type="pres">
      <dgm:prSet presAssocID="{07104FAC-965F-4812-9F02-D5527019D266}" presName="spaceRect" presStyleCnt="0"/>
      <dgm:spPr/>
    </dgm:pt>
    <dgm:pt modelId="{DEB0CF3A-24D7-42E2-9390-D5D47AEA9D67}" type="pres">
      <dgm:prSet presAssocID="{07104FAC-965F-4812-9F02-D5527019D266}" presName="parTx" presStyleLbl="revTx" presStyleIdx="1" presStyleCnt="6">
        <dgm:presLayoutVars>
          <dgm:chMax val="0"/>
          <dgm:chPref val="0"/>
        </dgm:presLayoutVars>
      </dgm:prSet>
      <dgm:spPr/>
    </dgm:pt>
    <dgm:pt modelId="{B29C97C0-541B-4E93-A962-8FDACAB434CF}" type="pres">
      <dgm:prSet presAssocID="{C67E050C-4C13-4E87-8E64-F01CE40877FA}" presName="sibTrans" presStyleCnt="0"/>
      <dgm:spPr/>
    </dgm:pt>
    <dgm:pt modelId="{53489D94-18C9-464C-BBC0-C8F92ED1667F}" type="pres">
      <dgm:prSet presAssocID="{D1C08927-3B21-4C48-97D7-E2766243EE03}" presName="compNode" presStyleCnt="0"/>
      <dgm:spPr/>
    </dgm:pt>
    <dgm:pt modelId="{AA56D28F-CE30-4BB8-9C6A-07BB5EE0A552}" type="pres">
      <dgm:prSet presAssocID="{D1C08927-3B21-4C48-97D7-E2766243EE03}" presName="bgRect" presStyleLbl="bgShp" presStyleIdx="2" presStyleCnt="6"/>
      <dgm:spPr/>
    </dgm:pt>
    <dgm:pt modelId="{B65E3E55-8C3C-41AF-B382-CC0F105E5AAF}" type="pres">
      <dgm:prSet presAssocID="{D1C08927-3B21-4C48-97D7-E2766243EE0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epère"/>
        </a:ext>
      </dgm:extLst>
    </dgm:pt>
    <dgm:pt modelId="{AB073CAD-8570-4478-9018-400848A39852}" type="pres">
      <dgm:prSet presAssocID="{D1C08927-3B21-4C48-97D7-E2766243EE03}" presName="spaceRect" presStyleCnt="0"/>
      <dgm:spPr/>
    </dgm:pt>
    <dgm:pt modelId="{21CE8DA1-E681-4821-843D-B989D4F29814}" type="pres">
      <dgm:prSet presAssocID="{D1C08927-3B21-4C48-97D7-E2766243EE03}" presName="parTx" presStyleLbl="revTx" presStyleIdx="2" presStyleCnt="6">
        <dgm:presLayoutVars>
          <dgm:chMax val="0"/>
          <dgm:chPref val="0"/>
        </dgm:presLayoutVars>
      </dgm:prSet>
      <dgm:spPr/>
    </dgm:pt>
    <dgm:pt modelId="{CF9AF3FE-808E-49A3-94DC-E3BC3FD58EC7}" type="pres">
      <dgm:prSet presAssocID="{588F77CC-1345-42AE-AA42-E7B2999AD2CF}" presName="sibTrans" presStyleCnt="0"/>
      <dgm:spPr/>
    </dgm:pt>
    <dgm:pt modelId="{4E60E5AD-9A35-451D-B1B0-96761C4AB5FE}" type="pres">
      <dgm:prSet presAssocID="{A79D9BF7-1699-45CC-828B-BF5B718BC86B}" presName="compNode" presStyleCnt="0"/>
      <dgm:spPr/>
    </dgm:pt>
    <dgm:pt modelId="{7AD4CC11-9C8A-4E19-BB3B-02E1984E6774}" type="pres">
      <dgm:prSet presAssocID="{A79D9BF7-1699-45CC-828B-BF5B718BC86B}" presName="bgRect" presStyleLbl="bgShp" presStyleIdx="3" presStyleCnt="6"/>
      <dgm:spPr/>
    </dgm:pt>
    <dgm:pt modelId="{AA0964C8-FF58-4815-9EE1-B37FC3E548BC}" type="pres">
      <dgm:prSet presAssocID="{A79D9BF7-1699-45CC-828B-BF5B718BC86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rdinateur"/>
        </a:ext>
      </dgm:extLst>
    </dgm:pt>
    <dgm:pt modelId="{24FE5391-7195-499B-A3C2-C9FC2AF76B42}" type="pres">
      <dgm:prSet presAssocID="{A79D9BF7-1699-45CC-828B-BF5B718BC86B}" presName="spaceRect" presStyleCnt="0"/>
      <dgm:spPr/>
    </dgm:pt>
    <dgm:pt modelId="{22B5B3AF-585A-401B-B27D-191D44E6A917}" type="pres">
      <dgm:prSet presAssocID="{A79D9BF7-1699-45CC-828B-BF5B718BC86B}" presName="parTx" presStyleLbl="revTx" presStyleIdx="3" presStyleCnt="6">
        <dgm:presLayoutVars>
          <dgm:chMax val="0"/>
          <dgm:chPref val="0"/>
        </dgm:presLayoutVars>
      </dgm:prSet>
      <dgm:spPr/>
    </dgm:pt>
    <dgm:pt modelId="{9905E6BE-A868-4D49-AAAD-3D1A63D435BD}" type="pres">
      <dgm:prSet presAssocID="{FAD5ACEF-848A-4CEB-9479-8940F123ADD9}" presName="sibTrans" presStyleCnt="0"/>
      <dgm:spPr/>
    </dgm:pt>
    <dgm:pt modelId="{0A3F5D2A-B94E-4146-9AD1-66BBC34DD816}" type="pres">
      <dgm:prSet presAssocID="{FEEF821C-93F6-4690-BD74-2DAD591F0AD8}" presName="compNode" presStyleCnt="0"/>
      <dgm:spPr/>
    </dgm:pt>
    <dgm:pt modelId="{19877BC3-119B-4440-847F-702CF43C08E0}" type="pres">
      <dgm:prSet presAssocID="{FEEF821C-93F6-4690-BD74-2DAD591F0AD8}" presName="bgRect" presStyleLbl="bgShp" presStyleIdx="4" presStyleCnt="6"/>
      <dgm:spPr/>
    </dgm:pt>
    <dgm:pt modelId="{13E95541-3C2C-454D-B960-303AC0EB7CAA}" type="pres">
      <dgm:prSet presAssocID="{FEEF821C-93F6-4690-BD74-2DAD591F0AD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rdinateur portable"/>
        </a:ext>
      </dgm:extLst>
    </dgm:pt>
    <dgm:pt modelId="{EF60A75F-559A-476E-B7C7-DA6D3202B2D4}" type="pres">
      <dgm:prSet presAssocID="{FEEF821C-93F6-4690-BD74-2DAD591F0AD8}" presName="spaceRect" presStyleCnt="0"/>
      <dgm:spPr/>
    </dgm:pt>
    <dgm:pt modelId="{A9718405-525E-46F4-AE6C-D563750B9DE4}" type="pres">
      <dgm:prSet presAssocID="{FEEF821C-93F6-4690-BD74-2DAD591F0AD8}" presName="parTx" presStyleLbl="revTx" presStyleIdx="4" presStyleCnt="6">
        <dgm:presLayoutVars>
          <dgm:chMax val="0"/>
          <dgm:chPref val="0"/>
        </dgm:presLayoutVars>
      </dgm:prSet>
      <dgm:spPr/>
    </dgm:pt>
    <dgm:pt modelId="{CF5B3891-5525-44DE-BD09-7A60A5AF629F}" type="pres">
      <dgm:prSet presAssocID="{62D6054D-80AD-4CD3-8B5C-90C96AB32002}" presName="sibTrans" presStyleCnt="0"/>
      <dgm:spPr/>
    </dgm:pt>
    <dgm:pt modelId="{418014F1-69EC-4B2F-9C3C-3255EA71E862}" type="pres">
      <dgm:prSet presAssocID="{7B864A8A-29F5-43D1-B226-E1673F145B04}" presName="compNode" presStyleCnt="0"/>
      <dgm:spPr/>
    </dgm:pt>
    <dgm:pt modelId="{E926F8E8-BB4F-407D-A56D-937E86162E89}" type="pres">
      <dgm:prSet presAssocID="{7B864A8A-29F5-43D1-B226-E1673F145B04}" presName="bgRect" presStyleLbl="bgShp" presStyleIdx="5" presStyleCnt="6"/>
      <dgm:spPr/>
    </dgm:pt>
    <dgm:pt modelId="{97FE5426-75BC-42BE-BBA9-641AD14C82E2}" type="pres">
      <dgm:prSet presAssocID="{7B864A8A-29F5-43D1-B226-E1673F145B0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icroscope"/>
        </a:ext>
      </dgm:extLst>
    </dgm:pt>
    <dgm:pt modelId="{D7B202A9-E8F6-46CC-BE15-6C1C3A40D749}" type="pres">
      <dgm:prSet presAssocID="{7B864A8A-29F5-43D1-B226-E1673F145B04}" presName="spaceRect" presStyleCnt="0"/>
      <dgm:spPr/>
    </dgm:pt>
    <dgm:pt modelId="{BD94C86F-5917-4A5D-8DC1-5B5A0640797A}" type="pres">
      <dgm:prSet presAssocID="{7B864A8A-29F5-43D1-B226-E1673F145B04}" presName="parTx" presStyleLbl="revTx" presStyleIdx="5" presStyleCnt="6">
        <dgm:presLayoutVars>
          <dgm:chMax val="0"/>
          <dgm:chPref val="0"/>
        </dgm:presLayoutVars>
      </dgm:prSet>
      <dgm:spPr/>
    </dgm:pt>
  </dgm:ptLst>
  <dgm:cxnLst>
    <dgm:cxn modelId="{7D6C7F08-801B-4D60-9A29-F5B680416CE3}" srcId="{0508D9C6-0190-42CC-ABFA-9D8D5060C6C2}" destId="{D1C08927-3B21-4C48-97D7-E2766243EE03}" srcOrd="2" destOrd="0" parTransId="{405B9EE3-2816-47E5-8409-B1E1126BE575}" sibTransId="{588F77CC-1345-42AE-AA42-E7B2999AD2CF}"/>
    <dgm:cxn modelId="{BEA9BC16-80B2-465C-A5B1-133587FEDF01}" type="presOf" srcId="{A79D9BF7-1699-45CC-828B-BF5B718BC86B}" destId="{22B5B3AF-585A-401B-B27D-191D44E6A917}" srcOrd="0" destOrd="0" presId="urn:microsoft.com/office/officeart/2018/2/layout/IconVerticalSolidList"/>
    <dgm:cxn modelId="{B6378B25-6165-4E20-BBF6-421C2B263350}" srcId="{0508D9C6-0190-42CC-ABFA-9D8D5060C6C2}" destId="{FEEF821C-93F6-4690-BD74-2DAD591F0AD8}" srcOrd="4" destOrd="0" parTransId="{A034B1FF-A877-4624-9665-C99CD3498690}" sibTransId="{62D6054D-80AD-4CD3-8B5C-90C96AB32002}"/>
    <dgm:cxn modelId="{5EF8953D-4E6D-4D58-831C-5A119A5DA4CB}" type="presOf" srcId="{0508D9C6-0190-42CC-ABFA-9D8D5060C6C2}" destId="{A85BFB14-9387-40FF-859B-B7DB113BBC12}" srcOrd="0" destOrd="0" presId="urn:microsoft.com/office/officeart/2018/2/layout/IconVerticalSolidList"/>
    <dgm:cxn modelId="{D5591D43-F578-45C2-9C03-9D9F223B837A}" srcId="{0508D9C6-0190-42CC-ABFA-9D8D5060C6C2}" destId="{A79D9BF7-1699-45CC-828B-BF5B718BC86B}" srcOrd="3" destOrd="0" parTransId="{9F9BB196-4B29-4A32-9252-310377F43C33}" sibTransId="{FAD5ACEF-848A-4CEB-9479-8940F123ADD9}"/>
    <dgm:cxn modelId="{9ABCE670-6D9A-4532-A76F-8D9A56479799}" srcId="{0508D9C6-0190-42CC-ABFA-9D8D5060C6C2}" destId="{07104FAC-965F-4812-9F02-D5527019D266}" srcOrd="1" destOrd="0" parTransId="{64C9B064-193A-4C4D-8467-4483EA523E2A}" sibTransId="{C67E050C-4C13-4E87-8E64-F01CE40877FA}"/>
    <dgm:cxn modelId="{083E56A2-1270-46C6-9B9C-FA81AEDE0B08}" type="presOf" srcId="{7B864A8A-29F5-43D1-B226-E1673F145B04}" destId="{BD94C86F-5917-4A5D-8DC1-5B5A0640797A}" srcOrd="0" destOrd="0" presId="urn:microsoft.com/office/officeart/2018/2/layout/IconVerticalSolidList"/>
    <dgm:cxn modelId="{83E211A8-79C0-4884-AF78-2D6FB309A356}" type="presOf" srcId="{07104FAC-965F-4812-9F02-D5527019D266}" destId="{DEB0CF3A-24D7-42E2-9390-D5D47AEA9D67}" srcOrd="0" destOrd="0" presId="urn:microsoft.com/office/officeart/2018/2/layout/IconVerticalSolidList"/>
    <dgm:cxn modelId="{DCBE5AB7-06B6-4BEC-8ED1-3DE76AC3608E}" type="presOf" srcId="{FEEF821C-93F6-4690-BD74-2DAD591F0AD8}" destId="{A9718405-525E-46F4-AE6C-D563750B9DE4}" srcOrd="0" destOrd="0" presId="urn:microsoft.com/office/officeart/2018/2/layout/IconVerticalSolidList"/>
    <dgm:cxn modelId="{681A0BBE-8F9D-4D08-914A-F4D0F4688DCF}" srcId="{0508D9C6-0190-42CC-ABFA-9D8D5060C6C2}" destId="{7B864A8A-29F5-43D1-B226-E1673F145B04}" srcOrd="5" destOrd="0" parTransId="{DB13DC81-D309-436F-97CB-1D759A209EB1}" sibTransId="{D6E6D619-43A7-4518-9EF4-37AF05360343}"/>
    <dgm:cxn modelId="{C09C81C5-A01B-43F0-B5AB-C387787F38A8}" type="presOf" srcId="{AD7004C5-56C3-4E64-98EB-E1384575FA7B}" destId="{3734BB60-EEC6-451B-A91D-AA385859BAB8}" srcOrd="0" destOrd="0" presId="urn:microsoft.com/office/officeart/2018/2/layout/IconVerticalSolidList"/>
    <dgm:cxn modelId="{FC1B9ADF-111E-4F06-93D7-BEC08CD0915B}" srcId="{0508D9C6-0190-42CC-ABFA-9D8D5060C6C2}" destId="{AD7004C5-56C3-4E64-98EB-E1384575FA7B}" srcOrd="0" destOrd="0" parTransId="{709A02FF-D6DF-4D48-8A0A-E450CC380203}" sibTransId="{8FB4F11A-C4CE-4AEC-B71A-B1DD473A050B}"/>
    <dgm:cxn modelId="{C931CEDF-5544-4CF8-B908-E089A38CF1C5}" type="presOf" srcId="{D1C08927-3B21-4C48-97D7-E2766243EE03}" destId="{21CE8DA1-E681-4821-843D-B989D4F29814}" srcOrd="0" destOrd="0" presId="urn:microsoft.com/office/officeart/2018/2/layout/IconVerticalSolidList"/>
    <dgm:cxn modelId="{B75D2B70-4EE1-4F04-9FDA-438D61AA6174}" type="presParOf" srcId="{A85BFB14-9387-40FF-859B-B7DB113BBC12}" destId="{8DE16AE2-ADD8-4DA9-8CED-4F4D57BCA61E}" srcOrd="0" destOrd="0" presId="urn:microsoft.com/office/officeart/2018/2/layout/IconVerticalSolidList"/>
    <dgm:cxn modelId="{A2BF9581-C429-4D54-89F0-6D00B45E500E}" type="presParOf" srcId="{8DE16AE2-ADD8-4DA9-8CED-4F4D57BCA61E}" destId="{FF004BE2-D3F6-46F7-9949-417BC05CBE85}" srcOrd="0" destOrd="0" presId="urn:microsoft.com/office/officeart/2018/2/layout/IconVerticalSolidList"/>
    <dgm:cxn modelId="{E15E8437-27BF-4DE9-ADCA-1A37894D2094}" type="presParOf" srcId="{8DE16AE2-ADD8-4DA9-8CED-4F4D57BCA61E}" destId="{32C4FFF3-D001-4C51-9A9A-3B57391D8F5A}" srcOrd="1" destOrd="0" presId="urn:microsoft.com/office/officeart/2018/2/layout/IconVerticalSolidList"/>
    <dgm:cxn modelId="{D33CFC83-817E-47C2-ACC2-C29377E84E7F}" type="presParOf" srcId="{8DE16AE2-ADD8-4DA9-8CED-4F4D57BCA61E}" destId="{546A1435-8E21-4DEA-8CB3-16A11C109191}" srcOrd="2" destOrd="0" presId="urn:microsoft.com/office/officeart/2018/2/layout/IconVerticalSolidList"/>
    <dgm:cxn modelId="{1FF4706D-9717-4609-96D1-A2EDEFDD3715}" type="presParOf" srcId="{8DE16AE2-ADD8-4DA9-8CED-4F4D57BCA61E}" destId="{3734BB60-EEC6-451B-A91D-AA385859BAB8}" srcOrd="3" destOrd="0" presId="urn:microsoft.com/office/officeart/2018/2/layout/IconVerticalSolidList"/>
    <dgm:cxn modelId="{FE43DC87-E4DE-47DF-AEE4-8288DFDA1635}" type="presParOf" srcId="{A85BFB14-9387-40FF-859B-B7DB113BBC12}" destId="{324CD157-9E4F-4346-8A46-0EB290575FEB}" srcOrd="1" destOrd="0" presId="urn:microsoft.com/office/officeart/2018/2/layout/IconVerticalSolidList"/>
    <dgm:cxn modelId="{3777E485-2D13-4DB0-AD10-F73A1B8C0B6D}" type="presParOf" srcId="{A85BFB14-9387-40FF-859B-B7DB113BBC12}" destId="{66D08460-910F-44CE-8E64-CADC088E2250}" srcOrd="2" destOrd="0" presId="urn:microsoft.com/office/officeart/2018/2/layout/IconVerticalSolidList"/>
    <dgm:cxn modelId="{4995025C-0743-40DD-B98F-D60244E89AA5}" type="presParOf" srcId="{66D08460-910F-44CE-8E64-CADC088E2250}" destId="{505AB0E3-68EA-4E8B-8CA3-AB3D9B5B9575}" srcOrd="0" destOrd="0" presId="urn:microsoft.com/office/officeart/2018/2/layout/IconVerticalSolidList"/>
    <dgm:cxn modelId="{A2AD8DCD-9BED-4EE1-A765-37AE5442B88C}" type="presParOf" srcId="{66D08460-910F-44CE-8E64-CADC088E2250}" destId="{A3FCD630-0571-469D-8B3A-74D43A737238}" srcOrd="1" destOrd="0" presId="urn:microsoft.com/office/officeart/2018/2/layout/IconVerticalSolidList"/>
    <dgm:cxn modelId="{2E848AB1-DBE0-421B-BE53-B1C75A768C48}" type="presParOf" srcId="{66D08460-910F-44CE-8E64-CADC088E2250}" destId="{07942395-1319-4380-9342-DF225FCCEA55}" srcOrd="2" destOrd="0" presId="urn:microsoft.com/office/officeart/2018/2/layout/IconVerticalSolidList"/>
    <dgm:cxn modelId="{ED6F96F4-29F5-421C-B392-5A6C395D8FD8}" type="presParOf" srcId="{66D08460-910F-44CE-8E64-CADC088E2250}" destId="{DEB0CF3A-24D7-42E2-9390-D5D47AEA9D67}" srcOrd="3" destOrd="0" presId="urn:microsoft.com/office/officeart/2018/2/layout/IconVerticalSolidList"/>
    <dgm:cxn modelId="{590FECC3-3362-48E0-86DB-A2243692C7C7}" type="presParOf" srcId="{A85BFB14-9387-40FF-859B-B7DB113BBC12}" destId="{B29C97C0-541B-4E93-A962-8FDACAB434CF}" srcOrd="3" destOrd="0" presId="urn:microsoft.com/office/officeart/2018/2/layout/IconVerticalSolidList"/>
    <dgm:cxn modelId="{2A6D1506-23A0-4F25-A32B-4E8A421E3632}" type="presParOf" srcId="{A85BFB14-9387-40FF-859B-B7DB113BBC12}" destId="{53489D94-18C9-464C-BBC0-C8F92ED1667F}" srcOrd="4" destOrd="0" presId="urn:microsoft.com/office/officeart/2018/2/layout/IconVerticalSolidList"/>
    <dgm:cxn modelId="{8CAB2E19-0CDD-4779-A912-F91574618BC2}" type="presParOf" srcId="{53489D94-18C9-464C-BBC0-C8F92ED1667F}" destId="{AA56D28F-CE30-4BB8-9C6A-07BB5EE0A552}" srcOrd="0" destOrd="0" presId="urn:microsoft.com/office/officeart/2018/2/layout/IconVerticalSolidList"/>
    <dgm:cxn modelId="{D168A61E-C2BE-4DD4-AEA8-3CA932F53692}" type="presParOf" srcId="{53489D94-18C9-464C-BBC0-C8F92ED1667F}" destId="{B65E3E55-8C3C-41AF-B382-CC0F105E5AAF}" srcOrd="1" destOrd="0" presId="urn:microsoft.com/office/officeart/2018/2/layout/IconVerticalSolidList"/>
    <dgm:cxn modelId="{3DD9E260-1C68-417C-8F73-E9160D764903}" type="presParOf" srcId="{53489D94-18C9-464C-BBC0-C8F92ED1667F}" destId="{AB073CAD-8570-4478-9018-400848A39852}" srcOrd="2" destOrd="0" presId="urn:microsoft.com/office/officeart/2018/2/layout/IconVerticalSolidList"/>
    <dgm:cxn modelId="{90CE02F0-D6E4-4465-A50B-68A6422C7C40}" type="presParOf" srcId="{53489D94-18C9-464C-BBC0-C8F92ED1667F}" destId="{21CE8DA1-E681-4821-843D-B989D4F29814}" srcOrd="3" destOrd="0" presId="urn:microsoft.com/office/officeart/2018/2/layout/IconVerticalSolidList"/>
    <dgm:cxn modelId="{83F36DAF-8D2A-4682-8D45-DFE6E913FD5E}" type="presParOf" srcId="{A85BFB14-9387-40FF-859B-B7DB113BBC12}" destId="{CF9AF3FE-808E-49A3-94DC-E3BC3FD58EC7}" srcOrd="5" destOrd="0" presId="urn:microsoft.com/office/officeart/2018/2/layout/IconVerticalSolidList"/>
    <dgm:cxn modelId="{47EA8BC7-62F7-4F4A-BA3A-8BF6104A2ED5}" type="presParOf" srcId="{A85BFB14-9387-40FF-859B-B7DB113BBC12}" destId="{4E60E5AD-9A35-451D-B1B0-96761C4AB5FE}" srcOrd="6" destOrd="0" presId="urn:microsoft.com/office/officeart/2018/2/layout/IconVerticalSolidList"/>
    <dgm:cxn modelId="{F846F936-CF7B-434D-A08C-96AABE0ABB00}" type="presParOf" srcId="{4E60E5AD-9A35-451D-B1B0-96761C4AB5FE}" destId="{7AD4CC11-9C8A-4E19-BB3B-02E1984E6774}" srcOrd="0" destOrd="0" presId="urn:microsoft.com/office/officeart/2018/2/layout/IconVerticalSolidList"/>
    <dgm:cxn modelId="{54AF4A9A-9E12-4D81-A90D-281A63596259}" type="presParOf" srcId="{4E60E5AD-9A35-451D-B1B0-96761C4AB5FE}" destId="{AA0964C8-FF58-4815-9EE1-B37FC3E548BC}" srcOrd="1" destOrd="0" presId="urn:microsoft.com/office/officeart/2018/2/layout/IconVerticalSolidList"/>
    <dgm:cxn modelId="{153DD5E4-1C4E-46C0-8040-5837E349114C}" type="presParOf" srcId="{4E60E5AD-9A35-451D-B1B0-96761C4AB5FE}" destId="{24FE5391-7195-499B-A3C2-C9FC2AF76B42}" srcOrd="2" destOrd="0" presId="urn:microsoft.com/office/officeart/2018/2/layout/IconVerticalSolidList"/>
    <dgm:cxn modelId="{6406A761-E7D6-4517-990E-C3FAEAA09580}" type="presParOf" srcId="{4E60E5AD-9A35-451D-B1B0-96761C4AB5FE}" destId="{22B5B3AF-585A-401B-B27D-191D44E6A917}" srcOrd="3" destOrd="0" presId="urn:microsoft.com/office/officeart/2018/2/layout/IconVerticalSolidList"/>
    <dgm:cxn modelId="{6ABF74E7-EB6B-43DC-A8F5-83F4F1E754FA}" type="presParOf" srcId="{A85BFB14-9387-40FF-859B-B7DB113BBC12}" destId="{9905E6BE-A868-4D49-AAAD-3D1A63D435BD}" srcOrd="7" destOrd="0" presId="urn:microsoft.com/office/officeart/2018/2/layout/IconVerticalSolidList"/>
    <dgm:cxn modelId="{A5EC8F34-A741-4C56-90D6-7FD75A0AAC27}" type="presParOf" srcId="{A85BFB14-9387-40FF-859B-B7DB113BBC12}" destId="{0A3F5D2A-B94E-4146-9AD1-66BBC34DD816}" srcOrd="8" destOrd="0" presId="urn:microsoft.com/office/officeart/2018/2/layout/IconVerticalSolidList"/>
    <dgm:cxn modelId="{B04FDAD9-0B3A-494F-9F56-546FDAE298D3}" type="presParOf" srcId="{0A3F5D2A-B94E-4146-9AD1-66BBC34DD816}" destId="{19877BC3-119B-4440-847F-702CF43C08E0}" srcOrd="0" destOrd="0" presId="urn:microsoft.com/office/officeart/2018/2/layout/IconVerticalSolidList"/>
    <dgm:cxn modelId="{FECC14F0-7ACC-4A38-B0FD-F3959C4585D5}" type="presParOf" srcId="{0A3F5D2A-B94E-4146-9AD1-66BBC34DD816}" destId="{13E95541-3C2C-454D-B960-303AC0EB7CAA}" srcOrd="1" destOrd="0" presId="urn:microsoft.com/office/officeart/2018/2/layout/IconVerticalSolidList"/>
    <dgm:cxn modelId="{C7CEBE11-D6D7-4B5E-AA8C-089F94603193}" type="presParOf" srcId="{0A3F5D2A-B94E-4146-9AD1-66BBC34DD816}" destId="{EF60A75F-559A-476E-B7C7-DA6D3202B2D4}" srcOrd="2" destOrd="0" presId="urn:microsoft.com/office/officeart/2018/2/layout/IconVerticalSolidList"/>
    <dgm:cxn modelId="{BD1425C6-1A80-452E-91A7-832806C9D6D5}" type="presParOf" srcId="{0A3F5D2A-B94E-4146-9AD1-66BBC34DD816}" destId="{A9718405-525E-46F4-AE6C-D563750B9DE4}" srcOrd="3" destOrd="0" presId="urn:microsoft.com/office/officeart/2018/2/layout/IconVerticalSolidList"/>
    <dgm:cxn modelId="{DE823B5D-23ED-4B86-9F76-2C4FBC343615}" type="presParOf" srcId="{A85BFB14-9387-40FF-859B-B7DB113BBC12}" destId="{CF5B3891-5525-44DE-BD09-7A60A5AF629F}" srcOrd="9" destOrd="0" presId="urn:microsoft.com/office/officeart/2018/2/layout/IconVerticalSolidList"/>
    <dgm:cxn modelId="{99F9CD40-CFFD-49E2-A218-73ED16D0E431}" type="presParOf" srcId="{A85BFB14-9387-40FF-859B-B7DB113BBC12}" destId="{418014F1-69EC-4B2F-9C3C-3255EA71E862}" srcOrd="10" destOrd="0" presId="urn:microsoft.com/office/officeart/2018/2/layout/IconVerticalSolidList"/>
    <dgm:cxn modelId="{EBCC99A5-3CE5-4412-9645-F28662CB7BBF}" type="presParOf" srcId="{418014F1-69EC-4B2F-9C3C-3255EA71E862}" destId="{E926F8E8-BB4F-407D-A56D-937E86162E89}" srcOrd="0" destOrd="0" presId="urn:microsoft.com/office/officeart/2018/2/layout/IconVerticalSolidList"/>
    <dgm:cxn modelId="{44F0F5F2-FE87-461C-8D60-37A467585E1C}" type="presParOf" srcId="{418014F1-69EC-4B2F-9C3C-3255EA71E862}" destId="{97FE5426-75BC-42BE-BBA9-641AD14C82E2}" srcOrd="1" destOrd="0" presId="urn:microsoft.com/office/officeart/2018/2/layout/IconVerticalSolidList"/>
    <dgm:cxn modelId="{5A63E8B8-A28F-456F-89B7-FFBB5DC5F07C}" type="presParOf" srcId="{418014F1-69EC-4B2F-9C3C-3255EA71E862}" destId="{D7B202A9-E8F6-46CC-BE15-6C1C3A40D749}" srcOrd="2" destOrd="0" presId="urn:microsoft.com/office/officeart/2018/2/layout/IconVerticalSolidList"/>
    <dgm:cxn modelId="{35FBF402-104A-4449-9542-39007415753F}" type="presParOf" srcId="{418014F1-69EC-4B2F-9C3C-3255EA71E862}" destId="{BD94C86F-5917-4A5D-8DC1-5B5A0640797A}" srcOrd="3" destOrd="0" presId="urn:microsoft.com/office/officeart/2018/2/layout/IconVerticalSoli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004BE2-D3F6-46F7-9949-417BC05CBE85}">
      <dsp:nvSpPr>
        <dsp:cNvPr id="0" name=""/>
        <dsp:cNvSpPr/>
      </dsp:nvSpPr>
      <dsp:spPr>
        <a:xfrm>
          <a:off x="0" y="1692"/>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C4FFF3-D001-4C51-9A9A-3B57391D8F5A}">
      <dsp:nvSpPr>
        <dsp:cNvPr id="0" name=""/>
        <dsp:cNvSpPr/>
      </dsp:nvSpPr>
      <dsp:spPr>
        <a:xfrm>
          <a:off x="218105" y="163919"/>
          <a:ext cx="396556" cy="3965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734BB60-EEC6-451B-A91D-AA385859BAB8}">
      <dsp:nvSpPr>
        <dsp:cNvPr id="0" name=""/>
        <dsp:cNvSpPr/>
      </dsp:nvSpPr>
      <dsp:spPr>
        <a:xfrm>
          <a:off x="832768" y="1692"/>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b="1" kern="1200"/>
            <a:t>Gérer les ressources</a:t>
          </a:r>
          <a:endParaRPr lang="en-US" sz="1800" kern="1200"/>
        </a:p>
      </dsp:txBody>
      <dsp:txXfrm>
        <a:off x="832768" y="1692"/>
        <a:ext cx="5073412" cy="721011"/>
      </dsp:txXfrm>
    </dsp:sp>
    <dsp:sp modelId="{505AB0E3-68EA-4E8B-8CA3-AB3D9B5B9575}">
      <dsp:nvSpPr>
        <dsp:cNvPr id="0" name=""/>
        <dsp:cNvSpPr/>
      </dsp:nvSpPr>
      <dsp:spPr>
        <a:xfrm>
          <a:off x="0" y="902956"/>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FCD630-0571-469D-8B3A-74D43A737238}">
      <dsp:nvSpPr>
        <dsp:cNvPr id="0" name=""/>
        <dsp:cNvSpPr/>
      </dsp:nvSpPr>
      <dsp:spPr>
        <a:xfrm>
          <a:off x="218105" y="1065184"/>
          <a:ext cx="396556" cy="3965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B0CF3A-24D7-42E2-9390-D5D47AEA9D67}">
      <dsp:nvSpPr>
        <dsp:cNvPr id="0" name=""/>
        <dsp:cNvSpPr/>
      </dsp:nvSpPr>
      <dsp:spPr>
        <a:xfrm>
          <a:off x="832768" y="902956"/>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kern="1200"/>
            <a:t>Configurer l'ameublement de manière optimale</a:t>
          </a:r>
          <a:endParaRPr lang="en-US" sz="1800" kern="1200"/>
        </a:p>
      </dsp:txBody>
      <dsp:txXfrm>
        <a:off x="832768" y="902956"/>
        <a:ext cx="5073412" cy="721011"/>
      </dsp:txXfrm>
    </dsp:sp>
    <dsp:sp modelId="{AA56D28F-CE30-4BB8-9C6A-07BB5EE0A552}">
      <dsp:nvSpPr>
        <dsp:cNvPr id="0" name=""/>
        <dsp:cNvSpPr/>
      </dsp:nvSpPr>
      <dsp:spPr>
        <a:xfrm>
          <a:off x="0" y="1804220"/>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5E3E55-8C3C-41AF-B382-CC0F105E5AAF}">
      <dsp:nvSpPr>
        <dsp:cNvPr id="0" name=""/>
        <dsp:cNvSpPr/>
      </dsp:nvSpPr>
      <dsp:spPr>
        <a:xfrm>
          <a:off x="218105" y="1966448"/>
          <a:ext cx="396556" cy="3965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1CE8DA1-E681-4821-843D-B989D4F29814}">
      <dsp:nvSpPr>
        <dsp:cNvPr id="0" name=""/>
        <dsp:cNvSpPr/>
      </dsp:nvSpPr>
      <dsp:spPr>
        <a:xfrm>
          <a:off x="832768" y="1804220"/>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kern="1200"/>
            <a:t>Utiliser des repères temporels</a:t>
          </a:r>
          <a:endParaRPr lang="en-US" sz="1800" kern="1200"/>
        </a:p>
      </dsp:txBody>
      <dsp:txXfrm>
        <a:off x="832768" y="1804220"/>
        <a:ext cx="5073412" cy="721011"/>
      </dsp:txXfrm>
    </dsp:sp>
    <dsp:sp modelId="{7AD4CC11-9C8A-4E19-BB3B-02E1984E6774}">
      <dsp:nvSpPr>
        <dsp:cNvPr id="0" name=""/>
        <dsp:cNvSpPr/>
      </dsp:nvSpPr>
      <dsp:spPr>
        <a:xfrm>
          <a:off x="0" y="2705485"/>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0964C8-FF58-4815-9EE1-B37FC3E548BC}">
      <dsp:nvSpPr>
        <dsp:cNvPr id="0" name=""/>
        <dsp:cNvSpPr/>
      </dsp:nvSpPr>
      <dsp:spPr>
        <a:xfrm>
          <a:off x="218105" y="2867713"/>
          <a:ext cx="396556" cy="3965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2B5B3AF-585A-401B-B27D-191D44E6A917}">
      <dsp:nvSpPr>
        <dsp:cNvPr id="0" name=""/>
        <dsp:cNvSpPr/>
      </dsp:nvSpPr>
      <dsp:spPr>
        <a:xfrm>
          <a:off x="832768" y="2705485"/>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kern="1200"/>
            <a:t>Intégrer les tic aux activités d'apprentissage </a:t>
          </a:r>
          <a:endParaRPr lang="en-US" sz="1800" kern="1200"/>
        </a:p>
      </dsp:txBody>
      <dsp:txXfrm>
        <a:off x="832768" y="2705485"/>
        <a:ext cx="5073412" cy="721011"/>
      </dsp:txXfrm>
    </dsp:sp>
    <dsp:sp modelId="{19877BC3-119B-4440-847F-702CF43C08E0}">
      <dsp:nvSpPr>
        <dsp:cNvPr id="0" name=""/>
        <dsp:cNvSpPr/>
      </dsp:nvSpPr>
      <dsp:spPr>
        <a:xfrm>
          <a:off x="0" y="3606749"/>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E95541-3C2C-454D-B960-303AC0EB7CAA}">
      <dsp:nvSpPr>
        <dsp:cNvPr id="0" name=""/>
        <dsp:cNvSpPr/>
      </dsp:nvSpPr>
      <dsp:spPr>
        <a:xfrm>
          <a:off x="218105" y="3768977"/>
          <a:ext cx="396556" cy="3965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718405-525E-46F4-AE6C-D563750B9DE4}">
      <dsp:nvSpPr>
        <dsp:cNvPr id="0" name=""/>
        <dsp:cNvSpPr/>
      </dsp:nvSpPr>
      <dsp:spPr>
        <a:xfrm>
          <a:off x="832768" y="3606749"/>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kern="1200"/>
            <a:t>S'assurer que tout le matériel soit disponible</a:t>
          </a:r>
          <a:endParaRPr lang="en-US" sz="1800" kern="1200"/>
        </a:p>
      </dsp:txBody>
      <dsp:txXfrm>
        <a:off x="832768" y="3606749"/>
        <a:ext cx="5073412" cy="721011"/>
      </dsp:txXfrm>
    </dsp:sp>
    <dsp:sp modelId="{E926F8E8-BB4F-407D-A56D-937E86162E89}">
      <dsp:nvSpPr>
        <dsp:cNvPr id="0" name=""/>
        <dsp:cNvSpPr/>
      </dsp:nvSpPr>
      <dsp:spPr>
        <a:xfrm>
          <a:off x="0" y="4508014"/>
          <a:ext cx="5906181" cy="721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FE5426-75BC-42BE-BBA9-641AD14C82E2}">
      <dsp:nvSpPr>
        <dsp:cNvPr id="0" name=""/>
        <dsp:cNvSpPr/>
      </dsp:nvSpPr>
      <dsp:spPr>
        <a:xfrm>
          <a:off x="218105" y="4670241"/>
          <a:ext cx="396556" cy="3965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94C86F-5917-4A5D-8DC1-5B5A0640797A}">
      <dsp:nvSpPr>
        <dsp:cNvPr id="0" name=""/>
        <dsp:cNvSpPr/>
      </dsp:nvSpPr>
      <dsp:spPr>
        <a:xfrm>
          <a:off x="832768" y="4508014"/>
          <a:ext cx="5073412" cy="721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307" tIns="76307" rIns="76307" bIns="76307" numCol="1" spcCol="1270" anchor="ctr" anchorCtr="0">
          <a:noAutofit/>
        </a:bodyPr>
        <a:lstStyle/>
        <a:p>
          <a:pPr marL="0" lvl="0" indent="0" algn="l" defTabSz="800100">
            <a:lnSpc>
              <a:spcPct val="100000"/>
            </a:lnSpc>
            <a:spcBef>
              <a:spcPct val="0"/>
            </a:spcBef>
            <a:spcAft>
              <a:spcPct val="35000"/>
            </a:spcAft>
            <a:buNone/>
          </a:pPr>
          <a:r>
            <a:rPr lang="fr-FR" sz="1800" kern="1200"/>
            <a:t>Enseigner des méthodes d'organisation (temps et matériel)</a:t>
          </a:r>
          <a:endParaRPr lang="en-US" sz="1800" kern="1200"/>
        </a:p>
      </dsp:txBody>
      <dsp:txXfrm>
        <a:off x="832768" y="4508014"/>
        <a:ext cx="5073412" cy="72101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85D0A90-FB26-42AE-AD9D-6A2B34C5B3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0C878FB3-D103-494F-B8A9-08B29130C42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6FE8DB-BE45-4D05-B50C-C5751FEBBE5B}" type="datetime1">
              <a:rPr lang="fr-FR" smtClean="0"/>
              <a:t>18/10/2024</a:t>
            </a:fld>
            <a:endParaRPr lang="fr-FR"/>
          </a:p>
        </p:txBody>
      </p:sp>
      <p:sp>
        <p:nvSpPr>
          <p:cNvPr id="4" name="Espace réservé du pied de page 3">
            <a:extLst>
              <a:ext uri="{FF2B5EF4-FFF2-40B4-BE49-F238E27FC236}">
                <a16:creationId xmlns:a16="http://schemas.microsoft.com/office/drawing/2014/main" id="{3673EA4B-3A07-463E-AB21-14B3F8FAA2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4A3C2187-BA99-4435-8718-D46B1A2EDF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36F285-9F2F-4BF9-8BF1-5F8919ADBDD8}" type="slidenum">
              <a:rPr lang="fr-FR" smtClean="0"/>
              <a:t>‹N°›</a:t>
            </a:fld>
            <a:endParaRPr lang="fr-FR"/>
          </a:p>
        </p:txBody>
      </p:sp>
    </p:spTree>
    <p:extLst>
      <p:ext uri="{BB962C8B-B14F-4D97-AF65-F5344CB8AC3E}">
        <p14:creationId xmlns:p14="http://schemas.microsoft.com/office/powerpoint/2010/main" val="5001362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B6D204-BD9D-4A29-8787-5672F1E4139C}" type="datetime1">
              <a:rPr lang="fr-FR" smtClean="0"/>
              <a:pPr/>
              <a:t>18/10/2024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dirty="0"/>
              <a:t>Modifiez les styles du texte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68400-EF34-4A59-A5E9-8D7099A347DE}" type="slidenum">
              <a:rPr lang="fr-FR" smtClean="0"/>
              <a:t>‹N°›</a:t>
            </a:fld>
            <a:endParaRPr lang="fr-FR" dirty="0"/>
          </a:p>
        </p:txBody>
      </p:sp>
    </p:spTree>
    <p:extLst>
      <p:ext uri="{BB962C8B-B14F-4D97-AF65-F5344CB8AC3E}">
        <p14:creationId xmlns:p14="http://schemas.microsoft.com/office/powerpoint/2010/main" val="21621243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08568400-EF34-4A59-A5E9-8D7099A347DE}" type="slidenum">
              <a:rPr lang="fr-FR" smtClean="0"/>
              <a:t>1</a:t>
            </a:fld>
            <a:endParaRPr lang="fr-FR"/>
          </a:p>
        </p:txBody>
      </p:sp>
    </p:spTree>
    <p:extLst>
      <p:ext uri="{BB962C8B-B14F-4D97-AF65-F5344CB8AC3E}">
        <p14:creationId xmlns:p14="http://schemas.microsoft.com/office/powerpoint/2010/main" val="1951099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10/18/2024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a:t>
            </a:fld>
            <a:endParaRPr lang="en-US" dirty="0"/>
          </a:p>
        </p:txBody>
      </p:sp>
    </p:spTree>
    <p:extLst>
      <p:ext uri="{BB962C8B-B14F-4D97-AF65-F5344CB8AC3E}">
        <p14:creationId xmlns:p14="http://schemas.microsoft.com/office/powerpoint/2010/main" val="12357097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11A6AA8-A04B-4104-9AE2-BD48D340E27F}"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286553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4E0BF79-FAC6-4A96-8DE1-F7B82E2E1652}"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49198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2FF5DD9-2C52-442D-92E2-8072C0C3D7CD}" type="datetimeFigureOut">
              <a:rPr lang="en-US" dirty="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extLst>
      <p:ext uri="{BB962C8B-B14F-4D97-AF65-F5344CB8AC3E}">
        <p14:creationId xmlns:p14="http://schemas.microsoft.com/office/powerpoint/2010/main" val="278822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10/18/2024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76226303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DBD3D6FB-79CC-4683-A046-BBE785BA1BED}"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128297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512B3E8-48F1-4B23-8498-D8A04A81EC9C}" type="datetimeFigureOut">
              <a:rPr lang="en-US" dirty="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111826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10B90D90-AA62-404D-A741-635B4370F9CB}" type="datetimeFigureOut">
              <a:rPr lang="en-US" dirty="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62748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924680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dirty="0"/>
              <a:t>Click to edit Master title style</a:t>
            </a:r>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10/18/2024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1870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dirty="0"/>
              <a:t>Click to edit Master title style</a:t>
            </a:r>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10/18/2024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480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10/18/2024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a:t>
            </a:fld>
            <a:endParaRPr lang="en-US" dirty="0"/>
          </a:p>
        </p:txBody>
      </p:sp>
    </p:spTree>
    <p:extLst>
      <p:ext uri="{BB962C8B-B14F-4D97-AF65-F5344CB8AC3E}">
        <p14:creationId xmlns:p14="http://schemas.microsoft.com/office/powerpoint/2010/main" val="1608584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slideLayout" Target="../slideLayouts/slideLayout2.xml"/><Relationship Id="rId4" Type="http://schemas.openxmlformats.org/officeDocument/2006/relationships/tags" Target="../tags/tag46.xml"/></Relationships>
</file>

<file path=ppt/slides/_rels/slide11.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image" Target="../media/image2.jp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Layout" Target="../slideLayouts/slideLayout2.xml"/><Relationship Id="rId5" Type="http://schemas.openxmlformats.org/officeDocument/2006/relationships/tags" Target="../tags/tag51.xml"/><Relationship Id="rId4" Type="http://schemas.openxmlformats.org/officeDocument/2006/relationships/tags" Target="../tags/tag50.xml"/></Relationships>
</file>

<file path=ppt/slides/_rels/slide12.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slideLayout" Target="../slideLayouts/slideLayout2.xml"/><Relationship Id="rId4" Type="http://schemas.openxmlformats.org/officeDocument/2006/relationships/tags" Target="../tags/tag55.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s>
</file>

<file path=ppt/slides/_rels/slide14.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Layout" Target="../slideLayouts/slideLayout2.xml"/><Relationship Id="rId5" Type="http://schemas.openxmlformats.org/officeDocument/2006/relationships/tags" Target="../tags/tag62.xml"/><Relationship Id="rId4" Type="http://schemas.openxmlformats.org/officeDocument/2006/relationships/tags" Target="../tags/tag61.xml"/></Relationships>
</file>

<file path=ppt/slides/_rels/slide15.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image" Target="../media/image20.jpeg"/><Relationship Id="rId5" Type="http://schemas.openxmlformats.org/officeDocument/2006/relationships/slideLayout" Target="../slideLayouts/slideLayout2.xml"/><Relationship Id="rId4" Type="http://schemas.openxmlformats.org/officeDocument/2006/relationships/tags" Target="../tags/tag66.xml"/></Relationships>
</file>

<file path=ppt/slides/_rels/slide16.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3" Type="http://schemas.openxmlformats.org/officeDocument/2006/relationships/tags" Target="../tags/tag69.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image" Target="../media/image21.jpeg"/><Relationship Id="rId2" Type="http://schemas.openxmlformats.org/officeDocument/2006/relationships/tags" Target="../tags/tag68.xml"/><Relationship Id="rId16" Type="http://schemas.openxmlformats.org/officeDocument/2006/relationships/image" Target="../media/image2.jpg"/><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5" Type="http://schemas.openxmlformats.org/officeDocument/2006/relationships/tags" Target="../tags/tag71.xml"/><Relationship Id="rId15" Type="http://schemas.openxmlformats.org/officeDocument/2006/relationships/slideLayout" Target="../slideLayouts/slideLayout3.xml"/><Relationship Id="rId10" Type="http://schemas.openxmlformats.org/officeDocument/2006/relationships/tags" Target="../tags/tag76.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4.xml"/><Relationship Id="rId7" Type="http://schemas.openxmlformats.org/officeDocument/2006/relationships/slideLayout" Target="../slideLayouts/slideLayout6.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image" Target="../media/image4.svg"/></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tags" Target="../tags/tag17.xml"/><Relationship Id="rId7"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tags" Target="../tags/tag23.xml"/><Relationship Id="rId7" Type="http://schemas.openxmlformats.org/officeDocument/2006/relationships/image" Target="../media/image5.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Layout" Target="../slideLayouts/slideLayout2.xml"/><Relationship Id="rId5" Type="http://schemas.openxmlformats.org/officeDocument/2006/relationships/tags" Target="../tags/tag25.xml"/><Relationship Id="rId4" Type="http://schemas.openxmlformats.org/officeDocument/2006/relationships/tags" Target="../tags/tag24.xml"/></Relationships>
</file>

<file path=ppt/slides/_rels/slide6.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7.png"/><Relationship Id="rId4"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slideLayout" Target="../slideLayouts/slideLayout2.xml"/><Relationship Id="rId4" Type="http://schemas.openxmlformats.org/officeDocument/2006/relationships/tags" Target="../tags/tag3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35.xml"/><Relationship Id="rId7" Type="http://schemas.openxmlformats.org/officeDocument/2006/relationships/diagramData" Target="../diagrams/data1.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6.xml"/><Relationship Id="rId11" Type="http://schemas.microsoft.com/office/2007/relationships/diagramDrawing" Target="../diagrams/drawing1.xml"/><Relationship Id="rId5" Type="http://schemas.openxmlformats.org/officeDocument/2006/relationships/tags" Target="../tags/tag37.xml"/><Relationship Id="rId10" Type="http://schemas.openxmlformats.org/officeDocument/2006/relationships/diagramColors" Target="../diagrams/colors1.xml"/><Relationship Id="rId4" Type="http://schemas.openxmlformats.org/officeDocument/2006/relationships/tags" Target="../tags/tag36.xml"/><Relationship Id="rId9"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2.xml"/><Relationship Id="rId5" Type="http://schemas.openxmlformats.org/officeDocument/2006/relationships/tags" Target="../tags/tag42.xml"/><Relationship Id="rId4" Type="http://schemas.openxmlformats.org/officeDocument/2006/relationships/tags" Target="../tags/tag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rtlCol="0"/>
          <a:lstStyle/>
          <a:p>
            <a:r>
              <a:rPr lang="fr-FR" sz="2800" b="1"/>
              <a:t>La gestion classe ...pourquoi ?</a:t>
            </a:r>
          </a:p>
        </p:txBody>
      </p:sp>
    </p:spTree>
    <p:extLst>
      <p:ext uri="{BB962C8B-B14F-4D97-AF65-F5344CB8AC3E}">
        <p14:creationId xmlns:p14="http://schemas.microsoft.com/office/powerpoint/2010/main" val="16271976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D7163A0F-AB02-CE52-B45E-BED6F8C7E975}"/>
              </a:ext>
            </a:extLst>
          </p:cNvPr>
          <p:cNvSpPr>
            <a:spLocks noGrp="1"/>
          </p:cNvSpPr>
          <p:nvPr>
            <p:ph type="title"/>
            <p:custDataLst>
              <p:tags r:id="rId3"/>
            </p:custDataLst>
          </p:nvPr>
        </p:nvSpPr>
        <p:spPr>
          <a:xfrm>
            <a:off x="573409" y="559477"/>
            <a:ext cx="3765200" cy="5709931"/>
          </a:xfrm>
        </p:spPr>
        <p:txBody>
          <a:bodyPr>
            <a:normAutofit/>
          </a:bodyPr>
          <a:lstStyle/>
          <a:p>
            <a:pPr algn="ctr"/>
            <a:r>
              <a:rPr lang="fr-FR" sz="4400"/>
              <a:t>Développer des relations positives </a:t>
            </a:r>
          </a:p>
        </p:txBody>
      </p:sp>
      <p:sp>
        <p:nvSpPr>
          <p:cNvPr id="3" name="Espace réservé du contenu 2">
            <a:extLst>
              <a:ext uri="{FF2B5EF4-FFF2-40B4-BE49-F238E27FC236}">
                <a16:creationId xmlns:a16="http://schemas.microsoft.com/office/drawing/2014/main" id="{810B8F4C-6F1A-DAD1-C35F-3B3C73296A69}"/>
              </a:ext>
            </a:extLst>
          </p:cNvPr>
          <p:cNvSpPr>
            <a:spLocks noGrp="1"/>
          </p:cNvSpPr>
          <p:nvPr>
            <p:ph idx="1"/>
            <p:custDataLst>
              <p:tags r:id="rId4"/>
            </p:custDataLst>
          </p:nvPr>
        </p:nvSpPr>
        <p:spPr>
          <a:xfrm>
            <a:off x="5478124" y="559477"/>
            <a:ext cx="5647076" cy="5475563"/>
          </a:xfrm>
        </p:spPr>
        <p:txBody>
          <a:bodyPr vert="horz" lIns="91440" tIns="45720" rIns="91440" bIns="45720" rtlCol="0" anchor="ctr">
            <a:normAutofit/>
          </a:bodyPr>
          <a:lstStyle/>
          <a:p>
            <a:pPr>
              <a:buFont typeface="Wingdings" pitchFamily="18" charset="0"/>
              <a:buChar char="Ø"/>
            </a:pPr>
            <a:r>
              <a:rPr lang="fr-FR" sz="2400" dirty="0"/>
              <a:t>Relation élèves enseignants</a:t>
            </a:r>
            <a:endParaRPr lang="fr-FR"/>
          </a:p>
          <a:p>
            <a:pPr>
              <a:buClr>
                <a:srgbClr val="262626"/>
              </a:buClr>
              <a:buFont typeface="Wingdings" pitchFamily="18" charset="0"/>
              <a:buChar char="Ø"/>
            </a:pPr>
            <a:r>
              <a:rPr lang="fr-FR" sz="2400" dirty="0"/>
              <a:t>Relation entre les élèves </a:t>
            </a:r>
          </a:p>
          <a:p>
            <a:pPr>
              <a:buClr>
                <a:srgbClr val="262626"/>
              </a:buClr>
              <a:buFont typeface="Wingdings" pitchFamily="18" charset="0"/>
              <a:buChar char="Ø"/>
            </a:pPr>
            <a:r>
              <a:rPr lang="fr-FR" sz="2400" dirty="0"/>
              <a:t>Statut social </a:t>
            </a:r>
          </a:p>
          <a:p>
            <a:pPr marL="0" indent="0">
              <a:buClr>
                <a:srgbClr val="262626"/>
              </a:buClr>
              <a:buNone/>
            </a:pPr>
            <a:endParaRPr lang="fr-FR" dirty="0"/>
          </a:p>
        </p:txBody>
      </p:sp>
    </p:spTree>
    <p:extLst>
      <p:ext uri="{BB962C8B-B14F-4D97-AF65-F5344CB8AC3E}">
        <p14:creationId xmlns:p14="http://schemas.microsoft.com/office/powerpoint/2010/main" val="968717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hade val="92000"/>
                <a:satMod val="160000"/>
              </a:schemeClr>
            </a:gs>
            <a:gs pos="77000">
              <a:schemeClr val="bg1">
                <a:tint val="100000"/>
                <a:shade val="73000"/>
                <a:satMod val="155000"/>
              </a:schemeClr>
            </a:gs>
            <a:gs pos="100000">
              <a:schemeClr val="bg1">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340A62-2AB4-4600-96C6-0B60B6E965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7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BDC681C0-91A4-49F5-8158-CF3ECB854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7534655" cy="6858000"/>
          </a:xfrm>
          <a:prstGeom prst="rect">
            <a:avLst/>
          </a:prstGeom>
          <a:ln w="6350" cap="sq" cmpd="sng" algn="ctr">
            <a:noFill/>
            <a:prstDash val="solid"/>
            <a:miter lim="800000"/>
          </a:ln>
          <a:effectLst/>
        </p:spPr>
        <p:style>
          <a:lnRef idx="0">
            <a:scrgbClr r="0" g="0" b="0"/>
          </a:lnRef>
          <a:fillRef idx="1002">
            <a:schemeClr val="lt1"/>
          </a:fillRef>
          <a:effectRef idx="0">
            <a:scrgbClr r="0" g="0" b="0"/>
          </a:effectRef>
          <a:fontRef idx="major"/>
        </p:style>
        <p:txBody>
          <a:bodyPr/>
          <a:lstStyle/>
          <a:p>
            <a:endParaRPr lang="fr-CA"/>
          </a:p>
        </p:txBody>
      </p:sp>
      <p:sp>
        <p:nvSpPr>
          <p:cNvPr id="12" name="Rectangle 11">
            <a:extLst>
              <a:ext uri="{FF2B5EF4-FFF2-40B4-BE49-F238E27FC236}">
                <a16:creationId xmlns:a16="http://schemas.microsoft.com/office/drawing/2014/main" id="{D102F34D-849F-4CF9-98E2-E57EC330D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7534655" y="0"/>
            <a:ext cx="4657345" cy="6858000"/>
          </a:xfrm>
          <a:prstGeom prst="rect">
            <a:avLst/>
          </a:prstGeom>
          <a:blipFill dpi="0" rotWithShape="1">
            <a:blip r:embed="rId7">
              <a:alphaModFix amt="6000"/>
              <a:duotone>
                <a:schemeClr val="bg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sp>
        <p:nvSpPr>
          <p:cNvPr id="2" name="Titre 1">
            <a:extLst>
              <a:ext uri="{FF2B5EF4-FFF2-40B4-BE49-F238E27FC236}">
                <a16:creationId xmlns:a16="http://schemas.microsoft.com/office/drawing/2014/main" id="{B2DFEC67-8CFB-FBE2-A714-1055389A2AB9}"/>
              </a:ext>
            </a:extLst>
          </p:cNvPr>
          <p:cNvSpPr>
            <a:spLocks noGrp="1"/>
          </p:cNvSpPr>
          <p:nvPr>
            <p:ph type="title"/>
            <p:custDataLst>
              <p:tags r:id="rId4"/>
            </p:custDataLst>
          </p:nvPr>
        </p:nvSpPr>
        <p:spPr>
          <a:xfrm>
            <a:off x="8019287" y="1168400"/>
            <a:ext cx="3697043" cy="4521200"/>
          </a:xfrm>
        </p:spPr>
        <p:txBody>
          <a:bodyPr>
            <a:normAutofit/>
          </a:bodyPr>
          <a:lstStyle/>
          <a:p>
            <a:r>
              <a:rPr lang="fr-FR" sz="4000">
                <a:solidFill>
                  <a:srgbClr val="FFFFFF"/>
                </a:solidFill>
              </a:rPr>
              <a:t>Capter et maintenir l'attention</a:t>
            </a:r>
          </a:p>
        </p:txBody>
      </p:sp>
      <p:sp>
        <p:nvSpPr>
          <p:cNvPr id="3" name="Espace réservé du contenu 2">
            <a:extLst>
              <a:ext uri="{FF2B5EF4-FFF2-40B4-BE49-F238E27FC236}">
                <a16:creationId xmlns:a16="http://schemas.microsoft.com/office/drawing/2014/main" id="{EDD40D3D-7A16-101C-CB43-A0694F5D123B}"/>
              </a:ext>
            </a:extLst>
          </p:cNvPr>
          <p:cNvSpPr>
            <a:spLocks noGrp="1"/>
          </p:cNvSpPr>
          <p:nvPr>
            <p:ph idx="1"/>
            <p:custDataLst>
              <p:tags r:id="rId5"/>
            </p:custDataLst>
          </p:nvPr>
        </p:nvSpPr>
        <p:spPr>
          <a:xfrm>
            <a:off x="643337" y="1168400"/>
            <a:ext cx="6326423" cy="4521200"/>
          </a:xfrm>
        </p:spPr>
        <p:txBody>
          <a:bodyPr vert="horz" lIns="91440" tIns="45720" rIns="91440" bIns="45720" rtlCol="0" anchor="ctr">
            <a:normAutofit/>
          </a:bodyPr>
          <a:lstStyle/>
          <a:p>
            <a:pPr algn="just">
              <a:buFont typeface="Wingdings" pitchFamily="18" charset="0"/>
              <a:buChar char="Ø"/>
            </a:pPr>
            <a:r>
              <a:rPr lang="fr-FR" sz="2000" dirty="0"/>
              <a:t>Activités d'enseignement et d'apprentissage</a:t>
            </a:r>
            <a:endParaRPr lang="fr-FR" dirty="0"/>
          </a:p>
          <a:p>
            <a:pPr algn="just">
              <a:buClr>
                <a:srgbClr val="262626"/>
              </a:buClr>
              <a:buFont typeface="Wingdings" pitchFamily="18" charset="0"/>
              <a:buChar char="Ø"/>
            </a:pPr>
            <a:r>
              <a:rPr lang="fr-FR" sz="2000" dirty="0"/>
              <a:t>Perception de la tâche (intérêt, atteinte des objectifs visés). </a:t>
            </a:r>
          </a:p>
          <a:p>
            <a:pPr>
              <a:buClr>
                <a:srgbClr val="262626"/>
              </a:buClr>
              <a:buFont typeface="Wingdings" pitchFamily="18" charset="0"/>
              <a:buChar char="Ø"/>
            </a:pPr>
            <a:r>
              <a:rPr lang="fr-FR" sz="2000" dirty="0"/>
              <a:t>Renforcement des comportements d'engagement ( discussion, travaux d'équipe).</a:t>
            </a:r>
          </a:p>
        </p:txBody>
      </p:sp>
    </p:spTree>
    <p:extLst>
      <p:ext uri="{BB962C8B-B14F-4D97-AF65-F5344CB8AC3E}">
        <p14:creationId xmlns:p14="http://schemas.microsoft.com/office/powerpoint/2010/main" val="38843398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CC7CEB9F-23E5-E919-9B24-35DDEC20EBAF}"/>
              </a:ext>
            </a:extLst>
          </p:cNvPr>
          <p:cNvSpPr>
            <a:spLocks noGrp="1"/>
          </p:cNvSpPr>
          <p:nvPr>
            <p:ph type="title"/>
            <p:custDataLst>
              <p:tags r:id="rId3"/>
            </p:custDataLst>
          </p:nvPr>
        </p:nvSpPr>
        <p:spPr>
          <a:xfrm>
            <a:off x="573409" y="559477"/>
            <a:ext cx="3765200" cy="5709931"/>
          </a:xfrm>
        </p:spPr>
        <p:txBody>
          <a:bodyPr>
            <a:normAutofit/>
          </a:bodyPr>
          <a:lstStyle/>
          <a:p>
            <a:pPr algn="ctr"/>
            <a:r>
              <a:rPr lang="fr-FR" sz="4100"/>
              <a:t>Intervenir  face à l'indiscipline</a:t>
            </a:r>
          </a:p>
        </p:txBody>
      </p:sp>
      <p:sp>
        <p:nvSpPr>
          <p:cNvPr id="3" name="Espace réservé du contenu 2">
            <a:extLst>
              <a:ext uri="{FF2B5EF4-FFF2-40B4-BE49-F238E27FC236}">
                <a16:creationId xmlns:a16="http://schemas.microsoft.com/office/drawing/2014/main" id="{A4640B68-7549-9D38-9AB9-E125B9A732FC}"/>
              </a:ext>
            </a:extLst>
          </p:cNvPr>
          <p:cNvSpPr>
            <a:spLocks noGrp="1"/>
          </p:cNvSpPr>
          <p:nvPr>
            <p:ph idx="1"/>
            <p:custDataLst>
              <p:tags r:id="rId4"/>
            </p:custDataLst>
          </p:nvPr>
        </p:nvSpPr>
        <p:spPr>
          <a:xfrm>
            <a:off x="5478124" y="559477"/>
            <a:ext cx="5647076" cy="5475563"/>
          </a:xfrm>
        </p:spPr>
        <p:txBody>
          <a:bodyPr vert="horz" lIns="91440" tIns="45720" rIns="91440" bIns="45720" rtlCol="0" anchor="ctr">
            <a:normAutofit/>
          </a:bodyPr>
          <a:lstStyle/>
          <a:p>
            <a:pPr>
              <a:buFont typeface="Wingdings" pitchFamily="18" charset="0"/>
              <a:buChar char="Ø"/>
            </a:pPr>
            <a:r>
              <a:rPr lang="fr-FR" dirty="0"/>
              <a:t>Prévenir les comportements perturbateurs </a:t>
            </a:r>
          </a:p>
          <a:p>
            <a:pPr>
              <a:buClr>
                <a:srgbClr val="262626"/>
              </a:buClr>
              <a:buFont typeface="Wingdings" pitchFamily="18" charset="0"/>
              <a:buChar char="Ø"/>
            </a:pPr>
            <a:r>
              <a:rPr lang="fr-FR" dirty="0"/>
              <a:t>Développer les compétences ( habiletés sociale, autocontrôle, responsabilisation, empathie, etc.) </a:t>
            </a:r>
          </a:p>
          <a:p>
            <a:pPr>
              <a:buClr>
                <a:srgbClr val="262626"/>
              </a:buClr>
              <a:buFont typeface="Wingdings" pitchFamily="18" charset="0"/>
              <a:buChar char="Ø"/>
            </a:pPr>
            <a:r>
              <a:rPr lang="fr-FR" dirty="0"/>
              <a:t>Gérer les comportements perturbateurs (crise, opposition active, etc.)</a:t>
            </a:r>
          </a:p>
        </p:txBody>
      </p:sp>
    </p:spTree>
    <p:extLst>
      <p:ext uri="{BB962C8B-B14F-4D97-AF65-F5344CB8AC3E}">
        <p14:creationId xmlns:p14="http://schemas.microsoft.com/office/powerpoint/2010/main" val="15911862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717554-40B2-9E68-5195-B6C48D4FEE6B}"/>
              </a:ext>
            </a:extLst>
          </p:cNvPr>
          <p:cNvSpPr>
            <a:spLocks noGrp="1"/>
          </p:cNvSpPr>
          <p:nvPr>
            <p:ph type="title"/>
            <p:custDataLst>
              <p:tags r:id="rId1"/>
            </p:custDataLst>
          </p:nvPr>
        </p:nvSpPr>
        <p:spPr/>
        <p:txBody>
          <a:bodyPr/>
          <a:lstStyle/>
          <a:p>
            <a:r>
              <a:rPr lang="fr-CA" dirty="0"/>
              <a:t>Réflexion …</a:t>
            </a:r>
          </a:p>
        </p:txBody>
      </p:sp>
      <p:sp>
        <p:nvSpPr>
          <p:cNvPr id="3" name="Espace réservé du contenu 2">
            <a:extLst>
              <a:ext uri="{FF2B5EF4-FFF2-40B4-BE49-F238E27FC236}">
                <a16:creationId xmlns:a16="http://schemas.microsoft.com/office/drawing/2014/main" id="{D7B4CF30-0996-4871-D071-61B4010B076D}"/>
              </a:ext>
            </a:extLst>
          </p:cNvPr>
          <p:cNvSpPr>
            <a:spLocks noGrp="1"/>
          </p:cNvSpPr>
          <p:nvPr>
            <p:ph idx="1"/>
            <p:custDataLst>
              <p:tags r:id="rId2"/>
            </p:custDataLst>
          </p:nvPr>
        </p:nvSpPr>
        <p:spPr/>
        <p:txBody>
          <a:bodyPr/>
          <a:lstStyle/>
          <a:p>
            <a:pPr>
              <a:buFont typeface="Wingdings" panose="05000000000000000000" pitchFamily="2" charset="2"/>
              <a:buChar char="Ø"/>
            </a:pPr>
            <a:r>
              <a:rPr lang="fr-FR" dirty="0"/>
              <a:t>Comment allez-vous réagir face à une situation difficile qui vous génère des émotions négatives? </a:t>
            </a:r>
          </a:p>
          <a:p>
            <a:pPr>
              <a:buFont typeface="Wingdings" panose="05000000000000000000" pitchFamily="2" charset="2"/>
              <a:buChar char="Ø"/>
            </a:pPr>
            <a:endParaRPr lang="fr-FR" dirty="0"/>
          </a:p>
          <a:p>
            <a:pPr>
              <a:buFont typeface="Wingdings" panose="05000000000000000000" pitchFamily="2" charset="2"/>
              <a:buChar char="Ø"/>
            </a:pPr>
            <a:r>
              <a:rPr lang="fr-FR" dirty="0"/>
              <a:t>Quels sont les moyens ou outils qui peuvent vous aider à mieux gérer vos émotions ? </a:t>
            </a:r>
          </a:p>
          <a:p>
            <a:pPr>
              <a:buFont typeface="Wingdings" panose="05000000000000000000" pitchFamily="2" charset="2"/>
              <a:buChar char="Ø"/>
            </a:pPr>
            <a:endParaRPr lang="fr-FR" dirty="0"/>
          </a:p>
          <a:p>
            <a:pPr>
              <a:buFont typeface="Wingdings" panose="05000000000000000000" pitchFamily="2" charset="2"/>
              <a:buChar char="Ø"/>
            </a:pPr>
            <a:r>
              <a:rPr lang="fr-FR" dirty="0"/>
              <a:t>Comment voyez-vous votre rôle d’enseignant? </a:t>
            </a:r>
          </a:p>
          <a:p>
            <a:pPr>
              <a:buFont typeface="Wingdings" panose="05000000000000000000" pitchFamily="2" charset="2"/>
              <a:buChar char="Ø"/>
            </a:pPr>
            <a:endParaRPr lang="fr-FR" dirty="0"/>
          </a:p>
          <a:p>
            <a:pPr>
              <a:buFont typeface="Wingdings" panose="05000000000000000000" pitchFamily="2" charset="2"/>
              <a:buChar char="Ø"/>
            </a:pPr>
            <a:r>
              <a:rPr lang="fr-FR" dirty="0"/>
              <a:t>Est-ce qu’il y a des dimensions avec lesquelles vous êtes moins confortables? </a:t>
            </a:r>
          </a:p>
          <a:p>
            <a:pPr>
              <a:buFont typeface="Wingdings" panose="05000000000000000000" pitchFamily="2" charset="2"/>
              <a:buChar char="Ø"/>
            </a:pPr>
            <a:endParaRPr lang="fr-FR" dirty="0"/>
          </a:p>
          <a:p>
            <a:pPr marL="0" indent="0">
              <a:buNone/>
            </a:pPr>
            <a:r>
              <a:rPr lang="fr-FR" dirty="0"/>
              <a:t>Fiche #1: Gérer mes émotions </a:t>
            </a:r>
            <a:endParaRPr lang="fr-CA" dirty="0"/>
          </a:p>
        </p:txBody>
      </p:sp>
    </p:spTree>
    <p:extLst>
      <p:ext uri="{BB962C8B-B14F-4D97-AF65-F5344CB8AC3E}">
        <p14:creationId xmlns:p14="http://schemas.microsoft.com/office/powerpoint/2010/main" val="878414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4737801-B9D6-4A08-BD77-23010A802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5FABD39-C757-461E-A681-DC2736484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453190" y="572613"/>
            <a:ext cx="11281609" cy="2396079"/>
          </a:xfrm>
          <a:prstGeom prst="rect">
            <a:avLst/>
          </a:prstGeom>
          <a:solidFill>
            <a:schemeClr val="accent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24" name="Rectangle 23">
            <a:extLst>
              <a:ext uri="{FF2B5EF4-FFF2-40B4-BE49-F238E27FC236}">
                <a16:creationId xmlns:a16="http://schemas.microsoft.com/office/drawing/2014/main" id="{2DF424F5-8D5C-46C0-A1B0-AF34E0350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616738" y="737380"/>
            <a:ext cx="10954512" cy="2066544"/>
          </a:xfrm>
          <a:prstGeom prst="rect">
            <a:avLst/>
          </a:prstGeom>
          <a:noFill/>
          <a:ln w="6350" cap="sq" cmpd="sng" algn="ctr">
            <a:solidFill>
              <a:srgbClr val="FFFFFF"/>
            </a:solidFill>
            <a:prstDash val="solid"/>
            <a:miter lim="800000"/>
          </a:ln>
          <a:effectLst/>
        </p:spPr>
        <p:txBody>
          <a:bodyPr/>
          <a:lstStyle/>
          <a:p>
            <a:endParaRPr lang="fr-CA"/>
          </a:p>
        </p:txBody>
      </p:sp>
      <p:sp>
        <p:nvSpPr>
          <p:cNvPr id="2" name="Titre 1">
            <a:extLst>
              <a:ext uri="{FF2B5EF4-FFF2-40B4-BE49-F238E27FC236}">
                <a16:creationId xmlns:a16="http://schemas.microsoft.com/office/drawing/2014/main" id="{017EB9CD-7109-B4E8-2D66-67AE5B81CEE7}"/>
              </a:ext>
            </a:extLst>
          </p:cNvPr>
          <p:cNvSpPr>
            <a:spLocks noGrp="1"/>
          </p:cNvSpPr>
          <p:nvPr>
            <p:ph type="title"/>
            <p:custDataLst>
              <p:tags r:id="rId4"/>
            </p:custDataLst>
          </p:nvPr>
        </p:nvSpPr>
        <p:spPr>
          <a:xfrm>
            <a:off x="1066800" y="1089090"/>
            <a:ext cx="10058400" cy="1371600"/>
          </a:xfrm>
        </p:spPr>
        <p:txBody>
          <a:bodyPr>
            <a:normAutofit/>
          </a:bodyPr>
          <a:lstStyle/>
          <a:p>
            <a:pPr algn="ctr"/>
            <a:r>
              <a:rPr lang="fr-FR">
                <a:solidFill>
                  <a:srgbClr val="FFFFFF"/>
                </a:solidFill>
              </a:rPr>
              <a:t>Principes de base</a:t>
            </a:r>
          </a:p>
        </p:txBody>
      </p:sp>
      <p:sp>
        <p:nvSpPr>
          <p:cNvPr id="3" name="Espace réservé du contenu 2">
            <a:extLst>
              <a:ext uri="{FF2B5EF4-FFF2-40B4-BE49-F238E27FC236}">
                <a16:creationId xmlns:a16="http://schemas.microsoft.com/office/drawing/2014/main" id="{B34332E4-0239-FF47-EEF5-8390514658E7}"/>
              </a:ext>
            </a:extLst>
          </p:cNvPr>
          <p:cNvSpPr>
            <a:spLocks noGrp="1"/>
          </p:cNvSpPr>
          <p:nvPr>
            <p:ph idx="1"/>
            <p:custDataLst>
              <p:tags r:id="rId5"/>
            </p:custDataLst>
          </p:nvPr>
        </p:nvSpPr>
        <p:spPr>
          <a:xfrm>
            <a:off x="1066800" y="3263619"/>
            <a:ext cx="10058400" cy="2673765"/>
          </a:xfrm>
        </p:spPr>
        <p:txBody>
          <a:bodyPr vert="horz" lIns="91440" tIns="45720" rIns="91440" bIns="45720" rtlCol="0" anchor="t">
            <a:normAutofit lnSpcReduction="10000"/>
          </a:bodyPr>
          <a:lstStyle/>
          <a:p>
            <a:r>
              <a:rPr lang="fr-FR" sz="2400" dirty="0"/>
              <a:t>Rester calme et respectueux, toujours préserver la relation</a:t>
            </a:r>
          </a:p>
          <a:p>
            <a:pPr>
              <a:buClr>
                <a:srgbClr val="262626"/>
              </a:buClr>
            </a:pPr>
            <a:r>
              <a:rPr lang="fr-FR" sz="2400" dirty="0"/>
              <a:t>Agir dans l'intérêt de l'élève</a:t>
            </a:r>
          </a:p>
          <a:p>
            <a:pPr>
              <a:buClr>
                <a:srgbClr val="262626"/>
              </a:buClr>
            </a:pPr>
            <a:r>
              <a:rPr lang="fr-FR" sz="2400" dirty="0"/>
              <a:t>Demeurer impliqué</a:t>
            </a:r>
          </a:p>
          <a:p>
            <a:pPr>
              <a:buClr>
                <a:srgbClr val="262626"/>
              </a:buClr>
            </a:pPr>
            <a:r>
              <a:rPr lang="fr-FR" sz="2400" dirty="0"/>
              <a:t>Enseigner les comportements attendus </a:t>
            </a:r>
          </a:p>
          <a:p>
            <a:pPr>
              <a:buClr>
                <a:srgbClr val="262626"/>
              </a:buClr>
            </a:pPr>
            <a:r>
              <a:rPr lang="fr-FR" sz="2400" dirty="0"/>
              <a:t>Faire preuve de cohérence et de constance </a:t>
            </a:r>
          </a:p>
          <a:p>
            <a:pPr marL="0" indent="0">
              <a:buClr>
                <a:srgbClr val="262626"/>
              </a:buClr>
              <a:buNone/>
            </a:pPr>
            <a:r>
              <a:rPr lang="fr-FR" sz="1600" dirty="0"/>
              <a:t>Fiche travail #4</a:t>
            </a:r>
          </a:p>
        </p:txBody>
      </p:sp>
    </p:spTree>
    <p:extLst>
      <p:ext uri="{BB962C8B-B14F-4D97-AF65-F5344CB8AC3E}">
        <p14:creationId xmlns:p14="http://schemas.microsoft.com/office/powerpoint/2010/main" val="15948407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ersonne écrivant sur le panneau">
            <a:extLst>
              <a:ext uri="{FF2B5EF4-FFF2-40B4-BE49-F238E27FC236}">
                <a16:creationId xmlns:a16="http://schemas.microsoft.com/office/drawing/2014/main" id="{C924C6D8-D706-57DC-D454-4784EF639B2F}"/>
              </a:ext>
            </a:extLst>
          </p:cNvPr>
          <p:cNvPicPr>
            <a:picLocks noChangeAspect="1"/>
          </p:cNvPicPr>
          <p:nvPr>
            <p:custDataLst>
              <p:tags r:id="rId1"/>
            </p:custDataLst>
          </p:nvPr>
        </p:nvPicPr>
        <p:blipFill>
          <a:blip r:embed="rId6"/>
          <a:srcRect l="45537" r="6645" b="2"/>
          <a:stretch/>
        </p:blipFill>
        <p:spPr>
          <a:xfrm>
            <a:off x="7837371" y="237744"/>
            <a:ext cx="4124416" cy="6382512"/>
          </a:xfrm>
          <a:prstGeom prst="rect">
            <a:avLst/>
          </a:prstGeom>
        </p:spPr>
      </p:pic>
      <p:sp>
        <p:nvSpPr>
          <p:cNvPr id="16" name="Rectangle 15">
            <a:extLst>
              <a:ext uri="{FF2B5EF4-FFF2-40B4-BE49-F238E27FC236}">
                <a16:creationId xmlns:a16="http://schemas.microsoft.com/office/drawing/2014/main" id="{891D1FF4-7F97-4936-9A4C-9FB71D8FB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7744" y="237744"/>
            <a:ext cx="7652977"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sp>
        <p:nvSpPr>
          <p:cNvPr id="2" name="Titre 1">
            <a:extLst>
              <a:ext uri="{FF2B5EF4-FFF2-40B4-BE49-F238E27FC236}">
                <a16:creationId xmlns:a16="http://schemas.microsoft.com/office/drawing/2014/main" id="{74784029-289A-AC9E-3E82-E5CCEF9A9FAD}"/>
              </a:ext>
            </a:extLst>
          </p:cNvPr>
          <p:cNvSpPr>
            <a:spLocks noGrp="1"/>
          </p:cNvSpPr>
          <p:nvPr>
            <p:ph type="title"/>
            <p:custDataLst>
              <p:tags r:id="rId3"/>
            </p:custDataLst>
          </p:nvPr>
        </p:nvSpPr>
        <p:spPr>
          <a:xfrm>
            <a:off x="868680" y="642593"/>
            <a:ext cx="6281928" cy="1744183"/>
          </a:xfrm>
        </p:spPr>
        <p:txBody>
          <a:bodyPr>
            <a:normAutofit/>
          </a:bodyPr>
          <a:lstStyle/>
          <a:p>
            <a:r>
              <a:rPr lang="fr-FR"/>
              <a:t>Récapitulons...</a:t>
            </a:r>
          </a:p>
        </p:txBody>
      </p:sp>
      <p:sp>
        <p:nvSpPr>
          <p:cNvPr id="3" name="Espace réservé du contenu 2">
            <a:extLst>
              <a:ext uri="{FF2B5EF4-FFF2-40B4-BE49-F238E27FC236}">
                <a16:creationId xmlns:a16="http://schemas.microsoft.com/office/drawing/2014/main" id="{7E43DE3B-B041-4E96-86F7-180F7D5843AD}"/>
              </a:ext>
            </a:extLst>
          </p:cNvPr>
          <p:cNvSpPr>
            <a:spLocks noGrp="1"/>
          </p:cNvSpPr>
          <p:nvPr>
            <p:ph idx="1"/>
            <p:custDataLst>
              <p:tags r:id="rId4"/>
            </p:custDataLst>
          </p:nvPr>
        </p:nvSpPr>
        <p:spPr>
          <a:xfrm>
            <a:off x="868680" y="2386584"/>
            <a:ext cx="6281928" cy="3648456"/>
          </a:xfrm>
        </p:spPr>
        <p:txBody>
          <a:bodyPr vert="horz" lIns="91440" tIns="45720" rIns="91440" bIns="45720" rtlCol="0">
            <a:normAutofit/>
          </a:bodyPr>
          <a:lstStyle/>
          <a:p>
            <a:pPr>
              <a:buFont typeface="Wingdings" pitchFamily="18" charset="0"/>
              <a:buChar char="Ø"/>
            </a:pPr>
            <a:r>
              <a:rPr lang="fr-FR" dirty="0"/>
              <a:t>Gérer une classe c'est d'abord mettre en place des mesures préventives </a:t>
            </a:r>
            <a:endParaRPr lang="fr-FR"/>
          </a:p>
          <a:p>
            <a:pPr>
              <a:buClr>
                <a:srgbClr val="262626"/>
              </a:buClr>
              <a:buFont typeface="Wingdings" pitchFamily="18" charset="0"/>
              <a:buChar char="Ø"/>
            </a:pPr>
            <a:r>
              <a:rPr lang="fr-FR" dirty="0"/>
              <a:t>Cela exige un questionnement de la part de l'enseignants ( préparation, planification, observation, ajustement, réévaluation.)</a:t>
            </a:r>
          </a:p>
          <a:p>
            <a:pPr>
              <a:buClr>
                <a:srgbClr val="262626"/>
              </a:buClr>
              <a:buFont typeface="Wingdings" pitchFamily="18" charset="0"/>
              <a:buChar char="Ø"/>
            </a:pPr>
            <a:r>
              <a:rPr lang="fr-FR" dirty="0"/>
              <a:t>Les facteurs motivationnels doivent guider nos choix d'interventions</a:t>
            </a:r>
          </a:p>
          <a:p>
            <a:pPr>
              <a:buClr>
                <a:srgbClr val="262626"/>
              </a:buClr>
              <a:buFont typeface="Wingdings" pitchFamily="18" charset="0"/>
              <a:buChar char="Ø"/>
            </a:pPr>
            <a:r>
              <a:rPr lang="fr-FR" dirty="0"/>
              <a:t>Le recours à des interventions et des ressources peuvent être essentiel </a:t>
            </a:r>
          </a:p>
        </p:txBody>
      </p:sp>
    </p:spTree>
    <p:extLst>
      <p:ext uri="{BB962C8B-B14F-4D97-AF65-F5344CB8AC3E}">
        <p14:creationId xmlns:p14="http://schemas.microsoft.com/office/powerpoint/2010/main" val="3406986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1B5D6631-F74B-410E-B60D-7C97D6D77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16">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sp>
        <p:nvSpPr>
          <p:cNvPr id="33" name="Rectangle 32">
            <a:extLst>
              <a:ext uri="{FF2B5EF4-FFF2-40B4-BE49-F238E27FC236}">
                <a16:creationId xmlns:a16="http://schemas.microsoft.com/office/drawing/2014/main" id="{6F300CB1-0412-47A2-BA30-07135C98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35" name="Rectangle 34">
            <a:extLst>
              <a:ext uri="{FF2B5EF4-FFF2-40B4-BE49-F238E27FC236}">
                <a16:creationId xmlns:a16="http://schemas.microsoft.com/office/drawing/2014/main" id="{C1AC820A-F7A7-46F3-933A-2CCC7201D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txBody>
          <a:bodyPr/>
          <a:lstStyle/>
          <a:p>
            <a:endParaRPr lang="fr-CA"/>
          </a:p>
        </p:txBody>
      </p:sp>
      <p:sp>
        <p:nvSpPr>
          <p:cNvPr id="37" name="Rectangle 36">
            <a:extLst>
              <a:ext uri="{FF2B5EF4-FFF2-40B4-BE49-F238E27FC236}">
                <a16:creationId xmlns:a16="http://schemas.microsoft.com/office/drawing/2014/main" id="{8DAFCA3D-277C-4C06-BC17-5108F3A70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grpSp>
        <p:nvGrpSpPr>
          <p:cNvPr id="39" name="Group 38">
            <a:extLst>
              <a:ext uri="{FF2B5EF4-FFF2-40B4-BE49-F238E27FC236}">
                <a16:creationId xmlns:a16="http://schemas.microsoft.com/office/drawing/2014/main" id="{5457DF47-900A-447E-9B61-2B94B7495069}"/>
              </a:ext>
              <a:ext uri="{C183D7F6-B498-43B3-948B-1728B52AA6E4}">
                <adec:decorative xmlns:adec="http://schemas.microsoft.com/office/drawing/2017/decorative" val="1"/>
              </a:ext>
            </a:extLst>
          </p:cNvPr>
          <p:cNvGrpSpPr>
            <a:grpSpLocks noGrp="1" noUngrp="1" noRot="1" noChangeAspect="1" noMove="1" noResize="1"/>
          </p:cNvGrpSpPr>
          <p:nvPr>
            <p:custDataLst>
              <p:tags r:id="rId5"/>
            </p:custDataLst>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40" name="Straight Connector 39">
              <a:extLst>
                <a:ext uri="{FF2B5EF4-FFF2-40B4-BE49-F238E27FC236}">
                  <a16:creationId xmlns:a16="http://schemas.microsoft.com/office/drawing/2014/main" id="{84772325-EEFF-4BA8-841C-29A78A2E43F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D3094C5-7785-41DD-B095-217D26651E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D3CF66E-289D-4AB8-85D9-C0B9AE18B60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44" name="Rectangle 43">
            <a:extLst>
              <a:ext uri="{FF2B5EF4-FFF2-40B4-BE49-F238E27FC236}">
                <a16:creationId xmlns:a16="http://schemas.microsoft.com/office/drawing/2014/main" id="{2BEE9E27-5550-4DAA-935D-B987C1160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a:off x="453190" y="457200"/>
            <a:ext cx="11281609"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pic>
        <p:nvPicPr>
          <p:cNvPr id="5" name="Picture 4" descr="Des mains se tenant par les poignets et qui sont liées pour former un cercle">
            <a:extLst>
              <a:ext uri="{FF2B5EF4-FFF2-40B4-BE49-F238E27FC236}">
                <a16:creationId xmlns:a16="http://schemas.microsoft.com/office/drawing/2014/main" id="{DAB56466-BE41-EB4F-5652-DE118DCAFA5C}"/>
              </a:ext>
            </a:extLst>
          </p:cNvPr>
          <p:cNvPicPr>
            <a:picLocks noChangeAspect="1"/>
          </p:cNvPicPr>
          <p:nvPr>
            <p:custDataLst>
              <p:tags r:id="rId7"/>
            </p:custDataLst>
          </p:nvPr>
        </p:nvPicPr>
        <p:blipFill>
          <a:blip r:embed="rId17"/>
          <a:srcRect l="26431" r="21941" b="1"/>
          <a:stretch/>
        </p:blipFill>
        <p:spPr>
          <a:xfrm>
            <a:off x="7228702" y="621793"/>
            <a:ext cx="4342547" cy="5614416"/>
          </a:xfrm>
          <a:prstGeom prst="rect">
            <a:avLst/>
          </a:prstGeom>
        </p:spPr>
      </p:pic>
      <p:sp>
        <p:nvSpPr>
          <p:cNvPr id="46" name="Rectangle 45">
            <a:extLst>
              <a:ext uri="{FF2B5EF4-FFF2-40B4-BE49-F238E27FC236}">
                <a16:creationId xmlns:a16="http://schemas.microsoft.com/office/drawing/2014/main" id="{9B4AF4B7-C89D-4321-877F-0944ED8F45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8"/>
            </p:custDataLst>
            <p:extLst>
              <p:ext uri="{386F3935-93C4-4BCD-93E2-E3B085C9AB24}">
                <p16:designElem xmlns:p16="http://schemas.microsoft.com/office/powerpoint/2015/main" val="1"/>
              </p:ext>
            </p:extLst>
          </p:nvPr>
        </p:nvSpPr>
        <p:spPr>
          <a:xfrm>
            <a:off x="616738" y="621793"/>
            <a:ext cx="10954512" cy="5614416"/>
          </a:xfrm>
          <a:prstGeom prst="rect">
            <a:avLst/>
          </a:prstGeom>
          <a:noFill/>
          <a:ln w="6350" cap="sq" cmpd="sng" algn="ctr">
            <a:solidFill>
              <a:schemeClr val="tx1">
                <a:lumMod val="75000"/>
                <a:lumOff val="25000"/>
              </a:schemeClr>
            </a:solidFill>
            <a:prstDash val="solid"/>
            <a:miter lim="800000"/>
          </a:ln>
          <a:effectLst/>
        </p:spPr>
        <p:txBody>
          <a:bodyPr/>
          <a:lstStyle/>
          <a:p>
            <a:endParaRPr lang="fr-CA"/>
          </a:p>
        </p:txBody>
      </p:sp>
      <p:sp>
        <p:nvSpPr>
          <p:cNvPr id="2" name="Titre 1">
            <a:extLst>
              <a:ext uri="{FF2B5EF4-FFF2-40B4-BE49-F238E27FC236}">
                <a16:creationId xmlns:a16="http://schemas.microsoft.com/office/drawing/2014/main" id="{15B539D7-B88B-CA96-556D-B4EB60481D53}"/>
              </a:ext>
            </a:extLst>
          </p:cNvPr>
          <p:cNvSpPr>
            <a:spLocks noGrp="1"/>
          </p:cNvSpPr>
          <p:nvPr>
            <p:ph type="title"/>
            <p:custDataLst>
              <p:tags r:id="rId9"/>
            </p:custDataLst>
          </p:nvPr>
        </p:nvSpPr>
        <p:spPr>
          <a:xfrm>
            <a:off x="1136849" y="1348844"/>
            <a:ext cx="5716338" cy="3042706"/>
          </a:xfrm>
        </p:spPr>
        <p:txBody>
          <a:bodyPr vert="horz" lIns="91440" tIns="45720" rIns="91440" bIns="45720" rtlCol="0" anchor="ctr">
            <a:normAutofit/>
          </a:bodyPr>
          <a:lstStyle/>
          <a:p>
            <a:r>
              <a:rPr lang="en-US" sz="5600"/>
              <a:t>Merci pour votre participation ! </a:t>
            </a:r>
          </a:p>
        </p:txBody>
      </p:sp>
      <p:sp>
        <p:nvSpPr>
          <p:cNvPr id="3" name="Espace réservé du texte 2">
            <a:extLst>
              <a:ext uri="{FF2B5EF4-FFF2-40B4-BE49-F238E27FC236}">
                <a16:creationId xmlns:a16="http://schemas.microsoft.com/office/drawing/2014/main" id="{3879D6D3-168E-EE3E-619B-50EEF8C32ACB}"/>
              </a:ext>
            </a:extLst>
          </p:cNvPr>
          <p:cNvSpPr>
            <a:spLocks noGrp="1"/>
          </p:cNvSpPr>
          <p:nvPr>
            <p:ph type="body" idx="1"/>
            <p:custDataLst>
              <p:tags r:id="rId10"/>
            </p:custDataLst>
          </p:nvPr>
        </p:nvSpPr>
        <p:spPr>
          <a:xfrm>
            <a:off x="1317386" y="4682062"/>
            <a:ext cx="5355264" cy="950253"/>
          </a:xfrm>
        </p:spPr>
        <p:txBody>
          <a:bodyPr vert="horz" lIns="91440" tIns="45720" rIns="91440" bIns="45720" rtlCol="0">
            <a:normAutofit/>
          </a:bodyPr>
          <a:lstStyle/>
          <a:p>
            <a:pPr>
              <a:spcBef>
                <a:spcPts val="0"/>
              </a:spcBef>
              <a:spcAft>
                <a:spcPts val="600"/>
              </a:spcAft>
            </a:pPr>
            <a:endParaRPr lang="en-US" spc="80" dirty="0"/>
          </a:p>
        </p:txBody>
      </p:sp>
      <p:sp>
        <p:nvSpPr>
          <p:cNvPr id="48" name="Rectangle 47">
            <a:extLst>
              <a:ext uri="{FF2B5EF4-FFF2-40B4-BE49-F238E27FC236}">
                <a16:creationId xmlns:a16="http://schemas.microsoft.com/office/drawing/2014/main" id="{486F1C7C-0D59-4A57-B9FF-60AF2D0EC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1"/>
            </p:custDataLst>
            <p:extLst>
              <p:ext uri="{386F3935-93C4-4BCD-93E2-E3B085C9AB24}">
                <p16:designElem xmlns:p16="http://schemas.microsoft.com/office/powerpoint/2015/main" val="1"/>
              </p:ext>
            </p:extLst>
          </p:nvPr>
        </p:nvSpPr>
        <p:spPr>
          <a:xfrm>
            <a:off x="3034898" y="446824"/>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cxnSp>
        <p:nvCxnSpPr>
          <p:cNvPr id="50" name="Straight Connector 49">
            <a:extLst>
              <a:ext uri="{FF2B5EF4-FFF2-40B4-BE49-F238E27FC236}">
                <a16:creationId xmlns:a16="http://schemas.microsoft.com/office/drawing/2014/main" id="{5735DC8C-B370-4340-B37D-4472C16391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12"/>
            </p:custDataLst>
            <p:extLst>
              <p:ext uri="{386F3935-93C4-4BCD-93E2-E3B085C9AB24}">
                <p16:designElem xmlns:p16="http://schemas.microsoft.com/office/powerpoint/2015/main" val="1"/>
              </p:ext>
            </p:extLst>
          </p:nvPr>
        </p:nvCxnSpPr>
        <p:spPr>
          <a:xfrm>
            <a:off x="3149198" y="446823"/>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404BB8C-445B-49D4-853C-25A93128629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13"/>
            </p:custDataLst>
            <p:extLst>
              <p:ext uri="{386F3935-93C4-4BCD-93E2-E3B085C9AB24}">
                <p16:designElem xmlns:p16="http://schemas.microsoft.com/office/powerpoint/2015/main" val="1"/>
              </p:ext>
            </p:extLst>
          </p:nvPr>
        </p:nvCxnSpPr>
        <p:spPr>
          <a:xfrm>
            <a:off x="4840838" y="446823"/>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45B8EE3-9336-45C5-ACE9-280CCFD2F8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14"/>
            </p:custDataLst>
            <p:extLst>
              <p:ext uri="{386F3935-93C4-4BCD-93E2-E3B085C9AB24}">
                <p16:designElem xmlns:p16="http://schemas.microsoft.com/office/powerpoint/2015/main" val="1"/>
              </p:ext>
            </p:extLst>
          </p:nvPr>
        </p:nvCxnSpPr>
        <p:spPr>
          <a:xfrm>
            <a:off x="3149198" y="1092118"/>
            <a:ext cx="1691640" cy="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51664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999FE9C-D8F9-4F9B-B95B-608C3EF6B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E7EB52EC-0FD3-1474-327B-F9D197ADBF47}"/>
              </a:ext>
            </a:extLst>
          </p:cNvPr>
          <p:cNvSpPr>
            <a:spLocks noGrp="1"/>
          </p:cNvSpPr>
          <p:nvPr>
            <p:ph type="title"/>
            <p:custDataLst>
              <p:tags r:id="rId2"/>
            </p:custDataLst>
          </p:nvPr>
        </p:nvSpPr>
        <p:spPr>
          <a:xfrm>
            <a:off x="6579450" y="727627"/>
            <a:ext cx="4957553" cy="1645920"/>
          </a:xfrm>
        </p:spPr>
        <p:txBody>
          <a:bodyPr vert="horz" lIns="91440" tIns="45720" rIns="91440" bIns="45720" rtlCol="0" anchor="ctr">
            <a:normAutofit/>
          </a:bodyPr>
          <a:lstStyle/>
          <a:p>
            <a:r>
              <a:rPr lang="en-US" b="1"/>
              <a:t>Objectifs de la rencontre</a:t>
            </a:r>
          </a:p>
        </p:txBody>
      </p:sp>
      <p:sp>
        <p:nvSpPr>
          <p:cNvPr id="12" name="Rectangle 11">
            <a:extLst>
              <a:ext uri="{FF2B5EF4-FFF2-40B4-BE49-F238E27FC236}">
                <a16:creationId xmlns:a16="http://schemas.microsoft.com/office/drawing/2014/main" id="{CD000060-D06D-4A48-BD8E-978966CC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14" name="Rectangle 13">
            <a:extLst>
              <a:ext uri="{FF2B5EF4-FFF2-40B4-BE49-F238E27FC236}">
                <a16:creationId xmlns:a16="http://schemas.microsoft.com/office/drawing/2014/main" id="{DE4E5113-B3D0-40F8-9F39-B2C2BF92A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txBody>
          <a:bodyPr/>
          <a:lstStyle/>
          <a:p>
            <a:endParaRPr lang="fr-CA"/>
          </a:p>
        </p:txBody>
      </p:sp>
      <p:pic>
        <p:nvPicPr>
          <p:cNvPr id="7" name="Graphic 6" descr="Classe">
            <a:extLst>
              <a:ext uri="{FF2B5EF4-FFF2-40B4-BE49-F238E27FC236}">
                <a16:creationId xmlns:a16="http://schemas.microsoft.com/office/drawing/2014/main" id="{2C27250F-C621-4D48-2189-F3068462FC99}"/>
              </a:ext>
            </a:extLst>
          </p:cNvPr>
          <p:cNvPicPr>
            <a:picLocks noChangeAspect="1"/>
          </p:cNvPicPr>
          <p:nvPr>
            <p:custDataLst>
              <p:tags r:id="rId5"/>
            </p:custDataLst>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04017" y="1228185"/>
            <a:ext cx="4414438" cy="4414438"/>
          </a:xfrm>
          <a:prstGeom prst="rect">
            <a:avLst/>
          </a:prstGeom>
        </p:spPr>
      </p:pic>
      <p:sp>
        <p:nvSpPr>
          <p:cNvPr id="3" name="ZoneTexte 2">
            <a:extLst>
              <a:ext uri="{FF2B5EF4-FFF2-40B4-BE49-F238E27FC236}">
                <a16:creationId xmlns:a16="http://schemas.microsoft.com/office/drawing/2014/main" id="{095E5072-DA5D-DED5-3438-727706DFBF37}"/>
              </a:ext>
            </a:extLst>
          </p:cNvPr>
          <p:cNvSpPr txBox="1"/>
          <p:nvPr>
            <p:custDataLst>
              <p:tags r:id="rId6"/>
            </p:custDataLst>
          </p:nvPr>
        </p:nvSpPr>
        <p:spPr>
          <a:xfrm>
            <a:off x="6579450" y="2538919"/>
            <a:ext cx="4957554" cy="3496120"/>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marL="285750" indent="-182880" defTabSz="914400">
              <a:spcAft>
                <a:spcPts val="600"/>
              </a:spcAft>
              <a:buClr>
                <a:schemeClr val="tx1">
                  <a:lumMod val="85000"/>
                  <a:lumOff val="15000"/>
                </a:schemeClr>
              </a:buClr>
              <a:buFont typeface="Garamond" pitchFamily="18" charset="0"/>
              <a:buChar char="◦"/>
            </a:pPr>
            <a:r>
              <a:rPr lang="en-US"/>
              <a:t>Connaitre les composantes d'une gestion classe  </a:t>
            </a:r>
          </a:p>
          <a:p>
            <a:pPr marL="285750" indent="-182880" defTabSz="914400">
              <a:spcAft>
                <a:spcPts val="600"/>
              </a:spcAft>
              <a:buClr>
                <a:schemeClr val="tx1">
                  <a:lumMod val="85000"/>
                  <a:lumOff val="15000"/>
                </a:schemeClr>
              </a:buClr>
              <a:buFont typeface="Garamond" pitchFamily="18" charset="0"/>
              <a:buChar char="◦"/>
            </a:pPr>
            <a:r>
              <a:rPr lang="en-US"/>
              <a:t>Prévenir l'indiscipline en classe par des moyens simples et efficaces  </a:t>
            </a:r>
          </a:p>
          <a:p>
            <a:pPr marL="285750" indent="-182880" defTabSz="914400">
              <a:spcAft>
                <a:spcPts val="600"/>
              </a:spcAft>
              <a:buClr>
                <a:schemeClr val="tx1">
                  <a:lumMod val="85000"/>
                  <a:lumOff val="15000"/>
                </a:schemeClr>
              </a:buClr>
              <a:buFont typeface="Garamond" pitchFamily="18" charset="0"/>
              <a:buChar char="◦"/>
            </a:pPr>
            <a:r>
              <a:rPr lang="en-US"/>
              <a:t>Distinguer les pratiques éducatives des pratiques punitives</a:t>
            </a:r>
          </a:p>
          <a:p>
            <a:pPr marL="285750" indent="-182880" defTabSz="914400">
              <a:spcAft>
                <a:spcPts val="600"/>
              </a:spcAft>
              <a:buClr>
                <a:schemeClr val="tx1">
                  <a:lumMod val="85000"/>
                  <a:lumOff val="15000"/>
                </a:schemeClr>
              </a:buClr>
              <a:buFont typeface="Garamond" pitchFamily="18" charset="0"/>
              <a:buChar char="◦"/>
            </a:pPr>
            <a:r>
              <a:rPr lang="en-US"/>
              <a:t>Réfléchir sur ses pratiques actuelles d'intervenertion</a:t>
            </a:r>
          </a:p>
          <a:p>
            <a:pPr marL="285750" indent="-182880" defTabSz="914400">
              <a:spcAft>
                <a:spcPts val="600"/>
              </a:spcAft>
              <a:buClr>
                <a:schemeClr val="tx1">
                  <a:lumMod val="85000"/>
                  <a:lumOff val="15000"/>
                </a:schemeClr>
              </a:buClr>
              <a:buFont typeface="Garamond" pitchFamily="18" charset="0"/>
              <a:buChar char="◦"/>
            </a:pPr>
            <a:endParaRPr lang="en-US"/>
          </a:p>
          <a:p>
            <a:pPr marL="285750" indent="-182880" defTabSz="914400">
              <a:spcAft>
                <a:spcPts val="600"/>
              </a:spcAft>
              <a:buClr>
                <a:schemeClr val="tx1">
                  <a:lumMod val="85000"/>
                  <a:lumOff val="15000"/>
                </a:schemeClr>
              </a:buClr>
              <a:buFont typeface="Garamond" pitchFamily="18" charset="0"/>
              <a:buChar char="◦"/>
            </a:pPr>
            <a:endParaRPr lang="en-US"/>
          </a:p>
        </p:txBody>
      </p:sp>
    </p:spTree>
    <p:extLst>
      <p:ext uri="{BB962C8B-B14F-4D97-AF65-F5344CB8AC3E}">
        <p14:creationId xmlns:p14="http://schemas.microsoft.com/office/powerpoint/2010/main" val="42382123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9">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txBody>
          <a:bodyPr/>
          <a:lstStyle/>
          <a:p>
            <a:endParaRPr lang="fr-CA"/>
          </a:p>
        </p:txBody>
      </p:sp>
      <p:sp>
        <p:nvSpPr>
          <p:cNvPr id="2" name="Titre 1">
            <a:extLst>
              <a:ext uri="{FF2B5EF4-FFF2-40B4-BE49-F238E27FC236}">
                <a16:creationId xmlns:a16="http://schemas.microsoft.com/office/drawing/2014/main" id="{9E9DD611-09A3-4CEB-34F0-C850CEB8B20C}"/>
              </a:ext>
            </a:extLst>
          </p:cNvPr>
          <p:cNvSpPr>
            <a:spLocks noGrp="1"/>
          </p:cNvSpPr>
          <p:nvPr>
            <p:ph type="title"/>
            <p:custDataLst>
              <p:tags r:id="rId5"/>
            </p:custDataLst>
          </p:nvPr>
        </p:nvSpPr>
        <p:spPr>
          <a:xfrm>
            <a:off x="7532835" y="1420706"/>
            <a:ext cx="3466540" cy="4016587"/>
          </a:xfrm>
        </p:spPr>
        <p:txBody>
          <a:bodyPr>
            <a:normAutofit/>
          </a:bodyPr>
          <a:lstStyle/>
          <a:p>
            <a:r>
              <a:rPr lang="fr-FR" sz="3600" b="1" dirty="0"/>
              <a:t>La gestion de </a:t>
            </a:r>
            <a:r>
              <a:rPr lang="fr-FR" sz="3600" b="1"/>
              <a:t>classe:  pourquoi </a:t>
            </a:r>
          </a:p>
        </p:txBody>
      </p:sp>
      <p:sp>
        <p:nvSpPr>
          <p:cNvPr id="13" name="Espace réservé du contenu 2">
            <a:extLst>
              <a:ext uri="{FF2B5EF4-FFF2-40B4-BE49-F238E27FC236}">
                <a16:creationId xmlns:a16="http://schemas.microsoft.com/office/drawing/2014/main" id="{37F7F157-0C34-D66D-70A6-A6DB0B8F3816}"/>
              </a:ext>
            </a:extLst>
          </p:cNvPr>
          <p:cNvSpPr>
            <a:spLocks noGrp="1"/>
          </p:cNvSpPr>
          <p:nvPr>
            <p:ph idx="1"/>
            <p:custDataLst>
              <p:tags r:id="rId6"/>
            </p:custDataLst>
          </p:nvPr>
        </p:nvSpPr>
        <p:spPr>
          <a:xfrm>
            <a:off x="920974" y="1420706"/>
            <a:ext cx="6034303" cy="4016587"/>
          </a:xfrm>
        </p:spPr>
        <p:txBody>
          <a:bodyPr vert="horz" lIns="91440" tIns="45720" rIns="91440" bIns="45720" rtlCol="0" anchor="ctr">
            <a:normAutofit/>
          </a:bodyPr>
          <a:lstStyle/>
          <a:p>
            <a:pPr marL="0" indent="0">
              <a:buNone/>
            </a:pPr>
            <a:r>
              <a:rPr lang="fr-FR" sz="2000" b="1" dirty="0">
                <a:solidFill>
                  <a:schemeClr val="tx1">
                    <a:lumMod val="75000"/>
                    <a:lumOff val="25000"/>
                  </a:schemeClr>
                </a:solidFill>
              </a:rPr>
              <a:t>Réflexion </a:t>
            </a:r>
          </a:p>
          <a:p>
            <a:pPr>
              <a:buFont typeface="Wingdings" pitchFamily="18" charset="0"/>
              <a:buChar char="Ø"/>
            </a:pPr>
            <a:r>
              <a:rPr lang="fr-FR" sz="2000" dirty="0">
                <a:solidFill>
                  <a:schemeClr val="tx1">
                    <a:lumMod val="75000"/>
                    <a:lumOff val="25000"/>
                  </a:schemeClr>
                </a:solidFill>
              </a:rPr>
              <a:t>Qu'est-ce qui pourrait être un défi pour toi dans ta gestion de classe ?</a:t>
            </a:r>
          </a:p>
          <a:p>
            <a:pPr>
              <a:buFont typeface="Wingdings" pitchFamily="18" charset="0"/>
              <a:buChar char="Ø"/>
            </a:pPr>
            <a:r>
              <a:rPr lang="fr-FR" sz="2000" dirty="0">
                <a:solidFill>
                  <a:schemeClr val="tx1">
                    <a:lumMod val="75000"/>
                    <a:lumOff val="25000"/>
                  </a:schemeClr>
                </a:solidFill>
              </a:rPr>
              <a:t>Comment peux-tu bien te préparer pour faciliter ta gestion de classe ? </a:t>
            </a:r>
          </a:p>
          <a:p>
            <a:pPr>
              <a:buFont typeface="Wingdings" pitchFamily="18" charset="0"/>
              <a:buChar char="Ø"/>
            </a:pPr>
            <a:r>
              <a:rPr lang="fr-FR" sz="2000" dirty="0">
                <a:solidFill>
                  <a:schemeClr val="tx1">
                    <a:lumMod val="75000"/>
                    <a:lumOff val="25000"/>
                  </a:schemeClr>
                </a:solidFill>
              </a:rPr>
              <a:t>Quels sont tes rôles et responsabilités comme enseignants ?</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7"/>
            </p:custDataLst>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75176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8">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a:p>
        </p:txBody>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txBody>
          <a:bodyPr/>
          <a:lstStyle/>
          <a:p>
            <a:endParaRPr lang="fr-CA"/>
          </a:p>
        </p:txBody>
      </p:sp>
      <p:sp>
        <p:nvSpPr>
          <p:cNvPr id="2" name="Titre 1">
            <a:extLst>
              <a:ext uri="{FF2B5EF4-FFF2-40B4-BE49-F238E27FC236}">
                <a16:creationId xmlns:a16="http://schemas.microsoft.com/office/drawing/2014/main" id="{2351E10E-C189-7F66-381C-6EF3A88F6FFE}"/>
              </a:ext>
            </a:extLst>
          </p:cNvPr>
          <p:cNvSpPr>
            <a:spLocks noGrp="1"/>
          </p:cNvSpPr>
          <p:nvPr>
            <p:ph type="title"/>
            <p:custDataLst>
              <p:tags r:id="rId5"/>
            </p:custDataLst>
          </p:nvPr>
        </p:nvSpPr>
        <p:spPr>
          <a:xfrm>
            <a:off x="3546960" y="881210"/>
            <a:ext cx="7715581" cy="1517035"/>
          </a:xfrm>
        </p:spPr>
        <p:txBody>
          <a:bodyPr>
            <a:normAutofit fontScale="90000"/>
          </a:bodyPr>
          <a:lstStyle/>
          <a:p>
            <a:r>
              <a:rPr lang="fr-FR">
                <a:solidFill>
                  <a:schemeClr val="tx1">
                    <a:lumMod val="75000"/>
                    <a:lumOff val="25000"/>
                  </a:schemeClr>
                </a:solidFill>
              </a:rPr>
              <a:t>Facteurs scolaires de protection </a:t>
            </a:r>
            <a:br>
              <a:rPr lang="fr-FR">
                <a:solidFill>
                  <a:schemeClr val="tx1">
                    <a:lumMod val="75000"/>
                    <a:lumOff val="25000"/>
                  </a:schemeClr>
                </a:solidFill>
              </a:rPr>
            </a:br>
            <a:endParaRPr lang="fr-FR">
              <a:solidFill>
                <a:schemeClr val="tx1">
                  <a:lumMod val="75000"/>
                  <a:lumOff val="25000"/>
                </a:schemeClr>
              </a:solidFill>
            </a:endParaRPr>
          </a:p>
        </p:txBody>
      </p:sp>
      <p:sp>
        <p:nvSpPr>
          <p:cNvPr id="3" name="Espace réservé du contenu 2">
            <a:extLst>
              <a:ext uri="{FF2B5EF4-FFF2-40B4-BE49-F238E27FC236}">
                <a16:creationId xmlns:a16="http://schemas.microsoft.com/office/drawing/2014/main" id="{5D71AD12-94D1-D129-C752-D6A5A8028A68}"/>
              </a:ext>
            </a:extLst>
          </p:cNvPr>
          <p:cNvSpPr>
            <a:spLocks noGrp="1"/>
          </p:cNvSpPr>
          <p:nvPr>
            <p:ph idx="1"/>
            <p:custDataLst>
              <p:tags r:id="rId6"/>
            </p:custDataLst>
          </p:nvPr>
        </p:nvSpPr>
        <p:spPr>
          <a:xfrm>
            <a:off x="3454597" y="2407837"/>
            <a:ext cx="7337466" cy="3362686"/>
          </a:xfrm>
        </p:spPr>
        <p:txBody>
          <a:bodyPr vert="horz" lIns="91440" tIns="45720" rIns="91440" bIns="45720" rtlCol="0" anchor="t">
            <a:normAutofit/>
          </a:bodyPr>
          <a:lstStyle/>
          <a:p>
            <a:r>
              <a:rPr lang="fr-FR" sz="2400" dirty="0">
                <a:solidFill>
                  <a:schemeClr val="tx1">
                    <a:lumMod val="75000"/>
                    <a:lumOff val="25000"/>
                  </a:schemeClr>
                </a:solidFill>
              </a:rPr>
              <a:t>Relation positive</a:t>
            </a:r>
          </a:p>
          <a:p>
            <a:pPr>
              <a:buClr>
                <a:srgbClr val="262626"/>
              </a:buClr>
            </a:pPr>
            <a:r>
              <a:rPr lang="fr-FR" sz="2400" dirty="0">
                <a:solidFill>
                  <a:schemeClr val="tx1">
                    <a:lumMod val="75000"/>
                    <a:lumOff val="25000"/>
                  </a:schemeClr>
                </a:solidFill>
              </a:rPr>
              <a:t>Attentes élevées et claires</a:t>
            </a:r>
          </a:p>
          <a:p>
            <a:pPr>
              <a:buClr>
                <a:srgbClr val="262626"/>
              </a:buClr>
            </a:pPr>
            <a:r>
              <a:rPr lang="fr-FR" sz="2400" dirty="0">
                <a:solidFill>
                  <a:schemeClr val="tx1">
                    <a:lumMod val="75000"/>
                    <a:lumOff val="25000"/>
                  </a:schemeClr>
                </a:solidFill>
              </a:rPr>
              <a:t>Sentiment d'appartenance </a:t>
            </a:r>
          </a:p>
          <a:p>
            <a:pPr>
              <a:buClr>
                <a:srgbClr val="262626"/>
              </a:buClr>
            </a:pPr>
            <a:r>
              <a:rPr lang="fr-FR" sz="2400" dirty="0">
                <a:solidFill>
                  <a:schemeClr val="tx1">
                    <a:lumMod val="75000"/>
                    <a:lumOff val="25000"/>
                  </a:schemeClr>
                </a:solidFill>
              </a:rPr>
              <a:t>Valorisation des réussites</a:t>
            </a:r>
          </a:p>
          <a:p>
            <a:pPr>
              <a:buClr>
                <a:srgbClr val="262626"/>
              </a:buClr>
            </a:pPr>
            <a:r>
              <a:rPr lang="fr-FR" sz="2400" dirty="0">
                <a:solidFill>
                  <a:schemeClr val="tx1">
                    <a:lumMod val="75000"/>
                    <a:lumOff val="25000"/>
                  </a:schemeClr>
                </a:solidFill>
              </a:rPr>
              <a:t>Entraide</a:t>
            </a:r>
          </a:p>
          <a:p>
            <a:pPr marL="0" indent="0">
              <a:buClr>
                <a:srgbClr val="262626"/>
              </a:buClr>
              <a:buNone/>
            </a:pPr>
            <a:endParaRPr lang="fr-FR" sz="2400" dirty="0">
              <a:solidFill>
                <a:schemeClr val="tx1">
                  <a:lumMod val="75000"/>
                  <a:lumOff val="25000"/>
                </a:schemeClr>
              </a:solidFill>
            </a:endParaRPr>
          </a:p>
        </p:txBody>
      </p:sp>
    </p:spTree>
    <p:extLst>
      <p:ext uri="{BB962C8B-B14F-4D97-AF65-F5344CB8AC3E}">
        <p14:creationId xmlns:p14="http://schemas.microsoft.com/office/powerpoint/2010/main" val="20099675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C77562-650B-56D2-262F-4677E08B2B9B}"/>
              </a:ext>
            </a:extLst>
          </p:cNvPr>
          <p:cNvSpPr>
            <a:spLocks noGrp="1"/>
          </p:cNvSpPr>
          <p:nvPr>
            <p:ph type="title"/>
            <p:custDataLst>
              <p:tags r:id="rId1"/>
            </p:custDataLst>
          </p:nvPr>
        </p:nvSpPr>
        <p:spPr>
          <a:xfrm>
            <a:off x="6579450" y="727627"/>
            <a:ext cx="4957553" cy="1645920"/>
          </a:xfrm>
        </p:spPr>
        <p:txBody>
          <a:bodyPr>
            <a:normAutofit/>
          </a:bodyPr>
          <a:lstStyle/>
          <a:p>
            <a:r>
              <a:rPr lang="fr-FR"/>
              <a:t>Définition</a:t>
            </a:r>
          </a:p>
        </p:txBody>
      </p:sp>
      <p:sp>
        <p:nvSpPr>
          <p:cNvPr id="3" name="Espace réservé du contenu 2">
            <a:extLst>
              <a:ext uri="{FF2B5EF4-FFF2-40B4-BE49-F238E27FC236}">
                <a16:creationId xmlns:a16="http://schemas.microsoft.com/office/drawing/2014/main" id="{BF934C19-F530-348C-041A-BE6CF95B6D7C}"/>
              </a:ext>
            </a:extLst>
          </p:cNvPr>
          <p:cNvSpPr>
            <a:spLocks noGrp="1"/>
          </p:cNvSpPr>
          <p:nvPr>
            <p:ph idx="1"/>
            <p:custDataLst>
              <p:tags r:id="rId2"/>
            </p:custDataLst>
          </p:nvPr>
        </p:nvSpPr>
        <p:spPr>
          <a:xfrm>
            <a:off x="6269888" y="2586543"/>
            <a:ext cx="5267116" cy="3400872"/>
          </a:xfrm>
        </p:spPr>
        <p:txBody>
          <a:bodyPr vert="horz" lIns="91440" tIns="45720" rIns="91440" bIns="45720" rtlCol="0" anchor="t">
            <a:normAutofit/>
          </a:bodyPr>
          <a:lstStyle/>
          <a:p>
            <a:r>
              <a:rPr lang="fr-FR" dirty="0"/>
              <a:t>… l'ensemble des actions qu'un enseignant conçoit, organise et réalise pour et avec ses élèves afin de les engager, de les soutenir, de les guider et de les faire progresser dans leur apprentissage et leur développement. </a:t>
            </a:r>
          </a:p>
          <a:p>
            <a:pPr marL="0" indent="0">
              <a:buClr>
                <a:srgbClr val="262626"/>
              </a:buClr>
              <a:buNone/>
            </a:pPr>
            <a:r>
              <a:rPr lang="fr-FR" sz="800" dirty="0"/>
              <a:t>(</a:t>
            </a:r>
            <a:r>
              <a:rPr lang="fr-FR" sz="1000" dirty="0"/>
              <a:t>Conseil supérieur de l'éducation, p.7)</a:t>
            </a:r>
          </a:p>
        </p:txBody>
      </p:sp>
      <p:sp>
        <p:nvSpPr>
          <p:cNvPr id="14" name="Rectangle 13">
            <a:extLst>
              <a:ext uri="{FF2B5EF4-FFF2-40B4-BE49-F238E27FC236}">
                <a16:creationId xmlns:a16="http://schemas.microsoft.com/office/drawing/2014/main" id="{CD000060-D06D-4A48-BD8E-978966CC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fr-CA"/>
          </a:p>
        </p:txBody>
      </p:sp>
      <p:sp>
        <p:nvSpPr>
          <p:cNvPr id="15" name="Rectangle 14">
            <a:extLst>
              <a:ext uri="{FF2B5EF4-FFF2-40B4-BE49-F238E27FC236}">
                <a16:creationId xmlns:a16="http://schemas.microsoft.com/office/drawing/2014/main" id="{DE4E5113-B3D0-40F8-9F39-B2C2BF92A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txBody>
          <a:bodyPr/>
          <a:lstStyle/>
          <a:p>
            <a:endParaRPr lang="fr-CA"/>
          </a:p>
        </p:txBody>
      </p:sp>
      <p:pic>
        <p:nvPicPr>
          <p:cNvPr id="16" name="Graphic 6" descr="Tableau noir">
            <a:extLst>
              <a:ext uri="{FF2B5EF4-FFF2-40B4-BE49-F238E27FC236}">
                <a16:creationId xmlns:a16="http://schemas.microsoft.com/office/drawing/2014/main" id="{5E4E882D-B2B8-4349-4DFD-860F35172F2F}"/>
              </a:ext>
            </a:extLst>
          </p:cNvPr>
          <p:cNvPicPr>
            <a:picLocks noChangeAspect="1"/>
          </p:cNvPicPr>
          <p:nvPr>
            <p:custDataLst>
              <p:tags r:id="rId5"/>
            </p:custDataLst>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04017" y="1228185"/>
            <a:ext cx="4414438" cy="4414438"/>
          </a:xfrm>
          <a:prstGeom prst="rect">
            <a:avLst/>
          </a:prstGeom>
        </p:spPr>
      </p:pic>
    </p:spTree>
    <p:extLst>
      <p:ext uri="{BB962C8B-B14F-4D97-AF65-F5344CB8AC3E}">
        <p14:creationId xmlns:p14="http://schemas.microsoft.com/office/powerpoint/2010/main" val="864706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69235B-22DB-4231-8291-D64DA2CDE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AAE40DA-1F5A-4A1A-89CA-2BC620DCD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rtlCol="0" anchor="ctr"/>
          <a:lstStyle/>
          <a:p>
            <a:pPr algn="ctr"/>
            <a:endParaRPr lang="en-US"/>
          </a:p>
        </p:txBody>
      </p:sp>
      <p:pic>
        <p:nvPicPr>
          <p:cNvPr id="2" name="Image 1" descr="Une image contenant texte, capture d’écran, Police, doigt&#10;&#10;Description générée automatiquement">
            <a:extLst>
              <a:ext uri="{FF2B5EF4-FFF2-40B4-BE49-F238E27FC236}">
                <a16:creationId xmlns:a16="http://schemas.microsoft.com/office/drawing/2014/main" id="{AC2694E2-9F37-0855-C287-BFFB7CABDCC7}"/>
              </a:ext>
            </a:extLst>
          </p:cNvPr>
          <p:cNvPicPr>
            <a:picLocks noChangeAspect="1"/>
          </p:cNvPicPr>
          <p:nvPr>
            <p:custDataLst>
              <p:tags r:id="rId3"/>
            </p:custDataLst>
          </p:nvPr>
        </p:nvPicPr>
        <p:blipFill>
          <a:blip r:embed="rId5"/>
          <a:stretch>
            <a:fillRect/>
          </a:stretch>
        </p:blipFill>
        <p:spPr>
          <a:xfrm>
            <a:off x="2583025" y="794269"/>
            <a:ext cx="7025950" cy="5269462"/>
          </a:xfrm>
          <a:prstGeom prst="rect">
            <a:avLst/>
          </a:prstGeom>
        </p:spPr>
      </p:pic>
    </p:spTree>
    <p:extLst>
      <p:ext uri="{BB962C8B-B14F-4D97-AF65-F5344CB8AC3E}">
        <p14:creationId xmlns:p14="http://schemas.microsoft.com/office/powerpoint/2010/main" val="35292392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14EFBB74-554D-98AD-8DB9-FD4A357C5C00}"/>
              </a:ext>
            </a:extLst>
          </p:cNvPr>
          <p:cNvSpPr>
            <a:spLocks noGrp="1"/>
          </p:cNvSpPr>
          <p:nvPr>
            <p:ph type="title"/>
            <p:custDataLst>
              <p:tags r:id="rId3"/>
            </p:custDataLst>
          </p:nvPr>
        </p:nvSpPr>
        <p:spPr>
          <a:xfrm>
            <a:off x="573409" y="559477"/>
            <a:ext cx="3765200" cy="5709931"/>
          </a:xfrm>
        </p:spPr>
        <p:txBody>
          <a:bodyPr>
            <a:normAutofit/>
          </a:bodyPr>
          <a:lstStyle/>
          <a:p>
            <a:pPr algn="ctr"/>
            <a:r>
              <a:rPr lang="fr-FR" sz="4400"/>
              <a:t>Gérer les ressources</a:t>
            </a:r>
          </a:p>
        </p:txBody>
      </p:sp>
      <p:sp>
        <p:nvSpPr>
          <p:cNvPr id="3" name="Espace réservé du contenu 2">
            <a:extLst>
              <a:ext uri="{FF2B5EF4-FFF2-40B4-BE49-F238E27FC236}">
                <a16:creationId xmlns:a16="http://schemas.microsoft.com/office/drawing/2014/main" id="{EA799AE2-3265-1B5B-EE9B-ABBBDDD1BC71}"/>
              </a:ext>
            </a:extLst>
          </p:cNvPr>
          <p:cNvSpPr>
            <a:spLocks noGrp="1"/>
          </p:cNvSpPr>
          <p:nvPr>
            <p:ph idx="1"/>
            <p:custDataLst>
              <p:tags r:id="rId4"/>
            </p:custDataLst>
          </p:nvPr>
        </p:nvSpPr>
        <p:spPr>
          <a:xfrm>
            <a:off x="5478124" y="559477"/>
            <a:ext cx="5647076" cy="5475563"/>
          </a:xfrm>
        </p:spPr>
        <p:txBody>
          <a:bodyPr vert="horz" lIns="91440" tIns="45720" rIns="91440" bIns="45720" rtlCol="0" anchor="ctr">
            <a:normAutofit/>
          </a:bodyPr>
          <a:lstStyle/>
          <a:p>
            <a:r>
              <a:rPr lang="fr-FR" sz="2400" dirty="0"/>
              <a:t>Gestion du temps</a:t>
            </a:r>
          </a:p>
          <a:p>
            <a:pPr>
              <a:buClr>
                <a:srgbClr val="262626"/>
              </a:buClr>
            </a:pPr>
            <a:r>
              <a:rPr lang="fr-FR" sz="2400" dirty="0"/>
              <a:t>Gestion de l'espace</a:t>
            </a:r>
          </a:p>
          <a:p>
            <a:pPr>
              <a:buClr>
                <a:srgbClr val="262626"/>
              </a:buClr>
            </a:pPr>
            <a:r>
              <a:rPr lang="fr-FR" sz="2400" dirty="0"/>
              <a:t>Ressources matérielles</a:t>
            </a:r>
          </a:p>
          <a:p>
            <a:pPr>
              <a:buClr>
                <a:srgbClr val="262626"/>
              </a:buClr>
            </a:pPr>
            <a:r>
              <a:rPr lang="fr-FR" sz="2400" dirty="0"/>
              <a:t>Ressources humaines</a:t>
            </a:r>
          </a:p>
          <a:p>
            <a:pPr>
              <a:buClr>
                <a:srgbClr val="262626"/>
              </a:buClr>
            </a:pPr>
            <a:r>
              <a:rPr lang="fr-FR" sz="2400" dirty="0"/>
              <a:t>Ressources technologiques</a:t>
            </a:r>
          </a:p>
        </p:txBody>
      </p:sp>
    </p:spTree>
    <p:extLst>
      <p:ext uri="{BB962C8B-B14F-4D97-AF65-F5344CB8AC3E}">
        <p14:creationId xmlns:p14="http://schemas.microsoft.com/office/powerpoint/2010/main" val="4451655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52C9F0CC-9F30-4B99-AC35-5A6C416A05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fr-CA"/>
          </a:p>
        </p:txBody>
      </p:sp>
      <p:sp useBgFill="1">
        <p:nvSpPr>
          <p:cNvPr id="28" name="Rectangle 27">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3C722242-8B88-D960-E5C7-B9CF2E73E970}"/>
              </a:ext>
            </a:extLst>
          </p:cNvPr>
          <p:cNvSpPr>
            <a:spLocks noGrp="1"/>
          </p:cNvSpPr>
          <p:nvPr>
            <p:ph type="title"/>
            <p:custDataLst>
              <p:tags r:id="rId4"/>
            </p:custDataLst>
          </p:nvPr>
        </p:nvSpPr>
        <p:spPr>
          <a:xfrm>
            <a:off x="573409" y="559477"/>
            <a:ext cx="3765200" cy="5709931"/>
          </a:xfrm>
        </p:spPr>
        <p:txBody>
          <a:bodyPr vert="horz" lIns="91440" tIns="45720" rIns="91440" bIns="45720" rtlCol="0" anchor="ctr">
            <a:normAutofit/>
          </a:bodyPr>
          <a:lstStyle/>
          <a:p>
            <a:pPr algn="ctr"/>
            <a:r>
              <a:rPr lang="en-US"/>
              <a:t>Pratiques gagnantes</a:t>
            </a:r>
          </a:p>
        </p:txBody>
      </p:sp>
      <p:graphicFrame>
        <p:nvGraphicFramePr>
          <p:cNvPr id="6" name="ZoneTexte 3">
            <a:extLst>
              <a:ext uri="{FF2B5EF4-FFF2-40B4-BE49-F238E27FC236}">
                <a16:creationId xmlns:a16="http://schemas.microsoft.com/office/drawing/2014/main" id="{F409854B-1FC5-E599-B164-1024425303CE}"/>
              </a:ext>
            </a:extLst>
          </p:cNvPr>
          <p:cNvGraphicFramePr/>
          <p:nvPr>
            <p:custDataLst>
              <p:tags r:id="rId5"/>
            </p:custDataLst>
            <p:extLst>
              <p:ext uri="{D42A27DB-BD31-4B8C-83A1-F6EECF244321}">
                <p14:modId xmlns:p14="http://schemas.microsoft.com/office/powerpoint/2010/main" val="2246766187"/>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05987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ED18C4-67E3-43CE-9EC7-3809C35EE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FBE714BB-FFC1-4759-9828-5B89BFD78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4696" y="237744"/>
            <a:ext cx="11722608" cy="6382512"/>
          </a:xfrm>
          <a:prstGeom prst="rect">
            <a:avLst/>
          </a:prstGeom>
          <a:ln w="6350" cap="flat" cmpd="sng" algn="ctr">
            <a:noFill/>
            <a:prstDash val="solid"/>
          </a:ln>
          <a:effectLst>
            <a:softEdge rad="0"/>
          </a:effectLst>
        </p:spPr>
        <p:txBody>
          <a:bodyPr/>
          <a:lstStyle/>
          <a:p>
            <a:endParaRPr lang="fr-CA"/>
          </a:p>
        </p:txBody>
      </p:sp>
      <p:sp>
        <p:nvSpPr>
          <p:cNvPr id="12" name="Rectangle 11">
            <a:extLst>
              <a:ext uri="{FF2B5EF4-FFF2-40B4-BE49-F238E27FC236}">
                <a16:creationId xmlns:a16="http://schemas.microsoft.com/office/drawing/2014/main" id="{8E0541FA-C333-41B0-AC8A-A3423BC4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234696" y="237744"/>
            <a:ext cx="4419599" cy="6382512"/>
          </a:xfrm>
          <a:prstGeom prst="rect">
            <a:avLst/>
          </a:prstGeom>
          <a:solidFill>
            <a:schemeClr val="accent1"/>
          </a:solidFill>
          <a:ln w="6350" cap="flat" cmpd="sng" algn="ctr">
            <a:noFill/>
            <a:prstDash val="solid"/>
          </a:ln>
          <a:effectLst>
            <a:softEdge rad="0"/>
          </a:effectLst>
        </p:spPr>
        <p:txBody>
          <a:bodyPr/>
          <a:lstStyle/>
          <a:p>
            <a:endParaRPr lang="fr-CA"/>
          </a:p>
        </p:txBody>
      </p:sp>
      <p:sp>
        <p:nvSpPr>
          <p:cNvPr id="2" name="Titre 1">
            <a:extLst>
              <a:ext uri="{FF2B5EF4-FFF2-40B4-BE49-F238E27FC236}">
                <a16:creationId xmlns:a16="http://schemas.microsoft.com/office/drawing/2014/main" id="{377F176D-9453-BB5E-0A03-E0054EDB7E91}"/>
              </a:ext>
            </a:extLst>
          </p:cNvPr>
          <p:cNvSpPr>
            <a:spLocks noGrp="1"/>
          </p:cNvSpPr>
          <p:nvPr>
            <p:ph type="title"/>
            <p:custDataLst>
              <p:tags r:id="rId4"/>
            </p:custDataLst>
          </p:nvPr>
        </p:nvSpPr>
        <p:spPr>
          <a:xfrm>
            <a:off x="556428" y="1112108"/>
            <a:ext cx="3754169" cy="4638936"/>
          </a:xfrm>
        </p:spPr>
        <p:txBody>
          <a:bodyPr anchor="t">
            <a:normAutofit/>
          </a:bodyPr>
          <a:lstStyle/>
          <a:p>
            <a:pPr algn="ctr"/>
            <a:r>
              <a:rPr lang="fr-FR" sz="4000">
                <a:solidFill>
                  <a:srgbClr val="FFFFFF"/>
                </a:solidFill>
              </a:rPr>
              <a:t>Établir des attentes claires</a:t>
            </a:r>
          </a:p>
        </p:txBody>
      </p:sp>
      <p:sp>
        <p:nvSpPr>
          <p:cNvPr id="3" name="Espace réservé du contenu 2">
            <a:extLst>
              <a:ext uri="{FF2B5EF4-FFF2-40B4-BE49-F238E27FC236}">
                <a16:creationId xmlns:a16="http://schemas.microsoft.com/office/drawing/2014/main" id="{B2F2A6BB-79B2-B2F0-17C4-9C5D9AC18FAD}"/>
              </a:ext>
            </a:extLst>
          </p:cNvPr>
          <p:cNvSpPr>
            <a:spLocks noGrp="1"/>
          </p:cNvSpPr>
          <p:nvPr>
            <p:ph idx="1"/>
            <p:custDataLst>
              <p:tags r:id="rId5"/>
            </p:custDataLst>
          </p:nvPr>
        </p:nvSpPr>
        <p:spPr>
          <a:xfrm>
            <a:off x="5375415" y="1112108"/>
            <a:ext cx="5939709" cy="4638936"/>
          </a:xfrm>
        </p:spPr>
        <p:txBody>
          <a:bodyPr vert="horz" lIns="91440" tIns="45720" rIns="91440" bIns="45720" rtlCol="0" anchor="t">
            <a:normAutofit/>
          </a:bodyPr>
          <a:lstStyle/>
          <a:p>
            <a:pPr>
              <a:buFont typeface="Wingdings" pitchFamily="18" charset="0"/>
              <a:buChar char="Ø"/>
            </a:pPr>
            <a:r>
              <a:rPr lang="fr-FR" sz="2400" dirty="0"/>
              <a:t>Règles de la classe</a:t>
            </a:r>
          </a:p>
          <a:p>
            <a:pPr>
              <a:buClr>
                <a:srgbClr val="262626"/>
              </a:buClr>
              <a:buFont typeface="Wingdings" pitchFamily="18" charset="0"/>
              <a:buChar char="Ø"/>
            </a:pPr>
            <a:r>
              <a:rPr lang="fr-FR" sz="2400" dirty="0"/>
              <a:t>Attentes et consignes</a:t>
            </a:r>
          </a:p>
          <a:p>
            <a:pPr>
              <a:buClr>
                <a:srgbClr val="262626"/>
              </a:buClr>
              <a:buFont typeface="Wingdings" pitchFamily="18" charset="0"/>
              <a:buChar char="Ø"/>
            </a:pPr>
            <a:r>
              <a:rPr lang="fr-FR" sz="2400" dirty="0"/>
              <a:t>Routines, procédures</a:t>
            </a:r>
          </a:p>
          <a:p>
            <a:pPr>
              <a:buClr>
                <a:srgbClr val="262626"/>
              </a:buClr>
              <a:buFont typeface="Wingdings" pitchFamily="18" charset="0"/>
              <a:buChar char="Ø"/>
            </a:pPr>
            <a:r>
              <a:rPr lang="fr-FR" sz="2400" dirty="0"/>
              <a:t>Enseignement des comportements attendus</a:t>
            </a:r>
          </a:p>
        </p:txBody>
      </p:sp>
    </p:spTree>
    <p:extLst>
      <p:ext uri="{BB962C8B-B14F-4D97-AF65-F5344CB8AC3E}">
        <p14:creationId xmlns:p14="http://schemas.microsoft.com/office/powerpoint/2010/main" val="19535196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5"/>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6"/>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5"/>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5"/>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5"/>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1"/>
</p:tagLst>
</file>

<file path=ppt/tags/tag59.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60.xml><?xml version="1.0" encoding="utf-8"?>
<p:tagLst xmlns:a="http://schemas.openxmlformats.org/drawingml/2006/main" xmlns:r="http://schemas.openxmlformats.org/officeDocument/2006/relationships" xmlns:p="http://schemas.openxmlformats.org/presentationml/2006/main">
  <p:tag name="NUM" val="3"/>
</p:tagLst>
</file>

<file path=ppt/tags/tag61.xml><?xml version="1.0" encoding="utf-8"?>
<p:tagLst xmlns:a="http://schemas.openxmlformats.org/drawingml/2006/main" xmlns:r="http://schemas.openxmlformats.org/officeDocument/2006/relationships" xmlns:p="http://schemas.openxmlformats.org/presentationml/2006/main">
  <p:tag name="NUM" val="4"/>
</p:tagLst>
</file>

<file path=ppt/tags/tag62.xml><?xml version="1.0" encoding="utf-8"?>
<p:tagLst xmlns:a="http://schemas.openxmlformats.org/drawingml/2006/main" xmlns:r="http://schemas.openxmlformats.org/officeDocument/2006/relationships" xmlns:p="http://schemas.openxmlformats.org/presentationml/2006/main">
  <p:tag name="NUM" val="5"/>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4"/>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6"/>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71.xml><?xml version="1.0" encoding="utf-8"?>
<p:tagLst xmlns:a="http://schemas.openxmlformats.org/drawingml/2006/main" xmlns:r="http://schemas.openxmlformats.org/officeDocument/2006/relationships" xmlns:p="http://schemas.openxmlformats.org/presentationml/2006/main">
  <p:tag name="NUM" val="5"/>
</p:tagLst>
</file>

<file path=ppt/tags/tag72.xml><?xml version="1.0" encoding="utf-8"?>
<p:tagLst xmlns:a="http://schemas.openxmlformats.org/drawingml/2006/main" xmlns:r="http://schemas.openxmlformats.org/officeDocument/2006/relationships" xmlns:p="http://schemas.openxmlformats.org/presentationml/2006/main">
  <p:tag name="NUM" val="6"/>
</p:tagLst>
</file>

<file path=ppt/tags/tag73.xml><?xml version="1.0" encoding="utf-8"?>
<p:tagLst xmlns:a="http://schemas.openxmlformats.org/drawingml/2006/main" xmlns:r="http://schemas.openxmlformats.org/officeDocument/2006/relationships" xmlns:p="http://schemas.openxmlformats.org/presentationml/2006/main">
  <p:tag name="NUM" val="7"/>
</p:tagLst>
</file>

<file path=ppt/tags/tag74.xml><?xml version="1.0" encoding="utf-8"?>
<p:tagLst xmlns:a="http://schemas.openxmlformats.org/drawingml/2006/main" xmlns:r="http://schemas.openxmlformats.org/officeDocument/2006/relationships" xmlns:p="http://schemas.openxmlformats.org/presentationml/2006/main">
  <p:tag name="NUM" val="8"/>
</p:tagLst>
</file>

<file path=ppt/tags/tag75.xml><?xml version="1.0" encoding="utf-8"?>
<p:tagLst xmlns:a="http://schemas.openxmlformats.org/drawingml/2006/main" xmlns:r="http://schemas.openxmlformats.org/officeDocument/2006/relationships" xmlns:p="http://schemas.openxmlformats.org/presentationml/2006/main">
  <p:tag name="NUM" val="9"/>
</p:tagLst>
</file>

<file path=ppt/tags/tag76.xml><?xml version="1.0" encoding="utf-8"?>
<p:tagLst xmlns:a="http://schemas.openxmlformats.org/drawingml/2006/main" xmlns:r="http://schemas.openxmlformats.org/officeDocument/2006/relationships" xmlns:p="http://schemas.openxmlformats.org/presentationml/2006/main">
  <p:tag name="NUM" val="10"/>
</p:tagLst>
</file>

<file path=ppt/tags/tag77.xml><?xml version="1.0" encoding="utf-8"?>
<p:tagLst xmlns:a="http://schemas.openxmlformats.org/drawingml/2006/main" xmlns:r="http://schemas.openxmlformats.org/officeDocument/2006/relationships" xmlns:p="http://schemas.openxmlformats.org/presentationml/2006/main">
  <p:tag name="NUM" val="11"/>
</p:tagLst>
</file>

<file path=ppt/tags/tag78.xml><?xml version="1.0" encoding="utf-8"?>
<p:tagLst xmlns:a="http://schemas.openxmlformats.org/drawingml/2006/main" xmlns:r="http://schemas.openxmlformats.org/officeDocument/2006/relationships" xmlns:p="http://schemas.openxmlformats.org/presentationml/2006/main">
  <p:tag name="NUM" val="12"/>
</p:tagLst>
</file>

<file path=ppt/tags/tag79.xml><?xml version="1.0" encoding="utf-8"?>
<p:tagLst xmlns:a="http://schemas.openxmlformats.org/drawingml/2006/main" xmlns:r="http://schemas.openxmlformats.org/officeDocument/2006/relationships" xmlns:p="http://schemas.openxmlformats.org/presentationml/2006/main">
  <p:tag name="NUM" val="1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14"/>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228</TotalTime>
  <Words>447</Words>
  <Application>Microsoft Office PowerPoint</Application>
  <PresentationFormat>Grand écran</PresentationFormat>
  <Paragraphs>74</Paragraphs>
  <Slides>16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Gothic</vt:lpstr>
      <vt:lpstr>Garamond</vt:lpstr>
      <vt:lpstr>Wingdings</vt:lpstr>
      <vt:lpstr>Savon</vt:lpstr>
      <vt:lpstr>La gestion classe ...pourquoi ?</vt:lpstr>
      <vt:lpstr>Objectifs de la rencontre</vt:lpstr>
      <vt:lpstr>La gestion de classe:  pourquoi </vt:lpstr>
      <vt:lpstr>Facteurs scolaires de protection  </vt:lpstr>
      <vt:lpstr>Définition</vt:lpstr>
      <vt:lpstr>Présentation PowerPoint</vt:lpstr>
      <vt:lpstr>Gérer les ressources</vt:lpstr>
      <vt:lpstr>Pratiques gagnantes</vt:lpstr>
      <vt:lpstr>Établir des attentes claires</vt:lpstr>
      <vt:lpstr>Développer des relations positives </vt:lpstr>
      <vt:lpstr>Capter et maintenir l'attention</vt:lpstr>
      <vt:lpstr>Intervenir  face à l'indiscipline</vt:lpstr>
      <vt:lpstr>Réflexion …</vt:lpstr>
      <vt:lpstr>Principes de base</vt:lpstr>
      <vt:lpstr>Récapitulons...</vt:lpstr>
      <vt:lpstr>Merci pour votre participation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gestion classe ...pourquoi ?</dc:title>
  <dc:creator/>
  <cp:lastModifiedBy>Lacroix, Sonia</cp:lastModifiedBy>
  <cp:revision>444</cp:revision>
  <dcterms:created xsi:type="dcterms:W3CDTF">2024-10-08T13:29:34Z</dcterms:created>
  <dcterms:modified xsi:type="dcterms:W3CDTF">2024-10-18T13:09:18Z</dcterms:modified>
</cp:coreProperties>
</file>