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6858000" cx="12192000"/>
  <p:notesSz cx="6858000" cy="9144000"/>
  <p:embeddedFontLst>
    <p:embeddedFont>
      <p:font typeface="Corbel"/>
      <p:regular r:id="rId28"/>
      <p:bold r:id="rId29"/>
      <p:italic r:id="rId30"/>
      <p:boldItalic r:id="rId31"/>
    </p:embeddedFont>
    <p:embeddedFont>
      <p:font typeface="Oswald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27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958">
          <p15:clr>
            <a:srgbClr val="A4A3A4"/>
          </p15:clr>
        </p15:guide>
        <p15:guide id="4" orient="horz" pos="799">
          <p15:clr>
            <a:srgbClr val="A4A3A4"/>
          </p15:clr>
        </p15:guide>
      </p15:sldGuideLst>
    </p:ext>
    <p:ext uri="GoogleSlidesCustomDataVersion2">
      <go:slidesCustomData xmlns:go="http://customooxmlschemas.google.com/" r:id="rId34" roundtripDataSignature="AMtx7miY7yE6MrW9RrGrUNjlnwXjxVpu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CA8C9E6-2D07-4847-9A08-DBBBDE028F2B}">
  <a:tblStyle styleId="{FCA8C9E6-2D07-4847-9A08-DBBBDE028F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27" orient="horz"/>
        <p:guide pos="3840"/>
        <p:guide pos="958" orient="horz"/>
        <p:guide pos="799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Corbel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Corbel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orbel-boldItalic.fntdata"/><Relationship Id="rId30" Type="http://schemas.openxmlformats.org/officeDocument/2006/relationships/font" Target="fonts/Corbel-italic.fntdata"/><Relationship Id="rId11" Type="http://schemas.openxmlformats.org/officeDocument/2006/relationships/slide" Target="slides/slide5.xml"/><Relationship Id="rId33" Type="http://schemas.openxmlformats.org/officeDocument/2006/relationships/font" Target="fonts/Oswald-bold.fntdata"/><Relationship Id="rId10" Type="http://schemas.openxmlformats.org/officeDocument/2006/relationships/slide" Target="slides/slide4.xml"/><Relationship Id="rId32" Type="http://schemas.openxmlformats.org/officeDocument/2006/relationships/font" Target="fonts/Oswald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customschemas.google.com/relationships/presentationmetadata" Target="meta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18cb8768e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g318cb8768e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g318cb8768e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2432395e02_0_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g32432395e02_0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g32432395e02_0_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2432395e02_0_1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32432395e02_0_1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4" name="Google Shape;284;g32432395e02_0_1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2432395e02_0_1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g32432395e02_0_1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3" name="Google Shape;303;g32432395e02_0_1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2432395e02_0_4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g32432395e02_0_4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2" name="Google Shape;322;g32432395e02_0_4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1ab3492579_0_1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g31ab3492579_0_1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9" name="Google Shape;339;g31ab3492579_0_1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2432395e02_0_4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g32432395e02_0_4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8" name="Google Shape;358;g32432395e02_0_47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2432395e02_0_4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g32432395e02_0_4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7" name="Google Shape;377;g32432395e02_0_49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2432395e02_0_5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g32432395e02_0_5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6" name="Google Shape;396;g32432395e02_0_5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2432395e02_0_5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g32432395e02_0_5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5" name="Google Shape;415;g32432395e02_0_5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2432395e02_0_5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g32432395e02_0_5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4" name="Google Shape;434;g32432395e02_0_5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19e498735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319e498735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g319e498735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2432395e02_0_5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2" name="Google Shape;452;g32432395e02_0_5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3" name="Google Shape;453;g32432395e02_0_5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19e1d5ca16_0_111:notes"/>
          <p:cNvSpPr txBox="1"/>
          <p:nvPr>
            <p:ph idx="2" type="hdr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*</a:t>
            </a:r>
            <a:endParaRPr i="0" sz="1200"/>
          </a:p>
        </p:txBody>
      </p:sp>
      <p:sp>
        <p:nvSpPr>
          <p:cNvPr id="470" name="Google Shape;470;g319e1d5ca16_0_111:notes"/>
          <p:cNvSpPr txBox="1"/>
          <p:nvPr>
            <p:ph idx="10" type="dt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16/07/96</a:t>
            </a:r>
            <a:endParaRPr i="0" sz="1200"/>
          </a:p>
        </p:txBody>
      </p:sp>
      <p:sp>
        <p:nvSpPr>
          <p:cNvPr id="471" name="Google Shape;471;g319e1d5ca16_0_111:notes"/>
          <p:cNvSpPr txBox="1"/>
          <p:nvPr>
            <p:ph idx="11" type="ftr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*</a:t>
            </a:r>
            <a:endParaRPr i="0" sz="1200"/>
          </a:p>
        </p:txBody>
      </p:sp>
      <p:sp>
        <p:nvSpPr>
          <p:cNvPr id="472" name="Google Shape;472;g319e1d5ca16_0_1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##</a:t>
            </a:r>
            <a:endParaRPr i="0" sz="1200"/>
          </a:p>
        </p:txBody>
      </p:sp>
      <p:sp>
        <p:nvSpPr>
          <p:cNvPr id="473" name="Google Shape;473;g319e1d5ca16_0_111:notes"/>
          <p:cNvSpPr/>
          <p:nvPr>
            <p:ph idx="3" type="sldImg"/>
          </p:nvPr>
        </p:nvSpPr>
        <p:spPr>
          <a:xfrm>
            <a:off x="407988" y="700088"/>
            <a:ext cx="62007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4" name="Google Shape;474;g319e1d5ca16_0_1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1" lang="fr-CA"/>
              <a:t>Service client, se présenter au client avant toute chose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7374a07e8_1_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317374a07e8_1_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g317374a07e8_1_9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ab3492579_0_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31ab3492579_0_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g31ab3492579_0_8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1ab3492579_0_1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31ab3492579_0_1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g31ab3492579_0_1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2432395e02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g32432395e02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g32432395e02_0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2432395e02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32432395e02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g32432395e02_0_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2432395e02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g32432395e02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5" name="Google Shape;225;g32432395e02_0_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2432395e02_0_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g32432395e02_0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5" name="Google Shape;245;g32432395e02_0_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Vide">
  <p:cSld name="1_V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8"/>
          <p:cNvSpPr txBox="1"/>
          <p:nvPr>
            <p:ph idx="10" type="dt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8"/>
          <p:cNvSpPr txBox="1"/>
          <p:nvPr>
            <p:ph idx="11" type="ftr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8"/>
          <p:cNvSpPr txBox="1"/>
          <p:nvPr>
            <p:ph idx="12" type="sldNum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20" name="Google Shape;20;p28"/>
          <p:cNvSpPr/>
          <p:nvPr>
            <p:ph idx="2" type="pic"/>
          </p:nvPr>
        </p:nvSpPr>
        <p:spPr>
          <a:xfrm>
            <a:off x="6803742" y="1153971"/>
            <a:ext cx="4550059" cy="455005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9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9"/>
          <p:cNvSpPr txBox="1"/>
          <p:nvPr>
            <p:ph idx="1" type="body"/>
          </p:nvPr>
        </p:nvSpPr>
        <p:spPr>
          <a:xfrm>
            <a:off x="1207008" y="2120054"/>
            <a:ext cx="612648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200"/>
              <a:buChar char="▪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800"/>
              <a:buChar char="▪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▪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Char char="▪"/>
              <a:defRPr sz="2000"/>
            </a:lvl9pPr>
          </a:lstStyle>
          <a:p/>
        </p:txBody>
      </p:sp>
      <p:sp>
        <p:nvSpPr>
          <p:cNvPr id="76" name="Google Shape;76;p39"/>
          <p:cNvSpPr txBox="1"/>
          <p:nvPr>
            <p:ph idx="2" type="body"/>
          </p:nvPr>
        </p:nvSpPr>
        <p:spPr>
          <a:xfrm>
            <a:off x="7789023" y="2147486"/>
            <a:ext cx="3200400" cy="343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7" name="Google Shape;77;p39"/>
          <p:cNvSpPr txBox="1"/>
          <p:nvPr>
            <p:ph idx="10" type="dt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9"/>
          <p:cNvSpPr txBox="1"/>
          <p:nvPr>
            <p:ph idx="11" type="ftr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9"/>
          <p:cNvSpPr txBox="1"/>
          <p:nvPr>
            <p:ph idx="12" type="sldNum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0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0"/>
          <p:cNvSpPr txBox="1"/>
          <p:nvPr>
            <p:ph idx="1" type="body"/>
          </p:nvPr>
        </p:nvSpPr>
        <p:spPr>
          <a:xfrm rot="5400000">
            <a:off x="3991839" y="-777240"/>
            <a:ext cx="4206240" cy="97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83" name="Google Shape;83;p40"/>
          <p:cNvSpPr txBox="1"/>
          <p:nvPr>
            <p:ph idx="10" type="dt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0"/>
          <p:cNvSpPr txBox="1"/>
          <p:nvPr>
            <p:ph idx="11" type="ftr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0"/>
          <p:cNvSpPr txBox="1"/>
          <p:nvPr>
            <p:ph idx="12" type="sldNum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showMasterSp="0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1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41"/>
          <p:cNvSpPr txBox="1"/>
          <p:nvPr>
            <p:ph type="title"/>
          </p:nvPr>
        </p:nvSpPr>
        <p:spPr>
          <a:xfrm rot="5400000">
            <a:off x="7413033" y="2022229"/>
            <a:ext cx="5897562" cy="2402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1"/>
          <p:cNvSpPr txBox="1"/>
          <p:nvPr>
            <p:ph idx="1" type="body"/>
          </p:nvPr>
        </p:nvSpPr>
        <p:spPr>
          <a:xfrm rot="5400000">
            <a:off x="1876064" y="-763226"/>
            <a:ext cx="5897562" cy="7973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90" name="Google Shape;90;p41"/>
          <p:cNvSpPr txBox="1"/>
          <p:nvPr>
            <p:ph idx="10" type="dt"/>
          </p:nvPr>
        </p:nvSpPr>
        <p:spPr>
          <a:xfrm>
            <a:off x="838200" y="6422854"/>
            <a:ext cx="274319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41"/>
          <p:cNvSpPr txBox="1"/>
          <p:nvPr>
            <p:ph idx="11" type="ftr"/>
          </p:nvPr>
        </p:nvSpPr>
        <p:spPr>
          <a:xfrm>
            <a:off x="3776135" y="6422854"/>
            <a:ext cx="42796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1"/>
          <p:cNvSpPr txBox="1"/>
          <p:nvPr>
            <p:ph idx="12" type="sldNum"/>
          </p:nvPr>
        </p:nvSpPr>
        <p:spPr>
          <a:xfrm>
            <a:off x="8073048" y="6422854"/>
            <a:ext cx="8797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2"/>
          <p:cNvSpPr txBox="1"/>
          <p:nvPr>
            <p:ph idx="1" type="body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4" name="Google Shape;24;p32"/>
          <p:cNvSpPr txBox="1"/>
          <p:nvPr>
            <p:ph idx="10" type="dt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2"/>
          <p:cNvSpPr txBox="1"/>
          <p:nvPr>
            <p:ph idx="11" type="ftr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2"/>
          <p:cNvSpPr txBox="1"/>
          <p:nvPr>
            <p:ph idx="12" type="sldNum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showMasterSp="0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1"/>
          <p:cNvSpPr txBox="1"/>
          <p:nvPr>
            <p:ph type="ctrTitle"/>
          </p:nvPr>
        </p:nvSpPr>
        <p:spPr>
          <a:xfrm>
            <a:off x="365759" y="2166364"/>
            <a:ext cx="11471565" cy="17393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Corbe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1"/>
          <p:cNvSpPr txBox="1"/>
          <p:nvPr>
            <p:ph idx="1" type="subTitle"/>
          </p:nvPr>
        </p:nvSpPr>
        <p:spPr>
          <a:xfrm>
            <a:off x="1524000" y="3996250"/>
            <a:ext cx="9144000" cy="1309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1" name="Google Shape;31;p31"/>
          <p:cNvSpPr txBox="1"/>
          <p:nvPr>
            <p:ph idx="10" type="dt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1"/>
          <p:cNvSpPr txBox="1"/>
          <p:nvPr>
            <p:ph idx="11" type="ftr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1"/>
          <p:cNvSpPr txBox="1"/>
          <p:nvPr>
            <p:ph idx="12" type="sldNum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3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3"/>
          <p:cNvSpPr/>
          <p:nvPr>
            <p:ph idx="2" type="pic"/>
          </p:nvPr>
        </p:nvSpPr>
        <p:spPr>
          <a:xfrm>
            <a:off x="1280160" y="2211494"/>
            <a:ext cx="6126480" cy="3931920"/>
          </a:xfrm>
          <a:prstGeom prst="rect">
            <a:avLst/>
          </a:prstGeom>
          <a:solidFill>
            <a:srgbClr val="F7F7F7"/>
          </a:solidFill>
          <a:ln>
            <a:noFill/>
          </a:ln>
        </p:spPr>
      </p:sp>
      <p:sp>
        <p:nvSpPr>
          <p:cNvPr id="37" name="Google Shape;37;p33"/>
          <p:cNvSpPr txBox="1"/>
          <p:nvPr>
            <p:ph idx="1" type="body"/>
          </p:nvPr>
        </p:nvSpPr>
        <p:spPr>
          <a:xfrm>
            <a:off x="7790688" y="2150621"/>
            <a:ext cx="32004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38" name="Google Shape;38;p33"/>
          <p:cNvSpPr txBox="1"/>
          <p:nvPr>
            <p:ph idx="10" type="dt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3"/>
          <p:cNvSpPr txBox="1"/>
          <p:nvPr>
            <p:ph idx="11" type="ftr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3"/>
          <p:cNvSpPr txBox="1"/>
          <p:nvPr>
            <p:ph idx="12" type="sldNum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showMasterSp="0" type="secHead">
  <p:cSld name="SECTION_HEADER">
    <p:bg>
      <p:bgPr>
        <a:solidFill>
          <a:schemeClr val="lt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4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4"/>
          <p:cNvSpPr txBox="1"/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  <a:defRPr b="0"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4"/>
          <p:cNvSpPr txBox="1"/>
          <p:nvPr>
            <p:ph idx="1" type="body"/>
          </p:nvPr>
        </p:nvSpPr>
        <p:spPr>
          <a:xfrm>
            <a:off x="833191" y="4010334"/>
            <a:ext cx="10515600" cy="1174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C8C8C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C8C8C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9pPr>
          </a:lstStyle>
          <a:p/>
        </p:txBody>
      </p:sp>
      <p:sp>
        <p:nvSpPr>
          <p:cNvPr id="45" name="Google Shape;45;p34"/>
          <p:cNvSpPr txBox="1"/>
          <p:nvPr>
            <p:ph idx="10" type="dt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4"/>
          <p:cNvSpPr txBox="1"/>
          <p:nvPr>
            <p:ph idx="11" type="ftr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4"/>
          <p:cNvSpPr txBox="1"/>
          <p:nvPr>
            <p:ph idx="12" type="sldNum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5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5"/>
          <p:cNvSpPr txBox="1"/>
          <p:nvPr>
            <p:ph idx="1" type="body"/>
          </p:nvPr>
        </p:nvSpPr>
        <p:spPr>
          <a:xfrm>
            <a:off x="1205344" y="2011680"/>
            <a:ext cx="4754880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indent="-355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51" name="Google Shape;51;p35"/>
          <p:cNvSpPr txBox="1"/>
          <p:nvPr>
            <p:ph idx="2" type="body"/>
          </p:nvPr>
        </p:nvSpPr>
        <p:spPr>
          <a:xfrm>
            <a:off x="6230391" y="2011680"/>
            <a:ext cx="4754880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indent="-355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52" name="Google Shape;52;p35"/>
          <p:cNvSpPr txBox="1"/>
          <p:nvPr>
            <p:ph idx="10" type="dt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5"/>
          <p:cNvSpPr txBox="1"/>
          <p:nvPr>
            <p:ph idx="11" type="ftr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5"/>
          <p:cNvSpPr txBox="1"/>
          <p:nvPr>
            <p:ph idx="12" type="sldNum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6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6"/>
          <p:cNvSpPr txBox="1"/>
          <p:nvPr>
            <p:ph idx="1" type="body"/>
          </p:nvPr>
        </p:nvSpPr>
        <p:spPr>
          <a:xfrm>
            <a:off x="1207008" y="1913470"/>
            <a:ext cx="4754880" cy="743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b="1" sz="21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36"/>
          <p:cNvSpPr txBox="1"/>
          <p:nvPr>
            <p:ph idx="2" type="body"/>
          </p:nvPr>
        </p:nvSpPr>
        <p:spPr>
          <a:xfrm>
            <a:off x="1207008" y="2656566"/>
            <a:ext cx="475488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indent="-355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59" name="Google Shape;59;p36"/>
          <p:cNvSpPr txBox="1"/>
          <p:nvPr>
            <p:ph idx="3" type="body"/>
          </p:nvPr>
        </p:nvSpPr>
        <p:spPr>
          <a:xfrm>
            <a:off x="6231230" y="1913470"/>
            <a:ext cx="4754880" cy="743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b="1" sz="21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36"/>
          <p:cNvSpPr txBox="1"/>
          <p:nvPr>
            <p:ph idx="4" type="body"/>
          </p:nvPr>
        </p:nvSpPr>
        <p:spPr>
          <a:xfrm>
            <a:off x="6231230" y="2656564"/>
            <a:ext cx="475488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indent="-355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61" name="Google Shape;61;p36"/>
          <p:cNvSpPr txBox="1"/>
          <p:nvPr>
            <p:ph idx="10" type="dt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6"/>
          <p:cNvSpPr txBox="1"/>
          <p:nvPr>
            <p:ph idx="11" type="ftr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6"/>
          <p:cNvSpPr txBox="1"/>
          <p:nvPr>
            <p:ph idx="12" type="sldNum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7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7"/>
          <p:cNvSpPr txBox="1"/>
          <p:nvPr>
            <p:ph idx="10" type="dt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7"/>
          <p:cNvSpPr txBox="1"/>
          <p:nvPr>
            <p:ph idx="11" type="ftr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7"/>
          <p:cNvSpPr txBox="1"/>
          <p:nvPr>
            <p:ph idx="12" type="sldNum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showMasterSp="0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8"/>
          <p:cNvSpPr txBox="1"/>
          <p:nvPr>
            <p:ph idx="10" type="dt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8"/>
          <p:cNvSpPr txBox="1"/>
          <p:nvPr>
            <p:ph idx="11" type="ftr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8"/>
          <p:cNvSpPr txBox="1"/>
          <p:nvPr>
            <p:ph idx="12" type="sldNum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7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  <a:defRPr b="0" i="0" sz="4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7"/>
          <p:cNvSpPr txBox="1"/>
          <p:nvPr>
            <p:ph idx="1" type="body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3" name="Google Shape;13;p27"/>
          <p:cNvSpPr txBox="1"/>
          <p:nvPr>
            <p:ph idx="10" type="dt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" name="Google Shape;14;p27"/>
          <p:cNvSpPr txBox="1"/>
          <p:nvPr>
            <p:ph idx="11" type="ftr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5" name="Google Shape;15;p27"/>
          <p:cNvSpPr txBox="1"/>
          <p:nvPr>
            <p:ph idx="12" type="sldNum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14.png"/><Relationship Id="rId7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294AE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g318cb8768e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4850" y="332501"/>
            <a:ext cx="12261699" cy="54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318cb8768e4_0_0"/>
          <p:cNvSpPr txBox="1"/>
          <p:nvPr/>
        </p:nvSpPr>
        <p:spPr>
          <a:xfrm>
            <a:off x="5521602" y="608191"/>
            <a:ext cx="6470100" cy="50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950" lIns="101900" spcFirstLastPara="1" rIns="101900" wrap="square" tIns="509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6000"/>
              <a:buFont typeface="Arial"/>
              <a:buNone/>
            </a:pPr>
            <a:r>
              <a:rPr b="1" i="1" lang="fr-CA" sz="6000" u="none" cap="none" strike="noStrike">
                <a:solidFill>
                  <a:srgbClr val="181818"/>
                </a:solidFill>
                <a:latin typeface="Arial"/>
                <a:ea typeface="Arial"/>
                <a:cs typeface="Arial"/>
                <a:sym typeface="Arial"/>
              </a:rPr>
              <a:t>Compétence 3</a:t>
            </a:r>
            <a:endParaRPr b="1" i="1" sz="6000" u="none" cap="none" strike="noStrike">
              <a:solidFill>
                <a:srgbClr val="1818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6000"/>
              <a:buFont typeface="Arial"/>
              <a:buNone/>
            </a:pPr>
            <a:r>
              <a:t/>
            </a:r>
            <a:endParaRPr b="1" i="1" sz="6000" u="none" cap="none" strike="noStrike">
              <a:solidFill>
                <a:srgbClr val="1818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1" lang="fr-CA" sz="6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Assurances et</a:t>
            </a:r>
            <a:endParaRPr b="1" i="1" sz="6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1" lang="fr-CA" sz="6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Accidents</a:t>
            </a:r>
            <a:endParaRPr b="1" i="1" sz="6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6000"/>
              <a:buFont typeface="Arial"/>
              <a:buNone/>
            </a:pPr>
            <a:r>
              <a:t/>
            </a:r>
            <a:endParaRPr b="1" i="1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6000"/>
              <a:buFont typeface="Arial"/>
              <a:buNone/>
            </a:pPr>
            <a:r>
              <a:rPr b="1" i="1" lang="fr-CA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leçon 3.</a:t>
            </a:r>
            <a:r>
              <a:rPr b="1" i="1" lang="fr-CA" sz="6000">
                <a:solidFill>
                  <a:schemeClr val="lt1"/>
                </a:solidFill>
              </a:rPr>
              <a:t>6</a:t>
            </a:r>
            <a:endParaRPr b="1" i="1" sz="4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" name="Google Shape;100;g318cb8768e4_0_0"/>
          <p:cNvGrpSpPr/>
          <p:nvPr/>
        </p:nvGrpSpPr>
        <p:grpSpPr>
          <a:xfrm>
            <a:off x="-54819" y="-7"/>
            <a:ext cx="12261988" cy="332450"/>
            <a:chOff x="-2329832" y="1350831"/>
            <a:chExt cx="8778000" cy="307710"/>
          </a:xfrm>
        </p:grpSpPr>
        <p:sp>
          <p:nvSpPr>
            <p:cNvPr id="101" name="Google Shape;101;g318cb8768e4_0_0"/>
            <p:cNvSpPr/>
            <p:nvPr/>
          </p:nvSpPr>
          <p:spPr>
            <a:xfrm>
              <a:off x="-2329832" y="1410848"/>
              <a:ext cx="8778000" cy="102000"/>
            </a:xfrm>
            <a:prstGeom prst="parallelogram">
              <a:avLst>
                <a:gd fmla="val 105488" name="adj"/>
              </a:avLst>
            </a:prstGeom>
            <a:solidFill>
              <a:srgbClr val="991B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2" name="Google Shape;102;g318cb8768e4_0_0"/>
            <p:cNvSpPr/>
            <p:nvPr/>
          </p:nvSpPr>
          <p:spPr>
            <a:xfrm>
              <a:off x="-2282041" y="1586841"/>
              <a:ext cx="8701500" cy="71700"/>
            </a:xfrm>
            <a:prstGeom prst="parallelogram">
              <a:avLst>
                <a:gd fmla="val 105488" name="adj"/>
              </a:avLst>
            </a:prstGeom>
            <a:solidFill>
              <a:srgbClr val="0294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3" name="Google Shape;103;g318cb8768e4_0_0"/>
            <p:cNvSpPr/>
            <p:nvPr/>
          </p:nvSpPr>
          <p:spPr>
            <a:xfrm>
              <a:off x="-2247916" y="1350831"/>
              <a:ext cx="8647500" cy="26100"/>
            </a:xfrm>
            <a:prstGeom prst="parallelogram">
              <a:avLst>
                <a:gd fmla="val 105488" name="adj"/>
              </a:avLst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104" name="Google Shape;104;g318cb8768e4_0_0"/>
          <p:cNvGrpSpPr/>
          <p:nvPr/>
        </p:nvGrpSpPr>
        <p:grpSpPr>
          <a:xfrm rot="414506">
            <a:off x="-78355" y="4952354"/>
            <a:ext cx="12333381" cy="2370530"/>
            <a:chOff x="-2721468" y="4561450"/>
            <a:chExt cx="15404928" cy="3435006"/>
          </a:xfrm>
        </p:grpSpPr>
        <p:sp>
          <p:nvSpPr>
            <p:cNvPr id="105" name="Google Shape;105;g318cb8768e4_0_0"/>
            <p:cNvSpPr/>
            <p:nvPr/>
          </p:nvSpPr>
          <p:spPr>
            <a:xfrm rot="-288117">
              <a:off x="-2657716" y="5197103"/>
              <a:ext cx="15277424" cy="2163701"/>
            </a:xfrm>
            <a:prstGeom prst="wave">
              <a:avLst>
                <a:gd fmla="val 20000" name="adj1"/>
                <a:gd fmla="val 0" name="adj2"/>
              </a:avLst>
            </a:prstGeom>
            <a:solidFill>
              <a:srgbClr val="0294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6" name="Google Shape;106;g318cb8768e4_0_0"/>
            <p:cNvSpPr/>
            <p:nvPr/>
          </p:nvSpPr>
          <p:spPr>
            <a:xfrm rot="-283679">
              <a:off x="-2692104" y="5382954"/>
              <a:ext cx="15291393" cy="779823"/>
            </a:xfrm>
            <a:custGeom>
              <a:rect b="b" l="l" r="r" t="t"/>
              <a:pathLst>
                <a:path extrusionOk="0" h="779117" w="15277554">
                  <a:moveTo>
                    <a:pt x="0" y="389559"/>
                  </a:moveTo>
                  <a:cubicBezTo>
                    <a:pt x="5092518" y="-959911"/>
                    <a:pt x="10185036" y="1739028"/>
                    <a:pt x="15277554" y="389559"/>
                  </a:cubicBezTo>
                </a:path>
              </a:pathLst>
            </a:custGeom>
            <a:noFill/>
            <a:ln cap="flat" cmpd="sng" w="133350">
              <a:solidFill>
                <a:srgbClr val="991B1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pic>
        <p:nvPicPr>
          <p:cNvPr id="107" name="Google Shape;107;g318cb8768e4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625" y="5738126"/>
            <a:ext cx="2095200" cy="108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318cb8768e4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45775" y="6310275"/>
            <a:ext cx="1445925" cy="62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2432395e02_0_95"/>
          <p:cNvSpPr txBox="1"/>
          <p:nvPr/>
        </p:nvSpPr>
        <p:spPr>
          <a:xfrm>
            <a:off x="629949" y="578450"/>
            <a:ext cx="10679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fr-CA" sz="3400">
                <a:solidFill>
                  <a:schemeClr val="dk2"/>
                </a:solidFill>
                <a:highlight>
                  <a:srgbClr val="FFFFFF"/>
                </a:highlight>
              </a:rPr>
              <a:t>Procédures du CFTR</a:t>
            </a:r>
            <a:endParaRPr b="0" i="0" sz="3400" u="none" cap="none" strike="noStrike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67" name="Google Shape;267;g32432395e02_0_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625" y="5892200"/>
            <a:ext cx="1797322" cy="92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32432395e02_0_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46075" y="6236250"/>
            <a:ext cx="1445925" cy="621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" name="Google Shape;269;g32432395e02_0_95"/>
          <p:cNvGrpSpPr/>
          <p:nvPr/>
        </p:nvGrpSpPr>
        <p:grpSpPr>
          <a:xfrm rot="414506">
            <a:off x="-66386" y="5272171"/>
            <a:ext cx="12324120" cy="1693299"/>
            <a:chOff x="-2698226" y="4754080"/>
            <a:chExt cx="15393360" cy="3406968"/>
          </a:xfrm>
        </p:grpSpPr>
        <p:sp>
          <p:nvSpPr>
            <p:cNvPr id="270" name="Google Shape;270;g32432395e02_0_95"/>
            <p:cNvSpPr/>
            <p:nvPr/>
          </p:nvSpPr>
          <p:spPr>
            <a:xfrm rot="-288117">
              <a:off x="-2640228" y="5500843"/>
              <a:ext cx="15277424" cy="2024309"/>
            </a:xfrm>
            <a:prstGeom prst="wave">
              <a:avLst>
                <a:gd fmla="val 20000" name="adj1"/>
                <a:gd fmla="val 0" name="adj2"/>
              </a:avLst>
            </a:prstGeom>
            <a:solidFill>
              <a:srgbClr val="0294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71" name="Google Shape;271;g32432395e02_0_95"/>
            <p:cNvSpPr/>
            <p:nvPr/>
          </p:nvSpPr>
          <p:spPr>
            <a:xfrm rot="-283679">
              <a:off x="-2692104" y="5382952"/>
              <a:ext cx="15291393" cy="779823"/>
            </a:xfrm>
            <a:custGeom>
              <a:rect b="b" l="l" r="r" t="t"/>
              <a:pathLst>
                <a:path extrusionOk="0" h="779117" w="15277554">
                  <a:moveTo>
                    <a:pt x="0" y="389559"/>
                  </a:moveTo>
                  <a:cubicBezTo>
                    <a:pt x="5092518" y="-959911"/>
                    <a:pt x="10185036" y="1739028"/>
                    <a:pt x="15277554" y="389559"/>
                  </a:cubicBezTo>
                </a:path>
              </a:pathLst>
            </a:custGeom>
            <a:noFill/>
            <a:ln cap="flat" cmpd="sng" w="133350">
              <a:solidFill>
                <a:srgbClr val="991B1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pic>
        <p:nvPicPr>
          <p:cNvPr id="272" name="Google Shape;272;g32432395e02_0_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36675" y="6315362"/>
            <a:ext cx="1445925" cy="621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3" name="Google Shape;273;g32432395e02_0_95"/>
          <p:cNvGrpSpPr/>
          <p:nvPr/>
        </p:nvGrpSpPr>
        <p:grpSpPr>
          <a:xfrm>
            <a:off x="1247999" y="131140"/>
            <a:ext cx="10061524" cy="232352"/>
            <a:chOff x="-2329831" y="1350831"/>
            <a:chExt cx="8729415" cy="191520"/>
          </a:xfrm>
        </p:grpSpPr>
        <p:sp>
          <p:nvSpPr>
            <p:cNvPr id="274" name="Google Shape;274;g32432395e02_0_95"/>
            <p:cNvSpPr/>
            <p:nvPr/>
          </p:nvSpPr>
          <p:spPr>
            <a:xfrm>
              <a:off x="-2329831" y="1410848"/>
              <a:ext cx="8701500" cy="48900"/>
            </a:xfrm>
            <a:prstGeom prst="parallelogram">
              <a:avLst>
                <a:gd fmla="val 105488" name="adj"/>
              </a:avLst>
            </a:prstGeom>
            <a:solidFill>
              <a:srgbClr val="991B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75" name="Google Shape;275;g32432395e02_0_95"/>
            <p:cNvSpPr/>
            <p:nvPr/>
          </p:nvSpPr>
          <p:spPr>
            <a:xfrm>
              <a:off x="-2329822" y="1499751"/>
              <a:ext cx="8607600" cy="42600"/>
            </a:xfrm>
            <a:prstGeom prst="parallelogram">
              <a:avLst>
                <a:gd fmla="val 0" name="adj"/>
              </a:avLst>
            </a:prstGeom>
            <a:solidFill>
              <a:srgbClr val="0294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76" name="Google Shape;276;g32432395e02_0_95"/>
            <p:cNvSpPr/>
            <p:nvPr/>
          </p:nvSpPr>
          <p:spPr>
            <a:xfrm>
              <a:off x="-2247916" y="1350831"/>
              <a:ext cx="8647500" cy="26100"/>
            </a:xfrm>
            <a:prstGeom prst="parallelogram">
              <a:avLst>
                <a:gd fmla="val 105488" name="adj"/>
              </a:avLst>
            </a:prstGeom>
            <a:solidFill>
              <a:srgbClr val="991B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pic>
        <p:nvPicPr>
          <p:cNvPr id="277" name="Google Shape;277;g32432395e02_0_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96669" y="23700"/>
            <a:ext cx="823025" cy="4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32432395e02_0_95"/>
          <p:cNvSpPr txBox="1"/>
          <p:nvPr/>
        </p:nvSpPr>
        <p:spPr>
          <a:xfrm>
            <a:off x="629950" y="1501050"/>
            <a:ext cx="9472200" cy="42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3400">
                <a:highlight>
                  <a:srgbClr val="FFFFFF"/>
                </a:highlight>
              </a:rPr>
              <a:t>Collision avec un animal domestique ou un animal sauvage de plus de 25 kilogrammes.</a:t>
            </a:r>
            <a:endParaRPr b="1" sz="3400"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fr-CA" sz="3200">
                <a:solidFill>
                  <a:srgbClr val="991B1E"/>
                </a:solidFill>
                <a:highlight>
                  <a:srgbClr val="FFFFFF"/>
                </a:highlight>
              </a:rPr>
              <a:t>Vous devez :</a:t>
            </a:r>
            <a:endParaRPr b="1" sz="3200">
              <a:solidFill>
                <a:srgbClr val="991B1E"/>
              </a:solidFill>
              <a:highlight>
                <a:srgbClr val="FFFFFF"/>
              </a:highlight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3200"/>
              <a:buChar char="●"/>
            </a:pPr>
            <a:r>
              <a:rPr lang="fr-CA" sz="3200">
                <a:highlight>
                  <a:srgbClr val="FFFFFF"/>
                </a:highlight>
              </a:rPr>
              <a:t>Arrêter votre véhicule;</a:t>
            </a:r>
            <a:endParaRPr sz="3200">
              <a:highlight>
                <a:srgbClr val="FFFFFF"/>
              </a:highlight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fr-CA" sz="3200">
                <a:highlight>
                  <a:srgbClr val="FFFFFF"/>
                </a:highlight>
              </a:rPr>
              <a:t>Porter assistance au propriétaire de l’animal s’il est blessé</a:t>
            </a:r>
            <a:endParaRPr sz="3200"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200">
                <a:highlight>
                  <a:srgbClr val="FFFFFF"/>
                </a:highlight>
              </a:rPr>
              <a:t>                                                   </a:t>
            </a:r>
            <a:endParaRPr sz="3400"/>
          </a:p>
        </p:txBody>
      </p:sp>
      <p:pic>
        <p:nvPicPr>
          <p:cNvPr id="279" name="Google Shape;279;g32432395e02_0_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25013" y="23700"/>
            <a:ext cx="2466975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g32432395e02_0_95"/>
          <p:cNvSpPr txBox="1"/>
          <p:nvPr/>
        </p:nvSpPr>
        <p:spPr>
          <a:xfrm>
            <a:off x="8176375" y="5126275"/>
            <a:ext cx="2893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…suite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2432395e02_0_117"/>
          <p:cNvSpPr txBox="1"/>
          <p:nvPr/>
        </p:nvSpPr>
        <p:spPr>
          <a:xfrm>
            <a:off x="629949" y="578450"/>
            <a:ext cx="10679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fr-CA" sz="3400">
                <a:solidFill>
                  <a:schemeClr val="dk2"/>
                </a:solidFill>
                <a:highlight>
                  <a:srgbClr val="FFFFFF"/>
                </a:highlight>
              </a:rPr>
              <a:t>Procédures du CFTR</a:t>
            </a:r>
            <a:endParaRPr b="0" i="0" sz="3400" u="none" cap="none" strike="noStrike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87" name="Google Shape;287;g32432395e02_0_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625" y="5892200"/>
            <a:ext cx="1797322" cy="92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32432395e02_0_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46075" y="6236250"/>
            <a:ext cx="1445925" cy="621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9" name="Google Shape;289;g32432395e02_0_117"/>
          <p:cNvGrpSpPr/>
          <p:nvPr/>
        </p:nvGrpSpPr>
        <p:grpSpPr>
          <a:xfrm rot="414506">
            <a:off x="-66386" y="5272171"/>
            <a:ext cx="12324120" cy="1693299"/>
            <a:chOff x="-2698226" y="4754080"/>
            <a:chExt cx="15393360" cy="3406968"/>
          </a:xfrm>
        </p:grpSpPr>
        <p:sp>
          <p:nvSpPr>
            <p:cNvPr id="290" name="Google Shape;290;g32432395e02_0_117"/>
            <p:cNvSpPr/>
            <p:nvPr/>
          </p:nvSpPr>
          <p:spPr>
            <a:xfrm rot="-288117">
              <a:off x="-2640228" y="5500843"/>
              <a:ext cx="15277424" cy="2024309"/>
            </a:xfrm>
            <a:prstGeom prst="wave">
              <a:avLst>
                <a:gd fmla="val 20000" name="adj1"/>
                <a:gd fmla="val 0" name="adj2"/>
              </a:avLst>
            </a:prstGeom>
            <a:solidFill>
              <a:srgbClr val="0294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91" name="Google Shape;291;g32432395e02_0_117"/>
            <p:cNvSpPr/>
            <p:nvPr/>
          </p:nvSpPr>
          <p:spPr>
            <a:xfrm rot="-283679">
              <a:off x="-2692104" y="5382952"/>
              <a:ext cx="15291393" cy="779823"/>
            </a:xfrm>
            <a:custGeom>
              <a:rect b="b" l="l" r="r" t="t"/>
              <a:pathLst>
                <a:path extrusionOk="0" h="779117" w="15277554">
                  <a:moveTo>
                    <a:pt x="0" y="389559"/>
                  </a:moveTo>
                  <a:cubicBezTo>
                    <a:pt x="5092518" y="-959911"/>
                    <a:pt x="10185036" y="1739028"/>
                    <a:pt x="15277554" y="389559"/>
                  </a:cubicBezTo>
                </a:path>
              </a:pathLst>
            </a:custGeom>
            <a:noFill/>
            <a:ln cap="flat" cmpd="sng" w="133350">
              <a:solidFill>
                <a:srgbClr val="991B1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pic>
        <p:nvPicPr>
          <p:cNvPr id="292" name="Google Shape;292;g32432395e02_0_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36675" y="6315362"/>
            <a:ext cx="1445925" cy="621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3" name="Google Shape;293;g32432395e02_0_117"/>
          <p:cNvGrpSpPr/>
          <p:nvPr/>
        </p:nvGrpSpPr>
        <p:grpSpPr>
          <a:xfrm>
            <a:off x="1247999" y="131140"/>
            <a:ext cx="10061524" cy="232352"/>
            <a:chOff x="-2329831" y="1350831"/>
            <a:chExt cx="8729415" cy="191520"/>
          </a:xfrm>
        </p:grpSpPr>
        <p:sp>
          <p:nvSpPr>
            <p:cNvPr id="294" name="Google Shape;294;g32432395e02_0_117"/>
            <p:cNvSpPr/>
            <p:nvPr/>
          </p:nvSpPr>
          <p:spPr>
            <a:xfrm>
              <a:off x="-2329831" y="1410848"/>
              <a:ext cx="8701500" cy="48900"/>
            </a:xfrm>
            <a:prstGeom prst="parallelogram">
              <a:avLst>
                <a:gd fmla="val 105488" name="adj"/>
              </a:avLst>
            </a:prstGeom>
            <a:solidFill>
              <a:srgbClr val="991B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95" name="Google Shape;295;g32432395e02_0_117"/>
            <p:cNvSpPr/>
            <p:nvPr/>
          </p:nvSpPr>
          <p:spPr>
            <a:xfrm>
              <a:off x="-2329822" y="1499751"/>
              <a:ext cx="8607600" cy="42600"/>
            </a:xfrm>
            <a:prstGeom prst="parallelogram">
              <a:avLst>
                <a:gd fmla="val 0" name="adj"/>
              </a:avLst>
            </a:prstGeom>
            <a:solidFill>
              <a:srgbClr val="0294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96" name="Google Shape;296;g32432395e02_0_117"/>
            <p:cNvSpPr/>
            <p:nvPr/>
          </p:nvSpPr>
          <p:spPr>
            <a:xfrm>
              <a:off x="-2247916" y="1350831"/>
              <a:ext cx="8647500" cy="26100"/>
            </a:xfrm>
            <a:prstGeom prst="parallelogram">
              <a:avLst>
                <a:gd fmla="val 105488" name="adj"/>
              </a:avLst>
            </a:prstGeom>
            <a:solidFill>
              <a:srgbClr val="991B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pic>
        <p:nvPicPr>
          <p:cNvPr id="297" name="Google Shape;297;g32432395e02_0_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96669" y="23700"/>
            <a:ext cx="823025" cy="4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32432395e02_0_117"/>
          <p:cNvSpPr txBox="1"/>
          <p:nvPr/>
        </p:nvSpPr>
        <p:spPr>
          <a:xfrm>
            <a:off x="629950" y="1501050"/>
            <a:ext cx="11562000" cy="51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3200">
                <a:solidFill>
                  <a:srgbClr val="991B1E"/>
                </a:solidFill>
              </a:rPr>
              <a:t>Vous devez :</a:t>
            </a:r>
            <a:endParaRPr b="1" sz="3200">
              <a:solidFill>
                <a:srgbClr val="991B1E"/>
              </a:solidFill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3200"/>
              <a:buChar char="●"/>
            </a:pPr>
            <a:r>
              <a:rPr lang="fr-CA" sz="3200">
                <a:highlight>
                  <a:srgbClr val="FFFFFF"/>
                </a:highlight>
              </a:rPr>
              <a:t>Utiliser le # d’urgence de l’entreprise;</a:t>
            </a:r>
            <a:endParaRPr sz="3200"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fr-CA" sz="3200">
                <a:highlight>
                  <a:srgbClr val="FFFFFF"/>
                </a:highlight>
              </a:rPr>
              <a:t>Communiquer avec un agent de la faune si l’animal a un poids supérieur à 25 kg;</a:t>
            </a:r>
            <a:endParaRPr sz="3200"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fr-CA" sz="3200">
                <a:highlight>
                  <a:srgbClr val="FFFFFF"/>
                </a:highlight>
              </a:rPr>
              <a:t>Remplir un rapport s’il y a des dommages matériels;</a:t>
            </a:r>
            <a:endParaRPr sz="3200"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fr-CA" sz="3200">
                <a:highlight>
                  <a:srgbClr val="FFFFFF"/>
                </a:highlight>
              </a:rPr>
              <a:t>Prendre des photos des dommages et de la chaussée.</a:t>
            </a:r>
            <a:endParaRPr sz="3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200">
                <a:highlight>
                  <a:srgbClr val="FFFFFF"/>
                </a:highlight>
              </a:rPr>
              <a:t>                                                   </a:t>
            </a:r>
            <a:endParaRPr sz="3400"/>
          </a:p>
        </p:txBody>
      </p:sp>
      <p:pic>
        <p:nvPicPr>
          <p:cNvPr id="299" name="Google Shape;299;g32432395e02_0_1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44100" y="0"/>
            <a:ext cx="2747900" cy="158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2432395e02_0_137"/>
          <p:cNvSpPr txBox="1"/>
          <p:nvPr/>
        </p:nvSpPr>
        <p:spPr>
          <a:xfrm>
            <a:off x="629949" y="578450"/>
            <a:ext cx="10679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fr-CA" sz="3400">
                <a:solidFill>
                  <a:schemeClr val="dk2"/>
                </a:solidFill>
                <a:highlight>
                  <a:srgbClr val="FFFFFF"/>
                </a:highlight>
              </a:rPr>
              <a:t>Mise en situation</a:t>
            </a:r>
            <a:endParaRPr b="0" i="0" sz="3400" u="none" cap="none" strike="noStrike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06" name="Google Shape;306;g32432395e02_0_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625" y="5892200"/>
            <a:ext cx="1797322" cy="92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32432395e02_0_1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46075" y="6236250"/>
            <a:ext cx="1445925" cy="621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8" name="Google Shape;308;g32432395e02_0_137"/>
          <p:cNvGrpSpPr/>
          <p:nvPr/>
        </p:nvGrpSpPr>
        <p:grpSpPr>
          <a:xfrm rot="414506">
            <a:off x="-66386" y="5272171"/>
            <a:ext cx="12324120" cy="1693299"/>
            <a:chOff x="-2698226" y="4754080"/>
            <a:chExt cx="15393360" cy="3406968"/>
          </a:xfrm>
        </p:grpSpPr>
        <p:sp>
          <p:nvSpPr>
            <p:cNvPr id="309" name="Google Shape;309;g32432395e02_0_137"/>
            <p:cNvSpPr/>
            <p:nvPr/>
          </p:nvSpPr>
          <p:spPr>
            <a:xfrm rot="-288117">
              <a:off x="-2640228" y="5500843"/>
              <a:ext cx="15277424" cy="2024309"/>
            </a:xfrm>
            <a:prstGeom prst="wave">
              <a:avLst>
                <a:gd fmla="val 20000" name="adj1"/>
                <a:gd fmla="val 0" name="adj2"/>
              </a:avLst>
            </a:prstGeom>
            <a:solidFill>
              <a:srgbClr val="0294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10" name="Google Shape;310;g32432395e02_0_137"/>
            <p:cNvSpPr/>
            <p:nvPr/>
          </p:nvSpPr>
          <p:spPr>
            <a:xfrm rot="-283679">
              <a:off x="-2692104" y="5382952"/>
              <a:ext cx="15291393" cy="779823"/>
            </a:xfrm>
            <a:custGeom>
              <a:rect b="b" l="l" r="r" t="t"/>
              <a:pathLst>
                <a:path extrusionOk="0" h="779117" w="15277554">
                  <a:moveTo>
                    <a:pt x="0" y="389559"/>
                  </a:moveTo>
                  <a:cubicBezTo>
                    <a:pt x="5092518" y="-959911"/>
                    <a:pt x="10185036" y="1739028"/>
                    <a:pt x="15277554" y="389559"/>
                  </a:cubicBezTo>
                </a:path>
              </a:pathLst>
            </a:custGeom>
            <a:noFill/>
            <a:ln cap="flat" cmpd="sng" w="133350">
              <a:solidFill>
                <a:srgbClr val="991B1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pic>
        <p:nvPicPr>
          <p:cNvPr id="311" name="Google Shape;311;g32432395e02_0_1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36675" y="6315362"/>
            <a:ext cx="1445925" cy="621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2" name="Google Shape;312;g32432395e02_0_137"/>
          <p:cNvGrpSpPr/>
          <p:nvPr/>
        </p:nvGrpSpPr>
        <p:grpSpPr>
          <a:xfrm>
            <a:off x="1247999" y="131140"/>
            <a:ext cx="10061524" cy="232352"/>
            <a:chOff x="-2329831" y="1350831"/>
            <a:chExt cx="8729415" cy="191520"/>
          </a:xfrm>
        </p:grpSpPr>
        <p:sp>
          <p:nvSpPr>
            <p:cNvPr id="313" name="Google Shape;313;g32432395e02_0_137"/>
            <p:cNvSpPr/>
            <p:nvPr/>
          </p:nvSpPr>
          <p:spPr>
            <a:xfrm>
              <a:off x="-2329831" y="1410848"/>
              <a:ext cx="8701500" cy="48900"/>
            </a:xfrm>
            <a:prstGeom prst="parallelogram">
              <a:avLst>
                <a:gd fmla="val 105488" name="adj"/>
              </a:avLst>
            </a:prstGeom>
            <a:solidFill>
              <a:srgbClr val="991B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14" name="Google Shape;314;g32432395e02_0_137"/>
            <p:cNvSpPr/>
            <p:nvPr/>
          </p:nvSpPr>
          <p:spPr>
            <a:xfrm>
              <a:off x="-2329822" y="1499751"/>
              <a:ext cx="8607600" cy="42600"/>
            </a:xfrm>
            <a:prstGeom prst="parallelogram">
              <a:avLst>
                <a:gd fmla="val 0" name="adj"/>
              </a:avLst>
            </a:prstGeom>
            <a:solidFill>
              <a:srgbClr val="0294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15" name="Google Shape;315;g32432395e02_0_137"/>
            <p:cNvSpPr/>
            <p:nvPr/>
          </p:nvSpPr>
          <p:spPr>
            <a:xfrm>
              <a:off x="-2247916" y="1350831"/>
              <a:ext cx="8647500" cy="26100"/>
            </a:xfrm>
            <a:prstGeom prst="parallelogram">
              <a:avLst>
                <a:gd fmla="val 105488" name="adj"/>
              </a:avLst>
            </a:prstGeom>
            <a:solidFill>
              <a:srgbClr val="991B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pic>
        <p:nvPicPr>
          <p:cNvPr id="316" name="Google Shape;316;g32432395e02_0_1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96669" y="23700"/>
            <a:ext cx="823025" cy="4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32432395e02_0_137"/>
          <p:cNvSpPr txBox="1"/>
          <p:nvPr/>
        </p:nvSpPr>
        <p:spPr>
          <a:xfrm>
            <a:off x="629950" y="1501050"/>
            <a:ext cx="11562000" cy="3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3200">
                <a:highlight>
                  <a:srgbClr val="FFFFFF"/>
                </a:highlight>
              </a:rPr>
              <a:t>Vous </a:t>
            </a:r>
            <a:r>
              <a:rPr b="1" lang="fr-CA" sz="3200">
                <a:highlight>
                  <a:srgbClr val="FFFFFF"/>
                </a:highlight>
              </a:rPr>
              <a:t>tournez</a:t>
            </a:r>
            <a:r>
              <a:rPr b="1" lang="fr-CA" sz="3200">
                <a:highlight>
                  <a:srgbClr val="FFFFFF"/>
                </a:highlight>
              </a:rPr>
              <a:t> à gauche à une intersection </a:t>
            </a:r>
            <a:endParaRPr b="1" sz="32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fr-CA" sz="3200">
                <a:highlight>
                  <a:srgbClr val="FFFFFF"/>
                </a:highlight>
              </a:rPr>
              <a:t>mais vous effleurez le poteau et il tombe.</a:t>
            </a:r>
            <a:endParaRPr b="1" sz="32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fr-CA" sz="3200">
                <a:solidFill>
                  <a:srgbClr val="991B1E"/>
                </a:solidFill>
                <a:highlight>
                  <a:srgbClr val="FFFFFF"/>
                </a:highlight>
              </a:rPr>
              <a:t>Vous devez :</a:t>
            </a:r>
            <a:endParaRPr b="1" sz="3200">
              <a:solidFill>
                <a:srgbClr val="991B1E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-CA" sz="3200">
                <a:highlight>
                  <a:srgbClr val="FFFFFF"/>
                </a:highlight>
              </a:rPr>
              <a:t>À l’aide du document en annexe 1 (du cahier de l’élève), veuillez remplir le document comme si c’était votre accident.</a:t>
            </a:r>
            <a:endParaRPr sz="32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-CA" sz="3200">
                <a:highlight>
                  <a:srgbClr val="FFFFFF"/>
                </a:highlight>
              </a:rPr>
              <a:t>                                                   </a:t>
            </a:r>
            <a:endParaRPr sz="3400"/>
          </a:p>
        </p:txBody>
      </p:sp>
      <p:pic>
        <p:nvPicPr>
          <p:cNvPr id="318" name="Google Shape;318;g32432395e02_0_1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52100" y="-18124"/>
            <a:ext cx="3040076" cy="202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g32432395e02_0_4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625" y="5892200"/>
            <a:ext cx="1797322" cy="92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g32432395e02_0_4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46075" y="6236250"/>
            <a:ext cx="1445925" cy="621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6" name="Google Shape;326;g32432395e02_0_457"/>
          <p:cNvGrpSpPr/>
          <p:nvPr/>
        </p:nvGrpSpPr>
        <p:grpSpPr>
          <a:xfrm rot="414506">
            <a:off x="-66386" y="5272171"/>
            <a:ext cx="12324120" cy="1693299"/>
            <a:chOff x="-2698226" y="4754080"/>
            <a:chExt cx="15393360" cy="3406968"/>
          </a:xfrm>
        </p:grpSpPr>
        <p:sp>
          <p:nvSpPr>
            <p:cNvPr id="327" name="Google Shape;327;g32432395e02_0_457"/>
            <p:cNvSpPr/>
            <p:nvPr/>
          </p:nvSpPr>
          <p:spPr>
            <a:xfrm rot="-288117">
              <a:off x="-2640228" y="5500843"/>
              <a:ext cx="15277424" cy="2024309"/>
            </a:xfrm>
            <a:prstGeom prst="wave">
              <a:avLst>
                <a:gd fmla="val 20000" name="adj1"/>
                <a:gd fmla="val 0" name="adj2"/>
              </a:avLst>
            </a:prstGeom>
            <a:solidFill>
              <a:srgbClr val="0294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8" name="Google Shape;328;g32432395e02_0_457"/>
            <p:cNvSpPr/>
            <p:nvPr/>
          </p:nvSpPr>
          <p:spPr>
            <a:xfrm rot="-283679">
              <a:off x="-2692104" y="5382952"/>
              <a:ext cx="15291393" cy="779823"/>
            </a:xfrm>
            <a:custGeom>
              <a:rect b="b" l="l" r="r" t="t"/>
              <a:pathLst>
                <a:path extrusionOk="0" h="779117" w="15277554">
                  <a:moveTo>
                    <a:pt x="0" y="389559"/>
                  </a:moveTo>
                  <a:cubicBezTo>
                    <a:pt x="5092518" y="-959911"/>
                    <a:pt x="10185036" y="1739028"/>
                    <a:pt x="15277554" y="389559"/>
                  </a:cubicBezTo>
                </a:path>
              </a:pathLst>
            </a:custGeom>
            <a:noFill/>
            <a:ln cap="flat" cmpd="sng" w="133350">
              <a:solidFill>
                <a:srgbClr val="991B1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pic>
        <p:nvPicPr>
          <p:cNvPr id="329" name="Google Shape;329;g32432395e02_0_4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36675" y="6315362"/>
            <a:ext cx="1445925" cy="621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0" name="Google Shape;330;g32432395e02_0_457"/>
          <p:cNvGrpSpPr/>
          <p:nvPr/>
        </p:nvGrpSpPr>
        <p:grpSpPr>
          <a:xfrm>
            <a:off x="1247999" y="131140"/>
            <a:ext cx="10061524" cy="232352"/>
            <a:chOff x="-2329831" y="1350831"/>
            <a:chExt cx="8729415" cy="191520"/>
          </a:xfrm>
        </p:grpSpPr>
        <p:sp>
          <p:nvSpPr>
            <p:cNvPr id="331" name="Google Shape;331;g32432395e02_0_457"/>
            <p:cNvSpPr/>
            <p:nvPr/>
          </p:nvSpPr>
          <p:spPr>
            <a:xfrm>
              <a:off x="-2329831" y="1410848"/>
              <a:ext cx="8701500" cy="48900"/>
            </a:xfrm>
            <a:prstGeom prst="parallelogram">
              <a:avLst>
                <a:gd fmla="val 105488" name="adj"/>
              </a:avLst>
            </a:prstGeom>
            <a:solidFill>
              <a:srgbClr val="991B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2" name="Google Shape;332;g32432395e02_0_457"/>
            <p:cNvSpPr/>
            <p:nvPr/>
          </p:nvSpPr>
          <p:spPr>
            <a:xfrm>
              <a:off x="-2329822" y="1499751"/>
              <a:ext cx="8607600" cy="42600"/>
            </a:xfrm>
            <a:prstGeom prst="parallelogram">
              <a:avLst>
                <a:gd fmla="val 0" name="adj"/>
              </a:avLst>
            </a:prstGeom>
            <a:solidFill>
              <a:srgbClr val="0294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3" name="Google Shape;333;g32432395e02_0_457"/>
            <p:cNvSpPr/>
            <p:nvPr/>
          </p:nvSpPr>
          <p:spPr>
            <a:xfrm>
              <a:off x="-2247916" y="1350831"/>
              <a:ext cx="8647500" cy="26100"/>
            </a:xfrm>
            <a:prstGeom prst="parallelogram">
              <a:avLst>
                <a:gd fmla="val 105488" name="adj"/>
              </a:avLst>
            </a:prstGeom>
            <a:solidFill>
              <a:srgbClr val="991B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pic>
        <p:nvPicPr>
          <p:cNvPr id="334" name="Google Shape;334;g32432395e02_0_4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96669" y="23700"/>
            <a:ext cx="823025" cy="44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g32432395e02_0_4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60923" y="-2"/>
            <a:ext cx="9902450" cy="659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1ab3492579_0_129"/>
          <p:cNvSpPr txBox="1"/>
          <p:nvPr/>
        </p:nvSpPr>
        <p:spPr>
          <a:xfrm>
            <a:off x="3557924" y="621925"/>
            <a:ext cx="471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fr-CA" sz="3600">
                <a:solidFill>
                  <a:srgbClr val="0294AE"/>
                </a:solidFill>
              </a:rPr>
              <a:t>Rapport d’accident</a:t>
            </a:r>
            <a:endParaRPr b="0" i="0" sz="2600" u="none" cap="none" strike="noStrike">
              <a:solidFill>
                <a:srgbClr val="0294AE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42" name="Google Shape;342;g31ab3492579_0_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625" y="5892200"/>
            <a:ext cx="1797322" cy="92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g31ab3492579_0_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46075" y="6236250"/>
            <a:ext cx="1445925" cy="621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4" name="Google Shape;344;g31ab3492579_0_129"/>
          <p:cNvGrpSpPr/>
          <p:nvPr/>
        </p:nvGrpSpPr>
        <p:grpSpPr>
          <a:xfrm rot="414506">
            <a:off x="-66269" y="5272184"/>
            <a:ext cx="12324087" cy="1693301"/>
            <a:chOff x="-2698226" y="4754081"/>
            <a:chExt cx="15393319" cy="3406970"/>
          </a:xfrm>
        </p:grpSpPr>
        <p:sp>
          <p:nvSpPr>
            <p:cNvPr id="345" name="Google Shape;345;g31ab3492579_0_129"/>
            <p:cNvSpPr/>
            <p:nvPr/>
          </p:nvSpPr>
          <p:spPr>
            <a:xfrm rot="-288117">
              <a:off x="-2640249" y="5500845"/>
              <a:ext cx="15277424" cy="2024309"/>
            </a:xfrm>
            <a:prstGeom prst="wave">
              <a:avLst>
                <a:gd fmla="val 20000" name="adj1"/>
                <a:gd fmla="val 0" name="adj2"/>
              </a:avLst>
            </a:prstGeom>
            <a:solidFill>
              <a:srgbClr val="0294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46" name="Google Shape;346;g31ab3492579_0_129"/>
            <p:cNvSpPr/>
            <p:nvPr/>
          </p:nvSpPr>
          <p:spPr>
            <a:xfrm rot="-283679">
              <a:off x="-2692104" y="5382953"/>
              <a:ext cx="15291393" cy="779823"/>
            </a:xfrm>
            <a:custGeom>
              <a:rect b="b" l="l" r="r" t="t"/>
              <a:pathLst>
                <a:path extrusionOk="0" h="779117" w="15277554">
                  <a:moveTo>
                    <a:pt x="0" y="389559"/>
                  </a:moveTo>
                  <a:cubicBezTo>
                    <a:pt x="5092518" y="-959911"/>
                    <a:pt x="10185036" y="1739028"/>
                    <a:pt x="15277554" y="389559"/>
                  </a:cubicBezTo>
                </a:path>
              </a:pathLst>
            </a:custGeom>
            <a:noFill/>
            <a:ln cap="flat" cmpd="sng" w="133350">
              <a:solidFill>
                <a:srgbClr val="991B1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pic>
        <p:nvPicPr>
          <p:cNvPr id="347" name="Google Shape;347;g31ab3492579_0_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36675" y="6315362"/>
            <a:ext cx="1445925" cy="621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8" name="Google Shape;348;g31ab3492579_0_129"/>
          <p:cNvGrpSpPr/>
          <p:nvPr/>
        </p:nvGrpSpPr>
        <p:grpSpPr>
          <a:xfrm>
            <a:off x="1247999" y="131140"/>
            <a:ext cx="10061524" cy="232352"/>
            <a:chOff x="-2329831" y="1350831"/>
            <a:chExt cx="8729415" cy="191520"/>
          </a:xfrm>
        </p:grpSpPr>
        <p:sp>
          <p:nvSpPr>
            <p:cNvPr id="349" name="Google Shape;349;g31ab3492579_0_129"/>
            <p:cNvSpPr/>
            <p:nvPr/>
          </p:nvSpPr>
          <p:spPr>
            <a:xfrm>
              <a:off x="-2329831" y="1410848"/>
              <a:ext cx="8701500" cy="48900"/>
            </a:xfrm>
            <a:prstGeom prst="parallelogram">
              <a:avLst>
                <a:gd fmla="val 105488" name="adj"/>
              </a:avLst>
            </a:prstGeom>
            <a:solidFill>
              <a:srgbClr val="991B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50" name="Google Shape;350;g31ab3492579_0_129"/>
            <p:cNvSpPr/>
            <p:nvPr/>
          </p:nvSpPr>
          <p:spPr>
            <a:xfrm>
              <a:off x="-2329822" y="1499751"/>
              <a:ext cx="8607600" cy="42600"/>
            </a:xfrm>
            <a:prstGeom prst="parallelogram">
              <a:avLst>
                <a:gd fmla="val 0" name="adj"/>
              </a:avLst>
            </a:prstGeom>
            <a:solidFill>
              <a:srgbClr val="0294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51" name="Google Shape;351;g31ab3492579_0_129"/>
            <p:cNvSpPr/>
            <p:nvPr/>
          </p:nvSpPr>
          <p:spPr>
            <a:xfrm>
              <a:off x="-2247916" y="1350831"/>
              <a:ext cx="8647500" cy="26100"/>
            </a:xfrm>
            <a:prstGeom prst="parallelogram">
              <a:avLst>
                <a:gd fmla="val 105488" name="adj"/>
              </a:avLst>
            </a:prstGeom>
            <a:solidFill>
              <a:srgbClr val="991B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pic>
        <p:nvPicPr>
          <p:cNvPr id="352" name="Google Shape;352;g31ab3492579_0_1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96669" y="23700"/>
            <a:ext cx="823025" cy="44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g31ab3492579_0_1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00775" y="-3153"/>
            <a:ext cx="1358975" cy="1919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54" name="Google Shape;354;g31ab3492579_0_129"/>
          <p:cNvGraphicFramePr/>
          <p:nvPr/>
        </p:nvGraphicFramePr>
        <p:xfrm>
          <a:off x="459075" y="1657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{FCA8C9E6-2D07-4847-9A08-DBBBDE028F2B}</a:tableStyleId>
              </a:tblPr>
              <a:tblGrid>
                <a:gridCol w="5143500"/>
                <a:gridCol w="5143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/>
                        <a:t>Date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/>
                        <a:t>Nom de l’élève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/>
                        <a:t>Numéro de permis de conduire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/>
                        <a:t>Numéro du groupe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/>
                        <a:t>Nom de l’enseignant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/>
                        <a:t>Nom du témoin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/>
                        <a:t>Numéro du camion et remorque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/>
                        <a:t>Lieu de l’accident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2432395e02_0_475"/>
          <p:cNvSpPr txBox="1"/>
          <p:nvPr/>
        </p:nvSpPr>
        <p:spPr>
          <a:xfrm>
            <a:off x="459075" y="621925"/>
            <a:ext cx="10441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94AE"/>
              </a:buClr>
              <a:buSzPts val="3600"/>
              <a:buAutoNum type="arabicPeriod"/>
            </a:pPr>
            <a:r>
              <a:rPr b="1" lang="fr-CA" sz="3600">
                <a:solidFill>
                  <a:srgbClr val="0294AE"/>
                </a:solidFill>
              </a:rPr>
              <a:t>Expliquer les circonstances de </a:t>
            </a:r>
            <a:r>
              <a:rPr b="1" lang="fr-CA" sz="3600">
                <a:solidFill>
                  <a:srgbClr val="0294AE"/>
                </a:solidFill>
              </a:rPr>
              <a:t>l'événement</a:t>
            </a:r>
            <a:endParaRPr b="0" i="0" sz="2600" u="none" cap="none" strike="noStrike">
              <a:solidFill>
                <a:srgbClr val="0294AE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61" name="Google Shape;361;g32432395e02_0_4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625" y="5892200"/>
            <a:ext cx="1797322" cy="92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g32432395e02_0_4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46075" y="6236250"/>
            <a:ext cx="1445925" cy="621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3" name="Google Shape;363;g32432395e02_0_475"/>
          <p:cNvGrpSpPr/>
          <p:nvPr/>
        </p:nvGrpSpPr>
        <p:grpSpPr>
          <a:xfrm rot="414506">
            <a:off x="-66386" y="5272171"/>
            <a:ext cx="12324120" cy="1693299"/>
            <a:chOff x="-2698226" y="4754080"/>
            <a:chExt cx="15393360" cy="3406968"/>
          </a:xfrm>
        </p:grpSpPr>
        <p:sp>
          <p:nvSpPr>
            <p:cNvPr id="364" name="Google Shape;364;g32432395e02_0_475"/>
            <p:cNvSpPr/>
            <p:nvPr/>
          </p:nvSpPr>
          <p:spPr>
            <a:xfrm rot="-288117">
              <a:off x="-2640228" y="5500843"/>
              <a:ext cx="15277424" cy="2024309"/>
            </a:xfrm>
            <a:prstGeom prst="wave">
              <a:avLst>
                <a:gd fmla="val 20000" name="adj1"/>
                <a:gd fmla="val 0" name="adj2"/>
              </a:avLst>
            </a:prstGeom>
            <a:solidFill>
              <a:srgbClr val="0294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65" name="Google Shape;365;g32432395e02_0_475"/>
            <p:cNvSpPr/>
            <p:nvPr/>
          </p:nvSpPr>
          <p:spPr>
            <a:xfrm rot="-283679">
              <a:off x="-2692104" y="5382952"/>
              <a:ext cx="15291393" cy="779823"/>
            </a:xfrm>
            <a:custGeom>
              <a:rect b="b" l="l" r="r" t="t"/>
              <a:pathLst>
                <a:path extrusionOk="0" h="779117" w="15277554">
                  <a:moveTo>
                    <a:pt x="0" y="389559"/>
                  </a:moveTo>
                  <a:cubicBezTo>
                    <a:pt x="5092518" y="-959911"/>
                    <a:pt x="10185036" y="1739028"/>
                    <a:pt x="15277554" y="389559"/>
                  </a:cubicBezTo>
                </a:path>
              </a:pathLst>
            </a:custGeom>
            <a:noFill/>
            <a:ln cap="flat" cmpd="sng" w="133350">
              <a:solidFill>
                <a:srgbClr val="991B1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pic>
        <p:nvPicPr>
          <p:cNvPr id="366" name="Google Shape;366;g32432395e02_0_4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36675" y="6315362"/>
            <a:ext cx="1445925" cy="621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7" name="Google Shape;367;g32432395e02_0_475"/>
          <p:cNvGrpSpPr/>
          <p:nvPr/>
        </p:nvGrpSpPr>
        <p:grpSpPr>
          <a:xfrm>
            <a:off x="1247999" y="131140"/>
            <a:ext cx="10061524" cy="232352"/>
            <a:chOff x="-2329831" y="1350831"/>
            <a:chExt cx="8729415" cy="191520"/>
          </a:xfrm>
        </p:grpSpPr>
        <p:sp>
          <p:nvSpPr>
            <p:cNvPr id="368" name="Google Shape;368;g32432395e02_0_475"/>
            <p:cNvSpPr/>
            <p:nvPr/>
          </p:nvSpPr>
          <p:spPr>
            <a:xfrm>
              <a:off x="-2329831" y="1410848"/>
              <a:ext cx="8701500" cy="48900"/>
            </a:xfrm>
            <a:prstGeom prst="parallelogram">
              <a:avLst>
                <a:gd fmla="val 105488" name="adj"/>
              </a:avLst>
            </a:prstGeom>
            <a:solidFill>
              <a:srgbClr val="991B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69" name="Google Shape;369;g32432395e02_0_475"/>
            <p:cNvSpPr/>
            <p:nvPr/>
          </p:nvSpPr>
          <p:spPr>
            <a:xfrm>
              <a:off x="-2329822" y="1499751"/>
              <a:ext cx="8607600" cy="42600"/>
            </a:xfrm>
            <a:prstGeom prst="parallelogram">
              <a:avLst>
                <a:gd fmla="val 0" name="adj"/>
              </a:avLst>
            </a:prstGeom>
            <a:solidFill>
              <a:srgbClr val="0294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70" name="Google Shape;370;g32432395e02_0_475"/>
            <p:cNvSpPr/>
            <p:nvPr/>
          </p:nvSpPr>
          <p:spPr>
            <a:xfrm>
              <a:off x="-2247916" y="1350831"/>
              <a:ext cx="8647500" cy="26100"/>
            </a:xfrm>
            <a:prstGeom prst="parallelogram">
              <a:avLst>
                <a:gd fmla="val 105488" name="adj"/>
              </a:avLst>
            </a:prstGeom>
            <a:solidFill>
              <a:srgbClr val="991B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pic>
        <p:nvPicPr>
          <p:cNvPr id="371" name="Google Shape;371;g32432395e02_0_4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96669" y="23700"/>
            <a:ext cx="823025" cy="44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g32432395e02_0_4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00775" y="-3153"/>
            <a:ext cx="1358975" cy="1919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3" name="Google Shape;373;g32432395e02_0_475"/>
          <p:cNvGraphicFramePr/>
          <p:nvPr/>
        </p:nvGraphicFramePr>
        <p:xfrm>
          <a:off x="952500" y="2286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{FCA8C9E6-2D07-4847-9A08-DBBBDE028F2B}</a:tableStyleId>
              </a:tblPr>
              <a:tblGrid>
                <a:gridCol w="10287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2432395e02_0_494"/>
          <p:cNvSpPr txBox="1"/>
          <p:nvPr/>
        </p:nvSpPr>
        <p:spPr>
          <a:xfrm>
            <a:off x="1426800" y="633500"/>
            <a:ext cx="9053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fr-CA" sz="3600">
                <a:solidFill>
                  <a:srgbClr val="0294AE"/>
                </a:solidFill>
              </a:rPr>
              <a:t>2. Pourquoi cet </a:t>
            </a:r>
            <a:r>
              <a:rPr b="1" lang="fr-CA" sz="3600">
                <a:solidFill>
                  <a:srgbClr val="0294AE"/>
                </a:solidFill>
              </a:rPr>
              <a:t>événement</a:t>
            </a:r>
            <a:r>
              <a:rPr b="1" lang="fr-CA" sz="3600">
                <a:solidFill>
                  <a:srgbClr val="0294AE"/>
                </a:solidFill>
              </a:rPr>
              <a:t> est-il arrivé?</a:t>
            </a:r>
            <a:endParaRPr b="0" i="0" sz="2600" u="none" cap="none" strike="noStrike">
              <a:solidFill>
                <a:srgbClr val="0294AE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80" name="Google Shape;380;g32432395e02_0_4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625" y="5892200"/>
            <a:ext cx="1797322" cy="92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g32432395e02_0_4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46075" y="6236250"/>
            <a:ext cx="1445925" cy="621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2" name="Google Shape;382;g32432395e02_0_494"/>
          <p:cNvGrpSpPr/>
          <p:nvPr/>
        </p:nvGrpSpPr>
        <p:grpSpPr>
          <a:xfrm rot="414506">
            <a:off x="-66386" y="5272171"/>
            <a:ext cx="12324120" cy="1693299"/>
            <a:chOff x="-2698226" y="4754080"/>
            <a:chExt cx="15393360" cy="3406968"/>
          </a:xfrm>
        </p:grpSpPr>
        <p:sp>
          <p:nvSpPr>
            <p:cNvPr id="383" name="Google Shape;383;g32432395e02_0_494"/>
            <p:cNvSpPr/>
            <p:nvPr/>
          </p:nvSpPr>
          <p:spPr>
            <a:xfrm rot="-288117">
              <a:off x="-2640228" y="5500843"/>
              <a:ext cx="15277424" cy="2024309"/>
            </a:xfrm>
            <a:prstGeom prst="wave">
              <a:avLst>
                <a:gd fmla="val 20000" name="adj1"/>
                <a:gd fmla="val 0" name="adj2"/>
              </a:avLst>
            </a:prstGeom>
            <a:solidFill>
              <a:srgbClr val="0294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84" name="Google Shape;384;g32432395e02_0_494"/>
            <p:cNvSpPr/>
            <p:nvPr/>
          </p:nvSpPr>
          <p:spPr>
            <a:xfrm rot="-283679">
              <a:off x="-2692104" y="5382952"/>
              <a:ext cx="15291393" cy="779823"/>
            </a:xfrm>
            <a:custGeom>
              <a:rect b="b" l="l" r="r" t="t"/>
              <a:pathLst>
                <a:path extrusionOk="0" h="779117" w="15277554">
                  <a:moveTo>
                    <a:pt x="0" y="389559"/>
                  </a:moveTo>
                  <a:cubicBezTo>
                    <a:pt x="5092518" y="-959911"/>
                    <a:pt x="10185036" y="1739028"/>
                    <a:pt x="15277554" y="389559"/>
                  </a:cubicBezTo>
                </a:path>
              </a:pathLst>
            </a:custGeom>
            <a:noFill/>
            <a:ln cap="flat" cmpd="sng" w="133350">
              <a:solidFill>
                <a:srgbClr val="991B1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pic>
        <p:nvPicPr>
          <p:cNvPr id="385" name="Google Shape;385;g32432395e02_0_4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36675" y="6315362"/>
            <a:ext cx="1445925" cy="621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6" name="Google Shape;386;g32432395e02_0_494"/>
          <p:cNvGrpSpPr/>
          <p:nvPr/>
        </p:nvGrpSpPr>
        <p:grpSpPr>
          <a:xfrm>
            <a:off x="1247999" y="131140"/>
            <a:ext cx="10061524" cy="232352"/>
            <a:chOff x="-2329831" y="1350831"/>
            <a:chExt cx="8729415" cy="191520"/>
          </a:xfrm>
        </p:grpSpPr>
        <p:sp>
          <p:nvSpPr>
            <p:cNvPr id="387" name="Google Shape;387;g32432395e02_0_494"/>
            <p:cNvSpPr/>
            <p:nvPr/>
          </p:nvSpPr>
          <p:spPr>
            <a:xfrm>
              <a:off x="-2329831" y="1410848"/>
              <a:ext cx="8701500" cy="48900"/>
            </a:xfrm>
            <a:prstGeom prst="parallelogram">
              <a:avLst>
                <a:gd fmla="val 105488" name="adj"/>
              </a:avLst>
            </a:prstGeom>
            <a:solidFill>
              <a:srgbClr val="991B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88" name="Google Shape;388;g32432395e02_0_494"/>
            <p:cNvSpPr/>
            <p:nvPr/>
          </p:nvSpPr>
          <p:spPr>
            <a:xfrm>
              <a:off x="-2329822" y="1499751"/>
              <a:ext cx="8607600" cy="42600"/>
            </a:xfrm>
            <a:prstGeom prst="parallelogram">
              <a:avLst>
                <a:gd fmla="val 0" name="adj"/>
              </a:avLst>
            </a:prstGeom>
            <a:solidFill>
              <a:srgbClr val="0294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89" name="Google Shape;389;g32432395e02_0_494"/>
            <p:cNvSpPr/>
            <p:nvPr/>
          </p:nvSpPr>
          <p:spPr>
            <a:xfrm>
              <a:off x="-2247916" y="1350831"/>
              <a:ext cx="8647500" cy="26100"/>
            </a:xfrm>
            <a:prstGeom prst="parallelogram">
              <a:avLst>
                <a:gd fmla="val 105488" name="adj"/>
              </a:avLst>
            </a:prstGeom>
            <a:solidFill>
              <a:srgbClr val="991B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pic>
        <p:nvPicPr>
          <p:cNvPr id="390" name="Google Shape;390;g32432395e02_0_4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96669" y="23700"/>
            <a:ext cx="823025" cy="44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g32432395e02_0_4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00775" y="-3153"/>
            <a:ext cx="1358975" cy="1919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92" name="Google Shape;392;g32432395e02_0_494"/>
          <p:cNvGraphicFramePr/>
          <p:nvPr/>
        </p:nvGraphicFramePr>
        <p:xfrm>
          <a:off x="952500" y="2286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{FCA8C9E6-2D07-4847-9A08-DBBBDE028F2B}</a:tableStyleId>
              </a:tblPr>
              <a:tblGrid>
                <a:gridCol w="10287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2432395e02_0_512"/>
          <p:cNvSpPr txBox="1"/>
          <p:nvPr/>
        </p:nvSpPr>
        <p:spPr>
          <a:xfrm>
            <a:off x="1426800" y="633500"/>
            <a:ext cx="9053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fr-CA" sz="3600">
                <a:solidFill>
                  <a:srgbClr val="0294AE"/>
                </a:solidFill>
              </a:rPr>
              <a:t>3. Pouvez-vous justifier que votre  </a:t>
            </a:r>
            <a:endParaRPr b="1" sz="3600">
              <a:solidFill>
                <a:srgbClr val="0294AE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fr-CA" sz="3600">
                <a:solidFill>
                  <a:srgbClr val="0294AE"/>
                </a:solidFill>
              </a:rPr>
              <a:t>    vitesse était raisonnable?</a:t>
            </a:r>
            <a:endParaRPr b="0" i="0" sz="2600" u="none" cap="none" strike="noStrike">
              <a:solidFill>
                <a:srgbClr val="0294AE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99" name="Google Shape;399;g32432395e02_0_5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625" y="5892200"/>
            <a:ext cx="1797322" cy="92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g32432395e02_0_5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46075" y="6236250"/>
            <a:ext cx="1445925" cy="621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1" name="Google Shape;401;g32432395e02_0_512"/>
          <p:cNvGrpSpPr/>
          <p:nvPr/>
        </p:nvGrpSpPr>
        <p:grpSpPr>
          <a:xfrm rot="414506">
            <a:off x="-66386" y="5272171"/>
            <a:ext cx="12324120" cy="1693299"/>
            <a:chOff x="-2698226" y="4754080"/>
            <a:chExt cx="15393360" cy="3406968"/>
          </a:xfrm>
        </p:grpSpPr>
        <p:sp>
          <p:nvSpPr>
            <p:cNvPr id="402" name="Google Shape;402;g32432395e02_0_512"/>
            <p:cNvSpPr/>
            <p:nvPr/>
          </p:nvSpPr>
          <p:spPr>
            <a:xfrm rot="-288117">
              <a:off x="-2640228" y="5500843"/>
              <a:ext cx="15277424" cy="2024309"/>
            </a:xfrm>
            <a:prstGeom prst="wave">
              <a:avLst>
                <a:gd fmla="val 20000" name="adj1"/>
                <a:gd fmla="val 0" name="adj2"/>
              </a:avLst>
            </a:prstGeom>
            <a:solidFill>
              <a:srgbClr val="0294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03" name="Google Shape;403;g32432395e02_0_512"/>
            <p:cNvSpPr/>
            <p:nvPr/>
          </p:nvSpPr>
          <p:spPr>
            <a:xfrm rot="-283679">
              <a:off x="-2692104" y="5382952"/>
              <a:ext cx="15291393" cy="779823"/>
            </a:xfrm>
            <a:custGeom>
              <a:rect b="b" l="l" r="r" t="t"/>
              <a:pathLst>
                <a:path extrusionOk="0" h="779117" w="15277554">
                  <a:moveTo>
                    <a:pt x="0" y="389559"/>
                  </a:moveTo>
                  <a:cubicBezTo>
                    <a:pt x="5092518" y="-959911"/>
                    <a:pt x="10185036" y="1739028"/>
                    <a:pt x="15277554" y="389559"/>
                  </a:cubicBezTo>
                </a:path>
              </a:pathLst>
            </a:custGeom>
            <a:noFill/>
            <a:ln cap="flat" cmpd="sng" w="133350">
              <a:solidFill>
                <a:srgbClr val="991B1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pic>
        <p:nvPicPr>
          <p:cNvPr id="404" name="Google Shape;404;g32432395e02_0_5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36675" y="6315362"/>
            <a:ext cx="1445925" cy="621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5" name="Google Shape;405;g32432395e02_0_512"/>
          <p:cNvGrpSpPr/>
          <p:nvPr/>
        </p:nvGrpSpPr>
        <p:grpSpPr>
          <a:xfrm>
            <a:off x="1247999" y="131140"/>
            <a:ext cx="10061524" cy="232352"/>
            <a:chOff x="-2329831" y="1350831"/>
            <a:chExt cx="8729415" cy="191520"/>
          </a:xfrm>
        </p:grpSpPr>
        <p:sp>
          <p:nvSpPr>
            <p:cNvPr id="406" name="Google Shape;406;g32432395e02_0_512"/>
            <p:cNvSpPr/>
            <p:nvPr/>
          </p:nvSpPr>
          <p:spPr>
            <a:xfrm>
              <a:off x="-2329831" y="1410848"/>
              <a:ext cx="8701500" cy="48900"/>
            </a:xfrm>
            <a:prstGeom prst="parallelogram">
              <a:avLst>
                <a:gd fmla="val 105488" name="adj"/>
              </a:avLst>
            </a:prstGeom>
            <a:solidFill>
              <a:srgbClr val="991B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07" name="Google Shape;407;g32432395e02_0_512"/>
            <p:cNvSpPr/>
            <p:nvPr/>
          </p:nvSpPr>
          <p:spPr>
            <a:xfrm>
              <a:off x="-2329822" y="1499751"/>
              <a:ext cx="8607600" cy="42600"/>
            </a:xfrm>
            <a:prstGeom prst="parallelogram">
              <a:avLst>
                <a:gd fmla="val 0" name="adj"/>
              </a:avLst>
            </a:prstGeom>
            <a:solidFill>
              <a:srgbClr val="0294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08" name="Google Shape;408;g32432395e02_0_512"/>
            <p:cNvSpPr/>
            <p:nvPr/>
          </p:nvSpPr>
          <p:spPr>
            <a:xfrm>
              <a:off x="-2247916" y="1350831"/>
              <a:ext cx="8647500" cy="26100"/>
            </a:xfrm>
            <a:prstGeom prst="parallelogram">
              <a:avLst>
                <a:gd fmla="val 105488" name="adj"/>
              </a:avLst>
            </a:prstGeom>
            <a:solidFill>
              <a:srgbClr val="991B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pic>
        <p:nvPicPr>
          <p:cNvPr id="409" name="Google Shape;409;g32432395e02_0_5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96669" y="23700"/>
            <a:ext cx="823025" cy="44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g32432395e02_0_5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00775" y="-3153"/>
            <a:ext cx="1358975" cy="1919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11" name="Google Shape;411;g32432395e02_0_512"/>
          <p:cNvGraphicFramePr/>
          <p:nvPr/>
        </p:nvGraphicFramePr>
        <p:xfrm>
          <a:off x="952500" y="2286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{FCA8C9E6-2D07-4847-9A08-DBBBDE028F2B}</a:tableStyleId>
              </a:tblPr>
              <a:tblGrid>
                <a:gridCol w="10287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2432395e02_0_530"/>
          <p:cNvSpPr txBox="1"/>
          <p:nvPr/>
        </p:nvSpPr>
        <p:spPr>
          <a:xfrm>
            <a:off x="1426800" y="633500"/>
            <a:ext cx="9053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fr-CA" sz="3600">
                <a:solidFill>
                  <a:srgbClr val="0294AE"/>
                </a:solidFill>
              </a:rPr>
              <a:t>4. Qu’auriez-vous pu faire pour éviter</a:t>
            </a:r>
            <a:endParaRPr b="1" sz="3600">
              <a:solidFill>
                <a:srgbClr val="0294AE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fr-CA" sz="3600">
                <a:solidFill>
                  <a:srgbClr val="0294AE"/>
                </a:solidFill>
              </a:rPr>
              <a:t>    cet événement?</a:t>
            </a:r>
            <a:endParaRPr b="1" sz="3600">
              <a:solidFill>
                <a:srgbClr val="0294AE"/>
              </a:solidFill>
            </a:endParaRPr>
          </a:p>
        </p:txBody>
      </p:sp>
      <p:pic>
        <p:nvPicPr>
          <p:cNvPr id="418" name="Google Shape;418;g32432395e02_0_5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625" y="5892200"/>
            <a:ext cx="1797322" cy="92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g32432395e02_0_5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46075" y="6236250"/>
            <a:ext cx="1445925" cy="621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0" name="Google Shape;420;g32432395e02_0_530"/>
          <p:cNvGrpSpPr/>
          <p:nvPr/>
        </p:nvGrpSpPr>
        <p:grpSpPr>
          <a:xfrm rot="414506">
            <a:off x="-66386" y="5272171"/>
            <a:ext cx="12324120" cy="1693299"/>
            <a:chOff x="-2698226" y="4754080"/>
            <a:chExt cx="15393360" cy="3406968"/>
          </a:xfrm>
        </p:grpSpPr>
        <p:sp>
          <p:nvSpPr>
            <p:cNvPr id="421" name="Google Shape;421;g32432395e02_0_530"/>
            <p:cNvSpPr/>
            <p:nvPr/>
          </p:nvSpPr>
          <p:spPr>
            <a:xfrm rot="-288117">
              <a:off x="-2640228" y="5500843"/>
              <a:ext cx="15277424" cy="2024309"/>
            </a:xfrm>
            <a:prstGeom prst="wave">
              <a:avLst>
                <a:gd fmla="val 20000" name="adj1"/>
                <a:gd fmla="val 0" name="adj2"/>
              </a:avLst>
            </a:prstGeom>
            <a:solidFill>
              <a:srgbClr val="0294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22" name="Google Shape;422;g32432395e02_0_530"/>
            <p:cNvSpPr/>
            <p:nvPr/>
          </p:nvSpPr>
          <p:spPr>
            <a:xfrm rot="-283679">
              <a:off x="-2692104" y="5382952"/>
              <a:ext cx="15291393" cy="779823"/>
            </a:xfrm>
            <a:custGeom>
              <a:rect b="b" l="l" r="r" t="t"/>
              <a:pathLst>
                <a:path extrusionOk="0" h="779117" w="15277554">
                  <a:moveTo>
                    <a:pt x="0" y="389559"/>
                  </a:moveTo>
                  <a:cubicBezTo>
                    <a:pt x="5092518" y="-959911"/>
                    <a:pt x="10185036" y="1739028"/>
                    <a:pt x="15277554" y="389559"/>
                  </a:cubicBezTo>
                </a:path>
              </a:pathLst>
            </a:custGeom>
            <a:noFill/>
            <a:ln cap="flat" cmpd="sng" w="133350">
              <a:solidFill>
                <a:srgbClr val="991B1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pic>
        <p:nvPicPr>
          <p:cNvPr id="423" name="Google Shape;423;g32432395e02_0_5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36675" y="6315362"/>
            <a:ext cx="1445925" cy="621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4" name="Google Shape;424;g32432395e02_0_530"/>
          <p:cNvGrpSpPr/>
          <p:nvPr/>
        </p:nvGrpSpPr>
        <p:grpSpPr>
          <a:xfrm>
            <a:off x="1247999" y="131140"/>
            <a:ext cx="10061524" cy="232352"/>
            <a:chOff x="-2329831" y="1350831"/>
            <a:chExt cx="8729415" cy="191520"/>
          </a:xfrm>
        </p:grpSpPr>
        <p:sp>
          <p:nvSpPr>
            <p:cNvPr id="425" name="Google Shape;425;g32432395e02_0_530"/>
            <p:cNvSpPr/>
            <p:nvPr/>
          </p:nvSpPr>
          <p:spPr>
            <a:xfrm>
              <a:off x="-2329831" y="1410848"/>
              <a:ext cx="8701500" cy="48900"/>
            </a:xfrm>
            <a:prstGeom prst="parallelogram">
              <a:avLst>
                <a:gd fmla="val 105488" name="adj"/>
              </a:avLst>
            </a:prstGeom>
            <a:solidFill>
              <a:srgbClr val="991B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26" name="Google Shape;426;g32432395e02_0_530"/>
            <p:cNvSpPr/>
            <p:nvPr/>
          </p:nvSpPr>
          <p:spPr>
            <a:xfrm>
              <a:off x="-2329822" y="1499751"/>
              <a:ext cx="8607600" cy="42600"/>
            </a:xfrm>
            <a:prstGeom prst="parallelogram">
              <a:avLst>
                <a:gd fmla="val 0" name="adj"/>
              </a:avLst>
            </a:prstGeom>
            <a:solidFill>
              <a:srgbClr val="0294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27" name="Google Shape;427;g32432395e02_0_530"/>
            <p:cNvSpPr/>
            <p:nvPr/>
          </p:nvSpPr>
          <p:spPr>
            <a:xfrm>
              <a:off x="-2247916" y="1350831"/>
              <a:ext cx="8647500" cy="26100"/>
            </a:xfrm>
            <a:prstGeom prst="parallelogram">
              <a:avLst>
                <a:gd fmla="val 105488" name="adj"/>
              </a:avLst>
            </a:prstGeom>
            <a:solidFill>
              <a:srgbClr val="991B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pic>
        <p:nvPicPr>
          <p:cNvPr id="428" name="Google Shape;428;g32432395e02_0_5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96669" y="23700"/>
            <a:ext cx="823025" cy="44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g32432395e02_0_5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00775" y="-3153"/>
            <a:ext cx="1358975" cy="1919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30" name="Google Shape;430;g32432395e02_0_530"/>
          <p:cNvGraphicFramePr/>
          <p:nvPr/>
        </p:nvGraphicFramePr>
        <p:xfrm>
          <a:off x="952500" y="2286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{FCA8C9E6-2D07-4847-9A08-DBBBDE028F2B}</a:tableStyleId>
              </a:tblPr>
              <a:tblGrid>
                <a:gridCol w="10287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2432395e02_0_548"/>
          <p:cNvSpPr txBox="1"/>
          <p:nvPr/>
        </p:nvSpPr>
        <p:spPr>
          <a:xfrm>
            <a:off x="1426800" y="633500"/>
            <a:ext cx="90534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fr-CA" sz="3600">
                <a:solidFill>
                  <a:srgbClr val="0294AE"/>
                </a:solidFill>
              </a:rPr>
              <a:t>5. Que retenez-vous comme leçon </a:t>
            </a:r>
            <a:endParaRPr b="1" sz="3600">
              <a:solidFill>
                <a:srgbClr val="0294AE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fr-CA" sz="3600">
                <a:solidFill>
                  <a:srgbClr val="0294AE"/>
                </a:solidFill>
              </a:rPr>
              <a:t>    de cet événement?</a:t>
            </a:r>
            <a:endParaRPr b="1" sz="3600">
              <a:solidFill>
                <a:srgbClr val="0294AE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1" sz="3600">
              <a:solidFill>
                <a:srgbClr val="0294AE"/>
              </a:solidFill>
            </a:endParaRPr>
          </a:p>
        </p:txBody>
      </p:sp>
      <p:pic>
        <p:nvPicPr>
          <p:cNvPr id="437" name="Google Shape;437;g32432395e02_0_5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625" y="5892200"/>
            <a:ext cx="1797322" cy="92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g32432395e02_0_5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46075" y="6236250"/>
            <a:ext cx="1445925" cy="621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9" name="Google Shape;439;g32432395e02_0_548"/>
          <p:cNvGrpSpPr/>
          <p:nvPr/>
        </p:nvGrpSpPr>
        <p:grpSpPr>
          <a:xfrm rot="414506">
            <a:off x="-66386" y="5272171"/>
            <a:ext cx="12324120" cy="1693299"/>
            <a:chOff x="-2698226" y="4754080"/>
            <a:chExt cx="15393360" cy="3406968"/>
          </a:xfrm>
        </p:grpSpPr>
        <p:sp>
          <p:nvSpPr>
            <p:cNvPr id="440" name="Google Shape;440;g32432395e02_0_548"/>
            <p:cNvSpPr/>
            <p:nvPr/>
          </p:nvSpPr>
          <p:spPr>
            <a:xfrm rot="-288117">
              <a:off x="-2640228" y="5500843"/>
              <a:ext cx="15277424" cy="2024309"/>
            </a:xfrm>
            <a:prstGeom prst="wave">
              <a:avLst>
                <a:gd fmla="val 20000" name="adj1"/>
                <a:gd fmla="val 0" name="adj2"/>
              </a:avLst>
            </a:prstGeom>
            <a:solidFill>
              <a:srgbClr val="0294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1" name="Google Shape;441;g32432395e02_0_548"/>
            <p:cNvSpPr/>
            <p:nvPr/>
          </p:nvSpPr>
          <p:spPr>
            <a:xfrm rot="-283679">
              <a:off x="-2692104" y="5382952"/>
              <a:ext cx="15291393" cy="779823"/>
            </a:xfrm>
            <a:custGeom>
              <a:rect b="b" l="l" r="r" t="t"/>
              <a:pathLst>
                <a:path extrusionOk="0" h="779117" w="15277554">
                  <a:moveTo>
                    <a:pt x="0" y="389559"/>
                  </a:moveTo>
                  <a:cubicBezTo>
                    <a:pt x="5092518" y="-959911"/>
                    <a:pt x="10185036" y="1739028"/>
                    <a:pt x="15277554" y="389559"/>
                  </a:cubicBezTo>
                </a:path>
              </a:pathLst>
            </a:custGeom>
            <a:noFill/>
            <a:ln cap="flat" cmpd="sng" w="133350">
              <a:solidFill>
                <a:srgbClr val="991B1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pic>
        <p:nvPicPr>
          <p:cNvPr id="442" name="Google Shape;442;g32432395e02_0_5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36675" y="6315362"/>
            <a:ext cx="1445925" cy="621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3" name="Google Shape;443;g32432395e02_0_548"/>
          <p:cNvGrpSpPr/>
          <p:nvPr/>
        </p:nvGrpSpPr>
        <p:grpSpPr>
          <a:xfrm>
            <a:off x="1247999" y="131140"/>
            <a:ext cx="10061524" cy="232352"/>
            <a:chOff x="-2329831" y="1350831"/>
            <a:chExt cx="8729415" cy="191520"/>
          </a:xfrm>
        </p:grpSpPr>
        <p:sp>
          <p:nvSpPr>
            <p:cNvPr id="444" name="Google Shape;444;g32432395e02_0_548"/>
            <p:cNvSpPr/>
            <p:nvPr/>
          </p:nvSpPr>
          <p:spPr>
            <a:xfrm>
              <a:off x="-2329831" y="1410848"/>
              <a:ext cx="8701500" cy="48900"/>
            </a:xfrm>
            <a:prstGeom prst="parallelogram">
              <a:avLst>
                <a:gd fmla="val 105488" name="adj"/>
              </a:avLst>
            </a:prstGeom>
            <a:solidFill>
              <a:srgbClr val="991B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5" name="Google Shape;445;g32432395e02_0_548"/>
            <p:cNvSpPr/>
            <p:nvPr/>
          </p:nvSpPr>
          <p:spPr>
            <a:xfrm>
              <a:off x="-2329822" y="1499751"/>
              <a:ext cx="8607600" cy="42600"/>
            </a:xfrm>
            <a:prstGeom prst="parallelogram">
              <a:avLst>
                <a:gd fmla="val 0" name="adj"/>
              </a:avLst>
            </a:prstGeom>
            <a:solidFill>
              <a:srgbClr val="0294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6" name="Google Shape;446;g32432395e02_0_548"/>
            <p:cNvSpPr/>
            <p:nvPr/>
          </p:nvSpPr>
          <p:spPr>
            <a:xfrm>
              <a:off x="-2247916" y="1350831"/>
              <a:ext cx="8647500" cy="26100"/>
            </a:xfrm>
            <a:prstGeom prst="parallelogram">
              <a:avLst>
                <a:gd fmla="val 105488" name="adj"/>
              </a:avLst>
            </a:prstGeom>
            <a:solidFill>
              <a:srgbClr val="991B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pic>
        <p:nvPicPr>
          <p:cNvPr id="447" name="Google Shape;447;g32432395e02_0_5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96669" y="23700"/>
            <a:ext cx="823025" cy="44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g32432395e02_0_5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00775" y="-3153"/>
            <a:ext cx="1358975" cy="1919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49" name="Google Shape;449;g32432395e02_0_548"/>
          <p:cNvGraphicFramePr/>
          <p:nvPr/>
        </p:nvGraphicFramePr>
        <p:xfrm>
          <a:off x="952500" y="2286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{FCA8C9E6-2D07-4847-9A08-DBBBDE028F2B}</a:tableStyleId>
              </a:tblPr>
              <a:tblGrid>
                <a:gridCol w="10287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294AE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19e4987358_0_0"/>
          <p:cNvSpPr txBox="1"/>
          <p:nvPr/>
        </p:nvSpPr>
        <p:spPr>
          <a:xfrm>
            <a:off x="2860950" y="612700"/>
            <a:ext cx="7851900" cy="11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950" lIns="101900" spcFirstLastPara="1" rIns="101900" wrap="square" tIns="509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6000"/>
              <a:buFont typeface="Arial"/>
              <a:buNone/>
            </a:pPr>
            <a:r>
              <a:rPr b="1" i="0" lang="fr-CA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COMPÉTENCE 3 LEÇON 3.</a:t>
            </a:r>
            <a:r>
              <a:rPr b="1" lang="fr-CA" sz="3600">
                <a:solidFill>
                  <a:srgbClr val="C00000"/>
                </a:solidFill>
              </a:rPr>
              <a:t>6</a:t>
            </a:r>
            <a:endParaRPr b="1" i="0" sz="29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6000"/>
              <a:buFont typeface="Arial"/>
              <a:buNone/>
            </a:pPr>
            <a:r>
              <a:rPr b="1" lang="fr-CA" sz="2900">
                <a:solidFill>
                  <a:schemeClr val="dk2"/>
                </a:solidFill>
              </a:rPr>
              <a:t>Assurances et accidents</a:t>
            </a:r>
            <a:endParaRPr b="1" i="0" sz="29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" name="Google Shape;115;g319e4987358_0_0"/>
          <p:cNvGrpSpPr/>
          <p:nvPr/>
        </p:nvGrpSpPr>
        <p:grpSpPr>
          <a:xfrm rot="414506">
            <a:off x="-78273" y="4952360"/>
            <a:ext cx="12333381" cy="2370530"/>
            <a:chOff x="-2721432" y="4561447"/>
            <a:chExt cx="15404928" cy="3435006"/>
          </a:xfrm>
        </p:grpSpPr>
        <p:sp>
          <p:nvSpPr>
            <p:cNvPr id="116" name="Google Shape;116;g319e4987358_0_0"/>
            <p:cNvSpPr/>
            <p:nvPr/>
          </p:nvSpPr>
          <p:spPr>
            <a:xfrm rot="-288117">
              <a:off x="-2657680" y="5197100"/>
              <a:ext cx="15277424" cy="2163701"/>
            </a:xfrm>
            <a:prstGeom prst="wave">
              <a:avLst>
                <a:gd fmla="val 20000" name="adj1"/>
                <a:gd fmla="val 0" name="adj2"/>
              </a:avLst>
            </a:prstGeom>
            <a:solidFill>
              <a:srgbClr val="0294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7" name="Google Shape;117;g319e4987358_0_0"/>
            <p:cNvSpPr/>
            <p:nvPr/>
          </p:nvSpPr>
          <p:spPr>
            <a:xfrm rot="-283679">
              <a:off x="-2692104" y="5382953"/>
              <a:ext cx="15291393" cy="779823"/>
            </a:xfrm>
            <a:custGeom>
              <a:rect b="b" l="l" r="r" t="t"/>
              <a:pathLst>
                <a:path extrusionOk="0" h="779117" w="15277554">
                  <a:moveTo>
                    <a:pt x="0" y="389559"/>
                  </a:moveTo>
                  <a:cubicBezTo>
                    <a:pt x="5092518" y="-959911"/>
                    <a:pt x="10185036" y="1739028"/>
                    <a:pt x="15277554" y="389559"/>
                  </a:cubicBezTo>
                </a:path>
              </a:pathLst>
            </a:custGeom>
            <a:noFill/>
            <a:ln cap="flat" cmpd="sng" w="133350">
              <a:solidFill>
                <a:srgbClr val="991B1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pic>
        <p:nvPicPr>
          <p:cNvPr id="118" name="Google Shape;118;g319e4987358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625" y="5738126"/>
            <a:ext cx="2095200" cy="108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319e4987358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45775" y="6310275"/>
            <a:ext cx="1445925" cy="62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319e4987358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0" y="0"/>
            <a:ext cx="1145337" cy="62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319e4987358_0_0"/>
          <p:cNvSpPr txBox="1"/>
          <p:nvPr/>
        </p:nvSpPr>
        <p:spPr>
          <a:xfrm>
            <a:off x="1046725" y="2541875"/>
            <a:ext cx="10746600" cy="20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●"/>
            </a:pPr>
            <a:r>
              <a:rPr lang="fr-CA" sz="3600">
                <a:solidFill>
                  <a:schemeClr val="lt1"/>
                </a:solidFill>
              </a:rPr>
              <a:t>Connaître les procédures lors d’un accident</a:t>
            </a:r>
            <a:endParaRPr sz="3600">
              <a:solidFill>
                <a:schemeClr val="lt1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●"/>
            </a:pPr>
            <a:r>
              <a:rPr lang="fr-CA" sz="3600">
                <a:solidFill>
                  <a:schemeClr val="lt1"/>
                </a:solidFill>
              </a:rPr>
              <a:t>Remplir la documentation</a:t>
            </a:r>
            <a:endParaRPr sz="3600">
              <a:solidFill>
                <a:schemeClr val="lt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fr-CA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b="1" i="0" sz="3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" name="Google Shape;122;g319e4987358_0_0"/>
          <p:cNvGrpSpPr/>
          <p:nvPr/>
        </p:nvGrpSpPr>
        <p:grpSpPr>
          <a:xfrm>
            <a:off x="1247975" y="130924"/>
            <a:ext cx="10944068" cy="171468"/>
            <a:chOff x="-2329831" y="1350831"/>
            <a:chExt cx="8729415" cy="191520"/>
          </a:xfrm>
        </p:grpSpPr>
        <p:sp>
          <p:nvSpPr>
            <p:cNvPr id="123" name="Google Shape;123;g319e4987358_0_0"/>
            <p:cNvSpPr/>
            <p:nvPr/>
          </p:nvSpPr>
          <p:spPr>
            <a:xfrm>
              <a:off x="-2329831" y="1410848"/>
              <a:ext cx="8701500" cy="48900"/>
            </a:xfrm>
            <a:prstGeom prst="parallelogram">
              <a:avLst>
                <a:gd fmla="val 105488" name="adj"/>
              </a:avLst>
            </a:prstGeom>
            <a:solidFill>
              <a:srgbClr val="991B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" name="Google Shape;124;g319e4987358_0_0"/>
            <p:cNvSpPr/>
            <p:nvPr/>
          </p:nvSpPr>
          <p:spPr>
            <a:xfrm>
              <a:off x="-2329822" y="1499751"/>
              <a:ext cx="8607600" cy="42600"/>
            </a:xfrm>
            <a:prstGeom prst="parallelogram">
              <a:avLst>
                <a:gd fmla="val 0" name="adj"/>
              </a:avLst>
            </a:prstGeom>
            <a:solidFill>
              <a:srgbClr val="0294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" name="Google Shape;125;g319e4987358_0_0"/>
            <p:cNvSpPr/>
            <p:nvPr/>
          </p:nvSpPr>
          <p:spPr>
            <a:xfrm>
              <a:off x="-2247916" y="1350831"/>
              <a:ext cx="8647500" cy="26100"/>
            </a:xfrm>
            <a:prstGeom prst="parallelogram">
              <a:avLst>
                <a:gd fmla="val 105488" name="adj"/>
              </a:avLst>
            </a:prstGeom>
            <a:solidFill>
              <a:srgbClr val="991B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2432395e02_0_566"/>
          <p:cNvSpPr txBox="1"/>
          <p:nvPr/>
        </p:nvSpPr>
        <p:spPr>
          <a:xfrm>
            <a:off x="1426800" y="633500"/>
            <a:ext cx="9053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fr-CA" sz="3600">
                <a:solidFill>
                  <a:srgbClr val="0294AE"/>
                </a:solidFill>
              </a:rPr>
              <a:t>Croquis de l’événement</a:t>
            </a:r>
            <a:endParaRPr b="1" sz="3600">
              <a:solidFill>
                <a:srgbClr val="0294AE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1" sz="3600">
              <a:solidFill>
                <a:srgbClr val="0294AE"/>
              </a:solidFill>
            </a:endParaRPr>
          </a:p>
        </p:txBody>
      </p:sp>
      <p:pic>
        <p:nvPicPr>
          <p:cNvPr id="456" name="Google Shape;456;g32432395e02_0_5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625" y="5892200"/>
            <a:ext cx="1797322" cy="92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g32432395e02_0_5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46075" y="6236250"/>
            <a:ext cx="1445925" cy="621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8" name="Google Shape;458;g32432395e02_0_566"/>
          <p:cNvGrpSpPr/>
          <p:nvPr/>
        </p:nvGrpSpPr>
        <p:grpSpPr>
          <a:xfrm rot="414506">
            <a:off x="-66386" y="5272171"/>
            <a:ext cx="12324120" cy="1693299"/>
            <a:chOff x="-2698226" y="4754080"/>
            <a:chExt cx="15393360" cy="3406968"/>
          </a:xfrm>
        </p:grpSpPr>
        <p:sp>
          <p:nvSpPr>
            <p:cNvPr id="459" name="Google Shape;459;g32432395e02_0_566"/>
            <p:cNvSpPr/>
            <p:nvPr/>
          </p:nvSpPr>
          <p:spPr>
            <a:xfrm rot="-288117">
              <a:off x="-2640228" y="5500843"/>
              <a:ext cx="15277424" cy="2024309"/>
            </a:xfrm>
            <a:prstGeom prst="wave">
              <a:avLst>
                <a:gd fmla="val 20000" name="adj1"/>
                <a:gd fmla="val 0" name="adj2"/>
              </a:avLst>
            </a:prstGeom>
            <a:solidFill>
              <a:srgbClr val="0294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0" name="Google Shape;460;g32432395e02_0_566"/>
            <p:cNvSpPr/>
            <p:nvPr/>
          </p:nvSpPr>
          <p:spPr>
            <a:xfrm rot="-283679">
              <a:off x="-2692104" y="5382952"/>
              <a:ext cx="15291393" cy="779823"/>
            </a:xfrm>
            <a:custGeom>
              <a:rect b="b" l="l" r="r" t="t"/>
              <a:pathLst>
                <a:path extrusionOk="0" h="779117" w="15277554">
                  <a:moveTo>
                    <a:pt x="0" y="389559"/>
                  </a:moveTo>
                  <a:cubicBezTo>
                    <a:pt x="5092518" y="-959911"/>
                    <a:pt x="10185036" y="1739028"/>
                    <a:pt x="15277554" y="389559"/>
                  </a:cubicBezTo>
                </a:path>
              </a:pathLst>
            </a:custGeom>
            <a:noFill/>
            <a:ln cap="flat" cmpd="sng" w="133350">
              <a:solidFill>
                <a:srgbClr val="991B1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pic>
        <p:nvPicPr>
          <p:cNvPr id="461" name="Google Shape;461;g32432395e02_0_5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36675" y="6315362"/>
            <a:ext cx="1445925" cy="621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2" name="Google Shape;462;g32432395e02_0_566"/>
          <p:cNvGrpSpPr/>
          <p:nvPr/>
        </p:nvGrpSpPr>
        <p:grpSpPr>
          <a:xfrm>
            <a:off x="1247999" y="131140"/>
            <a:ext cx="10061524" cy="232352"/>
            <a:chOff x="-2329831" y="1350831"/>
            <a:chExt cx="8729415" cy="191520"/>
          </a:xfrm>
        </p:grpSpPr>
        <p:sp>
          <p:nvSpPr>
            <p:cNvPr id="463" name="Google Shape;463;g32432395e02_0_566"/>
            <p:cNvSpPr/>
            <p:nvPr/>
          </p:nvSpPr>
          <p:spPr>
            <a:xfrm>
              <a:off x="-2329831" y="1410848"/>
              <a:ext cx="8701500" cy="48900"/>
            </a:xfrm>
            <a:prstGeom prst="parallelogram">
              <a:avLst>
                <a:gd fmla="val 105488" name="adj"/>
              </a:avLst>
            </a:prstGeom>
            <a:solidFill>
              <a:srgbClr val="991B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4" name="Google Shape;464;g32432395e02_0_566"/>
            <p:cNvSpPr/>
            <p:nvPr/>
          </p:nvSpPr>
          <p:spPr>
            <a:xfrm>
              <a:off x="-2329822" y="1499751"/>
              <a:ext cx="8607600" cy="42600"/>
            </a:xfrm>
            <a:prstGeom prst="parallelogram">
              <a:avLst>
                <a:gd fmla="val 0" name="adj"/>
              </a:avLst>
            </a:prstGeom>
            <a:solidFill>
              <a:srgbClr val="0294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5" name="Google Shape;465;g32432395e02_0_566"/>
            <p:cNvSpPr/>
            <p:nvPr/>
          </p:nvSpPr>
          <p:spPr>
            <a:xfrm>
              <a:off x="-2247916" y="1350831"/>
              <a:ext cx="8647500" cy="26100"/>
            </a:xfrm>
            <a:prstGeom prst="parallelogram">
              <a:avLst>
                <a:gd fmla="val 105488" name="adj"/>
              </a:avLst>
            </a:prstGeom>
            <a:solidFill>
              <a:srgbClr val="991B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pic>
        <p:nvPicPr>
          <p:cNvPr id="466" name="Google Shape;466;g32432395e02_0_5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96669" y="23700"/>
            <a:ext cx="823025" cy="44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g32432395e02_0_5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79475" y="-18125"/>
            <a:ext cx="2512700" cy="167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g319e1d5ca16_0_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g319e1d5ca16_0_111"/>
          <p:cNvSpPr txBox="1"/>
          <p:nvPr>
            <p:ph idx="12" type="sldNum"/>
          </p:nvPr>
        </p:nvSpPr>
        <p:spPr>
          <a:xfrm>
            <a:off x="10658927" y="6422854"/>
            <a:ext cx="946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478" name="Google Shape;478;g319e1d5ca16_0_111"/>
          <p:cNvSpPr txBox="1"/>
          <p:nvPr/>
        </p:nvSpPr>
        <p:spPr>
          <a:xfrm>
            <a:off x="337475" y="0"/>
            <a:ext cx="8340000" cy="6864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folHlink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359"/>
              <a:buFont typeface="Arial"/>
              <a:buNone/>
            </a:pPr>
            <a:r>
              <a:rPr b="1" lang="fr-CA" sz="3859">
                <a:solidFill>
                  <a:srgbClr val="991B1E"/>
                </a:solidFill>
              </a:rPr>
              <a:t>Soyez vigilant, roulez prudemment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9" name="Google Shape;479;g319e1d5ca16_0_111"/>
          <p:cNvGrpSpPr/>
          <p:nvPr/>
        </p:nvGrpSpPr>
        <p:grpSpPr>
          <a:xfrm>
            <a:off x="24309" y="720373"/>
            <a:ext cx="10521564" cy="232343"/>
            <a:chOff x="-2329831" y="1350831"/>
            <a:chExt cx="8729415" cy="191528"/>
          </a:xfrm>
        </p:grpSpPr>
        <p:sp>
          <p:nvSpPr>
            <p:cNvPr id="480" name="Google Shape;480;g319e1d5ca16_0_111"/>
            <p:cNvSpPr/>
            <p:nvPr/>
          </p:nvSpPr>
          <p:spPr>
            <a:xfrm>
              <a:off x="-2329831" y="1410848"/>
              <a:ext cx="8701500" cy="48900"/>
            </a:xfrm>
            <a:prstGeom prst="parallelogram">
              <a:avLst>
                <a:gd fmla="val 105488" name="adj"/>
              </a:avLst>
            </a:prstGeom>
            <a:solidFill>
              <a:srgbClr val="991B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1" name="Google Shape;481;g319e1d5ca16_0_111"/>
            <p:cNvSpPr/>
            <p:nvPr/>
          </p:nvSpPr>
          <p:spPr>
            <a:xfrm>
              <a:off x="-1874027" y="1499759"/>
              <a:ext cx="8151600" cy="42600"/>
            </a:xfrm>
            <a:prstGeom prst="parallelogram">
              <a:avLst>
                <a:gd fmla="val 105488" name="adj"/>
              </a:avLst>
            </a:prstGeom>
            <a:solidFill>
              <a:srgbClr val="0294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2" name="Google Shape;482;g319e1d5ca16_0_111"/>
            <p:cNvSpPr/>
            <p:nvPr/>
          </p:nvSpPr>
          <p:spPr>
            <a:xfrm>
              <a:off x="-2247916" y="1350831"/>
              <a:ext cx="8647500" cy="26100"/>
            </a:xfrm>
            <a:prstGeom prst="parallelogram">
              <a:avLst>
                <a:gd fmla="val 105488" name="adj"/>
              </a:avLst>
            </a:prstGeom>
            <a:solidFill>
              <a:srgbClr val="991B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483" name="Google Shape;483;g319e1d5ca16_0_111"/>
          <p:cNvGrpSpPr/>
          <p:nvPr/>
        </p:nvGrpSpPr>
        <p:grpSpPr>
          <a:xfrm rot="414506">
            <a:off x="-15013" y="5350527"/>
            <a:ext cx="12324053" cy="1449638"/>
            <a:chOff x="-2698226" y="4754083"/>
            <a:chExt cx="15393277" cy="3406972"/>
          </a:xfrm>
        </p:grpSpPr>
        <p:sp>
          <p:nvSpPr>
            <p:cNvPr id="484" name="Google Shape;484;g319e1d5ca16_0_111"/>
            <p:cNvSpPr/>
            <p:nvPr/>
          </p:nvSpPr>
          <p:spPr>
            <a:xfrm rot="-288117">
              <a:off x="-2640291" y="5500849"/>
              <a:ext cx="15277424" cy="2024309"/>
            </a:xfrm>
            <a:prstGeom prst="wave">
              <a:avLst>
                <a:gd fmla="val 20000" name="adj1"/>
                <a:gd fmla="val 0" name="adj2"/>
              </a:avLst>
            </a:prstGeom>
            <a:solidFill>
              <a:srgbClr val="0294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5" name="Google Shape;485;g319e1d5ca16_0_111"/>
            <p:cNvSpPr/>
            <p:nvPr/>
          </p:nvSpPr>
          <p:spPr>
            <a:xfrm rot="-283679">
              <a:off x="-2692104" y="5382955"/>
              <a:ext cx="15291393" cy="779823"/>
            </a:xfrm>
            <a:custGeom>
              <a:rect b="b" l="l" r="r" t="t"/>
              <a:pathLst>
                <a:path extrusionOk="0" h="779117" w="15277554">
                  <a:moveTo>
                    <a:pt x="0" y="389559"/>
                  </a:moveTo>
                  <a:cubicBezTo>
                    <a:pt x="5092518" y="-959911"/>
                    <a:pt x="10185036" y="1739028"/>
                    <a:pt x="15277554" y="389559"/>
                  </a:cubicBezTo>
                </a:path>
              </a:pathLst>
            </a:custGeom>
            <a:noFill/>
            <a:ln cap="flat" cmpd="sng" w="133350">
              <a:solidFill>
                <a:srgbClr val="991B1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486" name="Google Shape;486;g319e1d5ca16_0_111"/>
          <p:cNvSpPr txBox="1"/>
          <p:nvPr/>
        </p:nvSpPr>
        <p:spPr>
          <a:xfrm>
            <a:off x="506563" y="2605175"/>
            <a:ext cx="11280900" cy="1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294AE"/>
              </a:buClr>
              <a:buSzPts val="4000"/>
              <a:buFont typeface="Arial"/>
              <a:buNone/>
            </a:pPr>
            <a:r>
              <a:rPr b="1" i="0" lang="fr-CA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Merci de votre attention!</a:t>
            </a:r>
            <a:endParaRPr b="1" i="0" sz="6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7" name="Google Shape;487;g319e1d5ca16_0_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858325"/>
            <a:ext cx="1797322" cy="92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g319e1d5ca16_0_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45775" y="6310275"/>
            <a:ext cx="1445925" cy="62175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g319e1d5ca16_0_111"/>
          <p:cNvSpPr txBox="1"/>
          <p:nvPr/>
        </p:nvSpPr>
        <p:spPr>
          <a:xfrm>
            <a:off x="1918487" y="6048200"/>
            <a:ext cx="8619300" cy="5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00" lIns="117825" spcFirstLastPara="1" rIns="117825" wrap="square" tIns="58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CA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Toute </a:t>
            </a:r>
            <a:r>
              <a:rPr b="1" i="0" lang="fr-CA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reproduction</a:t>
            </a:r>
            <a:r>
              <a:rPr b="0" i="0" lang="fr-CA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en tout ou en partie, sous quelque forme que ce soit, est </a:t>
            </a:r>
            <a:r>
              <a:rPr b="1" i="0" lang="fr-CA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interdite</a:t>
            </a:r>
            <a:r>
              <a:rPr b="0" i="0" lang="fr-CA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sans l'autorisation préalable de Alain Lévesque Tous droits réservés Alain Lévesque © 2024, enseignant CFTR Montréal. 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0" name="Google Shape;490;g319e1d5ca16_0_1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52278" y="-20625"/>
            <a:ext cx="3263600" cy="209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17374a07e8_1_98"/>
          <p:cNvSpPr txBox="1"/>
          <p:nvPr/>
        </p:nvSpPr>
        <p:spPr>
          <a:xfrm>
            <a:off x="629953" y="578450"/>
            <a:ext cx="8912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fr-CA" sz="3400">
                <a:solidFill>
                  <a:schemeClr val="dk2"/>
                </a:solidFill>
                <a:highlight>
                  <a:srgbClr val="FFFFFF"/>
                </a:highlight>
              </a:rPr>
              <a:t>4 types d’accidents:</a:t>
            </a:r>
            <a:endParaRPr b="0" i="0" sz="3600" u="none" cap="none" strike="noStrike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32" name="Google Shape;132;g317374a07e8_1_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625" y="5892200"/>
            <a:ext cx="1797322" cy="92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317374a07e8_1_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46075" y="6236250"/>
            <a:ext cx="1445925" cy="621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" name="Google Shape;134;g317374a07e8_1_98"/>
          <p:cNvGrpSpPr/>
          <p:nvPr/>
        </p:nvGrpSpPr>
        <p:grpSpPr>
          <a:xfrm rot="414506">
            <a:off x="-66152" y="5272198"/>
            <a:ext cx="12324070" cy="1693301"/>
            <a:chOff x="-2698226" y="4754082"/>
            <a:chExt cx="15393298" cy="3406971"/>
          </a:xfrm>
        </p:grpSpPr>
        <p:sp>
          <p:nvSpPr>
            <p:cNvPr id="135" name="Google Shape;135;g317374a07e8_1_98"/>
            <p:cNvSpPr/>
            <p:nvPr/>
          </p:nvSpPr>
          <p:spPr>
            <a:xfrm rot="-288117">
              <a:off x="-2640270" y="5500847"/>
              <a:ext cx="15277424" cy="2024309"/>
            </a:xfrm>
            <a:prstGeom prst="wave">
              <a:avLst>
                <a:gd fmla="val 20000" name="adj1"/>
                <a:gd fmla="val 0" name="adj2"/>
              </a:avLst>
            </a:prstGeom>
            <a:solidFill>
              <a:srgbClr val="0294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" name="Google Shape;136;g317374a07e8_1_98"/>
            <p:cNvSpPr/>
            <p:nvPr/>
          </p:nvSpPr>
          <p:spPr>
            <a:xfrm rot="-283679">
              <a:off x="-2692104" y="5382954"/>
              <a:ext cx="15291393" cy="779823"/>
            </a:xfrm>
            <a:custGeom>
              <a:rect b="b" l="l" r="r" t="t"/>
              <a:pathLst>
                <a:path extrusionOk="0" h="779117" w="15277554">
                  <a:moveTo>
                    <a:pt x="0" y="389559"/>
                  </a:moveTo>
                  <a:cubicBezTo>
                    <a:pt x="5092518" y="-959911"/>
                    <a:pt x="10185036" y="1739028"/>
                    <a:pt x="15277554" y="389559"/>
                  </a:cubicBezTo>
                </a:path>
              </a:pathLst>
            </a:custGeom>
            <a:noFill/>
            <a:ln cap="flat" cmpd="sng" w="133350">
              <a:solidFill>
                <a:srgbClr val="991B1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pic>
        <p:nvPicPr>
          <p:cNvPr id="137" name="Google Shape;137;g317374a07e8_1_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36675" y="6315362"/>
            <a:ext cx="1445925" cy="621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g317374a07e8_1_98"/>
          <p:cNvGrpSpPr/>
          <p:nvPr/>
        </p:nvGrpSpPr>
        <p:grpSpPr>
          <a:xfrm>
            <a:off x="1247999" y="131140"/>
            <a:ext cx="10061524" cy="232352"/>
            <a:chOff x="-2329831" y="1350831"/>
            <a:chExt cx="8729415" cy="191520"/>
          </a:xfrm>
        </p:grpSpPr>
        <p:sp>
          <p:nvSpPr>
            <p:cNvPr id="139" name="Google Shape;139;g317374a07e8_1_98"/>
            <p:cNvSpPr/>
            <p:nvPr/>
          </p:nvSpPr>
          <p:spPr>
            <a:xfrm>
              <a:off x="-2329831" y="1410848"/>
              <a:ext cx="8701500" cy="48900"/>
            </a:xfrm>
            <a:prstGeom prst="parallelogram">
              <a:avLst>
                <a:gd fmla="val 105488" name="adj"/>
              </a:avLst>
            </a:prstGeom>
            <a:solidFill>
              <a:srgbClr val="991B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0" name="Google Shape;140;g317374a07e8_1_98"/>
            <p:cNvSpPr/>
            <p:nvPr/>
          </p:nvSpPr>
          <p:spPr>
            <a:xfrm>
              <a:off x="-2329822" y="1499751"/>
              <a:ext cx="8607600" cy="42600"/>
            </a:xfrm>
            <a:prstGeom prst="parallelogram">
              <a:avLst>
                <a:gd fmla="val 0" name="adj"/>
              </a:avLst>
            </a:prstGeom>
            <a:solidFill>
              <a:srgbClr val="0294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1" name="Google Shape;141;g317374a07e8_1_98"/>
            <p:cNvSpPr/>
            <p:nvPr/>
          </p:nvSpPr>
          <p:spPr>
            <a:xfrm>
              <a:off x="-2247916" y="1350831"/>
              <a:ext cx="8647500" cy="26100"/>
            </a:xfrm>
            <a:prstGeom prst="parallelogram">
              <a:avLst>
                <a:gd fmla="val 105488" name="adj"/>
              </a:avLst>
            </a:prstGeom>
            <a:solidFill>
              <a:srgbClr val="991B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pic>
        <p:nvPicPr>
          <p:cNvPr id="142" name="Google Shape;142;g317374a07e8_1_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96669" y="23700"/>
            <a:ext cx="823025" cy="4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317374a07e8_1_98"/>
          <p:cNvSpPr txBox="1"/>
          <p:nvPr/>
        </p:nvSpPr>
        <p:spPr>
          <a:xfrm>
            <a:off x="549975" y="1332925"/>
            <a:ext cx="11532600" cy="56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1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fr-CA" sz="3200">
                <a:highlight>
                  <a:srgbClr val="FFFFFF"/>
                </a:highlight>
              </a:rPr>
              <a:t>Collision avec dommage matériel d’un véhicule inoccupé, d’un poteau ou d’un panneau de signalisation;</a:t>
            </a:r>
            <a:endParaRPr sz="3200">
              <a:highlight>
                <a:srgbClr val="FFFFFF"/>
              </a:highlight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fr-CA" sz="3200">
                <a:highlight>
                  <a:srgbClr val="FFFFFF"/>
                </a:highlight>
              </a:rPr>
              <a:t>Collision avec dommage matériel d’un véhicule sans blessé;</a:t>
            </a:r>
            <a:endParaRPr sz="3200"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fr-CA" sz="3200">
                <a:highlight>
                  <a:srgbClr val="FFFFFF"/>
                </a:highlight>
              </a:rPr>
              <a:t>Collision avec blessé avec ou sans dommage matériel;</a:t>
            </a:r>
            <a:endParaRPr sz="3200"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fr-CA" sz="3200">
                <a:highlight>
                  <a:srgbClr val="FFFFFF"/>
                </a:highlight>
              </a:rPr>
              <a:t>Collision avec un animal domestique sans propriétaire, un animal sauvage de plus de 25 kilogrammes.</a:t>
            </a:r>
            <a:endParaRPr sz="32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highlight>
                <a:srgbClr val="FFFFFF"/>
              </a:highlight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32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g317374a07e8_1_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34500" y="0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1ab3492579_0_83"/>
          <p:cNvSpPr txBox="1"/>
          <p:nvPr/>
        </p:nvSpPr>
        <p:spPr>
          <a:xfrm>
            <a:off x="629824" y="777875"/>
            <a:ext cx="10679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3400">
                <a:solidFill>
                  <a:schemeClr val="dk2"/>
                </a:solidFill>
                <a:highlight>
                  <a:srgbClr val="FFFFFF"/>
                </a:highlight>
              </a:rPr>
              <a:t>Quoi faire lors d’une des ces situations:</a:t>
            </a:r>
            <a:endParaRPr b="1" sz="3400">
              <a:solidFill>
                <a:schemeClr val="dk2"/>
              </a:solidFill>
            </a:endParaRPr>
          </a:p>
        </p:txBody>
      </p:sp>
      <p:pic>
        <p:nvPicPr>
          <p:cNvPr id="151" name="Google Shape;151;g31ab3492579_0_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625" y="5892200"/>
            <a:ext cx="1797322" cy="92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31ab3492579_0_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46075" y="6236250"/>
            <a:ext cx="1445925" cy="621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g31ab3492579_0_83"/>
          <p:cNvGrpSpPr/>
          <p:nvPr/>
        </p:nvGrpSpPr>
        <p:grpSpPr>
          <a:xfrm rot="414506">
            <a:off x="-66269" y="5272184"/>
            <a:ext cx="12324087" cy="1693301"/>
            <a:chOff x="-2698226" y="4754081"/>
            <a:chExt cx="15393319" cy="3406970"/>
          </a:xfrm>
        </p:grpSpPr>
        <p:sp>
          <p:nvSpPr>
            <p:cNvPr id="154" name="Google Shape;154;g31ab3492579_0_83"/>
            <p:cNvSpPr/>
            <p:nvPr/>
          </p:nvSpPr>
          <p:spPr>
            <a:xfrm rot="-288117">
              <a:off x="-2640249" y="5500845"/>
              <a:ext cx="15277424" cy="2024309"/>
            </a:xfrm>
            <a:prstGeom prst="wave">
              <a:avLst>
                <a:gd fmla="val 20000" name="adj1"/>
                <a:gd fmla="val 0" name="adj2"/>
              </a:avLst>
            </a:prstGeom>
            <a:solidFill>
              <a:srgbClr val="0294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5" name="Google Shape;155;g31ab3492579_0_83"/>
            <p:cNvSpPr/>
            <p:nvPr/>
          </p:nvSpPr>
          <p:spPr>
            <a:xfrm rot="-283679">
              <a:off x="-2692104" y="5382953"/>
              <a:ext cx="15291393" cy="779823"/>
            </a:xfrm>
            <a:custGeom>
              <a:rect b="b" l="l" r="r" t="t"/>
              <a:pathLst>
                <a:path extrusionOk="0" h="779117" w="15277554">
                  <a:moveTo>
                    <a:pt x="0" y="389559"/>
                  </a:moveTo>
                  <a:cubicBezTo>
                    <a:pt x="5092518" y="-959911"/>
                    <a:pt x="10185036" y="1739028"/>
                    <a:pt x="15277554" y="389559"/>
                  </a:cubicBezTo>
                </a:path>
              </a:pathLst>
            </a:custGeom>
            <a:noFill/>
            <a:ln cap="flat" cmpd="sng" w="133350">
              <a:solidFill>
                <a:srgbClr val="991B1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pic>
        <p:nvPicPr>
          <p:cNvPr id="156" name="Google Shape;156;g31ab3492579_0_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36675" y="6315362"/>
            <a:ext cx="1445925" cy="621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7" name="Google Shape;157;g31ab3492579_0_83"/>
          <p:cNvGrpSpPr/>
          <p:nvPr/>
        </p:nvGrpSpPr>
        <p:grpSpPr>
          <a:xfrm>
            <a:off x="1247999" y="131140"/>
            <a:ext cx="10061524" cy="232352"/>
            <a:chOff x="-2329831" y="1350831"/>
            <a:chExt cx="8729415" cy="191520"/>
          </a:xfrm>
        </p:grpSpPr>
        <p:sp>
          <p:nvSpPr>
            <p:cNvPr id="158" name="Google Shape;158;g31ab3492579_0_83"/>
            <p:cNvSpPr/>
            <p:nvPr/>
          </p:nvSpPr>
          <p:spPr>
            <a:xfrm>
              <a:off x="-2329831" y="1410848"/>
              <a:ext cx="8701500" cy="48900"/>
            </a:xfrm>
            <a:prstGeom prst="parallelogram">
              <a:avLst>
                <a:gd fmla="val 105488" name="adj"/>
              </a:avLst>
            </a:prstGeom>
            <a:solidFill>
              <a:srgbClr val="991B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9" name="Google Shape;159;g31ab3492579_0_83"/>
            <p:cNvSpPr/>
            <p:nvPr/>
          </p:nvSpPr>
          <p:spPr>
            <a:xfrm>
              <a:off x="-2329822" y="1499751"/>
              <a:ext cx="8607600" cy="42600"/>
            </a:xfrm>
            <a:prstGeom prst="parallelogram">
              <a:avLst>
                <a:gd fmla="val 0" name="adj"/>
              </a:avLst>
            </a:prstGeom>
            <a:solidFill>
              <a:srgbClr val="0294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0" name="Google Shape;160;g31ab3492579_0_83"/>
            <p:cNvSpPr/>
            <p:nvPr/>
          </p:nvSpPr>
          <p:spPr>
            <a:xfrm>
              <a:off x="-2247916" y="1350831"/>
              <a:ext cx="8647500" cy="26100"/>
            </a:xfrm>
            <a:prstGeom prst="parallelogram">
              <a:avLst>
                <a:gd fmla="val 105488" name="adj"/>
              </a:avLst>
            </a:prstGeom>
            <a:solidFill>
              <a:srgbClr val="991B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pic>
        <p:nvPicPr>
          <p:cNvPr id="161" name="Google Shape;161;g31ab3492579_0_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96669" y="23700"/>
            <a:ext cx="823025" cy="4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31ab3492579_0_83"/>
          <p:cNvSpPr txBox="1"/>
          <p:nvPr/>
        </p:nvSpPr>
        <p:spPr>
          <a:xfrm>
            <a:off x="512450" y="1700863"/>
            <a:ext cx="115326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fr-CA" sz="3200">
                <a:highlight>
                  <a:srgbClr val="FFFFFF"/>
                </a:highlight>
              </a:rPr>
              <a:t>Les entreprises ont toutes les mêmes obligations face à leur assureur et au code de la sécurité routière. C’est pour ces raisons qu’elles demandent à leurs chauffeurs d’appliquer des procédures qu’elles ont mises en place. </a:t>
            </a:r>
            <a:endParaRPr sz="3200"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sz="3200"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fr-CA" sz="3200">
                <a:highlight>
                  <a:srgbClr val="FFFFFF"/>
                </a:highlight>
              </a:rPr>
              <a:t>Ces procédures sont semblables d’une entreprise à l’autre.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g31ab3492579_0_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70923" y="0"/>
            <a:ext cx="2121075" cy="158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1ab3492579_0_106"/>
          <p:cNvSpPr txBox="1"/>
          <p:nvPr/>
        </p:nvSpPr>
        <p:spPr>
          <a:xfrm>
            <a:off x="629949" y="578450"/>
            <a:ext cx="10679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fr-CA" sz="3400">
                <a:solidFill>
                  <a:schemeClr val="dk2"/>
                </a:solidFill>
                <a:highlight>
                  <a:srgbClr val="FFFFFF"/>
                </a:highlight>
              </a:rPr>
              <a:t>Procédures du CFTR</a:t>
            </a:r>
            <a:endParaRPr b="0" i="0" sz="3400" u="none" cap="none" strike="noStrike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70" name="Google Shape;170;g31ab3492579_0_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625" y="5892200"/>
            <a:ext cx="1797322" cy="92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31ab3492579_0_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46075" y="6236250"/>
            <a:ext cx="1445925" cy="621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2" name="Google Shape;172;g31ab3492579_0_106"/>
          <p:cNvGrpSpPr/>
          <p:nvPr/>
        </p:nvGrpSpPr>
        <p:grpSpPr>
          <a:xfrm rot="414506">
            <a:off x="-66269" y="5272184"/>
            <a:ext cx="12324087" cy="1693301"/>
            <a:chOff x="-2698226" y="4754081"/>
            <a:chExt cx="15393319" cy="3406970"/>
          </a:xfrm>
        </p:grpSpPr>
        <p:sp>
          <p:nvSpPr>
            <p:cNvPr id="173" name="Google Shape;173;g31ab3492579_0_106"/>
            <p:cNvSpPr/>
            <p:nvPr/>
          </p:nvSpPr>
          <p:spPr>
            <a:xfrm rot="-288117">
              <a:off x="-2640249" y="5500845"/>
              <a:ext cx="15277424" cy="2024309"/>
            </a:xfrm>
            <a:prstGeom prst="wave">
              <a:avLst>
                <a:gd fmla="val 20000" name="adj1"/>
                <a:gd fmla="val 0" name="adj2"/>
              </a:avLst>
            </a:prstGeom>
            <a:solidFill>
              <a:srgbClr val="0294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4" name="Google Shape;174;g31ab3492579_0_106"/>
            <p:cNvSpPr/>
            <p:nvPr/>
          </p:nvSpPr>
          <p:spPr>
            <a:xfrm rot="-283679">
              <a:off x="-2692104" y="5382953"/>
              <a:ext cx="15291393" cy="779823"/>
            </a:xfrm>
            <a:custGeom>
              <a:rect b="b" l="l" r="r" t="t"/>
              <a:pathLst>
                <a:path extrusionOk="0" h="779117" w="15277554">
                  <a:moveTo>
                    <a:pt x="0" y="389559"/>
                  </a:moveTo>
                  <a:cubicBezTo>
                    <a:pt x="5092518" y="-959911"/>
                    <a:pt x="10185036" y="1739028"/>
                    <a:pt x="15277554" y="389559"/>
                  </a:cubicBezTo>
                </a:path>
              </a:pathLst>
            </a:custGeom>
            <a:noFill/>
            <a:ln cap="flat" cmpd="sng" w="133350">
              <a:solidFill>
                <a:srgbClr val="991B1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pic>
        <p:nvPicPr>
          <p:cNvPr id="175" name="Google Shape;175;g31ab3492579_0_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36675" y="6315362"/>
            <a:ext cx="1445925" cy="621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Google Shape;176;g31ab3492579_0_106"/>
          <p:cNvGrpSpPr/>
          <p:nvPr/>
        </p:nvGrpSpPr>
        <p:grpSpPr>
          <a:xfrm>
            <a:off x="1247999" y="131140"/>
            <a:ext cx="10061524" cy="232352"/>
            <a:chOff x="-2329831" y="1350831"/>
            <a:chExt cx="8729415" cy="191520"/>
          </a:xfrm>
        </p:grpSpPr>
        <p:sp>
          <p:nvSpPr>
            <p:cNvPr id="177" name="Google Shape;177;g31ab3492579_0_106"/>
            <p:cNvSpPr/>
            <p:nvPr/>
          </p:nvSpPr>
          <p:spPr>
            <a:xfrm>
              <a:off x="-2329831" y="1410848"/>
              <a:ext cx="8701500" cy="48900"/>
            </a:xfrm>
            <a:prstGeom prst="parallelogram">
              <a:avLst>
                <a:gd fmla="val 105488" name="adj"/>
              </a:avLst>
            </a:prstGeom>
            <a:solidFill>
              <a:srgbClr val="991B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8" name="Google Shape;178;g31ab3492579_0_106"/>
            <p:cNvSpPr/>
            <p:nvPr/>
          </p:nvSpPr>
          <p:spPr>
            <a:xfrm>
              <a:off x="-2329822" y="1499751"/>
              <a:ext cx="8607600" cy="42600"/>
            </a:xfrm>
            <a:prstGeom prst="parallelogram">
              <a:avLst>
                <a:gd fmla="val 0" name="adj"/>
              </a:avLst>
            </a:prstGeom>
            <a:solidFill>
              <a:srgbClr val="0294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9" name="Google Shape;179;g31ab3492579_0_106"/>
            <p:cNvSpPr/>
            <p:nvPr/>
          </p:nvSpPr>
          <p:spPr>
            <a:xfrm>
              <a:off x="-2247916" y="1350831"/>
              <a:ext cx="8647500" cy="26100"/>
            </a:xfrm>
            <a:prstGeom prst="parallelogram">
              <a:avLst>
                <a:gd fmla="val 105488" name="adj"/>
              </a:avLst>
            </a:prstGeom>
            <a:solidFill>
              <a:srgbClr val="991B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pic>
        <p:nvPicPr>
          <p:cNvPr id="180" name="Google Shape;180;g31ab3492579_0_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96669" y="23700"/>
            <a:ext cx="823025" cy="4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31ab3492579_0_106"/>
          <p:cNvSpPr txBox="1"/>
          <p:nvPr/>
        </p:nvSpPr>
        <p:spPr>
          <a:xfrm>
            <a:off x="512463" y="1716538"/>
            <a:ext cx="11532600" cy="3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3200">
                <a:highlight>
                  <a:srgbClr val="FFFFFF"/>
                </a:highlight>
              </a:rPr>
              <a:t>Collision avec dommages matériels d’un véhicule inoccupé, un poteau, un panneau de signalisation ou une structure tel un pont.</a:t>
            </a:r>
            <a:endParaRPr b="1" sz="3200"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i="1" lang="fr-CA" sz="3200">
                <a:highlight>
                  <a:srgbClr val="FFFFFF"/>
                </a:highlight>
              </a:rPr>
              <a:t>* Prendre des photos est une bonne façon de recueillir les preuves (immatriculation, assurances, permis de conduire).</a:t>
            </a:r>
            <a:endParaRPr i="1" sz="3200"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sz="3400"/>
          </a:p>
        </p:txBody>
      </p:sp>
      <p:pic>
        <p:nvPicPr>
          <p:cNvPr id="182" name="Google Shape;182;g31ab3492579_0_10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34500" y="0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2432395e02_0_11"/>
          <p:cNvSpPr txBox="1"/>
          <p:nvPr/>
        </p:nvSpPr>
        <p:spPr>
          <a:xfrm>
            <a:off x="629949" y="578450"/>
            <a:ext cx="10679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fr-CA" sz="3400">
                <a:solidFill>
                  <a:schemeClr val="dk2"/>
                </a:solidFill>
                <a:highlight>
                  <a:srgbClr val="FFFFFF"/>
                </a:highlight>
              </a:rPr>
              <a:t>Procédures du CFTR</a:t>
            </a:r>
            <a:endParaRPr b="0" i="0" sz="3400" u="none" cap="none" strike="noStrike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89" name="Google Shape;189;g32432395e02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625" y="5892200"/>
            <a:ext cx="1797322" cy="92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32432395e02_0_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46075" y="6236250"/>
            <a:ext cx="1445925" cy="621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" name="Google Shape;191;g32432395e02_0_11"/>
          <p:cNvGrpSpPr/>
          <p:nvPr/>
        </p:nvGrpSpPr>
        <p:grpSpPr>
          <a:xfrm rot="414506">
            <a:off x="-66386" y="5272171"/>
            <a:ext cx="12324120" cy="1693299"/>
            <a:chOff x="-2698226" y="4754080"/>
            <a:chExt cx="15393360" cy="3406968"/>
          </a:xfrm>
        </p:grpSpPr>
        <p:sp>
          <p:nvSpPr>
            <p:cNvPr id="192" name="Google Shape;192;g32432395e02_0_11"/>
            <p:cNvSpPr/>
            <p:nvPr/>
          </p:nvSpPr>
          <p:spPr>
            <a:xfrm rot="-288117">
              <a:off x="-2640228" y="5500843"/>
              <a:ext cx="15277424" cy="2024309"/>
            </a:xfrm>
            <a:prstGeom prst="wave">
              <a:avLst>
                <a:gd fmla="val 20000" name="adj1"/>
                <a:gd fmla="val 0" name="adj2"/>
              </a:avLst>
            </a:prstGeom>
            <a:solidFill>
              <a:srgbClr val="0294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3" name="Google Shape;193;g32432395e02_0_11"/>
            <p:cNvSpPr/>
            <p:nvPr/>
          </p:nvSpPr>
          <p:spPr>
            <a:xfrm rot="-283679">
              <a:off x="-2692104" y="5382952"/>
              <a:ext cx="15291393" cy="779823"/>
            </a:xfrm>
            <a:custGeom>
              <a:rect b="b" l="l" r="r" t="t"/>
              <a:pathLst>
                <a:path extrusionOk="0" h="779117" w="15277554">
                  <a:moveTo>
                    <a:pt x="0" y="389559"/>
                  </a:moveTo>
                  <a:cubicBezTo>
                    <a:pt x="5092518" y="-959911"/>
                    <a:pt x="10185036" y="1739028"/>
                    <a:pt x="15277554" y="389559"/>
                  </a:cubicBezTo>
                </a:path>
              </a:pathLst>
            </a:custGeom>
            <a:noFill/>
            <a:ln cap="flat" cmpd="sng" w="133350">
              <a:solidFill>
                <a:srgbClr val="991B1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pic>
        <p:nvPicPr>
          <p:cNvPr id="194" name="Google Shape;194;g32432395e02_0_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36675" y="6315362"/>
            <a:ext cx="1445925" cy="621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g32432395e02_0_11"/>
          <p:cNvGrpSpPr/>
          <p:nvPr/>
        </p:nvGrpSpPr>
        <p:grpSpPr>
          <a:xfrm>
            <a:off x="1247999" y="131140"/>
            <a:ext cx="10061524" cy="232352"/>
            <a:chOff x="-2329831" y="1350831"/>
            <a:chExt cx="8729415" cy="191520"/>
          </a:xfrm>
        </p:grpSpPr>
        <p:sp>
          <p:nvSpPr>
            <p:cNvPr id="196" name="Google Shape;196;g32432395e02_0_11"/>
            <p:cNvSpPr/>
            <p:nvPr/>
          </p:nvSpPr>
          <p:spPr>
            <a:xfrm>
              <a:off x="-2329831" y="1410848"/>
              <a:ext cx="8701500" cy="48900"/>
            </a:xfrm>
            <a:prstGeom prst="parallelogram">
              <a:avLst>
                <a:gd fmla="val 105488" name="adj"/>
              </a:avLst>
            </a:prstGeom>
            <a:solidFill>
              <a:srgbClr val="991B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7" name="Google Shape;197;g32432395e02_0_11"/>
            <p:cNvSpPr/>
            <p:nvPr/>
          </p:nvSpPr>
          <p:spPr>
            <a:xfrm>
              <a:off x="-2329822" y="1499751"/>
              <a:ext cx="8607600" cy="42600"/>
            </a:xfrm>
            <a:prstGeom prst="parallelogram">
              <a:avLst>
                <a:gd fmla="val 0" name="adj"/>
              </a:avLst>
            </a:prstGeom>
            <a:solidFill>
              <a:srgbClr val="0294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8" name="Google Shape;198;g32432395e02_0_11"/>
            <p:cNvSpPr/>
            <p:nvPr/>
          </p:nvSpPr>
          <p:spPr>
            <a:xfrm>
              <a:off x="-2247916" y="1350831"/>
              <a:ext cx="8647500" cy="26100"/>
            </a:xfrm>
            <a:prstGeom prst="parallelogram">
              <a:avLst>
                <a:gd fmla="val 105488" name="adj"/>
              </a:avLst>
            </a:prstGeom>
            <a:solidFill>
              <a:srgbClr val="991B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pic>
        <p:nvPicPr>
          <p:cNvPr id="199" name="Google Shape;199;g32432395e02_0_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96669" y="23700"/>
            <a:ext cx="823025" cy="4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32432395e02_0_11"/>
          <p:cNvSpPr txBox="1"/>
          <p:nvPr/>
        </p:nvSpPr>
        <p:spPr>
          <a:xfrm>
            <a:off x="425875" y="1520825"/>
            <a:ext cx="11766300" cy="47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3200">
                <a:solidFill>
                  <a:srgbClr val="991B1E"/>
                </a:solidFill>
                <a:highlight>
                  <a:srgbClr val="FFFFFF"/>
                </a:highlight>
              </a:rPr>
              <a:t>Vous devez:</a:t>
            </a:r>
            <a:endParaRPr b="1" sz="3200">
              <a:solidFill>
                <a:srgbClr val="991B1E"/>
              </a:solidFill>
              <a:highlight>
                <a:srgbClr val="FFFFFF"/>
              </a:highlight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3200"/>
              <a:buChar char="●"/>
            </a:pPr>
            <a:r>
              <a:rPr lang="fr-CA" sz="3200">
                <a:highlight>
                  <a:srgbClr val="FFFFFF"/>
                </a:highlight>
              </a:rPr>
              <a:t>Arrêter votre véhicule;</a:t>
            </a:r>
            <a:endParaRPr sz="3200">
              <a:highlight>
                <a:srgbClr val="FFFFFF"/>
              </a:highlight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fr-CA" sz="3200">
                <a:highlight>
                  <a:srgbClr val="FFFFFF"/>
                </a:highlight>
              </a:rPr>
              <a:t>Vérifier qu’il n’y ait aucun blessé;</a:t>
            </a:r>
            <a:endParaRPr sz="3200">
              <a:highlight>
                <a:srgbClr val="FFFFFF"/>
              </a:highlight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fr-CA" sz="3200">
                <a:highlight>
                  <a:srgbClr val="FFFFFF"/>
                </a:highlight>
              </a:rPr>
              <a:t>Utiliser 911 ou 4141</a:t>
            </a:r>
            <a:endParaRPr sz="3200">
              <a:highlight>
                <a:srgbClr val="FFFFFF"/>
              </a:highlight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fr-CA" sz="3200">
                <a:highlight>
                  <a:srgbClr val="FFFFFF"/>
                </a:highlight>
              </a:rPr>
              <a:t>Prendre des photos des dommages et de la chaussée*.</a:t>
            </a:r>
            <a:endParaRPr sz="3200">
              <a:highlight>
                <a:srgbClr val="FFFFFF"/>
              </a:highlight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fr-CA" sz="3200">
                <a:highlight>
                  <a:srgbClr val="FFFFFF"/>
                </a:highlight>
              </a:rPr>
              <a:t>Remplir le document rapport d’accident du CFTR (annexe 1)</a:t>
            </a:r>
            <a:endParaRPr sz="3200"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sz="3400"/>
          </a:p>
        </p:txBody>
      </p:sp>
      <p:pic>
        <p:nvPicPr>
          <p:cNvPr id="201" name="Google Shape;201;g32432395e02_0_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72613" y="-34925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2432395e02_0_31"/>
          <p:cNvSpPr txBox="1"/>
          <p:nvPr/>
        </p:nvSpPr>
        <p:spPr>
          <a:xfrm>
            <a:off x="629949" y="578450"/>
            <a:ext cx="10679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fr-CA" sz="3400">
                <a:solidFill>
                  <a:schemeClr val="dk2"/>
                </a:solidFill>
                <a:highlight>
                  <a:srgbClr val="FFFFFF"/>
                </a:highlight>
              </a:rPr>
              <a:t>Procédures du CFTR</a:t>
            </a:r>
            <a:endParaRPr b="0" i="0" sz="3400" u="none" cap="none" strike="noStrike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08" name="Google Shape;208;g32432395e02_0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625" y="5892200"/>
            <a:ext cx="1797322" cy="92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32432395e02_0_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46075" y="6236250"/>
            <a:ext cx="1445925" cy="621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0" name="Google Shape;210;g32432395e02_0_31"/>
          <p:cNvGrpSpPr/>
          <p:nvPr/>
        </p:nvGrpSpPr>
        <p:grpSpPr>
          <a:xfrm rot="414506">
            <a:off x="-66386" y="5272171"/>
            <a:ext cx="12324120" cy="1693299"/>
            <a:chOff x="-2698226" y="4754080"/>
            <a:chExt cx="15393360" cy="3406968"/>
          </a:xfrm>
        </p:grpSpPr>
        <p:sp>
          <p:nvSpPr>
            <p:cNvPr id="211" name="Google Shape;211;g32432395e02_0_31"/>
            <p:cNvSpPr/>
            <p:nvPr/>
          </p:nvSpPr>
          <p:spPr>
            <a:xfrm rot="-288117">
              <a:off x="-2640228" y="5500843"/>
              <a:ext cx="15277424" cy="2024309"/>
            </a:xfrm>
            <a:prstGeom prst="wave">
              <a:avLst>
                <a:gd fmla="val 20000" name="adj1"/>
                <a:gd fmla="val 0" name="adj2"/>
              </a:avLst>
            </a:prstGeom>
            <a:solidFill>
              <a:srgbClr val="0294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2" name="Google Shape;212;g32432395e02_0_31"/>
            <p:cNvSpPr/>
            <p:nvPr/>
          </p:nvSpPr>
          <p:spPr>
            <a:xfrm rot="-283679">
              <a:off x="-2692104" y="5382952"/>
              <a:ext cx="15291393" cy="779823"/>
            </a:xfrm>
            <a:custGeom>
              <a:rect b="b" l="l" r="r" t="t"/>
              <a:pathLst>
                <a:path extrusionOk="0" h="779117" w="15277554">
                  <a:moveTo>
                    <a:pt x="0" y="389559"/>
                  </a:moveTo>
                  <a:cubicBezTo>
                    <a:pt x="5092518" y="-959911"/>
                    <a:pt x="10185036" y="1739028"/>
                    <a:pt x="15277554" y="389559"/>
                  </a:cubicBezTo>
                </a:path>
              </a:pathLst>
            </a:custGeom>
            <a:noFill/>
            <a:ln cap="flat" cmpd="sng" w="133350">
              <a:solidFill>
                <a:srgbClr val="991B1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pic>
        <p:nvPicPr>
          <p:cNvPr id="213" name="Google Shape;213;g32432395e02_0_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36675" y="6315362"/>
            <a:ext cx="1445925" cy="621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g32432395e02_0_31"/>
          <p:cNvGrpSpPr/>
          <p:nvPr/>
        </p:nvGrpSpPr>
        <p:grpSpPr>
          <a:xfrm>
            <a:off x="1247999" y="131140"/>
            <a:ext cx="10061524" cy="232352"/>
            <a:chOff x="-2329831" y="1350831"/>
            <a:chExt cx="8729415" cy="191520"/>
          </a:xfrm>
        </p:grpSpPr>
        <p:sp>
          <p:nvSpPr>
            <p:cNvPr id="215" name="Google Shape;215;g32432395e02_0_31"/>
            <p:cNvSpPr/>
            <p:nvPr/>
          </p:nvSpPr>
          <p:spPr>
            <a:xfrm>
              <a:off x="-2329831" y="1410848"/>
              <a:ext cx="8701500" cy="48900"/>
            </a:xfrm>
            <a:prstGeom prst="parallelogram">
              <a:avLst>
                <a:gd fmla="val 105488" name="adj"/>
              </a:avLst>
            </a:prstGeom>
            <a:solidFill>
              <a:srgbClr val="991B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6" name="Google Shape;216;g32432395e02_0_31"/>
            <p:cNvSpPr/>
            <p:nvPr/>
          </p:nvSpPr>
          <p:spPr>
            <a:xfrm>
              <a:off x="-2329822" y="1499751"/>
              <a:ext cx="8607600" cy="42600"/>
            </a:xfrm>
            <a:prstGeom prst="parallelogram">
              <a:avLst>
                <a:gd fmla="val 0" name="adj"/>
              </a:avLst>
            </a:prstGeom>
            <a:solidFill>
              <a:srgbClr val="0294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7" name="Google Shape;217;g32432395e02_0_31"/>
            <p:cNvSpPr/>
            <p:nvPr/>
          </p:nvSpPr>
          <p:spPr>
            <a:xfrm>
              <a:off x="-2247916" y="1350831"/>
              <a:ext cx="8647500" cy="26100"/>
            </a:xfrm>
            <a:prstGeom prst="parallelogram">
              <a:avLst>
                <a:gd fmla="val 105488" name="adj"/>
              </a:avLst>
            </a:prstGeom>
            <a:solidFill>
              <a:srgbClr val="991B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pic>
        <p:nvPicPr>
          <p:cNvPr id="218" name="Google Shape;218;g32432395e02_0_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96669" y="23700"/>
            <a:ext cx="823025" cy="4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32432395e02_0_31"/>
          <p:cNvSpPr txBox="1"/>
          <p:nvPr/>
        </p:nvSpPr>
        <p:spPr>
          <a:xfrm>
            <a:off x="6096000" y="2350600"/>
            <a:ext cx="5777700" cy="27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3400">
                <a:highlight>
                  <a:srgbClr val="FFFFFF"/>
                </a:highlight>
              </a:rPr>
              <a:t>Collision avec dommages </a:t>
            </a:r>
            <a:endParaRPr b="1" sz="3400"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fr-CA" sz="3400">
                <a:highlight>
                  <a:srgbClr val="FFFFFF"/>
                </a:highlight>
              </a:rPr>
              <a:t>matériels d’un </a:t>
            </a:r>
            <a:endParaRPr b="1" sz="3400"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fr-CA" sz="3400">
                <a:highlight>
                  <a:srgbClr val="FFFFFF"/>
                </a:highlight>
              </a:rPr>
              <a:t>véhicule sans blessé.</a:t>
            </a:r>
            <a:endParaRPr sz="3400"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sz="3400"/>
          </a:p>
        </p:txBody>
      </p:sp>
      <p:pic>
        <p:nvPicPr>
          <p:cNvPr id="220" name="Google Shape;220;g32432395e02_0_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77325" y="-18133"/>
            <a:ext cx="2714850" cy="180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32432395e02_0_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9950" y="1610463"/>
            <a:ext cx="4930050" cy="303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2432395e02_0_52"/>
          <p:cNvSpPr txBox="1"/>
          <p:nvPr/>
        </p:nvSpPr>
        <p:spPr>
          <a:xfrm>
            <a:off x="629949" y="578450"/>
            <a:ext cx="10679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fr-CA" sz="3400">
                <a:solidFill>
                  <a:schemeClr val="dk2"/>
                </a:solidFill>
                <a:highlight>
                  <a:srgbClr val="FFFFFF"/>
                </a:highlight>
              </a:rPr>
              <a:t>Procédures du CFTR</a:t>
            </a:r>
            <a:endParaRPr b="0" i="0" sz="3400" u="none" cap="none" strike="noStrike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28" name="Google Shape;228;g32432395e02_0_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625" y="5892200"/>
            <a:ext cx="1797322" cy="92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32432395e02_0_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46075" y="6236250"/>
            <a:ext cx="1445925" cy="621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Google Shape;230;g32432395e02_0_52"/>
          <p:cNvGrpSpPr/>
          <p:nvPr/>
        </p:nvGrpSpPr>
        <p:grpSpPr>
          <a:xfrm rot="414506">
            <a:off x="-66386" y="5272171"/>
            <a:ext cx="12324120" cy="1693299"/>
            <a:chOff x="-2698226" y="4754080"/>
            <a:chExt cx="15393360" cy="3406968"/>
          </a:xfrm>
        </p:grpSpPr>
        <p:sp>
          <p:nvSpPr>
            <p:cNvPr id="231" name="Google Shape;231;g32432395e02_0_52"/>
            <p:cNvSpPr/>
            <p:nvPr/>
          </p:nvSpPr>
          <p:spPr>
            <a:xfrm rot="-288117">
              <a:off x="-2640228" y="5500843"/>
              <a:ext cx="15277424" cy="2024309"/>
            </a:xfrm>
            <a:prstGeom prst="wave">
              <a:avLst>
                <a:gd fmla="val 20000" name="adj1"/>
                <a:gd fmla="val 0" name="adj2"/>
              </a:avLst>
            </a:prstGeom>
            <a:solidFill>
              <a:srgbClr val="0294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32" name="Google Shape;232;g32432395e02_0_52"/>
            <p:cNvSpPr/>
            <p:nvPr/>
          </p:nvSpPr>
          <p:spPr>
            <a:xfrm rot="-283679">
              <a:off x="-2692104" y="5382952"/>
              <a:ext cx="15291393" cy="779823"/>
            </a:xfrm>
            <a:custGeom>
              <a:rect b="b" l="l" r="r" t="t"/>
              <a:pathLst>
                <a:path extrusionOk="0" h="779117" w="15277554">
                  <a:moveTo>
                    <a:pt x="0" y="389559"/>
                  </a:moveTo>
                  <a:cubicBezTo>
                    <a:pt x="5092518" y="-959911"/>
                    <a:pt x="10185036" y="1739028"/>
                    <a:pt x="15277554" y="389559"/>
                  </a:cubicBezTo>
                </a:path>
              </a:pathLst>
            </a:custGeom>
            <a:noFill/>
            <a:ln cap="flat" cmpd="sng" w="133350">
              <a:solidFill>
                <a:srgbClr val="991B1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pic>
        <p:nvPicPr>
          <p:cNvPr id="233" name="Google Shape;233;g32432395e02_0_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36675" y="6315362"/>
            <a:ext cx="1445925" cy="621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4" name="Google Shape;234;g32432395e02_0_52"/>
          <p:cNvGrpSpPr/>
          <p:nvPr/>
        </p:nvGrpSpPr>
        <p:grpSpPr>
          <a:xfrm>
            <a:off x="1247999" y="131140"/>
            <a:ext cx="10061524" cy="232352"/>
            <a:chOff x="-2329831" y="1350831"/>
            <a:chExt cx="8729415" cy="191520"/>
          </a:xfrm>
        </p:grpSpPr>
        <p:sp>
          <p:nvSpPr>
            <p:cNvPr id="235" name="Google Shape;235;g32432395e02_0_52"/>
            <p:cNvSpPr/>
            <p:nvPr/>
          </p:nvSpPr>
          <p:spPr>
            <a:xfrm>
              <a:off x="-2329831" y="1410848"/>
              <a:ext cx="8701500" cy="48900"/>
            </a:xfrm>
            <a:prstGeom prst="parallelogram">
              <a:avLst>
                <a:gd fmla="val 105488" name="adj"/>
              </a:avLst>
            </a:prstGeom>
            <a:solidFill>
              <a:srgbClr val="991B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36" name="Google Shape;236;g32432395e02_0_52"/>
            <p:cNvSpPr/>
            <p:nvPr/>
          </p:nvSpPr>
          <p:spPr>
            <a:xfrm>
              <a:off x="-2329822" y="1499751"/>
              <a:ext cx="8607600" cy="42600"/>
            </a:xfrm>
            <a:prstGeom prst="parallelogram">
              <a:avLst>
                <a:gd fmla="val 0" name="adj"/>
              </a:avLst>
            </a:prstGeom>
            <a:solidFill>
              <a:srgbClr val="0294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37" name="Google Shape;237;g32432395e02_0_52"/>
            <p:cNvSpPr/>
            <p:nvPr/>
          </p:nvSpPr>
          <p:spPr>
            <a:xfrm>
              <a:off x="-2247916" y="1350831"/>
              <a:ext cx="8647500" cy="26100"/>
            </a:xfrm>
            <a:prstGeom prst="parallelogram">
              <a:avLst>
                <a:gd fmla="val 105488" name="adj"/>
              </a:avLst>
            </a:prstGeom>
            <a:solidFill>
              <a:srgbClr val="991B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pic>
        <p:nvPicPr>
          <p:cNvPr id="238" name="Google Shape;238;g32432395e02_0_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96669" y="23700"/>
            <a:ext cx="823025" cy="4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32432395e02_0_52"/>
          <p:cNvSpPr txBox="1"/>
          <p:nvPr/>
        </p:nvSpPr>
        <p:spPr>
          <a:xfrm>
            <a:off x="629950" y="1501050"/>
            <a:ext cx="9472200" cy="42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3400">
                <a:highlight>
                  <a:srgbClr val="FFFFFF"/>
                </a:highlight>
              </a:rPr>
              <a:t>Collision avec ou sans dommage matériel, avec blessé.</a:t>
            </a:r>
            <a:endParaRPr b="1" sz="3400"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fr-CA" sz="3200">
                <a:solidFill>
                  <a:srgbClr val="991B1E"/>
                </a:solidFill>
                <a:highlight>
                  <a:srgbClr val="FFFFFF"/>
                </a:highlight>
              </a:rPr>
              <a:t>Vous devez :</a:t>
            </a:r>
            <a:endParaRPr b="1" sz="3200">
              <a:solidFill>
                <a:srgbClr val="991B1E"/>
              </a:solidFill>
              <a:highlight>
                <a:srgbClr val="FFFFFF"/>
              </a:highlight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3200"/>
              <a:buChar char="●"/>
            </a:pPr>
            <a:r>
              <a:rPr lang="fr-CA" sz="3200">
                <a:highlight>
                  <a:srgbClr val="FFFFFF"/>
                </a:highlight>
              </a:rPr>
              <a:t>Arrêter votre véhicule;</a:t>
            </a:r>
            <a:endParaRPr sz="3200">
              <a:highlight>
                <a:srgbClr val="FFFFFF"/>
              </a:highlight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fr-CA" sz="3200">
                <a:highlight>
                  <a:srgbClr val="FFFFFF"/>
                </a:highlight>
              </a:rPr>
              <a:t>Porter assistance au blessé, même mineur en appelant les services d’urgence.</a:t>
            </a:r>
            <a:endParaRPr sz="3200"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200">
                <a:highlight>
                  <a:srgbClr val="FFFFFF"/>
                </a:highlight>
              </a:rPr>
              <a:t>                                                   </a:t>
            </a:r>
            <a:endParaRPr sz="3400"/>
          </a:p>
        </p:txBody>
      </p:sp>
      <p:pic>
        <p:nvPicPr>
          <p:cNvPr id="240" name="Google Shape;240;g32432395e02_0_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52875" y="0"/>
            <a:ext cx="2529725" cy="185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32432395e02_0_52"/>
          <p:cNvSpPr txBox="1"/>
          <p:nvPr/>
        </p:nvSpPr>
        <p:spPr>
          <a:xfrm>
            <a:off x="8176375" y="5126275"/>
            <a:ext cx="2893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…suite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2432395e02_0_74"/>
          <p:cNvSpPr txBox="1"/>
          <p:nvPr/>
        </p:nvSpPr>
        <p:spPr>
          <a:xfrm>
            <a:off x="629949" y="578450"/>
            <a:ext cx="10679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fr-CA" sz="3400">
                <a:solidFill>
                  <a:schemeClr val="dk2"/>
                </a:solidFill>
                <a:highlight>
                  <a:srgbClr val="FFFFFF"/>
                </a:highlight>
              </a:rPr>
              <a:t>Procédures du CFTR</a:t>
            </a:r>
            <a:endParaRPr b="0" i="0" sz="3400" u="none" cap="none" strike="noStrike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48" name="Google Shape;248;g32432395e02_0_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625" y="5892200"/>
            <a:ext cx="1797322" cy="92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32432395e02_0_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46075" y="6236250"/>
            <a:ext cx="1445925" cy="621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0" name="Google Shape;250;g32432395e02_0_74"/>
          <p:cNvGrpSpPr/>
          <p:nvPr/>
        </p:nvGrpSpPr>
        <p:grpSpPr>
          <a:xfrm rot="414506">
            <a:off x="-66386" y="5272171"/>
            <a:ext cx="12324120" cy="1693299"/>
            <a:chOff x="-2698226" y="4754080"/>
            <a:chExt cx="15393360" cy="3406968"/>
          </a:xfrm>
        </p:grpSpPr>
        <p:sp>
          <p:nvSpPr>
            <p:cNvPr id="251" name="Google Shape;251;g32432395e02_0_74"/>
            <p:cNvSpPr/>
            <p:nvPr/>
          </p:nvSpPr>
          <p:spPr>
            <a:xfrm rot="-288117">
              <a:off x="-2640228" y="5500843"/>
              <a:ext cx="15277424" cy="2024309"/>
            </a:xfrm>
            <a:prstGeom prst="wave">
              <a:avLst>
                <a:gd fmla="val 20000" name="adj1"/>
                <a:gd fmla="val 0" name="adj2"/>
              </a:avLst>
            </a:prstGeom>
            <a:solidFill>
              <a:srgbClr val="0294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2" name="Google Shape;252;g32432395e02_0_74"/>
            <p:cNvSpPr/>
            <p:nvPr/>
          </p:nvSpPr>
          <p:spPr>
            <a:xfrm rot="-283679">
              <a:off x="-2692104" y="5382952"/>
              <a:ext cx="15291393" cy="779823"/>
            </a:xfrm>
            <a:custGeom>
              <a:rect b="b" l="l" r="r" t="t"/>
              <a:pathLst>
                <a:path extrusionOk="0" h="779117" w="15277554">
                  <a:moveTo>
                    <a:pt x="0" y="389559"/>
                  </a:moveTo>
                  <a:cubicBezTo>
                    <a:pt x="5092518" y="-959911"/>
                    <a:pt x="10185036" y="1739028"/>
                    <a:pt x="15277554" y="389559"/>
                  </a:cubicBezTo>
                </a:path>
              </a:pathLst>
            </a:custGeom>
            <a:noFill/>
            <a:ln cap="flat" cmpd="sng" w="133350">
              <a:solidFill>
                <a:srgbClr val="991B1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pic>
        <p:nvPicPr>
          <p:cNvPr id="253" name="Google Shape;253;g32432395e02_0_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36675" y="6315362"/>
            <a:ext cx="1445925" cy="621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" name="Google Shape;254;g32432395e02_0_74"/>
          <p:cNvGrpSpPr/>
          <p:nvPr/>
        </p:nvGrpSpPr>
        <p:grpSpPr>
          <a:xfrm>
            <a:off x="1247999" y="131140"/>
            <a:ext cx="10061524" cy="232352"/>
            <a:chOff x="-2329831" y="1350831"/>
            <a:chExt cx="8729415" cy="191520"/>
          </a:xfrm>
        </p:grpSpPr>
        <p:sp>
          <p:nvSpPr>
            <p:cNvPr id="255" name="Google Shape;255;g32432395e02_0_74"/>
            <p:cNvSpPr/>
            <p:nvPr/>
          </p:nvSpPr>
          <p:spPr>
            <a:xfrm>
              <a:off x="-2329831" y="1410848"/>
              <a:ext cx="8701500" cy="48900"/>
            </a:xfrm>
            <a:prstGeom prst="parallelogram">
              <a:avLst>
                <a:gd fmla="val 105488" name="adj"/>
              </a:avLst>
            </a:prstGeom>
            <a:solidFill>
              <a:srgbClr val="991B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6" name="Google Shape;256;g32432395e02_0_74"/>
            <p:cNvSpPr/>
            <p:nvPr/>
          </p:nvSpPr>
          <p:spPr>
            <a:xfrm>
              <a:off x="-2329822" y="1499751"/>
              <a:ext cx="8607600" cy="42600"/>
            </a:xfrm>
            <a:prstGeom prst="parallelogram">
              <a:avLst>
                <a:gd fmla="val 0" name="adj"/>
              </a:avLst>
            </a:prstGeom>
            <a:solidFill>
              <a:srgbClr val="0294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7" name="Google Shape;257;g32432395e02_0_74"/>
            <p:cNvSpPr/>
            <p:nvPr/>
          </p:nvSpPr>
          <p:spPr>
            <a:xfrm>
              <a:off x="-2247916" y="1350831"/>
              <a:ext cx="8647500" cy="26100"/>
            </a:xfrm>
            <a:prstGeom prst="parallelogram">
              <a:avLst>
                <a:gd fmla="val 105488" name="adj"/>
              </a:avLst>
            </a:prstGeom>
            <a:solidFill>
              <a:srgbClr val="991B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pic>
        <p:nvPicPr>
          <p:cNvPr id="258" name="Google Shape;258;g32432395e02_0_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96669" y="23700"/>
            <a:ext cx="823025" cy="4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32432395e02_0_74"/>
          <p:cNvSpPr txBox="1"/>
          <p:nvPr/>
        </p:nvSpPr>
        <p:spPr>
          <a:xfrm>
            <a:off x="629950" y="1876825"/>
            <a:ext cx="11452800" cy="3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fr-CA" sz="3200">
                <a:highlight>
                  <a:srgbClr val="FFFFFF"/>
                </a:highlight>
              </a:rPr>
              <a:t>Utiliser le # d’urgence de l’entreprise;</a:t>
            </a:r>
            <a:endParaRPr sz="3200"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fr-CA" sz="3200">
                <a:highlight>
                  <a:srgbClr val="FFFFFF"/>
                </a:highlight>
              </a:rPr>
              <a:t>Les policiers se chargent de remplir un rapport d’accident;</a:t>
            </a:r>
            <a:endParaRPr sz="3200"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fr-CA" sz="3200">
                <a:highlight>
                  <a:srgbClr val="FFFFFF"/>
                </a:highlight>
              </a:rPr>
              <a:t>Remplir le rapport d'accident du CFTR (annexe 1);</a:t>
            </a:r>
            <a:endParaRPr sz="3200"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fr-CA" sz="3200">
                <a:highlight>
                  <a:srgbClr val="FFFFFF"/>
                </a:highlight>
              </a:rPr>
              <a:t>Prendre des photos si vous le pouvez des dommages et de la chaussée.</a:t>
            </a:r>
            <a:endParaRPr sz="3400"/>
          </a:p>
        </p:txBody>
      </p:sp>
      <p:pic>
        <p:nvPicPr>
          <p:cNvPr id="260" name="Google Shape;260;g32432395e02_0_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72613" y="649275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À bandes">
  <a:themeElements>
    <a:clrScheme name="À bandes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2024-05-14T13:50:14Z</dcterms:created>
  <dc:creator>Lauzon, Frédéric</dc:creator>
</cp:coreProperties>
</file>