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256" r:id="rId2"/>
    <p:sldId id="259" r:id="rId3"/>
    <p:sldId id="272" r:id="rId4"/>
    <p:sldId id="260" r:id="rId5"/>
    <p:sldId id="262" r:id="rId6"/>
    <p:sldId id="269" r:id="rId7"/>
    <p:sldId id="263" r:id="rId8"/>
    <p:sldId id="271" r:id="rId9"/>
    <p:sldId id="291" r:id="rId10"/>
    <p:sldId id="292" r:id="rId11"/>
    <p:sldId id="290" r:id="rId12"/>
  </p:sldIdLst>
  <p:sldSz cx="9144000" cy="5143500" type="screen16x9"/>
  <p:notesSz cx="6858000" cy="9144000"/>
  <p:embeddedFontLst>
    <p:embeddedFont>
      <p:font typeface="Fredoka" panose="020B0604020202020204" charset="-79"/>
      <p:regular r:id="rId14"/>
      <p:bold r:id="rId15"/>
    </p:embeddedFont>
    <p:embeddedFont>
      <p:font typeface="Fredoka SemiBold" panose="020B0604020202020204" charset="-79"/>
      <p:regular r:id="rId16"/>
      <p:bold r:id="rId17"/>
    </p:embeddedFont>
    <p:embeddedFont>
      <p:font typeface="Source Sans 3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BCBD51-8D10-460A-A1DA-CF08F81F3D67}">
  <a:tblStyle styleId="{48BCBD51-8D10-460A-A1DA-CF08F81F3D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7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57d74f785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57d74f785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32b9ccab91_0_2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32b9ccab91_0_2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3b38366d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13b38366d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336d459b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336d459b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43df0ac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43df0ac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1d2026ec69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1d2026ec69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3e1fc50fc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3e1fc50fc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31ff7c0f5b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31ff7c0f5b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131ff7c0f5b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131ff7c0f5b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icon.com/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freepik.com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23974" y="-685627"/>
            <a:ext cx="7136362" cy="6323504"/>
            <a:chOff x="-823974" y="-685627"/>
            <a:chExt cx="7136362" cy="6323504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-823974" y="-685627"/>
              <a:ext cx="7136362" cy="1987055"/>
            </a:xfrm>
            <a:custGeom>
              <a:avLst/>
              <a:gdLst/>
              <a:ahLst/>
              <a:cxnLst/>
              <a:rect l="l" t="t" r="r" b="b"/>
              <a:pathLst>
                <a:path w="126666" h="35269" fill="none" extrusionOk="0">
                  <a:moveTo>
                    <a:pt x="2431" y="1"/>
                  </a:moveTo>
                  <a:cubicBezTo>
                    <a:pt x="1" y="3982"/>
                    <a:pt x="2684" y="10019"/>
                    <a:pt x="7259" y="10888"/>
                  </a:cubicBezTo>
                  <a:cubicBezTo>
                    <a:pt x="11537" y="11702"/>
                    <a:pt x="16178" y="8656"/>
                    <a:pt x="20137" y="10459"/>
                  </a:cubicBezTo>
                  <a:cubicBezTo>
                    <a:pt x="24348" y="12384"/>
                    <a:pt x="24656" y="18091"/>
                    <a:pt x="26625" y="22281"/>
                  </a:cubicBezTo>
                  <a:cubicBezTo>
                    <a:pt x="28692" y="26647"/>
                    <a:pt x="33234" y="29737"/>
                    <a:pt x="38062" y="30045"/>
                  </a:cubicBezTo>
                  <a:cubicBezTo>
                    <a:pt x="42879" y="30353"/>
                    <a:pt x="47783" y="27857"/>
                    <a:pt x="50379" y="23788"/>
                  </a:cubicBezTo>
                  <a:cubicBezTo>
                    <a:pt x="51500" y="22028"/>
                    <a:pt x="52270" y="19950"/>
                    <a:pt x="53975" y="18740"/>
                  </a:cubicBezTo>
                  <a:cubicBezTo>
                    <a:pt x="57582" y="16167"/>
                    <a:pt x="62718" y="19070"/>
                    <a:pt x="66984" y="17860"/>
                  </a:cubicBezTo>
                  <a:cubicBezTo>
                    <a:pt x="71933" y="16453"/>
                    <a:pt x="73638" y="10437"/>
                    <a:pt x="77135" y="6676"/>
                  </a:cubicBezTo>
                  <a:cubicBezTo>
                    <a:pt x="80720" y="2816"/>
                    <a:pt x="86691" y="1387"/>
                    <a:pt x="91618" y="3212"/>
                  </a:cubicBezTo>
                  <a:cubicBezTo>
                    <a:pt x="96556" y="5038"/>
                    <a:pt x="100174" y="9986"/>
                    <a:pt x="100394" y="15254"/>
                  </a:cubicBezTo>
                  <a:cubicBezTo>
                    <a:pt x="100471" y="17167"/>
                    <a:pt x="100284" y="19444"/>
                    <a:pt x="101812" y="20609"/>
                  </a:cubicBezTo>
                  <a:cubicBezTo>
                    <a:pt x="103352" y="21797"/>
                    <a:pt x="105683" y="20928"/>
                    <a:pt x="106981" y="19488"/>
                  </a:cubicBezTo>
                  <a:cubicBezTo>
                    <a:pt x="108290" y="18047"/>
                    <a:pt x="108994" y="16167"/>
                    <a:pt x="110225" y="14660"/>
                  </a:cubicBezTo>
                  <a:cubicBezTo>
                    <a:pt x="112227" y="12219"/>
                    <a:pt x="115625" y="11009"/>
                    <a:pt x="118715" y="11636"/>
                  </a:cubicBezTo>
                  <a:cubicBezTo>
                    <a:pt x="121805" y="12263"/>
                    <a:pt x="124467" y="14693"/>
                    <a:pt x="125357" y="17728"/>
                  </a:cubicBezTo>
                  <a:cubicBezTo>
                    <a:pt x="126666" y="22138"/>
                    <a:pt x="124214" y="26977"/>
                    <a:pt x="120607" y="29836"/>
                  </a:cubicBezTo>
                  <a:cubicBezTo>
                    <a:pt x="117000" y="32695"/>
                    <a:pt x="112436" y="34015"/>
                    <a:pt x="108004" y="35269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-1996293" flipH="1">
              <a:off x="-371956" y="3872043"/>
              <a:ext cx="996225" cy="1625817"/>
            </a:xfrm>
            <a:custGeom>
              <a:avLst/>
              <a:gdLst/>
              <a:ahLst/>
              <a:cxnLst/>
              <a:rect l="l" t="t" r="r" b="b"/>
              <a:pathLst>
                <a:path w="21159" h="34531" fill="none" extrusionOk="0">
                  <a:moveTo>
                    <a:pt x="3585" y="0"/>
                  </a:moveTo>
                  <a:cubicBezTo>
                    <a:pt x="1144" y="1793"/>
                    <a:pt x="0" y="5158"/>
                    <a:pt x="825" y="8061"/>
                  </a:cubicBezTo>
                  <a:cubicBezTo>
                    <a:pt x="1650" y="10964"/>
                    <a:pt x="4399" y="13219"/>
                    <a:pt x="7412" y="13461"/>
                  </a:cubicBezTo>
                  <a:cubicBezTo>
                    <a:pt x="8303" y="13526"/>
                    <a:pt x="9249" y="13417"/>
                    <a:pt x="9953" y="12867"/>
                  </a:cubicBezTo>
                  <a:cubicBezTo>
                    <a:pt x="10646" y="12317"/>
                    <a:pt x="10975" y="11239"/>
                    <a:pt x="10470" y="10502"/>
                  </a:cubicBezTo>
                  <a:cubicBezTo>
                    <a:pt x="9887" y="9667"/>
                    <a:pt x="8479" y="9765"/>
                    <a:pt x="7808" y="10546"/>
                  </a:cubicBezTo>
                  <a:cubicBezTo>
                    <a:pt x="7148" y="11316"/>
                    <a:pt x="7148" y="12504"/>
                    <a:pt x="7555" y="13439"/>
                  </a:cubicBezTo>
                  <a:cubicBezTo>
                    <a:pt x="7962" y="14384"/>
                    <a:pt x="8699" y="15132"/>
                    <a:pt x="9436" y="15836"/>
                  </a:cubicBezTo>
                  <a:cubicBezTo>
                    <a:pt x="10173" y="16551"/>
                    <a:pt x="10942" y="17255"/>
                    <a:pt x="11426" y="18156"/>
                  </a:cubicBezTo>
                  <a:cubicBezTo>
                    <a:pt x="12251" y="19707"/>
                    <a:pt x="12119" y="21598"/>
                    <a:pt x="11701" y="23303"/>
                  </a:cubicBezTo>
                  <a:cubicBezTo>
                    <a:pt x="11294" y="25007"/>
                    <a:pt x="10624" y="26657"/>
                    <a:pt x="10437" y="28406"/>
                  </a:cubicBezTo>
                  <a:cubicBezTo>
                    <a:pt x="10261" y="30143"/>
                    <a:pt x="10646" y="32090"/>
                    <a:pt x="12009" y="33200"/>
                  </a:cubicBezTo>
                  <a:cubicBezTo>
                    <a:pt x="13615" y="34531"/>
                    <a:pt x="16144" y="34245"/>
                    <a:pt x="17827" y="32991"/>
                  </a:cubicBezTo>
                  <a:cubicBezTo>
                    <a:pt x="19509" y="31749"/>
                    <a:pt x="20488" y="29780"/>
                    <a:pt x="21159" y="2779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51775" y="1553375"/>
            <a:ext cx="3926400" cy="13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redoka"/>
              <a:buNone/>
              <a:defRPr sz="4700"/>
            </a:lvl1pPr>
            <a:lvl2pPr lvl="1" algn="l">
              <a:spcBef>
                <a:spcPts val="0"/>
              </a:spcBef>
              <a:spcAft>
                <a:spcPts val="0"/>
              </a:spcAft>
              <a:buSzPts val="4700"/>
              <a:buFont typeface="Fredoka"/>
              <a:buNone/>
              <a:defRPr sz="4700">
                <a:latin typeface="Fredoka"/>
                <a:ea typeface="Fredoka"/>
                <a:cs typeface="Fredoka"/>
                <a:sym typeface="Fredok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4700"/>
              <a:buFont typeface="Fredoka"/>
              <a:buNone/>
              <a:defRPr sz="4700">
                <a:latin typeface="Fredoka"/>
                <a:ea typeface="Fredoka"/>
                <a:cs typeface="Fredoka"/>
                <a:sym typeface="Fredok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4700"/>
              <a:buFont typeface="Fredoka"/>
              <a:buNone/>
              <a:defRPr sz="4700">
                <a:latin typeface="Fredoka"/>
                <a:ea typeface="Fredoka"/>
                <a:cs typeface="Fredoka"/>
                <a:sym typeface="Fredok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4700"/>
              <a:buFont typeface="Fredoka"/>
              <a:buNone/>
              <a:defRPr sz="4700">
                <a:latin typeface="Fredoka"/>
                <a:ea typeface="Fredoka"/>
                <a:cs typeface="Fredoka"/>
                <a:sym typeface="Fredok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4700"/>
              <a:buFont typeface="Fredoka"/>
              <a:buNone/>
              <a:defRPr sz="4700">
                <a:latin typeface="Fredoka"/>
                <a:ea typeface="Fredoka"/>
                <a:cs typeface="Fredoka"/>
                <a:sym typeface="Fredok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4700"/>
              <a:buFont typeface="Fredoka"/>
              <a:buNone/>
              <a:defRPr sz="4700">
                <a:latin typeface="Fredoka"/>
                <a:ea typeface="Fredoka"/>
                <a:cs typeface="Fredoka"/>
                <a:sym typeface="Fredok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4700"/>
              <a:buFont typeface="Fredoka"/>
              <a:buNone/>
              <a:defRPr sz="4700">
                <a:latin typeface="Fredoka"/>
                <a:ea typeface="Fredoka"/>
                <a:cs typeface="Fredoka"/>
                <a:sym typeface="Fredok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4700"/>
              <a:buFont typeface="Fredoka"/>
              <a:buNone/>
              <a:defRPr sz="4700"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49675" y="3038650"/>
            <a:ext cx="33306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00"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1437250" y="-1556100"/>
            <a:ext cx="11402400" cy="6612375"/>
            <a:chOff x="-1437250" y="-1556100"/>
            <a:chExt cx="11402400" cy="6612375"/>
          </a:xfrm>
        </p:grpSpPr>
        <p:sp>
          <p:nvSpPr>
            <p:cNvPr id="15" name="Google Shape;15;p2"/>
            <p:cNvSpPr/>
            <p:nvPr/>
          </p:nvSpPr>
          <p:spPr>
            <a:xfrm>
              <a:off x="6413150" y="-955625"/>
              <a:ext cx="3552000" cy="355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437250" y="-1556100"/>
              <a:ext cx="2910300" cy="291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817550" y="4105050"/>
              <a:ext cx="182700" cy="18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502750" y="4913775"/>
              <a:ext cx="142500" cy="14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901825" y="4763600"/>
              <a:ext cx="82500" cy="82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6925" y="4613700"/>
              <a:ext cx="142500" cy="14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2025" y="4876025"/>
              <a:ext cx="82500" cy="82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16425" y="216550"/>
              <a:ext cx="182700" cy="18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 flipH="1">
            <a:off x="1525433" y="-1885465"/>
            <a:ext cx="9932017" cy="7877575"/>
            <a:chOff x="-2293816" y="-1809265"/>
            <a:chExt cx="9932017" cy="7877575"/>
          </a:xfrm>
        </p:grpSpPr>
        <p:sp>
          <p:nvSpPr>
            <p:cNvPr id="580" name="Google Shape;580;p31"/>
            <p:cNvSpPr/>
            <p:nvPr/>
          </p:nvSpPr>
          <p:spPr>
            <a:xfrm rot="1043728">
              <a:off x="3616718" y="-1071817"/>
              <a:ext cx="3808868" cy="2005062"/>
            </a:xfrm>
            <a:custGeom>
              <a:avLst/>
              <a:gdLst/>
              <a:ahLst/>
              <a:cxnLst/>
              <a:rect l="l" t="t" r="r" b="b"/>
              <a:pathLst>
                <a:path w="24151" h="12714" fill="none" extrusionOk="0">
                  <a:moveTo>
                    <a:pt x="1" y="2090"/>
                  </a:moveTo>
                  <a:cubicBezTo>
                    <a:pt x="1551" y="2222"/>
                    <a:pt x="2519" y="3883"/>
                    <a:pt x="2761" y="5422"/>
                  </a:cubicBezTo>
                  <a:cubicBezTo>
                    <a:pt x="3014" y="6951"/>
                    <a:pt x="2827" y="8579"/>
                    <a:pt x="3366" y="10030"/>
                  </a:cubicBezTo>
                  <a:cubicBezTo>
                    <a:pt x="3916" y="11493"/>
                    <a:pt x="5642" y="12714"/>
                    <a:pt x="6995" y="11955"/>
                  </a:cubicBezTo>
                  <a:cubicBezTo>
                    <a:pt x="8458" y="11141"/>
                    <a:pt x="8238" y="8942"/>
                    <a:pt x="9194" y="7567"/>
                  </a:cubicBezTo>
                  <a:cubicBezTo>
                    <a:pt x="10162" y="6181"/>
                    <a:pt x="12142" y="5950"/>
                    <a:pt x="13813" y="6203"/>
                  </a:cubicBezTo>
                  <a:cubicBezTo>
                    <a:pt x="15485" y="6456"/>
                    <a:pt x="17145" y="7061"/>
                    <a:pt x="18828" y="6852"/>
                  </a:cubicBezTo>
                  <a:cubicBezTo>
                    <a:pt x="21896" y="6467"/>
                    <a:pt x="24151" y="2948"/>
                    <a:pt x="23216" y="1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 rot="4770053" flipH="1">
              <a:off x="-4366072" y="1068860"/>
              <a:ext cx="7618579" cy="2121324"/>
            </a:xfrm>
            <a:custGeom>
              <a:avLst/>
              <a:gdLst/>
              <a:ahLst/>
              <a:cxnLst/>
              <a:rect l="l" t="t" r="r" b="b"/>
              <a:pathLst>
                <a:path w="126666" h="35269" fill="none" extrusionOk="0">
                  <a:moveTo>
                    <a:pt x="2431" y="1"/>
                  </a:moveTo>
                  <a:cubicBezTo>
                    <a:pt x="1" y="3982"/>
                    <a:pt x="2684" y="10019"/>
                    <a:pt x="7259" y="10888"/>
                  </a:cubicBezTo>
                  <a:cubicBezTo>
                    <a:pt x="11537" y="11702"/>
                    <a:pt x="16178" y="8656"/>
                    <a:pt x="20137" y="10459"/>
                  </a:cubicBezTo>
                  <a:cubicBezTo>
                    <a:pt x="24348" y="12384"/>
                    <a:pt x="24656" y="18091"/>
                    <a:pt x="26625" y="22281"/>
                  </a:cubicBezTo>
                  <a:cubicBezTo>
                    <a:pt x="28692" y="26647"/>
                    <a:pt x="33234" y="29737"/>
                    <a:pt x="38062" y="30045"/>
                  </a:cubicBezTo>
                  <a:cubicBezTo>
                    <a:pt x="42879" y="30353"/>
                    <a:pt x="47783" y="27857"/>
                    <a:pt x="50379" y="23788"/>
                  </a:cubicBezTo>
                  <a:cubicBezTo>
                    <a:pt x="51500" y="22028"/>
                    <a:pt x="52270" y="19950"/>
                    <a:pt x="53975" y="18740"/>
                  </a:cubicBezTo>
                  <a:cubicBezTo>
                    <a:pt x="57582" y="16167"/>
                    <a:pt x="62718" y="19070"/>
                    <a:pt x="66984" y="17860"/>
                  </a:cubicBezTo>
                  <a:cubicBezTo>
                    <a:pt x="71933" y="16453"/>
                    <a:pt x="73638" y="10437"/>
                    <a:pt x="77135" y="6676"/>
                  </a:cubicBezTo>
                  <a:cubicBezTo>
                    <a:pt x="80720" y="2816"/>
                    <a:pt x="86691" y="1387"/>
                    <a:pt x="91618" y="3212"/>
                  </a:cubicBezTo>
                  <a:cubicBezTo>
                    <a:pt x="96556" y="5038"/>
                    <a:pt x="100174" y="9986"/>
                    <a:pt x="100394" y="15254"/>
                  </a:cubicBezTo>
                  <a:cubicBezTo>
                    <a:pt x="100471" y="17167"/>
                    <a:pt x="100284" y="19444"/>
                    <a:pt x="101812" y="20609"/>
                  </a:cubicBezTo>
                  <a:cubicBezTo>
                    <a:pt x="103352" y="21797"/>
                    <a:pt x="105683" y="20928"/>
                    <a:pt x="106981" y="19488"/>
                  </a:cubicBezTo>
                  <a:cubicBezTo>
                    <a:pt x="108290" y="18047"/>
                    <a:pt x="108994" y="16167"/>
                    <a:pt x="110225" y="14660"/>
                  </a:cubicBezTo>
                  <a:cubicBezTo>
                    <a:pt x="112227" y="12219"/>
                    <a:pt x="115625" y="11009"/>
                    <a:pt x="118715" y="11636"/>
                  </a:cubicBezTo>
                  <a:cubicBezTo>
                    <a:pt x="121805" y="12263"/>
                    <a:pt x="124467" y="14693"/>
                    <a:pt x="125357" y="17728"/>
                  </a:cubicBezTo>
                  <a:cubicBezTo>
                    <a:pt x="126666" y="22138"/>
                    <a:pt x="124214" y="26977"/>
                    <a:pt x="120607" y="29836"/>
                  </a:cubicBezTo>
                  <a:cubicBezTo>
                    <a:pt x="117000" y="32695"/>
                    <a:pt x="112436" y="34015"/>
                    <a:pt x="108004" y="35269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31"/>
          <p:cNvGrpSpPr/>
          <p:nvPr/>
        </p:nvGrpSpPr>
        <p:grpSpPr>
          <a:xfrm>
            <a:off x="-1345441" y="-1343575"/>
            <a:ext cx="11870350" cy="8551050"/>
            <a:chOff x="-1345441" y="-1343575"/>
            <a:chExt cx="11870350" cy="8551050"/>
          </a:xfrm>
        </p:grpSpPr>
        <p:sp>
          <p:nvSpPr>
            <p:cNvPr id="583" name="Google Shape;583;p31"/>
            <p:cNvSpPr/>
            <p:nvPr/>
          </p:nvSpPr>
          <p:spPr>
            <a:xfrm flipH="1">
              <a:off x="-1345441" y="2832575"/>
              <a:ext cx="4374900" cy="437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 flipH="1">
              <a:off x="8078409" y="-1343575"/>
              <a:ext cx="2446500" cy="2446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31"/>
            <p:cNvGrpSpPr/>
            <p:nvPr/>
          </p:nvGrpSpPr>
          <p:grpSpPr>
            <a:xfrm rot="3730453" flipH="1">
              <a:off x="206737" y="22869"/>
              <a:ext cx="661343" cy="951256"/>
              <a:chOff x="10624225" y="3038650"/>
              <a:chExt cx="661321" cy="951225"/>
            </a:xfrm>
          </p:grpSpPr>
          <p:sp>
            <p:nvSpPr>
              <p:cNvPr id="586" name="Google Shape;586;p31"/>
              <p:cNvSpPr/>
              <p:nvPr/>
            </p:nvSpPr>
            <p:spPr>
              <a:xfrm>
                <a:off x="10939025" y="3038650"/>
                <a:ext cx="182700" cy="182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10624225" y="3847375"/>
                <a:ext cx="142500" cy="142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11203046" y="3558676"/>
                <a:ext cx="82500" cy="82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" name="Google Shape;589;p31"/>
            <p:cNvSpPr/>
            <p:nvPr/>
          </p:nvSpPr>
          <p:spPr>
            <a:xfrm flipH="1">
              <a:off x="5243809" y="4760975"/>
              <a:ext cx="2446500" cy="2446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31"/>
            <p:cNvGrpSpPr/>
            <p:nvPr/>
          </p:nvGrpSpPr>
          <p:grpSpPr>
            <a:xfrm rot="8656909">
              <a:off x="8559547" y="3515495"/>
              <a:ext cx="589789" cy="631226"/>
              <a:chOff x="1291825" y="216550"/>
              <a:chExt cx="589788" cy="631225"/>
            </a:xfrm>
          </p:grpSpPr>
          <p:sp>
            <p:nvSpPr>
              <p:cNvPr id="591" name="Google Shape;591;p31"/>
              <p:cNvSpPr/>
              <p:nvPr/>
            </p:nvSpPr>
            <p:spPr>
              <a:xfrm>
                <a:off x="1291825" y="705275"/>
                <a:ext cx="142500" cy="142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1799113" y="687700"/>
                <a:ext cx="82500" cy="82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1616425" y="216550"/>
                <a:ext cx="182700" cy="182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4" name="Google Shape;594;p31"/>
          <p:cNvSpPr txBox="1">
            <a:spLocks noGrp="1"/>
          </p:cNvSpPr>
          <p:nvPr>
            <p:ph type="title"/>
          </p:nvPr>
        </p:nvSpPr>
        <p:spPr>
          <a:xfrm>
            <a:off x="4709500" y="565550"/>
            <a:ext cx="3515100" cy="10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595" name="Google Shape;595;p31"/>
          <p:cNvSpPr txBox="1">
            <a:spLocks noGrp="1"/>
          </p:cNvSpPr>
          <p:nvPr>
            <p:ph type="subTitle" idx="1"/>
          </p:nvPr>
        </p:nvSpPr>
        <p:spPr>
          <a:xfrm>
            <a:off x="4709500" y="2380006"/>
            <a:ext cx="3515100" cy="10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 b="1"/>
            </a:lvl9pPr>
          </a:lstStyle>
          <a:p>
            <a:endParaRPr/>
          </a:p>
        </p:txBody>
      </p:sp>
      <p:sp>
        <p:nvSpPr>
          <p:cNvPr id="596" name="Google Shape;596;p31"/>
          <p:cNvSpPr txBox="1">
            <a:spLocks noGrp="1"/>
          </p:cNvSpPr>
          <p:nvPr>
            <p:ph type="subTitle" idx="2"/>
          </p:nvPr>
        </p:nvSpPr>
        <p:spPr>
          <a:xfrm>
            <a:off x="4709500" y="4147200"/>
            <a:ext cx="35151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597" name="Google Shape;597;p31"/>
          <p:cNvSpPr txBox="1"/>
          <p:nvPr/>
        </p:nvSpPr>
        <p:spPr>
          <a:xfrm>
            <a:off x="4709500" y="3446597"/>
            <a:ext cx="35151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, including icons by </a:t>
            </a:r>
            <a:r>
              <a:rPr lang="en" sz="1200" b="1" u="sng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32"/>
          <p:cNvGrpSpPr/>
          <p:nvPr/>
        </p:nvGrpSpPr>
        <p:grpSpPr>
          <a:xfrm>
            <a:off x="-1821575" y="-1497882"/>
            <a:ext cx="8442724" cy="7166832"/>
            <a:chOff x="-1821575" y="-1497882"/>
            <a:chExt cx="8442724" cy="7166832"/>
          </a:xfrm>
        </p:grpSpPr>
        <p:sp>
          <p:nvSpPr>
            <p:cNvPr id="600" name="Google Shape;600;p32"/>
            <p:cNvSpPr/>
            <p:nvPr/>
          </p:nvSpPr>
          <p:spPr>
            <a:xfrm>
              <a:off x="-1821575" y="-1497882"/>
              <a:ext cx="3990062" cy="2793847"/>
            </a:xfrm>
            <a:custGeom>
              <a:avLst/>
              <a:gdLst/>
              <a:ahLst/>
              <a:cxnLst/>
              <a:rect l="l" t="t" r="r" b="b"/>
              <a:pathLst>
                <a:path w="30265" h="21192" fill="none" extrusionOk="0">
                  <a:moveTo>
                    <a:pt x="122" y="12328"/>
                  </a:moveTo>
                  <a:cubicBezTo>
                    <a:pt x="1" y="15583"/>
                    <a:pt x="2101" y="18805"/>
                    <a:pt x="5136" y="19993"/>
                  </a:cubicBezTo>
                  <a:cubicBezTo>
                    <a:pt x="8161" y="21192"/>
                    <a:pt x="11900" y="20279"/>
                    <a:pt x="14033" y="17815"/>
                  </a:cubicBezTo>
                  <a:cubicBezTo>
                    <a:pt x="15243" y="16419"/>
                    <a:pt x="16243" y="14417"/>
                    <a:pt x="18091" y="14263"/>
                  </a:cubicBezTo>
                  <a:cubicBezTo>
                    <a:pt x="19587" y="14131"/>
                    <a:pt x="20840" y="15319"/>
                    <a:pt x="21753" y="16507"/>
                  </a:cubicBezTo>
                  <a:cubicBezTo>
                    <a:pt x="22666" y="17684"/>
                    <a:pt x="23590" y="19025"/>
                    <a:pt x="25019" y="19454"/>
                  </a:cubicBezTo>
                  <a:cubicBezTo>
                    <a:pt x="26449" y="19872"/>
                    <a:pt x="28043" y="19190"/>
                    <a:pt x="28978" y="18035"/>
                  </a:cubicBezTo>
                  <a:cubicBezTo>
                    <a:pt x="29913" y="16881"/>
                    <a:pt x="30265" y="15330"/>
                    <a:pt x="30243" y="13846"/>
                  </a:cubicBezTo>
                  <a:cubicBezTo>
                    <a:pt x="30199" y="8644"/>
                    <a:pt x="26042" y="4190"/>
                    <a:pt x="21236" y="2167"/>
                  </a:cubicBezTo>
                  <a:cubicBezTo>
                    <a:pt x="16441" y="143"/>
                    <a:pt x="11086" y="55"/>
                    <a:pt x="5873" y="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 rot="-9899992">
              <a:off x="4657612" y="4460486"/>
              <a:ext cx="1868097" cy="983468"/>
            </a:xfrm>
            <a:custGeom>
              <a:avLst/>
              <a:gdLst/>
              <a:ahLst/>
              <a:cxnLst/>
              <a:rect l="l" t="t" r="r" b="b"/>
              <a:pathLst>
                <a:path w="24151" h="12714" fill="none" extrusionOk="0">
                  <a:moveTo>
                    <a:pt x="1" y="2090"/>
                  </a:moveTo>
                  <a:cubicBezTo>
                    <a:pt x="1551" y="2222"/>
                    <a:pt x="2519" y="3883"/>
                    <a:pt x="2761" y="5422"/>
                  </a:cubicBezTo>
                  <a:cubicBezTo>
                    <a:pt x="3014" y="6951"/>
                    <a:pt x="2827" y="8579"/>
                    <a:pt x="3366" y="10030"/>
                  </a:cubicBezTo>
                  <a:cubicBezTo>
                    <a:pt x="3916" y="11493"/>
                    <a:pt x="5642" y="12714"/>
                    <a:pt x="6995" y="11955"/>
                  </a:cubicBezTo>
                  <a:cubicBezTo>
                    <a:pt x="8458" y="11141"/>
                    <a:pt x="8238" y="8942"/>
                    <a:pt x="9194" y="7567"/>
                  </a:cubicBezTo>
                  <a:cubicBezTo>
                    <a:pt x="10162" y="6181"/>
                    <a:pt x="12142" y="5950"/>
                    <a:pt x="13813" y="6203"/>
                  </a:cubicBezTo>
                  <a:cubicBezTo>
                    <a:pt x="15485" y="6456"/>
                    <a:pt x="17145" y="7061"/>
                    <a:pt x="18828" y="6852"/>
                  </a:cubicBezTo>
                  <a:cubicBezTo>
                    <a:pt x="21896" y="6467"/>
                    <a:pt x="24151" y="2948"/>
                    <a:pt x="23216" y="1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32"/>
          <p:cNvGrpSpPr/>
          <p:nvPr/>
        </p:nvGrpSpPr>
        <p:grpSpPr>
          <a:xfrm>
            <a:off x="-1937012" y="-2647025"/>
            <a:ext cx="11822938" cy="9843950"/>
            <a:chOff x="-1937012" y="-2647025"/>
            <a:chExt cx="11822938" cy="9843950"/>
          </a:xfrm>
        </p:grpSpPr>
        <p:grpSp>
          <p:nvGrpSpPr>
            <p:cNvPr id="603" name="Google Shape;603;p32"/>
            <p:cNvGrpSpPr/>
            <p:nvPr/>
          </p:nvGrpSpPr>
          <p:grpSpPr>
            <a:xfrm>
              <a:off x="-1937012" y="-2647025"/>
              <a:ext cx="11822938" cy="9843950"/>
              <a:chOff x="-1937012" y="-2647025"/>
              <a:chExt cx="11822938" cy="9843950"/>
            </a:xfrm>
          </p:grpSpPr>
          <p:sp>
            <p:nvSpPr>
              <p:cNvPr id="604" name="Google Shape;604;p32"/>
              <p:cNvSpPr/>
              <p:nvPr/>
            </p:nvSpPr>
            <p:spPr>
              <a:xfrm>
                <a:off x="-1937012" y="3176225"/>
                <a:ext cx="3552000" cy="3552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2"/>
              <p:cNvSpPr/>
              <p:nvPr/>
            </p:nvSpPr>
            <p:spPr>
              <a:xfrm>
                <a:off x="2697600" y="-2647025"/>
                <a:ext cx="3748800" cy="3748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2"/>
              <p:cNvSpPr/>
              <p:nvPr/>
            </p:nvSpPr>
            <p:spPr>
              <a:xfrm>
                <a:off x="6975625" y="4286625"/>
                <a:ext cx="2910300" cy="2910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32"/>
            <p:cNvGrpSpPr/>
            <p:nvPr/>
          </p:nvGrpSpPr>
          <p:grpSpPr>
            <a:xfrm>
              <a:off x="189400" y="76010"/>
              <a:ext cx="8950671" cy="4976396"/>
              <a:chOff x="189400" y="76010"/>
              <a:chExt cx="8950671" cy="4976396"/>
            </a:xfrm>
          </p:grpSpPr>
          <p:grpSp>
            <p:nvGrpSpPr>
              <p:cNvPr id="608" name="Google Shape;608;p32"/>
              <p:cNvGrpSpPr/>
              <p:nvPr/>
            </p:nvGrpSpPr>
            <p:grpSpPr>
              <a:xfrm rot="-7851105">
                <a:off x="8265930" y="291644"/>
                <a:ext cx="813545" cy="532247"/>
                <a:chOff x="-5640025" y="3054625"/>
                <a:chExt cx="813550" cy="532250"/>
              </a:xfrm>
            </p:grpSpPr>
            <p:sp>
              <p:nvSpPr>
                <p:cNvPr id="609" name="Google Shape;609;p32"/>
                <p:cNvSpPr/>
                <p:nvPr/>
              </p:nvSpPr>
              <p:spPr>
                <a:xfrm>
                  <a:off x="-5640025" y="3242350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2"/>
                <p:cNvSpPr/>
                <p:nvPr/>
              </p:nvSpPr>
              <p:spPr>
                <a:xfrm>
                  <a:off x="-5174925" y="3504675"/>
                  <a:ext cx="82500" cy="82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2"/>
                <p:cNvSpPr/>
                <p:nvPr/>
              </p:nvSpPr>
              <p:spPr>
                <a:xfrm>
                  <a:off x="-5009175" y="3054625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2" name="Google Shape;612;p32"/>
              <p:cNvGrpSpPr/>
              <p:nvPr/>
            </p:nvGrpSpPr>
            <p:grpSpPr>
              <a:xfrm>
                <a:off x="189400" y="566338"/>
                <a:ext cx="850875" cy="548775"/>
                <a:chOff x="10194650" y="2596375"/>
                <a:chExt cx="850875" cy="548775"/>
              </a:xfrm>
            </p:grpSpPr>
            <p:sp>
              <p:nvSpPr>
                <p:cNvPr id="613" name="Google Shape;613;p32"/>
                <p:cNvSpPr/>
                <p:nvPr/>
              </p:nvSpPr>
              <p:spPr>
                <a:xfrm>
                  <a:off x="10862825" y="2911975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2"/>
                <p:cNvSpPr/>
                <p:nvPr/>
              </p:nvSpPr>
              <p:spPr>
                <a:xfrm>
                  <a:off x="10194650" y="3002650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2"/>
                <p:cNvSpPr/>
                <p:nvPr/>
              </p:nvSpPr>
              <p:spPr>
                <a:xfrm>
                  <a:off x="10503575" y="2596375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6" name="Google Shape;616;p32"/>
              <p:cNvGrpSpPr/>
              <p:nvPr/>
            </p:nvGrpSpPr>
            <p:grpSpPr>
              <a:xfrm rot="-2917946" flipH="1">
                <a:off x="6542565" y="4321679"/>
                <a:ext cx="573618" cy="620730"/>
                <a:chOff x="10583204" y="3242793"/>
                <a:chExt cx="573607" cy="620718"/>
              </a:xfrm>
            </p:grpSpPr>
            <p:sp>
              <p:nvSpPr>
                <p:cNvPr id="617" name="Google Shape;617;p32"/>
                <p:cNvSpPr/>
                <p:nvPr/>
              </p:nvSpPr>
              <p:spPr>
                <a:xfrm>
                  <a:off x="10940250" y="3242793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2"/>
                <p:cNvSpPr/>
                <p:nvPr/>
              </p:nvSpPr>
              <p:spPr>
                <a:xfrm>
                  <a:off x="10583204" y="3721011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2"/>
                <p:cNvSpPr/>
                <p:nvPr/>
              </p:nvSpPr>
              <p:spPr>
                <a:xfrm>
                  <a:off x="11074311" y="3717670"/>
                  <a:ext cx="82500" cy="82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33"/>
          <p:cNvGrpSpPr/>
          <p:nvPr/>
        </p:nvGrpSpPr>
        <p:grpSpPr>
          <a:xfrm>
            <a:off x="2418610" y="-1183423"/>
            <a:ext cx="7477113" cy="6730499"/>
            <a:chOff x="2418610" y="-1183423"/>
            <a:chExt cx="7477113" cy="6730499"/>
          </a:xfrm>
        </p:grpSpPr>
        <p:sp>
          <p:nvSpPr>
            <p:cNvPr id="622" name="Google Shape;622;p33"/>
            <p:cNvSpPr/>
            <p:nvPr/>
          </p:nvSpPr>
          <p:spPr>
            <a:xfrm rot="-323419">
              <a:off x="2496161" y="-852627"/>
              <a:ext cx="7136253" cy="1987025"/>
            </a:xfrm>
            <a:custGeom>
              <a:avLst/>
              <a:gdLst/>
              <a:ahLst/>
              <a:cxnLst/>
              <a:rect l="l" t="t" r="r" b="b"/>
              <a:pathLst>
                <a:path w="126666" h="35269" fill="none" extrusionOk="0">
                  <a:moveTo>
                    <a:pt x="2431" y="1"/>
                  </a:moveTo>
                  <a:cubicBezTo>
                    <a:pt x="1" y="3982"/>
                    <a:pt x="2684" y="10019"/>
                    <a:pt x="7259" y="10888"/>
                  </a:cubicBezTo>
                  <a:cubicBezTo>
                    <a:pt x="11537" y="11702"/>
                    <a:pt x="16178" y="8656"/>
                    <a:pt x="20137" y="10459"/>
                  </a:cubicBezTo>
                  <a:cubicBezTo>
                    <a:pt x="24348" y="12384"/>
                    <a:pt x="24656" y="18091"/>
                    <a:pt x="26625" y="22281"/>
                  </a:cubicBezTo>
                  <a:cubicBezTo>
                    <a:pt x="28692" y="26647"/>
                    <a:pt x="33234" y="29737"/>
                    <a:pt x="38062" y="30045"/>
                  </a:cubicBezTo>
                  <a:cubicBezTo>
                    <a:pt x="42879" y="30353"/>
                    <a:pt x="47783" y="27857"/>
                    <a:pt x="50379" y="23788"/>
                  </a:cubicBezTo>
                  <a:cubicBezTo>
                    <a:pt x="51500" y="22028"/>
                    <a:pt x="52270" y="19950"/>
                    <a:pt x="53975" y="18740"/>
                  </a:cubicBezTo>
                  <a:cubicBezTo>
                    <a:pt x="57582" y="16167"/>
                    <a:pt x="62718" y="19070"/>
                    <a:pt x="66984" y="17860"/>
                  </a:cubicBezTo>
                  <a:cubicBezTo>
                    <a:pt x="71933" y="16453"/>
                    <a:pt x="73638" y="10437"/>
                    <a:pt x="77135" y="6676"/>
                  </a:cubicBezTo>
                  <a:cubicBezTo>
                    <a:pt x="80720" y="2816"/>
                    <a:pt x="86691" y="1387"/>
                    <a:pt x="91618" y="3212"/>
                  </a:cubicBezTo>
                  <a:cubicBezTo>
                    <a:pt x="96556" y="5038"/>
                    <a:pt x="100174" y="9986"/>
                    <a:pt x="100394" y="15254"/>
                  </a:cubicBezTo>
                  <a:cubicBezTo>
                    <a:pt x="100471" y="17167"/>
                    <a:pt x="100284" y="19444"/>
                    <a:pt x="101812" y="20609"/>
                  </a:cubicBezTo>
                  <a:cubicBezTo>
                    <a:pt x="103352" y="21797"/>
                    <a:pt x="105683" y="20928"/>
                    <a:pt x="106981" y="19488"/>
                  </a:cubicBezTo>
                  <a:cubicBezTo>
                    <a:pt x="108290" y="18047"/>
                    <a:pt x="108994" y="16167"/>
                    <a:pt x="110225" y="14660"/>
                  </a:cubicBezTo>
                  <a:cubicBezTo>
                    <a:pt x="112227" y="12219"/>
                    <a:pt x="115625" y="11009"/>
                    <a:pt x="118715" y="11636"/>
                  </a:cubicBezTo>
                  <a:cubicBezTo>
                    <a:pt x="121805" y="12263"/>
                    <a:pt x="124467" y="14693"/>
                    <a:pt x="125357" y="17728"/>
                  </a:cubicBezTo>
                  <a:cubicBezTo>
                    <a:pt x="126666" y="22138"/>
                    <a:pt x="124214" y="26977"/>
                    <a:pt x="120607" y="29836"/>
                  </a:cubicBezTo>
                  <a:cubicBezTo>
                    <a:pt x="117000" y="32695"/>
                    <a:pt x="112436" y="34015"/>
                    <a:pt x="108004" y="35269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 rot="1996293">
              <a:off x="8535180" y="3781243"/>
              <a:ext cx="996225" cy="1625817"/>
            </a:xfrm>
            <a:custGeom>
              <a:avLst/>
              <a:gdLst/>
              <a:ahLst/>
              <a:cxnLst/>
              <a:rect l="l" t="t" r="r" b="b"/>
              <a:pathLst>
                <a:path w="21159" h="34531" fill="none" extrusionOk="0">
                  <a:moveTo>
                    <a:pt x="3585" y="0"/>
                  </a:moveTo>
                  <a:cubicBezTo>
                    <a:pt x="1144" y="1793"/>
                    <a:pt x="0" y="5158"/>
                    <a:pt x="825" y="8061"/>
                  </a:cubicBezTo>
                  <a:cubicBezTo>
                    <a:pt x="1650" y="10964"/>
                    <a:pt x="4399" y="13219"/>
                    <a:pt x="7412" y="13461"/>
                  </a:cubicBezTo>
                  <a:cubicBezTo>
                    <a:pt x="8303" y="13526"/>
                    <a:pt x="9249" y="13417"/>
                    <a:pt x="9953" y="12867"/>
                  </a:cubicBezTo>
                  <a:cubicBezTo>
                    <a:pt x="10646" y="12317"/>
                    <a:pt x="10975" y="11239"/>
                    <a:pt x="10470" y="10502"/>
                  </a:cubicBezTo>
                  <a:cubicBezTo>
                    <a:pt x="9887" y="9667"/>
                    <a:pt x="8479" y="9765"/>
                    <a:pt x="7808" y="10546"/>
                  </a:cubicBezTo>
                  <a:cubicBezTo>
                    <a:pt x="7148" y="11316"/>
                    <a:pt x="7148" y="12504"/>
                    <a:pt x="7555" y="13439"/>
                  </a:cubicBezTo>
                  <a:cubicBezTo>
                    <a:pt x="7962" y="14384"/>
                    <a:pt x="8699" y="15132"/>
                    <a:pt x="9436" y="15836"/>
                  </a:cubicBezTo>
                  <a:cubicBezTo>
                    <a:pt x="10173" y="16551"/>
                    <a:pt x="10942" y="17255"/>
                    <a:pt x="11426" y="18156"/>
                  </a:cubicBezTo>
                  <a:cubicBezTo>
                    <a:pt x="12251" y="19707"/>
                    <a:pt x="12119" y="21598"/>
                    <a:pt x="11701" y="23303"/>
                  </a:cubicBezTo>
                  <a:cubicBezTo>
                    <a:pt x="11294" y="25007"/>
                    <a:pt x="10624" y="26657"/>
                    <a:pt x="10437" y="28406"/>
                  </a:cubicBezTo>
                  <a:cubicBezTo>
                    <a:pt x="10261" y="30143"/>
                    <a:pt x="10646" y="32090"/>
                    <a:pt x="12009" y="33200"/>
                  </a:cubicBezTo>
                  <a:cubicBezTo>
                    <a:pt x="13615" y="34531"/>
                    <a:pt x="16144" y="34245"/>
                    <a:pt x="17827" y="32991"/>
                  </a:cubicBezTo>
                  <a:cubicBezTo>
                    <a:pt x="19509" y="31749"/>
                    <a:pt x="20488" y="29780"/>
                    <a:pt x="21159" y="2779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3"/>
          <p:cNvGrpSpPr/>
          <p:nvPr/>
        </p:nvGrpSpPr>
        <p:grpSpPr>
          <a:xfrm>
            <a:off x="-1776000" y="-1699675"/>
            <a:ext cx="12411425" cy="9673425"/>
            <a:chOff x="-1776000" y="-1699675"/>
            <a:chExt cx="12411425" cy="9673425"/>
          </a:xfrm>
        </p:grpSpPr>
        <p:sp>
          <p:nvSpPr>
            <p:cNvPr id="625" name="Google Shape;625;p33"/>
            <p:cNvSpPr/>
            <p:nvPr/>
          </p:nvSpPr>
          <p:spPr>
            <a:xfrm flipH="1">
              <a:off x="-1776000" y="-615125"/>
              <a:ext cx="3552000" cy="355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 flipH="1">
              <a:off x="4608625" y="4224950"/>
              <a:ext cx="3748800" cy="374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 flipH="1">
              <a:off x="7725125" y="-1699675"/>
              <a:ext cx="2910300" cy="291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 flipH="1">
              <a:off x="159200" y="4014250"/>
              <a:ext cx="182700" cy="18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 flipH="1">
              <a:off x="514200" y="4822975"/>
              <a:ext cx="142500" cy="14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 flipH="1">
              <a:off x="175125" y="4672800"/>
              <a:ext cx="82500" cy="82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 flipH="1">
              <a:off x="8680025" y="4522900"/>
              <a:ext cx="142500" cy="14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 flipH="1">
              <a:off x="8274925" y="4785225"/>
              <a:ext cx="82500" cy="82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 flipH="1">
              <a:off x="8008975" y="4335175"/>
              <a:ext cx="182700" cy="18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 flipH="1">
              <a:off x="7725125" y="614475"/>
              <a:ext cx="142500" cy="14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 flipH="1">
              <a:off x="7277838" y="596900"/>
              <a:ext cx="82500" cy="82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360325" y="125750"/>
              <a:ext cx="182700" cy="18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-2193166" y="-2013728"/>
            <a:ext cx="9401767" cy="7877575"/>
            <a:chOff x="-2193166" y="-2013728"/>
            <a:chExt cx="9401767" cy="7877575"/>
          </a:xfrm>
        </p:grpSpPr>
        <p:sp>
          <p:nvSpPr>
            <p:cNvPr id="25" name="Google Shape;25;p3"/>
            <p:cNvSpPr/>
            <p:nvPr/>
          </p:nvSpPr>
          <p:spPr>
            <a:xfrm rot="1043728">
              <a:off x="3187118" y="-699742"/>
              <a:ext cx="3808868" cy="2005062"/>
            </a:xfrm>
            <a:custGeom>
              <a:avLst/>
              <a:gdLst/>
              <a:ahLst/>
              <a:cxnLst/>
              <a:rect l="l" t="t" r="r" b="b"/>
              <a:pathLst>
                <a:path w="24151" h="12714" fill="none" extrusionOk="0">
                  <a:moveTo>
                    <a:pt x="1" y="2090"/>
                  </a:moveTo>
                  <a:cubicBezTo>
                    <a:pt x="1551" y="2222"/>
                    <a:pt x="2519" y="3883"/>
                    <a:pt x="2761" y="5422"/>
                  </a:cubicBezTo>
                  <a:cubicBezTo>
                    <a:pt x="3014" y="6951"/>
                    <a:pt x="2827" y="8579"/>
                    <a:pt x="3366" y="10030"/>
                  </a:cubicBezTo>
                  <a:cubicBezTo>
                    <a:pt x="3916" y="11493"/>
                    <a:pt x="5642" y="12714"/>
                    <a:pt x="6995" y="11955"/>
                  </a:cubicBezTo>
                  <a:cubicBezTo>
                    <a:pt x="8458" y="11141"/>
                    <a:pt x="8238" y="8942"/>
                    <a:pt x="9194" y="7567"/>
                  </a:cubicBezTo>
                  <a:cubicBezTo>
                    <a:pt x="10162" y="6181"/>
                    <a:pt x="12142" y="5950"/>
                    <a:pt x="13813" y="6203"/>
                  </a:cubicBezTo>
                  <a:cubicBezTo>
                    <a:pt x="15485" y="6456"/>
                    <a:pt x="17145" y="7061"/>
                    <a:pt x="18828" y="6852"/>
                  </a:cubicBezTo>
                  <a:cubicBezTo>
                    <a:pt x="21896" y="6467"/>
                    <a:pt x="24151" y="2948"/>
                    <a:pt x="23216" y="1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4770053" flipH="1">
              <a:off x="-4265422" y="864398"/>
              <a:ext cx="7618579" cy="2121324"/>
            </a:xfrm>
            <a:custGeom>
              <a:avLst/>
              <a:gdLst/>
              <a:ahLst/>
              <a:cxnLst/>
              <a:rect l="l" t="t" r="r" b="b"/>
              <a:pathLst>
                <a:path w="126666" h="35269" fill="none" extrusionOk="0">
                  <a:moveTo>
                    <a:pt x="2431" y="1"/>
                  </a:moveTo>
                  <a:cubicBezTo>
                    <a:pt x="1" y="3982"/>
                    <a:pt x="2684" y="10019"/>
                    <a:pt x="7259" y="10888"/>
                  </a:cubicBezTo>
                  <a:cubicBezTo>
                    <a:pt x="11537" y="11702"/>
                    <a:pt x="16178" y="8656"/>
                    <a:pt x="20137" y="10459"/>
                  </a:cubicBezTo>
                  <a:cubicBezTo>
                    <a:pt x="24348" y="12384"/>
                    <a:pt x="24656" y="18091"/>
                    <a:pt x="26625" y="22281"/>
                  </a:cubicBezTo>
                  <a:cubicBezTo>
                    <a:pt x="28692" y="26647"/>
                    <a:pt x="33234" y="29737"/>
                    <a:pt x="38062" y="30045"/>
                  </a:cubicBezTo>
                  <a:cubicBezTo>
                    <a:pt x="42879" y="30353"/>
                    <a:pt x="47783" y="27857"/>
                    <a:pt x="50379" y="23788"/>
                  </a:cubicBezTo>
                  <a:cubicBezTo>
                    <a:pt x="51500" y="22028"/>
                    <a:pt x="52270" y="19950"/>
                    <a:pt x="53975" y="18740"/>
                  </a:cubicBezTo>
                  <a:cubicBezTo>
                    <a:pt x="57582" y="16167"/>
                    <a:pt x="62718" y="19070"/>
                    <a:pt x="66984" y="17860"/>
                  </a:cubicBezTo>
                  <a:cubicBezTo>
                    <a:pt x="71933" y="16453"/>
                    <a:pt x="73638" y="10437"/>
                    <a:pt x="77135" y="6676"/>
                  </a:cubicBezTo>
                  <a:cubicBezTo>
                    <a:pt x="80720" y="2816"/>
                    <a:pt x="86691" y="1387"/>
                    <a:pt x="91618" y="3212"/>
                  </a:cubicBezTo>
                  <a:cubicBezTo>
                    <a:pt x="96556" y="5038"/>
                    <a:pt x="100174" y="9986"/>
                    <a:pt x="100394" y="15254"/>
                  </a:cubicBezTo>
                  <a:cubicBezTo>
                    <a:pt x="100471" y="17167"/>
                    <a:pt x="100284" y="19444"/>
                    <a:pt x="101812" y="20609"/>
                  </a:cubicBezTo>
                  <a:cubicBezTo>
                    <a:pt x="103352" y="21797"/>
                    <a:pt x="105683" y="20928"/>
                    <a:pt x="106981" y="19488"/>
                  </a:cubicBezTo>
                  <a:cubicBezTo>
                    <a:pt x="108290" y="18047"/>
                    <a:pt x="108994" y="16167"/>
                    <a:pt x="110225" y="14660"/>
                  </a:cubicBezTo>
                  <a:cubicBezTo>
                    <a:pt x="112227" y="12219"/>
                    <a:pt x="115625" y="11009"/>
                    <a:pt x="118715" y="11636"/>
                  </a:cubicBezTo>
                  <a:cubicBezTo>
                    <a:pt x="121805" y="12263"/>
                    <a:pt x="124467" y="14693"/>
                    <a:pt x="125357" y="17728"/>
                  </a:cubicBezTo>
                  <a:cubicBezTo>
                    <a:pt x="126666" y="22138"/>
                    <a:pt x="124214" y="26977"/>
                    <a:pt x="120607" y="29836"/>
                  </a:cubicBezTo>
                  <a:cubicBezTo>
                    <a:pt x="117000" y="32695"/>
                    <a:pt x="112436" y="34015"/>
                    <a:pt x="108004" y="35269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865625" y="2098025"/>
            <a:ext cx="28122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1733675" y="1192200"/>
            <a:ext cx="10761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41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865625" y="3655400"/>
            <a:ext cx="28122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0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-1223250" y="-1223250"/>
            <a:ext cx="12122850" cy="7462900"/>
            <a:chOff x="-1223250" y="-1223250"/>
            <a:chExt cx="12122850" cy="7462900"/>
          </a:xfrm>
        </p:grpSpPr>
        <p:sp>
          <p:nvSpPr>
            <p:cNvPr id="31" name="Google Shape;31;p3"/>
            <p:cNvSpPr/>
            <p:nvPr/>
          </p:nvSpPr>
          <p:spPr>
            <a:xfrm>
              <a:off x="6524700" y="1864750"/>
              <a:ext cx="4374900" cy="437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1223250" y="-1223250"/>
              <a:ext cx="2446500" cy="2446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rot="-3730453">
              <a:off x="8295554" y="99069"/>
              <a:ext cx="661343" cy="951256"/>
              <a:chOff x="10624225" y="3038650"/>
              <a:chExt cx="661321" cy="95122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0939025" y="3038650"/>
                <a:ext cx="182700" cy="182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0624225" y="3847375"/>
                <a:ext cx="142500" cy="142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11203046" y="3558676"/>
                <a:ext cx="82500" cy="82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 rot="5898502">
              <a:off x="865688" y="4542724"/>
              <a:ext cx="589785" cy="631222"/>
              <a:chOff x="1291825" y="216550"/>
              <a:chExt cx="589788" cy="631225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1291825" y="705275"/>
                <a:ext cx="142500" cy="142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1799113" y="687700"/>
                <a:ext cx="82500" cy="82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1616425" y="216550"/>
                <a:ext cx="182700" cy="182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8"/>
          <p:cNvGrpSpPr/>
          <p:nvPr/>
        </p:nvGrpSpPr>
        <p:grpSpPr>
          <a:xfrm rot="10800000">
            <a:off x="4235964" y="-547600"/>
            <a:ext cx="6832849" cy="7254757"/>
            <a:chOff x="-1821575" y="-1497882"/>
            <a:chExt cx="6832849" cy="7254757"/>
          </a:xfrm>
        </p:grpSpPr>
        <p:sp>
          <p:nvSpPr>
            <p:cNvPr id="125" name="Google Shape;125;p8"/>
            <p:cNvSpPr/>
            <p:nvPr/>
          </p:nvSpPr>
          <p:spPr>
            <a:xfrm>
              <a:off x="-1821575" y="-1497882"/>
              <a:ext cx="3990062" cy="2793847"/>
            </a:xfrm>
            <a:custGeom>
              <a:avLst/>
              <a:gdLst/>
              <a:ahLst/>
              <a:cxnLst/>
              <a:rect l="l" t="t" r="r" b="b"/>
              <a:pathLst>
                <a:path w="30265" h="21192" fill="none" extrusionOk="0">
                  <a:moveTo>
                    <a:pt x="122" y="12328"/>
                  </a:moveTo>
                  <a:cubicBezTo>
                    <a:pt x="1" y="15583"/>
                    <a:pt x="2101" y="18805"/>
                    <a:pt x="5136" y="19993"/>
                  </a:cubicBezTo>
                  <a:cubicBezTo>
                    <a:pt x="8161" y="21192"/>
                    <a:pt x="11900" y="20279"/>
                    <a:pt x="14033" y="17815"/>
                  </a:cubicBezTo>
                  <a:cubicBezTo>
                    <a:pt x="15243" y="16419"/>
                    <a:pt x="16243" y="14417"/>
                    <a:pt x="18091" y="14263"/>
                  </a:cubicBezTo>
                  <a:cubicBezTo>
                    <a:pt x="19587" y="14131"/>
                    <a:pt x="20840" y="15319"/>
                    <a:pt x="21753" y="16507"/>
                  </a:cubicBezTo>
                  <a:cubicBezTo>
                    <a:pt x="22666" y="17684"/>
                    <a:pt x="23590" y="19025"/>
                    <a:pt x="25019" y="19454"/>
                  </a:cubicBezTo>
                  <a:cubicBezTo>
                    <a:pt x="26449" y="19872"/>
                    <a:pt x="28043" y="19190"/>
                    <a:pt x="28978" y="18035"/>
                  </a:cubicBezTo>
                  <a:cubicBezTo>
                    <a:pt x="29913" y="16881"/>
                    <a:pt x="30265" y="15330"/>
                    <a:pt x="30243" y="13846"/>
                  </a:cubicBezTo>
                  <a:cubicBezTo>
                    <a:pt x="30199" y="8644"/>
                    <a:pt x="26042" y="4190"/>
                    <a:pt x="21236" y="2167"/>
                  </a:cubicBezTo>
                  <a:cubicBezTo>
                    <a:pt x="16441" y="143"/>
                    <a:pt x="11086" y="55"/>
                    <a:pt x="5873" y="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rot="-9899992">
              <a:off x="3047737" y="4548411"/>
              <a:ext cx="1868097" cy="983468"/>
            </a:xfrm>
            <a:custGeom>
              <a:avLst/>
              <a:gdLst/>
              <a:ahLst/>
              <a:cxnLst/>
              <a:rect l="l" t="t" r="r" b="b"/>
              <a:pathLst>
                <a:path w="24151" h="12714" fill="none" extrusionOk="0">
                  <a:moveTo>
                    <a:pt x="1" y="2090"/>
                  </a:moveTo>
                  <a:cubicBezTo>
                    <a:pt x="1551" y="2222"/>
                    <a:pt x="2519" y="3883"/>
                    <a:pt x="2761" y="5422"/>
                  </a:cubicBezTo>
                  <a:cubicBezTo>
                    <a:pt x="3014" y="6951"/>
                    <a:pt x="2827" y="8579"/>
                    <a:pt x="3366" y="10030"/>
                  </a:cubicBezTo>
                  <a:cubicBezTo>
                    <a:pt x="3916" y="11493"/>
                    <a:pt x="5642" y="12714"/>
                    <a:pt x="6995" y="11955"/>
                  </a:cubicBezTo>
                  <a:cubicBezTo>
                    <a:pt x="8458" y="11141"/>
                    <a:pt x="8238" y="8942"/>
                    <a:pt x="9194" y="7567"/>
                  </a:cubicBezTo>
                  <a:cubicBezTo>
                    <a:pt x="10162" y="6181"/>
                    <a:pt x="12142" y="5950"/>
                    <a:pt x="13813" y="6203"/>
                  </a:cubicBezTo>
                  <a:cubicBezTo>
                    <a:pt x="15485" y="6456"/>
                    <a:pt x="17145" y="7061"/>
                    <a:pt x="18828" y="6852"/>
                  </a:cubicBezTo>
                  <a:cubicBezTo>
                    <a:pt x="21896" y="6467"/>
                    <a:pt x="24151" y="2948"/>
                    <a:pt x="23216" y="1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8"/>
          <p:cNvGrpSpPr/>
          <p:nvPr/>
        </p:nvGrpSpPr>
        <p:grpSpPr>
          <a:xfrm>
            <a:off x="-931762" y="-1723875"/>
            <a:ext cx="12394438" cy="9800000"/>
            <a:chOff x="-931762" y="-1723875"/>
            <a:chExt cx="12394438" cy="9800000"/>
          </a:xfrm>
        </p:grpSpPr>
        <p:grpSp>
          <p:nvGrpSpPr>
            <p:cNvPr id="128" name="Google Shape;128;p8"/>
            <p:cNvGrpSpPr/>
            <p:nvPr/>
          </p:nvGrpSpPr>
          <p:grpSpPr>
            <a:xfrm rot="10800000">
              <a:off x="-931762" y="-1723875"/>
              <a:ext cx="12394438" cy="9800000"/>
              <a:chOff x="-2215437" y="-2866850"/>
              <a:chExt cx="12394438" cy="9800000"/>
            </a:xfrm>
          </p:grpSpPr>
          <p:sp>
            <p:nvSpPr>
              <p:cNvPr id="129" name="Google Shape;129;p8"/>
              <p:cNvSpPr/>
              <p:nvPr/>
            </p:nvSpPr>
            <p:spPr>
              <a:xfrm>
                <a:off x="-2215437" y="3176225"/>
                <a:ext cx="3552000" cy="3552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>
                <a:off x="4382800" y="-2866850"/>
                <a:ext cx="3748800" cy="3748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7268700" y="4022850"/>
                <a:ext cx="2910300" cy="2910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8"/>
            <p:cNvGrpSpPr/>
            <p:nvPr/>
          </p:nvGrpSpPr>
          <p:grpSpPr>
            <a:xfrm rot="10800000">
              <a:off x="79116" y="149319"/>
              <a:ext cx="8950671" cy="4976396"/>
              <a:chOff x="189400" y="76010"/>
              <a:chExt cx="8950671" cy="4976396"/>
            </a:xfrm>
          </p:grpSpPr>
          <p:grpSp>
            <p:nvGrpSpPr>
              <p:cNvPr id="133" name="Google Shape;133;p8"/>
              <p:cNvGrpSpPr/>
              <p:nvPr/>
            </p:nvGrpSpPr>
            <p:grpSpPr>
              <a:xfrm rot="-7851105">
                <a:off x="8265930" y="291644"/>
                <a:ext cx="813545" cy="532247"/>
                <a:chOff x="-5640025" y="3054625"/>
                <a:chExt cx="813550" cy="532250"/>
              </a:xfrm>
            </p:grpSpPr>
            <p:sp>
              <p:nvSpPr>
                <p:cNvPr id="134" name="Google Shape;134;p8"/>
                <p:cNvSpPr/>
                <p:nvPr/>
              </p:nvSpPr>
              <p:spPr>
                <a:xfrm>
                  <a:off x="-5640025" y="3242350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8"/>
                <p:cNvSpPr/>
                <p:nvPr/>
              </p:nvSpPr>
              <p:spPr>
                <a:xfrm>
                  <a:off x="-5174925" y="3504675"/>
                  <a:ext cx="82500" cy="82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-5009175" y="3054625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8"/>
              <p:cNvGrpSpPr/>
              <p:nvPr/>
            </p:nvGrpSpPr>
            <p:grpSpPr>
              <a:xfrm>
                <a:off x="189400" y="566338"/>
                <a:ext cx="850875" cy="548775"/>
                <a:chOff x="10194650" y="2596375"/>
                <a:chExt cx="850875" cy="548775"/>
              </a:xfrm>
            </p:grpSpPr>
            <p:sp>
              <p:nvSpPr>
                <p:cNvPr id="138" name="Google Shape;138;p8"/>
                <p:cNvSpPr/>
                <p:nvPr/>
              </p:nvSpPr>
              <p:spPr>
                <a:xfrm>
                  <a:off x="10862825" y="2911975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10194650" y="3002650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10503575" y="2596375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" name="Google Shape;141;p8"/>
              <p:cNvGrpSpPr/>
              <p:nvPr/>
            </p:nvGrpSpPr>
            <p:grpSpPr>
              <a:xfrm rot="-2917946" flipH="1">
                <a:off x="6542565" y="4321679"/>
                <a:ext cx="573618" cy="620730"/>
                <a:chOff x="10583204" y="3242793"/>
                <a:chExt cx="573607" cy="620718"/>
              </a:xfrm>
            </p:grpSpPr>
            <p:sp>
              <p:nvSpPr>
                <p:cNvPr id="142" name="Google Shape;142;p8"/>
                <p:cNvSpPr/>
                <p:nvPr/>
              </p:nvSpPr>
              <p:spPr>
                <a:xfrm>
                  <a:off x="10940250" y="3242793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8"/>
                <p:cNvSpPr/>
                <p:nvPr/>
              </p:nvSpPr>
              <p:spPr>
                <a:xfrm>
                  <a:off x="10583204" y="3721011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11074311" y="3717670"/>
                  <a:ext cx="82500" cy="82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2304000" y="1657850"/>
            <a:ext cx="4536000" cy="18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4"/>
          <p:cNvGrpSpPr/>
          <p:nvPr/>
        </p:nvGrpSpPr>
        <p:grpSpPr>
          <a:xfrm flipH="1">
            <a:off x="-340222" y="-235562"/>
            <a:ext cx="12475297" cy="5748894"/>
            <a:chOff x="-2970657" y="-235562"/>
            <a:chExt cx="12475297" cy="5748894"/>
          </a:xfrm>
        </p:grpSpPr>
        <p:sp>
          <p:nvSpPr>
            <p:cNvPr id="224" name="Google Shape;224;p14"/>
            <p:cNvSpPr/>
            <p:nvPr/>
          </p:nvSpPr>
          <p:spPr>
            <a:xfrm>
              <a:off x="8231979" y="-235562"/>
              <a:ext cx="1272661" cy="2076953"/>
            </a:xfrm>
            <a:custGeom>
              <a:avLst/>
              <a:gdLst/>
              <a:ahLst/>
              <a:cxnLst/>
              <a:rect l="l" t="t" r="r" b="b"/>
              <a:pathLst>
                <a:path w="21159" h="34531" fill="none" extrusionOk="0">
                  <a:moveTo>
                    <a:pt x="3585" y="0"/>
                  </a:moveTo>
                  <a:cubicBezTo>
                    <a:pt x="1144" y="1793"/>
                    <a:pt x="0" y="5158"/>
                    <a:pt x="825" y="8061"/>
                  </a:cubicBezTo>
                  <a:cubicBezTo>
                    <a:pt x="1650" y="10964"/>
                    <a:pt x="4399" y="13219"/>
                    <a:pt x="7412" y="13461"/>
                  </a:cubicBezTo>
                  <a:cubicBezTo>
                    <a:pt x="8303" y="13526"/>
                    <a:pt x="9249" y="13417"/>
                    <a:pt x="9953" y="12867"/>
                  </a:cubicBezTo>
                  <a:cubicBezTo>
                    <a:pt x="10646" y="12317"/>
                    <a:pt x="10975" y="11239"/>
                    <a:pt x="10470" y="10502"/>
                  </a:cubicBezTo>
                  <a:cubicBezTo>
                    <a:pt x="9887" y="9667"/>
                    <a:pt x="8479" y="9765"/>
                    <a:pt x="7808" y="10546"/>
                  </a:cubicBezTo>
                  <a:cubicBezTo>
                    <a:pt x="7148" y="11316"/>
                    <a:pt x="7148" y="12504"/>
                    <a:pt x="7555" y="13439"/>
                  </a:cubicBezTo>
                  <a:cubicBezTo>
                    <a:pt x="7962" y="14384"/>
                    <a:pt x="8699" y="15132"/>
                    <a:pt x="9436" y="15836"/>
                  </a:cubicBezTo>
                  <a:cubicBezTo>
                    <a:pt x="10173" y="16551"/>
                    <a:pt x="10942" y="17255"/>
                    <a:pt x="11426" y="18156"/>
                  </a:cubicBezTo>
                  <a:cubicBezTo>
                    <a:pt x="12251" y="19707"/>
                    <a:pt x="12119" y="21598"/>
                    <a:pt x="11701" y="23303"/>
                  </a:cubicBezTo>
                  <a:cubicBezTo>
                    <a:pt x="11294" y="25007"/>
                    <a:pt x="10624" y="26657"/>
                    <a:pt x="10437" y="28406"/>
                  </a:cubicBezTo>
                  <a:cubicBezTo>
                    <a:pt x="10261" y="30143"/>
                    <a:pt x="10646" y="32090"/>
                    <a:pt x="12009" y="33200"/>
                  </a:cubicBezTo>
                  <a:cubicBezTo>
                    <a:pt x="13615" y="34531"/>
                    <a:pt x="16144" y="34245"/>
                    <a:pt x="17827" y="32991"/>
                  </a:cubicBezTo>
                  <a:cubicBezTo>
                    <a:pt x="19509" y="31749"/>
                    <a:pt x="20488" y="29780"/>
                    <a:pt x="21159" y="2779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-2970657" y="4238710"/>
              <a:ext cx="4577709" cy="1274622"/>
            </a:xfrm>
            <a:custGeom>
              <a:avLst/>
              <a:gdLst/>
              <a:ahLst/>
              <a:cxnLst/>
              <a:rect l="l" t="t" r="r" b="b"/>
              <a:pathLst>
                <a:path w="126666" h="35269" fill="none" extrusionOk="0">
                  <a:moveTo>
                    <a:pt x="2431" y="1"/>
                  </a:moveTo>
                  <a:cubicBezTo>
                    <a:pt x="1" y="3982"/>
                    <a:pt x="2684" y="10019"/>
                    <a:pt x="7259" y="10888"/>
                  </a:cubicBezTo>
                  <a:cubicBezTo>
                    <a:pt x="11537" y="11702"/>
                    <a:pt x="16178" y="8656"/>
                    <a:pt x="20137" y="10459"/>
                  </a:cubicBezTo>
                  <a:cubicBezTo>
                    <a:pt x="24348" y="12384"/>
                    <a:pt x="24656" y="18091"/>
                    <a:pt x="26625" y="22281"/>
                  </a:cubicBezTo>
                  <a:cubicBezTo>
                    <a:pt x="28692" y="26647"/>
                    <a:pt x="33234" y="29737"/>
                    <a:pt x="38062" y="30045"/>
                  </a:cubicBezTo>
                  <a:cubicBezTo>
                    <a:pt x="42879" y="30353"/>
                    <a:pt x="47783" y="27857"/>
                    <a:pt x="50379" y="23788"/>
                  </a:cubicBezTo>
                  <a:cubicBezTo>
                    <a:pt x="51500" y="22028"/>
                    <a:pt x="52270" y="19950"/>
                    <a:pt x="53975" y="18740"/>
                  </a:cubicBezTo>
                  <a:cubicBezTo>
                    <a:pt x="57582" y="16167"/>
                    <a:pt x="62718" y="19070"/>
                    <a:pt x="66984" y="17860"/>
                  </a:cubicBezTo>
                  <a:cubicBezTo>
                    <a:pt x="71933" y="16453"/>
                    <a:pt x="73638" y="10437"/>
                    <a:pt x="77135" y="6676"/>
                  </a:cubicBezTo>
                  <a:cubicBezTo>
                    <a:pt x="80720" y="2816"/>
                    <a:pt x="86691" y="1387"/>
                    <a:pt x="91618" y="3212"/>
                  </a:cubicBezTo>
                  <a:cubicBezTo>
                    <a:pt x="96556" y="5038"/>
                    <a:pt x="100174" y="9986"/>
                    <a:pt x="100394" y="15254"/>
                  </a:cubicBezTo>
                  <a:cubicBezTo>
                    <a:pt x="100471" y="17167"/>
                    <a:pt x="100284" y="19444"/>
                    <a:pt x="101812" y="20609"/>
                  </a:cubicBezTo>
                  <a:cubicBezTo>
                    <a:pt x="103352" y="21797"/>
                    <a:pt x="105683" y="20928"/>
                    <a:pt x="106981" y="19488"/>
                  </a:cubicBezTo>
                  <a:cubicBezTo>
                    <a:pt x="108290" y="18047"/>
                    <a:pt x="108994" y="16167"/>
                    <a:pt x="110225" y="14660"/>
                  </a:cubicBezTo>
                  <a:cubicBezTo>
                    <a:pt x="112227" y="12219"/>
                    <a:pt x="115625" y="11009"/>
                    <a:pt x="118715" y="11636"/>
                  </a:cubicBezTo>
                  <a:cubicBezTo>
                    <a:pt x="121805" y="12263"/>
                    <a:pt x="124467" y="14693"/>
                    <a:pt x="125357" y="17728"/>
                  </a:cubicBezTo>
                  <a:cubicBezTo>
                    <a:pt x="126666" y="22138"/>
                    <a:pt x="124214" y="26977"/>
                    <a:pt x="120607" y="29836"/>
                  </a:cubicBezTo>
                  <a:cubicBezTo>
                    <a:pt x="117000" y="32695"/>
                    <a:pt x="112436" y="34015"/>
                    <a:pt x="108004" y="35269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4"/>
          <p:cNvGrpSpPr/>
          <p:nvPr/>
        </p:nvGrpSpPr>
        <p:grpSpPr>
          <a:xfrm flipH="1">
            <a:off x="-1042357" y="-2375600"/>
            <a:ext cx="11043632" cy="10537000"/>
            <a:chOff x="-836857" y="-2375600"/>
            <a:chExt cx="11043632" cy="10537000"/>
          </a:xfrm>
        </p:grpSpPr>
        <p:sp>
          <p:nvSpPr>
            <p:cNvPr id="227" name="Google Shape;227;p14"/>
            <p:cNvSpPr/>
            <p:nvPr/>
          </p:nvSpPr>
          <p:spPr>
            <a:xfrm>
              <a:off x="6654775" y="4609400"/>
              <a:ext cx="3552000" cy="355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-836857" y="-2375600"/>
              <a:ext cx="3141000" cy="3141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4"/>
            <p:cNvGrpSpPr/>
            <p:nvPr/>
          </p:nvGrpSpPr>
          <p:grpSpPr>
            <a:xfrm rot="1073049">
              <a:off x="99378" y="881444"/>
              <a:ext cx="813568" cy="532262"/>
              <a:chOff x="15683975" y="6294050"/>
              <a:chExt cx="813550" cy="532250"/>
            </a:xfrm>
          </p:grpSpPr>
          <p:sp>
            <p:nvSpPr>
              <p:cNvPr id="230" name="Google Shape;230;p14"/>
              <p:cNvSpPr/>
              <p:nvPr/>
            </p:nvSpPr>
            <p:spPr>
              <a:xfrm>
                <a:off x="15683975" y="6481775"/>
                <a:ext cx="142500" cy="142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16149075" y="6744100"/>
                <a:ext cx="82500" cy="82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4"/>
              <p:cNvSpPr/>
              <p:nvPr/>
            </p:nvSpPr>
            <p:spPr>
              <a:xfrm>
                <a:off x="16314825" y="6294050"/>
                <a:ext cx="182700" cy="182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14"/>
            <p:cNvGrpSpPr/>
            <p:nvPr/>
          </p:nvGrpSpPr>
          <p:grpSpPr>
            <a:xfrm rot="10407973" flipH="1">
              <a:off x="8178224" y="4006162"/>
              <a:ext cx="813628" cy="532301"/>
              <a:chOff x="15683975" y="6294050"/>
              <a:chExt cx="813550" cy="532250"/>
            </a:xfrm>
          </p:grpSpPr>
          <p:sp>
            <p:nvSpPr>
              <p:cNvPr id="234" name="Google Shape;234;p14"/>
              <p:cNvSpPr/>
              <p:nvPr/>
            </p:nvSpPr>
            <p:spPr>
              <a:xfrm>
                <a:off x="15683975" y="6481775"/>
                <a:ext cx="142500" cy="142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4"/>
              <p:cNvSpPr/>
              <p:nvPr/>
            </p:nvSpPr>
            <p:spPr>
              <a:xfrm>
                <a:off x="16149075" y="6744100"/>
                <a:ext cx="82500" cy="82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4"/>
              <p:cNvSpPr/>
              <p:nvPr/>
            </p:nvSpPr>
            <p:spPr>
              <a:xfrm>
                <a:off x="16314825" y="6294050"/>
                <a:ext cx="182700" cy="182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7" name="Google Shape;237;p14"/>
          <p:cNvSpPr txBox="1">
            <a:spLocks noGrp="1"/>
          </p:cNvSpPr>
          <p:nvPr>
            <p:ph type="title"/>
          </p:nvPr>
        </p:nvSpPr>
        <p:spPr>
          <a:xfrm>
            <a:off x="783150" y="3766075"/>
            <a:ext cx="75777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14"/>
          <p:cNvSpPr txBox="1">
            <a:spLocks noGrp="1"/>
          </p:cNvSpPr>
          <p:nvPr>
            <p:ph type="subTitle" idx="1"/>
          </p:nvPr>
        </p:nvSpPr>
        <p:spPr>
          <a:xfrm>
            <a:off x="783150" y="2011426"/>
            <a:ext cx="7577700" cy="17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0"/>
          <p:cNvGrpSpPr/>
          <p:nvPr/>
        </p:nvGrpSpPr>
        <p:grpSpPr>
          <a:xfrm>
            <a:off x="-1821575" y="-1497882"/>
            <a:ext cx="8442724" cy="7166832"/>
            <a:chOff x="-1821575" y="-1497882"/>
            <a:chExt cx="8442724" cy="7166832"/>
          </a:xfrm>
        </p:grpSpPr>
        <p:sp>
          <p:nvSpPr>
            <p:cNvPr id="346" name="Google Shape;346;p20"/>
            <p:cNvSpPr/>
            <p:nvPr/>
          </p:nvSpPr>
          <p:spPr>
            <a:xfrm>
              <a:off x="-1821575" y="-1497882"/>
              <a:ext cx="3990062" cy="2793847"/>
            </a:xfrm>
            <a:custGeom>
              <a:avLst/>
              <a:gdLst/>
              <a:ahLst/>
              <a:cxnLst/>
              <a:rect l="l" t="t" r="r" b="b"/>
              <a:pathLst>
                <a:path w="30265" h="21192" fill="none" extrusionOk="0">
                  <a:moveTo>
                    <a:pt x="122" y="12328"/>
                  </a:moveTo>
                  <a:cubicBezTo>
                    <a:pt x="1" y="15583"/>
                    <a:pt x="2101" y="18805"/>
                    <a:pt x="5136" y="19993"/>
                  </a:cubicBezTo>
                  <a:cubicBezTo>
                    <a:pt x="8161" y="21192"/>
                    <a:pt x="11900" y="20279"/>
                    <a:pt x="14033" y="17815"/>
                  </a:cubicBezTo>
                  <a:cubicBezTo>
                    <a:pt x="15243" y="16419"/>
                    <a:pt x="16243" y="14417"/>
                    <a:pt x="18091" y="14263"/>
                  </a:cubicBezTo>
                  <a:cubicBezTo>
                    <a:pt x="19587" y="14131"/>
                    <a:pt x="20840" y="15319"/>
                    <a:pt x="21753" y="16507"/>
                  </a:cubicBezTo>
                  <a:cubicBezTo>
                    <a:pt x="22666" y="17684"/>
                    <a:pt x="23590" y="19025"/>
                    <a:pt x="25019" y="19454"/>
                  </a:cubicBezTo>
                  <a:cubicBezTo>
                    <a:pt x="26449" y="19872"/>
                    <a:pt x="28043" y="19190"/>
                    <a:pt x="28978" y="18035"/>
                  </a:cubicBezTo>
                  <a:cubicBezTo>
                    <a:pt x="29913" y="16881"/>
                    <a:pt x="30265" y="15330"/>
                    <a:pt x="30243" y="13846"/>
                  </a:cubicBezTo>
                  <a:cubicBezTo>
                    <a:pt x="30199" y="8644"/>
                    <a:pt x="26042" y="4190"/>
                    <a:pt x="21236" y="2167"/>
                  </a:cubicBezTo>
                  <a:cubicBezTo>
                    <a:pt x="16441" y="143"/>
                    <a:pt x="11086" y="55"/>
                    <a:pt x="5873" y="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 rot="-9899992">
              <a:off x="4657612" y="4460486"/>
              <a:ext cx="1868097" cy="983468"/>
            </a:xfrm>
            <a:custGeom>
              <a:avLst/>
              <a:gdLst/>
              <a:ahLst/>
              <a:cxnLst/>
              <a:rect l="l" t="t" r="r" b="b"/>
              <a:pathLst>
                <a:path w="24151" h="12714" fill="none" extrusionOk="0">
                  <a:moveTo>
                    <a:pt x="1" y="2090"/>
                  </a:moveTo>
                  <a:cubicBezTo>
                    <a:pt x="1551" y="2222"/>
                    <a:pt x="2519" y="3883"/>
                    <a:pt x="2761" y="5422"/>
                  </a:cubicBezTo>
                  <a:cubicBezTo>
                    <a:pt x="3014" y="6951"/>
                    <a:pt x="2827" y="8579"/>
                    <a:pt x="3366" y="10030"/>
                  </a:cubicBezTo>
                  <a:cubicBezTo>
                    <a:pt x="3916" y="11493"/>
                    <a:pt x="5642" y="12714"/>
                    <a:pt x="6995" y="11955"/>
                  </a:cubicBezTo>
                  <a:cubicBezTo>
                    <a:pt x="8458" y="11141"/>
                    <a:pt x="8238" y="8942"/>
                    <a:pt x="9194" y="7567"/>
                  </a:cubicBezTo>
                  <a:cubicBezTo>
                    <a:pt x="10162" y="6181"/>
                    <a:pt x="12142" y="5950"/>
                    <a:pt x="13813" y="6203"/>
                  </a:cubicBezTo>
                  <a:cubicBezTo>
                    <a:pt x="15485" y="6456"/>
                    <a:pt x="17145" y="7061"/>
                    <a:pt x="18828" y="6852"/>
                  </a:cubicBezTo>
                  <a:cubicBezTo>
                    <a:pt x="21896" y="6467"/>
                    <a:pt x="24151" y="2948"/>
                    <a:pt x="23216" y="1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0"/>
          <p:cNvGrpSpPr/>
          <p:nvPr/>
        </p:nvGrpSpPr>
        <p:grpSpPr>
          <a:xfrm>
            <a:off x="-1937012" y="-2647025"/>
            <a:ext cx="11822938" cy="9843950"/>
            <a:chOff x="-1937012" y="-2647025"/>
            <a:chExt cx="11822938" cy="9843950"/>
          </a:xfrm>
        </p:grpSpPr>
        <p:grpSp>
          <p:nvGrpSpPr>
            <p:cNvPr id="349" name="Google Shape;349;p20"/>
            <p:cNvGrpSpPr/>
            <p:nvPr/>
          </p:nvGrpSpPr>
          <p:grpSpPr>
            <a:xfrm>
              <a:off x="-1937012" y="-2647025"/>
              <a:ext cx="11822938" cy="9843950"/>
              <a:chOff x="-1937012" y="-2647025"/>
              <a:chExt cx="11822938" cy="9843950"/>
            </a:xfrm>
          </p:grpSpPr>
          <p:sp>
            <p:nvSpPr>
              <p:cNvPr id="350" name="Google Shape;350;p20"/>
              <p:cNvSpPr/>
              <p:nvPr/>
            </p:nvSpPr>
            <p:spPr>
              <a:xfrm>
                <a:off x="-1937012" y="3176225"/>
                <a:ext cx="3552000" cy="3552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0"/>
              <p:cNvSpPr/>
              <p:nvPr/>
            </p:nvSpPr>
            <p:spPr>
              <a:xfrm>
                <a:off x="2697600" y="-2647025"/>
                <a:ext cx="3748800" cy="3748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0"/>
              <p:cNvSpPr/>
              <p:nvPr/>
            </p:nvSpPr>
            <p:spPr>
              <a:xfrm>
                <a:off x="6975625" y="4286625"/>
                <a:ext cx="2910300" cy="2910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" name="Google Shape;353;p20"/>
            <p:cNvGrpSpPr/>
            <p:nvPr/>
          </p:nvGrpSpPr>
          <p:grpSpPr>
            <a:xfrm>
              <a:off x="189400" y="76010"/>
              <a:ext cx="8950671" cy="4976396"/>
              <a:chOff x="189400" y="76010"/>
              <a:chExt cx="8950671" cy="4976396"/>
            </a:xfrm>
          </p:grpSpPr>
          <p:grpSp>
            <p:nvGrpSpPr>
              <p:cNvPr id="354" name="Google Shape;354;p20"/>
              <p:cNvGrpSpPr/>
              <p:nvPr/>
            </p:nvGrpSpPr>
            <p:grpSpPr>
              <a:xfrm rot="-7851105">
                <a:off x="8265930" y="291644"/>
                <a:ext cx="813545" cy="532247"/>
                <a:chOff x="-5640025" y="3054625"/>
                <a:chExt cx="813550" cy="532250"/>
              </a:xfrm>
            </p:grpSpPr>
            <p:sp>
              <p:nvSpPr>
                <p:cNvPr id="355" name="Google Shape;355;p20"/>
                <p:cNvSpPr/>
                <p:nvPr/>
              </p:nvSpPr>
              <p:spPr>
                <a:xfrm>
                  <a:off x="-5640025" y="3242350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0"/>
                <p:cNvSpPr/>
                <p:nvPr/>
              </p:nvSpPr>
              <p:spPr>
                <a:xfrm>
                  <a:off x="-5174925" y="3504675"/>
                  <a:ext cx="82500" cy="82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0"/>
                <p:cNvSpPr/>
                <p:nvPr/>
              </p:nvSpPr>
              <p:spPr>
                <a:xfrm>
                  <a:off x="-5009175" y="3054625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20"/>
              <p:cNvGrpSpPr/>
              <p:nvPr/>
            </p:nvGrpSpPr>
            <p:grpSpPr>
              <a:xfrm>
                <a:off x="189400" y="566338"/>
                <a:ext cx="850875" cy="548775"/>
                <a:chOff x="10194650" y="2596375"/>
                <a:chExt cx="850875" cy="548775"/>
              </a:xfrm>
            </p:grpSpPr>
            <p:sp>
              <p:nvSpPr>
                <p:cNvPr id="359" name="Google Shape;359;p20"/>
                <p:cNvSpPr/>
                <p:nvPr/>
              </p:nvSpPr>
              <p:spPr>
                <a:xfrm>
                  <a:off x="10862825" y="2911975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0"/>
                <p:cNvSpPr/>
                <p:nvPr/>
              </p:nvSpPr>
              <p:spPr>
                <a:xfrm>
                  <a:off x="10194650" y="3002650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0"/>
                <p:cNvSpPr/>
                <p:nvPr/>
              </p:nvSpPr>
              <p:spPr>
                <a:xfrm>
                  <a:off x="10503575" y="2596375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2" name="Google Shape;362;p20"/>
              <p:cNvGrpSpPr/>
              <p:nvPr/>
            </p:nvGrpSpPr>
            <p:grpSpPr>
              <a:xfrm rot="-2917946" flipH="1">
                <a:off x="6542565" y="4321679"/>
                <a:ext cx="573618" cy="620730"/>
                <a:chOff x="10583204" y="3242793"/>
                <a:chExt cx="573607" cy="620718"/>
              </a:xfrm>
            </p:grpSpPr>
            <p:sp>
              <p:nvSpPr>
                <p:cNvPr id="363" name="Google Shape;363;p20"/>
                <p:cNvSpPr/>
                <p:nvPr/>
              </p:nvSpPr>
              <p:spPr>
                <a:xfrm>
                  <a:off x="10940250" y="3242793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0"/>
                <p:cNvSpPr/>
                <p:nvPr/>
              </p:nvSpPr>
              <p:spPr>
                <a:xfrm>
                  <a:off x="10583204" y="3721011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0"/>
                <p:cNvSpPr/>
                <p:nvPr/>
              </p:nvSpPr>
              <p:spPr>
                <a:xfrm>
                  <a:off x="11074311" y="3717670"/>
                  <a:ext cx="82500" cy="82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66" name="Google Shape;366;p20"/>
          <p:cNvSpPr txBox="1">
            <a:spLocks noGrp="1"/>
          </p:cNvSpPr>
          <p:nvPr>
            <p:ph type="title"/>
          </p:nvPr>
        </p:nvSpPr>
        <p:spPr>
          <a:xfrm>
            <a:off x="5267275" y="1484225"/>
            <a:ext cx="31635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ubTitle" idx="1"/>
          </p:nvPr>
        </p:nvSpPr>
        <p:spPr>
          <a:xfrm>
            <a:off x="5267275" y="2592425"/>
            <a:ext cx="31635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 txBox="1">
            <a:spLocks noGrp="1"/>
          </p:cNvSpPr>
          <p:nvPr>
            <p:ph type="body" idx="1"/>
          </p:nvPr>
        </p:nvSpPr>
        <p:spPr>
          <a:xfrm>
            <a:off x="977200" y="1730350"/>
            <a:ext cx="3743100" cy="22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ed Hat Display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713225" y="391200"/>
            <a:ext cx="77175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1"/>
          <p:cNvGrpSpPr/>
          <p:nvPr/>
        </p:nvGrpSpPr>
        <p:grpSpPr>
          <a:xfrm>
            <a:off x="-5485570" y="-975697"/>
            <a:ext cx="15068504" cy="6495331"/>
            <a:chOff x="-5485570" y="-975697"/>
            <a:chExt cx="15068504" cy="6495331"/>
          </a:xfrm>
        </p:grpSpPr>
        <p:sp>
          <p:nvSpPr>
            <p:cNvPr id="372" name="Google Shape;372;p21"/>
            <p:cNvSpPr/>
            <p:nvPr/>
          </p:nvSpPr>
          <p:spPr>
            <a:xfrm rot="10800000" flipH="1">
              <a:off x="8310273" y="3442681"/>
              <a:ext cx="1272661" cy="2076953"/>
            </a:xfrm>
            <a:custGeom>
              <a:avLst/>
              <a:gdLst/>
              <a:ahLst/>
              <a:cxnLst/>
              <a:rect l="l" t="t" r="r" b="b"/>
              <a:pathLst>
                <a:path w="21159" h="34531" fill="none" extrusionOk="0">
                  <a:moveTo>
                    <a:pt x="3585" y="0"/>
                  </a:moveTo>
                  <a:cubicBezTo>
                    <a:pt x="1144" y="1793"/>
                    <a:pt x="0" y="5158"/>
                    <a:pt x="825" y="8061"/>
                  </a:cubicBezTo>
                  <a:cubicBezTo>
                    <a:pt x="1650" y="10964"/>
                    <a:pt x="4399" y="13219"/>
                    <a:pt x="7412" y="13461"/>
                  </a:cubicBezTo>
                  <a:cubicBezTo>
                    <a:pt x="8303" y="13526"/>
                    <a:pt x="9249" y="13417"/>
                    <a:pt x="9953" y="12867"/>
                  </a:cubicBezTo>
                  <a:cubicBezTo>
                    <a:pt x="10646" y="12317"/>
                    <a:pt x="10975" y="11239"/>
                    <a:pt x="10470" y="10502"/>
                  </a:cubicBezTo>
                  <a:cubicBezTo>
                    <a:pt x="9887" y="9667"/>
                    <a:pt x="8479" y="9765"/>
                    <a:pt x="7808" y="10546"/>
                  </a:cubicBezTo>
                  <a:cubicBezTo>
                    <a:pt x="7148" y="11316"/>
                    <a:pt x="7148" y="12504"/>
                    <a:pt x="7555" y="13439"/>
                  </a:cubicBezTo>
                  <a:cubicBezTo>
                    <a:pt x="7962" y="14384"/>
                    <a:pt x="8699" y="15132"/>
                    <a:pt x="9436" y="15836"/>
                  </a:cubicBezTo>
                  <a:cubicBezTo>
                    <a:pt x="10173" y="16551"/>
                    <a:pt x="10942" y="17255"/>
                    <a:pt x="11426" y="18156"/>
                  </a:cubicBezTo>
                  <a:cubicBezTo>
                    <a:pt x="12251" y="19707"/>
                    <a:pt x="12119" y="21598"/>
                    <a:pt x="11701" y="23303"/>
                  </a:cubicBezTo>
                  <a:cubicBezTo>
                    <a:pt x="11294" y="25007"/>
                    <a:pt x="10624" y="26657"/>
                    <a:pt x="10437" y="28406"/>
                  </a:cubicBezTo>
                  <a:cubicBezTo>
                    <a:pt x="10261" y="30143"/>
                    <a:pt x="10646" y="32090"/>
                    <a:pt x="12009" y="33200"/>
                  </a:cubicBezTo>
                  <a:cubicBezTo>
                    <a:pt x="13615" y="34531"/>
                    <a:pt x="16144" y="34245"/>
                    <a:pt x="17827" y="32991"/>
                  </a:cubicBezTo>
                  <a:cubicBezTo>
                    <a:pt x="19509" y="31749"/>
                    <a:pt x="20488" y="29780"/>
                    <a:pt x="21159" y="2779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 rot="10800000" flipH="1">
              <a:off x="-5485570" y="-975697"/>
              <a:ext cx="7618643" cy="2121342"/>
            </a:xfrm>
            <a:custGeom>
              <a:avLst/>
              <a:gdLst/>
              <a:ahLst/>
              <a:cxnLst/>
              <a:rect l="l" t="t" r="r" b="b"/>
              <a:pathLst>
                <a:path w="126666" h="35269" fill="none" extrusionOk="0">
                  <a:moveTo>
                    <a:pt x="2431" y="1"/>
                  </a:moveTo>
                  <a:cubicBezTo>
                    <a:pt x="1" y="3982"/>
                    <a:pt x="2684" y="10019"/>
                    <a:pt x="7259" y="10888"/>
                  </a:cubicBezTo>
                  <a:cubicBezTo>
                    <a:pt x="11537" y="11702"/>
                    <a:pt x="16178" y="8656"/>
                    <a:pt x="20137" y="10459"/>
                  </a:cubicBezTo>
                  <a:cubicBezTo>
                    <a:pt x="24348" y="12384"/>
                    <a:pt x="24656" y="18091"/>
                    <a:pt x="26625" y="22281"/>
                  </a:cubicBezTo>
                  <a:cubicBezTo>
                    <a:pt x="28692" y="26647"/>
                    <a:pt x="33234" y="29737"/>
                    <a:pt x="38062" y="30045"/>
                  </a:cubicBezTo>
                  <a:cubicBezTo>
                    <a:pt x="42879" y="30353"/>
                    <a:pt x="47783" y="27857"/>
                    <a:pt x="50379" y="23788"/>
                  </a:cubicBezTo>
                  <a:cubicBezTo>
                    <a:pt x="51500" y="22028"/>
                    <a:pt x="52270" y="19950"/>
                    <a:pt x="53975" y="18740"/>
                  </a:cubicBezTo>
                  <a:cubicBezTo>
                    <a:pt x="57582" y="16167"/>
                    <a:pt x="62718" y="19070"/>
                    <a:pt x="66984" y="17860"/>
                  </a:cubicBezTo>
                  <a:cubicBezTo>
                    <a:pt x="71933" y="16453"/>
                    <a:pt x="73638" y="10437"/>
                    <a:pt x="77135" y="6676"/>
                  </a:cubicBezTo>
                  <a:cubicBezTo>
                    <a:pt x="80720" y="2816"/>
                    <a:pt x="86691" y="1387"/>
                    <a:pt x="91618" y="3212"/>
                  </a:cubicBezTo>
                  <a:cubicBezTo>
                    <a:pt x="96556" y="5038"/>
                    <a:pt x="100174" y="9986"/>
                    <a:pt x="100394" y="15254"/>
                  </a:cubicBezTo>
                  <a:cubicBezTo>
                    <a:pt x="100471" y="17167"/>
                    <a:pt x="100284" y="19444"/>
                    <a:pt x="101812" y="20609"/>
                  </a:cubicBezTo>
                  <a:cubicBezTo>
                    <a:pt x="103352" y="21797"/>
                    <a:pt x="105683" y="20928"/>
                    <a:pt x="106981" y="19488"/>
                  </a:cubicBezTo>
                  <a:cubicBezTo>
                    <a:pt x="108290" y="18047"/>
                    <a:pt x="108994" y="16167"/>
                    <a:pt x="110225" y="14660"/>
                  </a:cubicBezTo>
                  <a:cubicBezTo>
                    <a:pt x="112227" y="12219"/>
                    <a:pt x="115625" y="11009"/>
                    <a:pt x="118715" y="11636"/>
                  </a:cubicBezTo>
                  <a:cubicBezTo>
                    <a:pt x="121805" y="12263"/>
                    <a:pt x="124467" y="14693"/>
                    <a:pt x="125357" y="17728"/>
                  </a:cubicBezTo>
                  <a:cubicBezTo>
                    <a:pt x="126666" y="22138"/>
                    <a:pt x="124214" y="26977"/>
                    <a:pt x="120607" y="29836"/>
                  </a:cubicBezTo>
                  <a:cubicBezTo>
                    <a:pt x="117000" y="32695"/>
                    <a:pt x="112436" y="34015"/>
                    <a:pt x="108004" y="35269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21"/>
          <p:cNvGrpSpPr/>
          <p:nvPr/>
        </p:nvGrpSpPr>
        <p:grpSpPr>
          <a:xfrm>
            <a:off x="-1561830" y="-512778"/>
            <a:ext cx="13143400" cy="7851175"/>
            <a:chOff x="-1561830" y="-512778"/>
            <a:chExt cx="13143400" cy="7851175"/>
          </a:xfrm>
        </p:grpSpPr>
        <p:sp>
          <p:nvSpPr>
            <p:cNvPr id="375" name="Google Shape;375;p21"/>
            <p:cNvSpPr/>
            <p:nvPr/>
          </p:nvSpPr>
          <p:spPr>
            <a:xfrm rot="10800000" flipH="1">
              <a:off x="-1561830" y="4428097"/>
              <a:ext cx="2910300" cy="291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 rot="10800000" flipH="1">
              <a:off x="8671270" y="-512778"/>
              <a:ext cx="2910300" cy="291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21"/>
            <p:cNvGrpSpPr/>
            <p:nvPr/>
          </p:nvGrpSpPr>
          <p:grpSpPr>
            <a:xfrm rot="-4925466" flipH="1">
              <a:off x="192166" y="844720"/>
              <a:ext cx="421305" cy="570232"/>
              <a:chOff x="10700425" y="3038650"/>
              <a:chExt cx="421300" cy="570225"/>
            </a:xfrm>
          </p:grpSpPr>
          <p:sp>
            <p:nvSpPr>
              <p:cNvPr id="378" name="Google Shape;378;p21"/>
              <p:cNvSpPr/>
              <p:nvPr/>
            </p:nvSpPr>
            <p:spPr>
              <a:xfrm>
                <a:off x="10939025" y="3038650"/>
                <a:ext cx="182700" cy="182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10700425" y="3466375"/>
                <a:ext cx="142500" cy="142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11023300" y="3468600"/>
                <a:ext cx="82500" cy="82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21"/>
            <p:cNvGrpSpPr/>
            <p:nvPr/>
          </p:nvGrpSpPr>
          <p:grpSpPr>
            <a:xfrm rot="-4925466" flipH="1">
              <a:off x="8156948" y="-16956"/>
              <a:ext cx="317727" cy="533126"/>
              <a:chOff x="10788076" y="3017680"/>
              <a:chExt cx="317724" cy="533120"/>
            </a:xfrm>
          </p:grpSpPr>
          <p:sp>
            <p:nvSpPr>
              <p:cNvPr id="382" name="Google Shape;382;p21"/>
              <p:cNvSpPr/>
              <p:nvPr/>
            </p:nvSpPr>
            <p:spPr>
              <a:xfrm>
                <a:off x="10788076" y="3017680"/>
                <a:ext cx="182700" cy="182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11023300" y="3468600"/>
                <a:ext cx="82500" cy="82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6"/>
          <p:cNvSpPr txBox="1">
            <a:spLocks noGrp="1"/>
          </p:cNvSpPr>
          <p:nvPr>
            <p:ph type="title"/>
          </p:nvPr>
        </p:nvSpPr>
        <p:spPr>
          <a:xfrm>
            <a:off x="713225" y="391200"/>
            <a:ext cx="77175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1"/>
          </p:nvPr>
        </p:nvSpPr>
        <p:spPr>
          <a:xfrm>
            <a:off x="1106875" y="1935550"/>
            <a:ext cx="3200400" cy="18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2"/>
          </p:nvPr>
        </p:nvSpPr>
        <p:spPr>
          <a:xfrm>
            <a:off x="4836725" y="1935550"/>
            <a:ext cx="3200400" cy="18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6" name="Google Shape;466;p26"/>
          <p:cNvGrpSpPr/>
          <p:nvPr/>
        </p:nvGrpSpPr>
        <p:grpSpPr>
          <a:xfrm>
            <a:off x="-3211075" y="-2097361"/>
            <a:ext cx="13259730" cy="8257782"/>
            <a:chOff x="-3211075" y="-2097361"/>
            <a:chExt cx="13259730" cy="8257782"/>
          </a:xfrm>
        </p:grpSpPr>
        <p:sp>
          <p:nvSpPr>
            <p:cNvPr id="467" name="Google Shape;467;p26"/>
            <p:cNvSpPr/>
            <p:nvPr/>
          </p:nvSpPr>
          <p:spPr>
            <a:xfrm rot="10800000">
              <a:off x="8228291" y="-628508"/>
              <a:ext cx="1820364" cy="1274646"/>
            </a:xfrm>
            <a:custGeom>
              <a:avLst/>
              <a:gdLst/>
              <a:ahLst/>
              <a:cxnLst/>
              <a:rect l="l" t="t" r="r" b="b"/>
              <a:pathLst>
                <a:path w="30265" h="21192" fill="none" extrusionOk="0">
                  <a:moveTo>
                    <a:pt x="122" y="12328"/>
                  </a:moveTo>
                  <a:cubicBezTo>
                    <a:pt x="1" y="15583"/>
                    <a:pt x="2101" y="18805"/>
                    <a:pt x="5136" y="19993"/>
                  </a:cubicBezTo>
                  <a:cubicBezTo>
                    <a:pt x="8161" y="21192"/>
                    <a:pt x="11900" y="20279"/>
                    <a:pt x="14033" y="17815"/>
                  </a:cubicBezTo>
                  <a:cubicBezTo>
                    <a:pt x="15243" y="16419"/>
                    <a:pt x="16243" y="14417"/>
                    <a:pt x="18091" y="14263"/>
                  </a:cubicBezTo>
                  <a:cubicBezTo>
                    <a:pt x="19587" y="14131"/>
                    <a:pt x="20840" y="15319"/>
                    <a:pt x="21753" y="16507"/>
                  </a:cubicBezTo>
                  <a:cubicBezTo>
                    <a:pt x="22666" y="17684"/>
                    <a:pt x="23590" y="19025"/>
                    <a:pt x="25019" y="19454"/>
                  </a:cubicBezTo>
                  <a:cubicBezTo>
                    <a:pt x="26449" y="19872"/>
                    <a:pt x="28043" y="19190"/>
                    <a:pt x="28978" y="18035"/>
                  </a:cubicBezTo>
                  <a:cubicBezTo>
                    <a:pt x="29913" y="16881"/>
                    <a:pt x="30265" y="15330"/>
                    <a:pt x="30243" y="13846"/>
                  </a:cubicBezTo>
                  <a:cubicBezTo>
                    <a:pt x="30199" y="8644"/>
                    <a:pt x="26042" y="4190"/>
                    <a:pt x="21236" y="2167"/>
                  </a:cubicBezTo>
                  <a:cubicBezTo>
                    <a:pt x="16441" y="143"/>
                    <a:pt x="11086" y="55"/>
                    <a:pt x="5873" y="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 rot="9802589">
              <a:off x="-3066843" y="-1051890"/>
              <a:ext cx="7618822" cy="2121392"/>
            </a:xfrm>
            <a:custGeom>
              <a:avLst/>
              <a:gdLst/>
              <a:ahLst/>
              <a:cxnLst/>
              <a:rect l="l" t="t" r="r" b="b"/>
              <a:pathLst>
                <a:path w="126666" h="35269" fill="none" extrusionOk="0">
                  <a:moveTo>
                    <a:pt x="2431" y="1"/>
                  </a:moveTo>
                  <a:cubicBezTo>
                    <a:pt x="1" y="3982"/>
                    <a:pt x="2684" y="10019"/>
                    <a:pt x="7259" y="10888"/>
                  </a:cubicBezTo>
                  <a:cubicBezTo>
                    <a:pt x="11537" y="11702"/>
                    <a:pt x="16178" y="8656"/>
                    <a:pt x="20137" y="10459"/>
                  </a:cubicBezTo>
                  <a:cubicBezTo>
                    <a:pt x="24348" y="12384"/>
                    <a:pt x="24656" y="18091"/>
                    <a:pt x="26625" y="22281"/>
                  </a:cubicBezTo>
                  <a:cubicBezTo>
                    <a:pt x="28692" y="26647"/>
                    <a:pt x="33234" y="29737"/>
                    <a:pt x="38062" y="30045"/>
                  </a:cubicBezTo>
                  <a:cubicBezTo>
                    <a:pt x="42879" y="30353"/>
                    <a:pt x="47783" y="27857"/>
                    <a:pt x="50379" y="23788"/>
                  </a:cubicBezTo>
                  <a:cubicBezTo>
                    <a:pt x="51500" y="22028"/>
                    <a:pt x="52270" y="19950"/>
                    <a:pt x="53975" y="18740"/>
                  </a:cubicBezTo>
                  <a:cubicBezTo>
                    <a:pt x="57582" y="16167"/>
                    <a:pt x="62718" y="19070"/>
                    <a:pt x="66984" y="17860"/>
                  </a:cubicBezTo>
                  <a:cubicBezTo>
                    <a:pt x="71933" y="16453"/>
                    <a:pt x="73638" y="10437"/>
                    <a:pt x="77135" y="6676"/>
                  </a:cubicBezTo>
                  <a:cubicBezTo>
                    <a:pt x="80720" y="2816"/>
                    <a:pt x="86691" y="1387"/>
                    <a:pt x="91618" y="3212"/>
                  </a:cubicBezTo>
                  <a:cubicBezTo>
                    <a:pt x="96556" y="5038"/>
                    <a:pt x="100174" y="9986"/>
                    <a:pt x="100394" y="15254"/>
                  </a:cubicBezTo>
                  <a:cubicBezTo>
                    <a:pt x="100471" y="17167"/>
                    <a:pt x="100284" y="19444"/>
                    <a:pt x="101812" y="20609"/>
                  </a:cubicBezTo>
                  <a:cubicBezTo>
                    <a:pt x="103352" y="21797"/>
                    <a:pt x="105683" y="20928"/>
                    <a:pt x="106981" y="19488"/>
                  </a:cubicBezTo>
                  <a:cubicBezTo>
                    <a:pt x="108290" y="18047"/>
                    <a:pt x="108994" y="16167"/>
                    <a:pt x="110225" y="14660"/>
                  </a:cubicBezTo>
                  <a:cubicBezTo>
                    <a:pt x="112227" y="12219"/>
                    <a:pt x="115625" y="11009"/>
                    <a:pt x="118715" y="11636"/>
                  </a:cubicBezTo>
                  <a:cubicBezTo>
                    <a:pt x="121805" y="12263"/>
                    <a:pt x="124467" y="14693"/>
                    <a:pt x="125357" y="17728"/>
                  </a:cubicBezTo>
                  <a:cubicBezTo>
                    <a:pt x="126666" y="22138"/>
                    <a:pt x="124214" y="26977"/>
                    <a:pt x="120607" y="29836"/>
                  </a:cubicBezTo>
                  <a:cubicBezTo>
                    <a:pt x="117000" y="32695"/>
                    <a:pt x="112436" y="34015"/>
                    <a:pt x="108004" y="35269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 rot="7199917">
              <a:off x="4274529" y="4051642"/>
              <a:ext cx="1272661" cy="2076954"/>
            </a:xfrm>
            <a:custGeom>
              <a:avLst/>
              <a:gdLst/>
              <a:ahLst/>
              <a:cxnLst/>
              <a:rect l="l" t="t" r="r" b="b"/>
              <a:pathLst>
                <a:path w="21159" h="34531" fill="none" extrusionOk="0">
                  <a:moveTo>
                    <a:pt x="3585" y="0"/>
                  </a:moveTo>
                  <a:cubicBezTo>
                    <a:pt x="1144" y="1793"/>
                    <a:pt x="0" y="5158"/>
                    <a:pt x="825" y="8061"/>
                  </a:cubicBezTo>
                  <a:cubicBezTo>
                    <a:pt x="1650" y="10964"/>
                    <a:pt x="4399" y="13219"/>
                    <a:pt x="7412" y="13461"/>
                  </a:cubicBezTo>
                  <a:cubicBezTo>
                    <a:pt x="8303" y="13526"/>
                    <a:pt x="9249" y="13417"/>
                    <a:pt x="9953" y="12867"/>
                  </a:cubicBezTo>
                  <a:cubicBezTo>
                    <a:pt x="10646" y="12317"/>
                    <a:pt x="10975" y="11239"/>
                    <a:pt x="10470" y="10502"/>
                  </a:cubicBezTo>
                  <a:cubicBezTo>
                    <a:pt x="9887" y="9667"/>
                    <a:pt x="8479" y="9765"/>
                    <a:pt x="7808" y="10546"/>
                  </a:cubicBezTo>
                  <a:cubicBezTo>
                    <a:pt x="7148" y="11316"/>
                    <a:pt x="7148" y="12504"/>
                    <a:pt x="7555" y="13439"/>
                  </a:cubicBezTo>
                  <a:cubicBezTo>
                    <a:pt x="7962" y="14384"/>
                    <a:pt x="8699" y="15132"/>
                    <a:pt x="9436" y="15836"/>
                  </a:cubicBezTo>
                  <a:cubicBezTo>
                    <a:pt x="10173" y="16551"/>
                    <a:pt x="10942" y="17255"/>
                    <a:pt x="11426" y="18156"/>
                  </a:cubicBezTo>
                  <a:cubicBezTo>
                    <a:pt x="12251" y="19707"/>
                    <a:pt x="12119" y="21598"/>
                    <a:pt x="11701" y="23303"/>
                  </a:cubicBezTo>
                  <a:cubicBezTo>
                    <a:pt x="11294" y="25007"/>
                    <a:pt x="10624" y="26657"/>
                    <a:pt x="10437" y="28406"/>
                  </a:cubicBezTo>
                  <a:cubicBezTo>
                    <a:pt x="10261" y="30143"/>
                    <a:pt x="10646" y="32090"/>
                    <a:pt x="12009" y="33200"/>
                  </a:cubicBezTo>
                  <a:cubicBezTo>
                    <a:pt x="13615" y="34531"/>
                    <a:pt x="16144" y="34245"/>
                    <a:pt x="17827" y="32991"/>
                  </a:cubicBezTo>
                  <a:cubicBezTo>
                    <a:pt x="19509" y="31749"/>
                    <a:pt x="20488" y="29780"/>
                    <a:pt x="21159" y="2779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6"/>
          <p:cNvGrpSpPr/>
          <p:nvPr/>
        </p:nvGrpSpPr>
        <p:grpSpPr>
          <a:xfrm>
            <a:off x="-928982" y="125930"/>
            <a:ext cx="12469800" cy="7425045"/>
            <a:chOff x="-928982" y="125930"/>
            <a:chExt cx="12469800" cy="7425045"/>
          </a:xfrm>
        </p:grpSpPr>
        <p:grpSp>
          <p:nvGrpSpPr>
            <p:cNvPr id="471" name="Google Shape;471;p26"/>
            <p:cNvGrpSpPr/>
            <p:nvPr/>
          </p:nvGrpSpPr>
          <p:grpSpPr>
            <a:xfrm>
              <a:off x="-928982" y="2812825"/>
              <a:ext cx="12469800" cy="4738150"/>
              <a:chOff x="-928982" y="2812825"/>
              <a:chExt cx="12469800" cy="4738150"/>
            </a:xfrm>
          </p:grpSpPr>
          <p:sp>
            <p:nvSpPr>
              <p:cNvPr id="472" name="Google Shape;472;p26"/>
              <p:cNvSpPr/>
              <p:nvPr/>
            </p:nvSpPr>
            <p:spPr>
              <a:xfrm rot="10800000">
                <a:off x="-928982" y="4640675"/>
                <a:ext cx="2910300" cy="2910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 rot="10800000">
                <a:off x="8630518" y="2812825"/>
                <a:ext cx="2910300" cy="2910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" name="Google Shape;474;p26"/>
            <p:cNvGrpSpPr/>
            <p:nvPr/>
          </p:nvGrpSpPr>
          <p:grpSpPr>
            <a:xfrm>
              <a:off x="317149" y="125930"/>
              <a:ext cx="8533342" cy="5120325"/>
              <a:chOff x="317149" y="125930"/>
              <a:chExt cx="8533342" cy="5120325"/>
            </a:xfrm>
          </p:grpSpPr>
          <p:grpSp>
            <p:nvGrpSpPr>
              <p:cNvPr id="475" name="Google Shape;475;p26"/>
              <p:cNvGrpSpPr/>
              <p:nvPr/>
            </p:nvGrpSpPr>
            <p:grpSpPr>
              <a:xfrm rot="7509041">
                <a:off x="8266341" y="4660906"/>
                <a:ext cx="487061" cy="490221"/>
                <a:chOff x="1291825" y="357529"/>
                <a:chExt cx="487085" cy="490246"/>
              </a:xfrm>
            </p:grpSpPr>
            <p:sp>
              <p:nvSpPr>
                <p:cNvPr id="476" name="Google Shape;476;p26"/>
                <p:cNvSpPr/>
                <p:nvPr/>
              </p:nvSpPr>
              <p:spPr>
                <a:xfrm>
                  <a:off x="1291825" y="705275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26"/>
                <p:cNvSpPr/>
                <p:nvPr/>
              </p:nvSpPr>
              <p:spPr>
                <a:xfrm>
                  <a:off x="1696410" y="663239"/>
                  <a:ext cx="82500" cy="82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26"/>
                <p:cNvSpPr/>
                <p:nvPr/>
              </p:nvSpPr>
              <p:spPr>
                <a:xfrm>
                  <a:off x="1466429" y="357529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9" name="Google Shape;479;p26"/>
              <p:cNvGrpSpPr/>
              <p:nvPr/>
            </p:nvGrpSpPr>
            <p:grpSpPr>
              <a:xfrm rot="10070161">
                <a:off x="379038" y="189812"/>
                <a:ext cx="676616" cy="659530"/>
                <a:chOff x="1291825" y="188212"/>
                <a:chExt cx="676649" cy="659563"/>
              </a:xfrm>
            </p:grpSpPr>
            <p:sp>
              <p:nvSpPr>
                <p:cNvPr id="480" name="Google Shape;480;p26"/>
                <p:cNvSpPr/>
                <p:nvPr/>
              </p:nvSpPr>
              <p:spPr>
                <a:xfrm>
                  <a:off x="1291825" y="705275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26"/>
                <p:cNvSpPr/>
                <p:nvPr/>
              </p:nvSpPr>
              <p:spPr>
                <a:xfrm>
                  <a:off x="1793007" y="692650"/>
                  <a:ext cx="82500" cy="82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26"/>
                <p:cNvSpPr/>
                <p:nvPr/>
              </p:nvSpPr>
              <p:spPr>
                <a:xfrm>
                  <a:off x="1785774" y="188212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3" name="Google Shape;483;p26"/>
              <p:cNvGrpSpPr/>
              <p:nvPr/>
            </p:nvGrpSpPr>
            <p:grpSpPr>
              <a:xfrm rot="-5608104">
                <a:off x="1390349" y="4638014"/>
                <a:ext cx="469047" cy="470423"/>
                <a:chOff x="1501668" y="70911"/>
                <a:chExt cx="469032" cy="470408"/>
              </a:xfrm>
            </p:grpSpPr>
            <p:sp>
              <p:nvSpPr>
                <p:cNvPr id="484" name="Google Shape;484;p26"/>
                <p:cNvSpPr/>
                <p:nvPr/>
              </p:nvSpPr>
              <p:spPr>
                <a:xfrm>
                  <a:off x="1501668" y="398819"/>
                  <a:ext cx="142500" cy="14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26"/>
                <p:cNvSpPr/>
                <p:nvPr/>
              </p:nvSpPr>
              <p:spPr>
                <a:xfrm>
                  <a:off x="1839505" y="447633"/>
                  <a:ext cx="82500" cy="822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26"/>
                <p:cNvSpPr/>
                <p:nvPr/>
              </p:nvSpPr>
              <p:spPr>
                <a:xfrm>
                  <a:off x="1788000" y="70911"/>
                  <a:ext cx="182700" cy="18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0"/>
          <p:cNvSpPr txBox="1">
            <a:spLocks noGrp="1"/>
          </p:cNvSpPr>
          <p:nvPr>
            <p:ph type="title"/>
          </p:nvPr>
        </p:nvSpPr>
        <p:spPr>
          <a:xfrm>
            <a:off x="713225" y="391200"/>
            <a:ext cx="77175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subTitle" idx="1"/>
          </p:nvPr>
        </p:nvSpPr>
        <p:spPr>
          <a:xfrm>
            <a:off x="1701900" y="1557375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30"/>
          <p:cNvSpPr txBox="1">
            <a:spLocks noGrp="1"/>
          </p:cNvSpPr>
          <p:nvPr>
            <p:ph type="subTitle" idx="2"/>
          </p:nvPr>
        </p:nvSpPr>
        <p:spPr>
          <a:xfrm>
            <a:off x="1701900" y="1146675"/>
            <a:ext cx="2616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556" name="Google Shape;556;p30"/>
          <p:cNvSpPr txBox="1">
            <a:spLocks noGrp="1"/>
          </p:cNvSpPr>
          <p:nvPr>
            <p:ph type="subTitle" idx="3"/>
          </p:nvPr>
        </p:nvSpPr>
        <p:spPr>
          <a:xfrm>
            <a:off x="1701900" y="3921200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30"/>
          <p:cNvSpPr txBox="1">
            <a:spLocks noGrp="1"/>
          </p:cNvSpPr>
          <p:nvPr>
            <p:ph type="subTitle" idx="4"/>
          </p:nvPr>
        </p:nvSpPr>
        <p:spPr>
          <a:xfrm>
            <a:off x="1701900" y="3510500"/>
            <a:ext cx="2616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558" name="Google Shape;558;p30"/>
          <p:cNvSpPr txBox="1">
            <a:spLocks noGrp="1"/>
          </p:cNvSpPr>
          <p:nvPr>
            <p:ph type="subTitle" idx="5"/>
          </p:nvPr>
        </p:nvSpPr>
        <p:spPr>
          <a:xfrm>
            <a:off x="1701900" y="2739288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30"/>
          <p:cNvSpPr txBox="1">
            <a:spLocks noGrp="1"/>
          </p:cNvSpPr>
          <p:nvPr>
            <p:ph type="subTitle" idx="6"/>
          </p:nvPr>
        </p:nvSpPr>
        <p:spPr>
          <a:xfrm>
            <a:off x="1701900" y="2328588"/>
            <a:ext cx="2616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560" name="Google Shape;560;p30"/>
          <p:cNvSpPr txBox="1">
            <a:spLocks noGrp="1"/>
          </p:cNvSpPr>
          <p:nvPr>
            <p:ph type="subTitle" idx="7"/>
          </p:nvPr>
        </p:nvSpPr>
        <p:spPr>
          <a:xfrm>
            <a:off x="5814175" y="1557375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30"/>
          <p:cNvSpPr txBox="1">
            <a:spLocks noGrp="1"/>
          </p:cNvSpPr>
          <p:nvPr>
            <p:ph type="subTitle" idx="8"/>
          </p:nvPr>
        </p:nvSpPr>
        <p:spPr>
          <a:xfrm>
            <a:off x="5814175" y="1146675"/>
            <a:ext cx="2616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562" name="Google Shape;562;p30"/>
          <p:cNvSpPr txBox="1">
            <a:spLocks noGrp="1"/>
          </p:cNvSpPr>
          <p:nvPr>
            <p:ph type="subTitle" idx="9"/>
          </p:nvPr>
        </p:nvSpPr>
        <p:spPr>
          <a:xfrm>
            <a:off x="5814175" y="3921200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30"/>
          <p:cNvSpPr txBox="1">
            <a:spLocks noGrp="1"/>
          </p:cNvSpPr>
          <p:nvPr>
            <p:ph type="subTitle" idx="13"/>
          </p:nvPr>
        </p:nvSpPr>
        <p:spPr>
          <a:xfrm>
            <a:off x="5814175" y="3510500"/>
            <a:ext cx="2616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564" name="Google Shape;564;p30"/>
          <p:cNvSpPr txBox="1">
            <a:spLocks noGrp="1"/>
          </p:cNvSpPr>
          <p:nvPr>
            <p:ph type="subTitle" idx="14"/>
          </p:nvPr>
        </p:nvSpPr>
        <p:spPr>
          <a:xfrm>
            <a:off x="5814175" y="2739288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30"/>
          <p:cNvSpPr txBox="1">
            <a:spLocks noGrp="1"/>
          </p:cNvSpPr>
          <p:nvPr>
            <p:ph type="subTitle" idx="15"/>
          </p:nvPr>
        </p:nvSpPr>
        <p:spPr>
          <a:xfrm>
            <a:off x="5814175" y="2328588"/>
            <a:ext cx="2616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grpSp>
        <p:nvGrpSpPr>
          <p:cNvPr id="566" name="Google Shape;566;p30"/>
          <p:cNvGrpSpPr/>
          <p:nvPr/>
        </p:nvGrpSpPr>
        <p:grpSpPr>
          <a:xfrm>
            <a:off x="-374679" y="-300937"/>
            <a:ext cx="15068504" cy="6495331"/>
            <a:chOff x="-374679" y="-300937"/>
            <a:chExt cx="15068504" cy="6495331"/>
          </a:xfrm>
        </p:grpSpPr>
        <p:sp>
          <p:nvSpPr>
            <p:cNvPr id="567" name="Google Shape;567;p30"/>
            <p:cNvSpPr/>
            <p:nvPr/>
          </p:nvSpPr>
          <p:spPr>
            <a:xfrm flipH="1">
              <a:off x="-374679" y="-300937"/>
              <a:ext cx="1272661" cy="2076953"/>
            </a:xfrm>
            <a:custGeom>
              <a:avLst/>
              <a:gdLst/>
              <a:ahLst/>
              <a:cxnLst/>
              <a:rect l="l" t="t" r="r" b="b"/>
              <a:pathLst>
                <a:path w="21159" h="34531" fill="none" extrusionOk="0">
                  <a:moveTo>
                    <a:pt x="3585" y="0"/>
                  </a:moveTo>
                  <a:cubicBezTo>
                    <a:pt x="1144" y="1793"/>
                    <a:pt x="0" y="5158"/>
                    <a:pt x="825" y="8061"/>
                  </a:cubicBezTo>
                  <a:cubicBezTo>
                    <a:pt x="1650" y="10964"/>
                    <a:pt x="4399" y="13219"/>
                    <a:pt x="7412" y="13461"/>
                  </a:cubicBezTo>
                  <a:cubicBezTo>
                    <a:pt x="8303" y="13526"/>
                    <a:pt x="9249" y="13417"/>
                    <a:pt x="9953" y="12867"/>
                  </a:cubicBezTo>
                  <a:cubicBezTo>
                    <a:pt x="10646" y="12317"/>
                    <a:pt x="10975" y="11239"/>
                    <a:pt x="10470" y="10502"/>
                  </a:cubicBezTo>
                  <a:cubicBezTo>
                    <a:pt x="9887" y="9667"/>
                    <a:pt x="8479" y="9765"/>
                    <a:pt x="7808" y="10546"/>
                  </a:cubicBezTo>
                  <a:cubicBezTo>
                    <a:pt x="7148" y="11316"/>
                    <a:pt x="7148" y="12504"/>
                    <a:pt x="7555" y="13439"/>
                  </a:cubicBezTo>
                  <a:cubicBezTo>
                    <a:pt x="7962" y="14384"/>
                    <a:pt x="8699" y="15132"/>
                    <a:pt x="9436" y="15836"/>
                  </a:cubicBezTo>
                  <a:cubicBezTo>
                    <a:pt x="10173" y="16551"/>
                    <a:pt x="10942" y="17255"/>
                    <a:pt x="11426" y="18156"/>
                  </a:cubicBezTo>
                  <a:cubicBezTo>
                    <a:pt x="12251" y="19707"/>
                    <a:pt x="12119" y="21598"/>
                    <a:pt x="11701" y="23303"/>
                  </a:cubicBezTo>
                  <a:cubicBezTo>
                    <a:pt x="11294" y="25007"/>
                    <a:pt x="10624" y="26657"/>
                    <a:pt x="10437" y="28406"/>
                  </a:cubicBezTo>
                  <a:cubicBezTo>
                    <a:pt x="10261" y="30143"/>
                    <a:pt x="10646" y="32090"/>
                    <a:pt x="12009" y="33200"/>
                  </a:cubicBezTo>
                  <a:cubicBezTo>
                    <a:pt x="13615" y="34531"/>
                    <a:pt x="16144" y="34245"/>
                    <a:pt x="17827" y="32991"/>
                  </a:cubicBezTo>
                  <a:cubicBezTo>
                    <a:pt x="19509" y="31749"/>
                    <a:pt x="20488" y="29780"/>
                    <a:pt x="21159" y="2779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 flipH="1">
              <a:off x="7075182" y="4073052"/>
              <a:ext cx="7618643" cy="2121342"/>
            </a:xfrm>
            <a:custGeom>
              <a:avLst/>
              <a:gdLst/>
              <a:ahLst/>
              <a:cxnLst/>
              <a:rect l="l" t="t" r="r" b="b"/>
              <a:pathLst>
                <a:path w="126666" h="35269" fill="none" extrusionOk="0">
                  <a:moveTo>
                    <a:pt x="2431" y="1"/>
                  </a:moveTo>
                  <a:cubicBezTo>
                    <a:pt x="1" y="3982"/>
                    <a:pt x="2684" y="10019"/>
                    <a:pt x="7259" y="10888"/>
                  </a:cubicBezTo>
                  <a:cubicBezTo>
                    <a:pt x="11537" y="11702"/>
                    <a:pt x="16178" y="8656"/>
                    <a:pt x="20137" y="10459"/>
                  </a:cubicBezTo>
                  <a:cubicBezTo>
                    <a:pt x="24348" y="12384"/>
                    <a:pt x="24656" y="18091"/>
                    <a:pt x="26625" y="22281"/>
                  </a:cubicBezTo>
                  <a:cubicBezTo>
                    <a:pt x="28692" y="26647"/>
                    <a:pt x="33234" y="29737"/>
                    <a:pt x="38062" y="30045"/>
                  </a:cubicBezTo>
                  <a:cubicBezTo>
                    <a:pt x="42879" y="30353"/>
                    <a:pt x="47783" y="27857"/>
                    <a:pt x="50379" y="23788"/>
                  </a:cubicBezTo>
                  <a:cubicBezTo>
                    <a:pt x="51500" y="22028"/>
                    <a:pt x="52270" y="19950"/>
                    <a:pt x="53975" y="18740"/>
                  </a:cubicBezTo>
                  <a:cubicBezTo>
                    <a:pt x="57582" y="16167"/>
                    <a:pt x="62718" y="19070"/>
                    <a:pt x="66984" y="17860"/>
                  </a:cubicBezTo>
                  <a:cubicBezTo>
                    <a:pt x="71933" y="16453"/>
                    <a:pt x="73638" y="10437"/>
                    <a:pt x="77135" y="6676"/>
                  </a:cubicBezTo>
                  <a:cubicBezTo>
                    <a:pt x="80720" y="2816"/>
                    <a:pt x="86691" y="1387"/>
                    <a:pt x="91618" y="3212"/>
                  </a:cubicBezTo>
                  <a:cubicBezTo>
                    <a:pt x="96556" y="5038"/>
                    <a:pt x="100174" y="9986"/>
                    <a:pt x="100394" y="15254"/>
                  </a:cubicBezTo>
                  <a:cubicBezTo>
                    <a:pt x="100471" y="17167"/>
                    <a:pt x="100284" y="19444"/>
                    <a:pt x="101812" y="20609"/>
                  </a:cubicBezTo>
                  <a:cubicBezTo>
                    <a:pt x="103352" y="21797"/>
                    <a:pt x="105683" y="20928"/>
                    <a:pt x="106981" y="19488"/>
                  </a:cubicBezTo>
                  <a:cubicBezTo>
                    <a:pt x="108290" y="18047"/>
                    <a:pt x="108994" y="16167"/>
                    <a:pt x="110225" y="14660"/>
                  </a:cubicBezTo>
                  <a:cubicBezTo>
                    <a:pt x="112227" y="12219"/>
                    <a:pt x="115625" y="11009"/>
                    <a:pt x="118715" y="11636"/>
                  </a:cubicBezTo>
                  <a:cubicBezTo>
                    <a:pt x="121805" y="12263"/>
                    <a:pt x="124467" y="14693"/>
                    <a:pt x="125357" y="17728"/>
                  </a:cubicBezTo>
                  <a:cubicBezTo>
                    <a:pt x="126666" y="22138"/>
                    <a:pt x="124214" y="26977"/>
                    <a:pt x="120607" y="29836"/>
                  </a:cubicBezTo>
                  <a:cubicBezTo>
                    <a:pt x="117000" y="32695"/>
                    <a:pt x="112436" y="34015"/>
                    <a:pt x="108004" y="35269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0"/>
          <p:cNvGrpSpPr/>
          <p:nvPr/>
        </p:nvGrpSpPr>
        <p:grpSpPr>
          <a:xfrm>
            <a:off x="-2373314" y="-2119700"/>
            <a:ext cx="13219600" cy="7851175"/>
            <a:chOff x="-2373314" y="-2119700"/>
            <a:chExt cx="13219600" cy="7851175"/>
          </a:xfrm>
        </p:grpSpPr>
        <p:sp>
          <p:nvSpPr>
            <p:cNvPr id="570" name="Google Shape;570;p30"/>
            <p:cNvSpPr/>
            <p:nvPr/>
          </p:nvSpPr>
          <p:spPr>
            <a:xfrm flipH="1">
              <a:off x="7935986" y="-2119700"/>
              <a:ext cx="2910300" cy="291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 flipH="1">
              <a:off x="-2373314" y="2821175"/>
              <a:ext cx="2910300" cy="291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" name="Google Shape;572;p30"/>
            <p:cNvGrpSpPr/>
            <p:nvPr/>
          </p:nvGrpSpPr>
          <p:grpSpPr>
            <a:xfrm rot="-5400000" flipH="1">
              <a:off x="611461" y="4560175"/>
              <a:ext cx="421300" cy="570225"/>
              <a:chOff x="10700425" y="3038650"/>
              <a:chExt cx="421300" cy="570225"/>
            </a:xfrm>
          </p:grpSpPr>
          <p:sp>
            <p:nvSpPr>
              <p:cNvPr id="573" name="Google Shape;573;p30"/>
              <p:cNvSpPr/>
              <p:nvPr/>
            </p:nvSpPr>
            <p:spPr>
              <a:xfrm>
                <a:off x="10939025" y="3038650"/>
                <a:ext cx="182700" cy="182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10700425" y="3466375"/>
                <a:ext cx="142500" cy="142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11023300" y="3468600"/>
                <a:ext cx="82500" cy="82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" name="Google Shape;576;p30"/>
            <p:cNvSpPr/>
            <p:nvPr/>
          </p:nvSpPr>
          <p:spPr>
            <a:xfrm rot="-2700000" flipH="1">
              <a:off x="8888737" y="890826"/>
              <a:ext cx="142553" cy="14255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 rot="-2700000" flipH="1">
              <a:off x="8517754" y="960050"/>
              <a:ext cx="82307" cy="8230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91200"/>
            <a:ext cx="7717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edoka SemiBold"/>
              <a:buNone/>
              <a:defRPr sz="33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edoka SemiBold"/>
              <a:buNone/>
              <a:defRPr sz="33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edoka SemiBold"/>
              <a:buNone/>
              <a:defRPr sz="33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edoka SemiBold"/>
              <a:buNone/>
              <a:defRPr sz="33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edoka SemiBold"/>
              <a:buNone/>
              <a:defRPr sz="33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edoka SemiBold"/>
              <a:buNone/>
              <a:defRPr sz="33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edoka SemiBold"/>
              <a:buNone/>
              <a:defRPr sz="33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edoka SemiBold"/>
              <a:buNone/>
              <a:defRPr sz="33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edoka SemiBold"/>
              <a:buNone/>
              <a:defRPr sz="33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  <p:sldLayoutId id="2147483660" r:id="rId5"/>
    <p:sldLayoutId id="2147483666" r:id="rId6"/>
    <p:sldLayoutId id="2147483667" r:id="rId7"/>
    <p:sldLayoutId id="2147483672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loi.qc.ca/proches-aidants-comment-la-loi-vous-outil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7"/>
          <p:cNvSpPr/>
          <p:nvPr/>
        </p:nvSpPr>
        <p:spPr>
          <a:xfrm>
            <a:off x="802025" y="4163350"/>
            <a:ext cx="3748800" cy="374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37"/>
          <p:cNvGrpSpPr/>
          <p:nvPr/>
        </p:nvGrpSpPr>
        <p:grpSpPr>
          <a:xfrm>
            <a:off x="967775" y="687700"/>
            <a:ext cx="913838" cy="3920975"/>
            <a:chOff x="967775" y="687700"/>
            <a:chExt cx="913838" cy="3920975"/>
          </a:xfrm>
        </p:grpSpPr>
        <p:sp>
          <p:nvSpPr>
            <p:cNvPr id="649" name="Google Shape;649;p37"/>
            <p:cNvSpPr/>
            <p:nvPr/>
          </p:nvSpPr>
          <p:spPr>
            <a:xfrm>
              <a:off x="967775" y="4425975"/>
              <a:ext cx="182700" cy="18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1291825" y="705275"/>
              <a:ext cx="142500" cy="14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1799113" y="687700"/>
              <a:ext cx="82500" cy="82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" name="Google Shape;652;p37"/>
          <p:cNvSpPr/>
          <p:nvPr/>
        </p:nvSpPr>
        <p:spPr>
          <a:xfrm>
            <a:off x="51913" y="4468467"/>
            <a:ext cx="3330600" cy="40283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7"/>
          <p:cNvSpPr txBox="1">
            <a:spLocks noGrp="1"/>
          </p:cNvSpPr>
          <p:nvPr>
            <p:ph type="ctrTitle"/>
          </p:nvPr>
        </p:nvSpPr>
        <p:spPr>
          <a:xfrm>
            <a:off x="751775" y="1553375"/>
            <a:ext cx="3926400" cy="13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 dirty="0"/>
              <a:t>Cours #3</a:t>
            </a:r>
            <a:endParaRPr sz="3400" dirty="0"/>
          </a:p>
        </p:txBody>
      </p:sp>
      <p:sp>
        <p:nvSpPr>
          <p:cNvPr id="654" name="Google Shape;654;p37"/>
          <p:cNvSpPr txBox="1">
            <a:spLocks noGrp="1"/>
          </p:cNvSpPr>
          <p:nvPr>
            <p:ph type="subTitle" idx="1"/>
          </p:nvPr>
        </p:nvSpPr>
        <p:spPr>
          <a:xfrm>
            <a:off x="216313" y="4484067"/>
            <a:ext cx="33306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Par Virginie Forget 2025</a:t>
            </a:r>
            <a:endParaRPr dirty="0"/>
          </a:p>
        </p:txBody>
      </p:sp>
      <p:pic>
        <p:nvPicPr>
          <p:cNvPr id="656" name="Google Shape;6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023" y="1104246"/>
            <a:ext cx="3415075" cy="403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CBBF599-0F41-67F6-BAF8-998C9359A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0425" y="1753796"/>
            <a:ext cx="3743100" cy="2297400"/>
          </a:xfrm>
        </p:spPr>
        <p:txBody>
          <a:bodyPr/>
          <a:lstStyle/>
          <a:p>
            <a:r>
              <a:rPr lang="fr-CA" sz="3600" b="1" dirty="0"/>
              <a:t>La pauvreté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FD794B3-D820-C22B-5918-D303648C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Prochain cours!</a:t>
            </a:r>
          </a:p>
        </p:txBody>
      </p:sp>
    </p:spTree>
    <p:extLst>
      <p:ext uri="{BB962C8B-B14F-4D97-AF65-F5344CB8AC3E}">
        <p14:creationId xmlns:p14="http://schemas.microsoft.com/office/powerpoint/2010/main" val="18443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8" name="Google Shape;1498;p71"/>
          <p:cNvGrpSpPr/>
          <p:nvPr/>
        </p:nvGrpSpPr>
        <p:grpSpPr>
          <a:xfrm rot="5400000">
            <a:off x="4098983" y="4343380"/>
            <a:ext cx="589788" cy="631225"/>
            <a:chOff x="1291825" y="216550"/>
            <a:chExt cx="589788" cy="631225"/>
          </a:xfrm>
        </p:grpSpPr>
        <p:sp>
          <p:nvSpPr>
            <p:cNvPr id="1499" name="Google Shape;1499;p71"/>
            <p:cNvSpPr/>
            <p:nvPr/>
          </p:nvSpPr>
          <p:spPr>
            <a:xfrm>
              <a:off x="1291825" y="705275"/>
              <a:ext cx="142500" cy="14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1"/>
            <p:cNvSpPr/>
            <p:nvPr/>
          </p:nvSpPr>
          <p:spPr>
            <a:xfrm>
              <a:off x="1799113" y="687700"/>
              <a:ext cx="82500" cy="82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1"/>
            <p:cNvSpPr/>
            <p:nvPr/>
          </p:nvSpPr>
          <p:spPr>
            <a:xfrm>
              <a:off x="1616425" y="216550"/>
              <a:ext cx="182700" cy="18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2" name="Google Shape;1502;p71"/>
          <p:cNvSpPr txBox="1">
            <a:spLocks noGrp="1"/>
          </p:cNvSpPr>
          <p:nvPr>
            <p:ph type="title"/>
          </p:nvPr>
        </p:nvSpPr>
        <p:spPr>
          <a:xfrm>
            <a:off x="4815008" y="1102928"/>
            <a:ext cx="3515100" cy="10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Merci!</a:t>
            </a:r>
            <a:endParaRPr dirty="0"/>
          </a:p>
        </p:txBody>
      </p:sp>
      <p:pic>
        <p:nvPicPr>
          <p:cNvPr id="1509" name="Google Shape;1509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15" y="1102928"/>
            <a:ext cx="3440459" cy="4040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0"/>
          <p:cNvSpPr txBox="1">
            <a:spLocks noGrp="1"/>
          </p:cNvSpPr>
          <p:nvPr>
            <p:ph type="title"/>
          </p:nvPr>
        </p:nvSpPr>
        <p:spPr>
          <a:xfrm>
            <a:off x="4770564" y="592402"/>
            <a:ext cx="31635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Menu du jour</a:t>
            </a:r>
            <a:endParaRPr sz="4000" dirty="0"/>
          </a:p>
        </p:txBody>
      </p:sp>
      <p:sp>
        <p:nvSpPr>
          <p:cNvPr id="692" name="Google Shape;692;p40"/>
          <p:cNvSpPr txBox="1">
            <a:spLocks noGrp="1"/>
          </p:cNvSpPr>
          <p:nvPr>
            <p:ph type="subTitle" idx="1"/>
          </p:nvPr>
        </p:nvSpPr>
        <p:spPr>
          <a:xfrm>
            <a:off x="5075364" y="2005402"/>
            <a:ext cx="3504192" cy="2545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dirty="0"/>
              <a:t>R</a:t>
            </a:r>
            <a:r>
              <a:rPr lang="fr-CA" dirty="0"/>
              <a:t>e</a:t>
            </a:r>
            <a:r>
              <a:rPr lang="en" dirty="0"/>
              <a:t>tour cours#2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dirty="0"/>
              <a:t>Activité: Cadre légal avec questionnaire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dirty="0"/>
              <a:t>Vidéo: Les proches aidants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dirty="0"/>
              <a:t>Les proches aidants: cémeq p.28-29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dirty="0"/>
              <a:t>Maladie + dynamique familiale: p.30-31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dirty="0"/>
          </a:p>
        </p:txBody>
      </p:sp>
      <p:pic>
        <p:nvPicPr>
          <p:cNvPr id="693" name="Google Shape;69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23" y="1586029"/>
            <a:ext cx="4102951" cy="355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53"/>
          <p:cNvSpPr txBox="1">
            <a:spLocks noGrp="1"/>
          </p:cNvSpPr>
          <p:nvPr>
            <p:ph type="title"/>
          </p:nvPr>
        </p:nvSpPr>
        <p:spPr>
          <a:xfrm>
            <a:off x="873462" y="2457542"/>
            <a:ext cx="75777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dirty="0"/>
              <a:t>Complétez l’exercice suivant à l’aide du site internet: </a:t>
            </a:r>
            <a:br>
              <a:rPr lang="fr-CA" dirty="0"/>
            </a:br>
            <a:r>
              <a:rPr lang="fr-CA" dirty="0">
                <a:hlinkClick r:id="rId3"/>
              </a:rPr>
              <a:t>https://www.educaloi.qc.ca/proches-aidants-comment-la-loi-vous-outille</a:t>
            </a:r>
            <a:br>
              <a:rPr lang="fr-CA" dirty="0"/>
            </a:br>
            <a:endParaRPr dirty="0"/>
          </a:p>
        </p:txBody>
      </p:sp>
      <p:sp>
        <p:nvSpPr>
          <p:cNvPr id="988" name="Google Shape;988;p53"/>
          <p:cNvSpPr txBox="1">
            <a:spLocks noGrp="1"/>
          </p:cNvSpPr>
          <p:nvPr>
            <p:ph type="subTitle" idx="1"/>
          </p:nvPr>
        </p:nvSpPr>
        <p:spPr>
          <a:xfrm>
            <a:off x="873462" y="351959"/>
            <a:ext cx="7577700" cy="17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 b="1" dirty="0"/>
              <a:t>Considération du cadre légal de la situation</a:t>
            </a:r>
            <a:endParaRPr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175" y="1437915"/>
            <a:ext cx="4776399" cy="37055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BF0F16B-3A00-8005-6BDD-72F16D27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3" y="703263"/>
            <a:ext cx="2813050" cy="157003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Film</a:t>
            </a:r>
            <a:br>
              <a:rPr lang="fr-CA" dirty="0"/>
            </a:br>
            <a:r>
              <a:rPr lang="fr-CA" sz="3600" dirty="0"/>
              <a:t>Opération aidant naturels </a:t>
            </a:r>
            <a:br>
              <a:rPr lang="fr-CA" sz="3600" dirty="0"/>
            </a:br>
            <a:r>
              <a:rPr lang="fr-CA" sz="3600" dirty="0"/>
              <a:t> 23 min</a:t>
            </a:r>
            <a:br>
              <a:rPr lang="fr-CA" dirty="0"/>
            </a:b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391200"/>
            <a:ext cx="77175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2.2 Les proches aidants</a:t>
            </a:r>
            <a:br>
              <a:rPr lang="fr-CA" dirty="0"/>
            </a:br>
            <a:r>
              <a:rPr lang="fr-CA" sz="2000" dirty="0"/>
              <a:t>P.28</a:t>
            </a:r>
            <a:endParaRPr dirty="0"/>
          </a:p>
        </p:txBody>
      </p:sp>
      <p:sp>
        <p:nvSpPr>
          <p:cNvPr id="715" name="Google Shape;715;p43"/>
          <p:cNvSpPr txBox="1">
            <a:spLocks noGrp="1"/>
          </p:cNvSpPr>
          <p:nvPr>
            <p:ph type="subTitle" idx="1"/>
          </p:nvPr>
        </p:nvSpPr>
        <p:spPr>
          <a:xfrm>
            <a:off x="2788920" y="2071017"/>
            <a:ext cx="3200400" cy="18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fr-CA" sz="2000" dirty="0"/>
              <a:t>Surlignez dans les textes suivants, les émotions ou conséquences que vivent les proches aidants</a:t>
            </a:r>
          </a:p>
          <a:p>
            <a:pPr marL="82296" indent="0" algn="l">
              <a:buNone/>
            </a:pPr>
            <a:r>
              <a:rPr lang="fr-CA" sz="2000" dirty="0"/>
              <a:t>  </a:t>
            </a:r>
            <a:r>
              <a:rPr lang="fr-CA" sz="2000" dirty="0">
                <a:sym typeface="Wingdings" panose="05000000000000000000" pitchFamily="2" charset="2"/>
              </a:rPr>
              <a:t></a:t>
            </a:r>
            <a:r>
              <a:rPr lang="fr-CA" sz="2000" dirty="0"/>
              <a:t> 10 min.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0"/>
          <p:cNvSpPr txBox="1">
            <a:spLocks noGrp="1"/>
          </p:cNvSpPr>
          <p:nvPr>
            <p:ph type="title"/>
          </p:nvPr>
        </p:nvSpPr>
        <p:spPr>
          <a:xfrm>
            <a:off x="713225" y="391200"/>
            <a:ext cx="77175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/>
              <a:t>D’autres comportement du proche aidant possibles</a:t>
            </a:r>
          </a:p>
        </p:txBody>
      </p:sp>
      <p:sp>
        <p:nvSpPr>
          <p:cNvPr id="890" name="Google Shape;890;p50"/>
          <p:cNvSpPr txBox="1">
            <a:spLocks noGrp="1"/>
          </p:cNvSpPr>
          <p:nvPr>
            <p:ph type="subTitle" idx="1"/>
          </p:nvPr>
        </p:nvSpPr>
        <p:spPr>
          <a:xfrm>
            <a:off x="1701900" y="1557375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dirty="0"/>
              <a:t>Difficulté à dormir</a:t>
            </a:r>
          </a:p>
        </p:txBody>
      </p:sp>
      <p:sp>
        <p:nvSpPr>
          <p:cNvPr id="892" name="Google Shape;892;p50"/>
          <p:cNvSpPr txBox="1">
            <a:spLocks noGrp="1"/>
          </p:cNvSpPr>
          <p:nvPr>
            <p:ph type="subTitle" idx="3"/>
          </p:nvPr>
        </p:nvSpPr>
        <p:spPr>
          <a:xfrm>
            <a:off x="1701900" y="3921200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CA" dirty="0"/>
              <a:t>Des réactions émotionnelles (sentir coupable, avoir la l’arme à l’</a:t>
            </a:r>
            <a:r>
              <a:rPr lang="fr-CA" dirty="0" err="1"/>
              <a:t>oeil</a:t>
            </a:r>
            <a:r>
              <a:rPr lang="fr-CA" dirty="0"/>
              <a:t>…)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4" name="Google Shape;894;p50"/>
          <p:cNvSpPr txBox="1">
            <a:spLocks noGrp="1"/>
          </p:cNvSpPr>
          <p:nvPr>
            <p:ph type="subTitle" idx="5"/>
          </p:nvPr>
        </p:nvSpPr>
        <p:spPr>
          <a:xfrm>
            <a:off x="1701900" y="2739288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CA" dirty="0"/>
              <a:t>Problème de santé physique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6" name="Google Shape;896;p50"/>
          <p:cNvSpPr txBox="1">
            <a:spLocks noGrp="1"/>
          </p:cNvSpPr>
          <p:nvPr>
            <p:ph type="subTitle" idx="7"/>
          </p:nvPr>
        </p:nvSpPr>
        <p:spPr>
          <a:xfrm>
            <a:off x="5814175" y="1557375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CA" dirty="0"/>
              <a:t>L’isolement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8" name="Google Shape;898;p50"/>
          <p:cNvSpPr txBox="1">
            <a:spLocks noGrp="1"/>
          </p:cNvSpPr>
          <p:nvPr>
            <p:ph type="subTitle" idx="9"/>
          </p:nvPr>
        </p:nvSpPr>
        <p:spPr>
          <a:xfrm>
            <a:off x="5814175" y="3921200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CA" dirty="0"/>
              <a:t>Dépression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0" name="Google Shape;900;p50"/>
          <p:cNvSpPr txBox="1">
            <a:spLocks noGrp="1"/>
          </p:cNvSpPr>
          <p:nvPr>
            <p:ph type="subTitle" idx="14"/>
          </p:nvPr>
        </p:nvSpPr>
        <p:spPr>
          <a:xfrm>
            <a:off x="5814175" y="2739288"/>
            <a:ext cx="2616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CA" dirty="0"/>
              <a:t>Difficulté de concentration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2" name="Google Shape;902;p50"/>
          <p:cNvSpPr/>
          <p:nvPr/>
        </p:nvSpPr>
        <p:spPr>
          <a:xfrm>
            <a:off x="902925" y="1326969"/>
            <a:ext cx="738000" cy="73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50"/>
          <p:cNvSpPr/>
          <p:nvPr/>
        </p:nvSpPr>
        <p:spPr>
          <a:xfrm>
            <a:off x="902925" y="3693006"/>
            <a:ext cx="738000" cy="73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50"/>
          <p:cNvSpPr/>
          <p:nvPr/>
        </p:nvSpPr>
        <p:spPr>
          <a:xfrm>
            <a:off x="902925" y="2509988"/>
            <a:ext cx="738000" cy="73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0"/>
          <p:cNvSpPr/>
          <p:nvPr/>
        </p:nvSpPr>
        <p:spPr>
          <a:xfrm>
            <a:off x="5015200" y="1326969"/>
            <a:ext cx="738000" cy="73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0"/>
          <p:cNvSpPr/>
          <p:nvPr/>
        </p:nvSpPr>
        <p:spPr>
          <a:xfrm>
            <a:off x="5015200" y="3693006"/>
            <a:ext cx="738000" cy="73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50"/>
          <p:cNvSpPr/>
          <p:nvPr/>
        </p:nvSpPr>
        <p:spPr>
          <a:xfrm>
            <a:off x="5015200" y="2509988"/>
            <a:ext cx="738000" cy="73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50"/>
          <p:cNvGrpSpPr/>
          <p:nvPr/>
        </p:nvGrpSpPr>
        <p:grpSpPr>
          <a:xfrm>
            <a:off x="5209091" y="1520859"/>
            <a:ext cx="350206" cy="350219"/>
            <a:chOff x="-8402900" y="3314025"/>
            <a:chExt cx="458025" cy="457325"/>
          </a:xfrm>
        </p:grpSpPr>
        <p:sp>
          <p:nvSpPr>
            <p:cNvPr id="909" name="Google Shape;909;p50"/>
            <p:cNvSpPr/>
            <p:nvPr/>
          </p:nvSpPr>
          <p:spPr>
            <a:xfrm>
              <a:off x="-8253850" y="3314025"/>
              <a:ext cx="159925" cy="142575"/>
            </a:xfrm>
            <a:custGeom>
              <a:avLst/>
              <a:gdLst/>
              <a:ahLst/>
              <a:cxnLst/>
              <a:rect l="l" t="t" r="r" b="b"/>
              <a:pathLst>
                <a:path w="6397" h="5703" extrusionOk="0">
                  <a:moveTo>
                    <a:pt x="4515" y="1"/>
                  </a:moveTo>
                  <a:cubicBezTo>
                    <a:pt x="4520" y="1"/>
                    <a:pt x="4525" y="1"/>
                    <a:pt x="4530" y="1"/>
                  </a:cubicBezTo>
                  <a:lnTo>
                    <a:pt x="4530" y="1"/>
                  </a:lnTo>
                  <a:cubicBezTo>
                    <a:pt x="4534" y="1"/>
                    <a:pt x="4539" y="1"/>
                    <a:pt x="4544" y="1"/>
                  </a:cubicBezTo>
                  <a:close/>
                  <a:moveTo>
                    <a:pt x="1882" y="1"/>
                  </a:moveTo>
                  <a:cubicBezTo>
                    <a:pt x="811" y="1"/>
                    <a:pt x="0" y="869"/>
                    <a:pt x="0" y="1969"/>
                  </a:cubicBezTo>
                  <a:cubicBezTo>
                    <a:pt x="0" y="3126"/>
                    <a:pt x="898" y="3937"/>
                    <a:pt x="2171" y="5008"/>
                  </a:cubicBezTo>
                  <a:cubicBezTo>
                    <a:pt x="2374" y="5181"/>
                    <a:pt x="2605" y="5384"/>
                    <a:pt x="2837" y="5587"/>
                  </a:cubicBezTo>
                  <a:cubicBezTo>
                    <a:pt x="2952" y="5673"/>
                    <a:pt x="3068" y="5702"/>
                    <a:pt x="3184" y="5702"/>
                  </a:cubicBezTo>
                  <a:cubicBezTo>
                    <a:pt x="3329" y="5702"/>
                    <a:pt x="3444" y="5673"/>
                    <a:pt x="3560" y="5587"/>
                  </a:cubicBezTo>
                  <a:cubicBezTo>
                    <a:pt x="3792" y="5384"/>
                    <a:pt x="4023" y="5181"/>
                    <a:pt x="4226" y="5008"/>
                  </a:cubicBezTo>
                  <a:cubicBezTo>
                    <a:pt x="5239" y="4139"/>
                    <a:pt x="6397" y="3242"/>
                    <a:pt x="6397" y="1969"/>
                  </a:cubicBezTo>
                  <a:cubicBezTo>
                    <a:pt x="6397" y="874"/>
                    <a:pt x="5593" y="8"/>
                    <a:pt x="4530" y="1"/>
                  </a:cubicBezTo>
                  <a:lnTo>
                    <a:pt x="4530" y="1"/>
                  </a:lnTo>
                  <a:cubicBezTo>
                    <a:pt x="3929" y="5"/>
                    <a:pt x="3500" y="264"/>
                    <a:pt x="3213" y="608"/>
                  </a:cubicBezTo>
                  <a:cubicBezTo>
                    <a:pt x="2895" y="261"/>
                    <a:pt x="2460" y="1"/>
                    <a:pt x="1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-8240825" y="3475375"/>
              <a:ext cx="295950" cy="295975"/>
            </a:xfrm>
            <a:custGeom>
              <a:avLst/>
              <a:gdLst/>
              <a:ahLst/>
              <a:cxnLst/>
              <a:rect l="l" t="t" r="r" b="b"/>
              <a:pathLst>
                <a:path w="11838" h="11839" extrusionOk="0">
                  <a:moveTo>
                    <a:pt x="5905" y="2172"/>
                  </a:moveTo>
                  <a:cubicBezTo>
                    <a:pt x="7959" y="2172"/>
                    <a:pt x="9696" y="3879"/>
                    <a:pt x="9696" y="5963"/>
                  </a:cubicBezTo>
                  <a:cubicBezTo>
                    <a:pt x="9696" y="8018"/>
                    <a:pt x="7959" y="9697"/>
                    <a:pt x="5905" y="9697"/>
                  </a:cubicBezTo>
                  <a:cubicBezTo>
                    <a:pt x="3821" y="9697"/>
                    <a:pt x="2142" y="8018"/>
                    <a:pt x="2142" y="5963"/>
                  </a:cubicBezTo>
                  <a:cubicBezTo>
                    <a:pt x="2142" y="3879"/>
                    <a:pt x="3821" y="2172"/>
                    <a:pt x="5905" y="2172"/>
                  </a:cubicBezTo>
                  <a:close/>
                  <a:moveTo>
                    <a:pt x="5905" y="1"/>
                  </a:moveTo>
                  <a:cubicBezTo>
                    <a:pt x="2634" y="1"/>
                    <a:pt x="0" y="2693"/>
                    <a:pt x="0" y="5934"/>
                  </a:cubicBezTo>
                  <a:cubicBezTo>
                    <a:pt x="0" y="9205"/>
                    <a:pt x="2634" y="11838"/>
                    <a:pt x="5905" y="11838"/>
                  </a:cubicBezTo>
                  <a:cubicBezTo>
                    <a:pt x="9146" y="11838"/>
                    <a:pt x="11838" y="9205"/>
                    <a:pt x="11838" y="5934"/>
                  </a:cubicBezTo>
                  <a:cubicBezTo>
                    <a:pt x="11838" y="2693"/>
                    <a:pt x="9146" y="1"/>
                    <a:pt x="5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-8402900" y="3475375"/>
              <a:ext cx="202625" cy="295975"/>
            </a:xfrm>
            <a:custGeom>
              <a:avLst/>
              <a:gdLst/>
              <a:ahLst/>
              <a:cxnLst/>
              <a:rect l="l" t="t" r="r" b="b"/>
              <a:pathLst>
                <a:path w="8105" h="11839" extrusionOk="0">
                  <a:moveTo>
                    <a:pt x="5933" y="1"/>
                  </a:moveTo>
                  <a:cubicBezTo>
                    <a:pt x="2692" y="1"/>
                    <a:pt x="0" y="2693"/>
                    <a:pt x="0" y="5934"/>
                  </a:cubicBezTo>
                  <a:cubicBezTo>
                    <a:pt x="0" y="9205"/>
                    <a:pt x="2692" y="11838"/>
                    <a:pt x="5933" y="11838"/>
                  </a:cubicBezTo>
                  <a:cubicBezTo>
                    <a:pt x="6715" y="11838"/>
                    <a:pt x="7438" y="11694"/>
                    <a:pt x="8104" y="11433"/>
                  </a:cubicBezTo>
                  <a:cubicBezTo>
                    <a:pt x="7467" y="10941"/>
                    <a:pt x="6917" y="10333"/>
                    <a:pt x="6483" y="9639"/>
                  </a:cubicBezTo>
                  <a:cubicBezTo>
                    <a:pt x="6310" y="9668"/>
                    <a:pt x="6136" y="9697"/>
                    <a:pt x="5933" y="9697"/>
                  </a:cubicBezTo>
                  <a:cubicBezTo>
                    <a:pt x="3878" y="9697"/>
                    <a:pt x="2171" y="8018"/>
                    <a:pt x="2171" y="5934"/>
                  </a:cubicBezTo>
                  <a:cubicBezTo>
                    <a:pt x="2171" y="3879"/>
                    <a:pt x="3878" y="2172"/>
                    <a:pt x="5933" y="2172"/>
                  </a:cubicBezTo>
                  <a:cubicBezTo>
                    <a:pt x="6136" y="2172"/>
                    <a:pt x="6310" y="2172"/>
                    <a:pt x="6483" y="2201"/>
                  </a:cubicBezTo>
                  <a:cubicBezTo>
                    <a:pt x="6917" y="1535"/>
                    <a:pt x="7467" y="927"/>
                    <a:pt x="8104" y="435"/>
                  </a:cubicBezTo>
                  <a:cubicBezTo>
                    <a:pt x="7438" y="175"/>
                    <a:pt x="6715" y="1"/>
                    <a:pt x="5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-8160525" y="3561500"/>
              <a:ext cx="53575" cy="123750"/>
            </a:xfrm>
            <a:custGeom>
              <a:avLst/>
              <a:gdLst/>
              <a:ahLst/>
              <a:cxnLst/>
              <a:rect l="l" t="t" r="r" b="b"/>
              <a:pathLst>
                <a:path w="2143" h="4950" extrusionOk="0">
                  <a:moveTo>
                    <a:pt x="1622" y="0"/>
                  </a:moveTo>
                  <a:cubicBezTo>
                    <a:pt x="667" y="434"/>
                    <a:pt x="1" y="1418"/>
                    <a:pt x="1" y="2489"/>
                  </a:cubicBezTo>
                  <a:cubicBezTo>
                    <a:pt x="1" y="3589"/>
                    <a:pt x="667" y="4544"/>
                    <a:pt x="1622" y="4949"/>
                  </a:cubicBezTo>
                  <a:cubicBezTo>
                    <a:pt x="1969" y="4197"/>
                    <a:pt x="2143" y="3386"/>
                    <a:pt x="2143" y="2489"/>
                  </a:cubicBezTo>
                  <a:cubicBezTo>
                    <a:pt x="2143" y="1621"/>
                    <a:pt x="1940" y="753"/>
                    <a:pt x="1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50"/>
          <p:cNvGrpSpPr/>
          <p:nvPr/>
        </p:nvGrpSpPr>
        <p:grpSpPr>
          <a:xfrm>
            <a:off x="5221918" y="3886904"/>
            <a:ext cx="324551" cy="350204"/>
            <a:chOff x="-5027940" y="1721643"/>
            <a:chExt cx="697809" cy="748459"/>
          </a:xfrm>
        </p:grpSpPr>
        <p:sp>
          <p:nvSpPr>
            <p:cNvPr id="914" name="Google Shape;914;p50"/>
            <p:cNvSpPr/>
            <p:nvPr/>
          </p:nvSpPr>
          <p:spPr>
            <a:xfrm>
              <a:off x="-4602183" y="2019835"/>
              <a:ext cx="150319" cy="76914"/>
            </a:xfrm>
            <a:custGeom>
              <a:avLst/>
              <a:gdLst/>
              <a:ahLst/>
              <a:cxnLst/>
              <a:rect l="l" t="t" r="r" b="b"/>
              <a:pathLst>
                <a:path w="2398" h="1227" extrusionOk="0">
                  <a:moveTo>
                    <a:pt x="409" y="1"/>
                  </a:moveTo>
                  <a:cubicBezTo>
                    <a:pt x="223" y="149"/>
                    <a:pt x="75" y="335"/>
                    <a:pt x="0" y="558"/>
                  </a:cubicBezTo>
                  <a:lnTo>
                    <a:pt x="1199" y="1227"/>
                  </a:lnTo>
                  <a:lnTo>
                    <a:pt x="2397" y="558"/>
                  </a:lnTo>
                  <a:cubicBezTo>
                    <a:pt x="2314" y="335"/>
                    <a:pt x="2174" y="149"/>
                    <a:pt x="1988" y="1"/>
                  </a:cubicBezTo>
                  <a:cubicBezTo>
                    <a:pt x="1747" y="121"/>
                    <a:pt x="1477" y="186"/>
                    <a:pt x="1199" y="186"/>
                  </a:cubicBezTo>
                  <a:cubicBezTo>
                    <a:pt x="911" y="186"/>
                    <a:pt x="641" y="121"/>
                    <a:pt x="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-4592906" y="1856165"/>
              <a:ext cx="131701" cy="131701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1051" y="1"/>
                  </a:moveTo>
                  <a:cubicBezTo>
                    <a:pt x="465" y="1"/>
                    <a:pt x="1" y="475"/>
                    <a:pt x="1" y="1051"/>
                  </a:cubicBezTo>
                  <a:cubicBezTo>
                    <a:pt x="1" y="1627"/>
                    <a:pt x="465" y="2101"/>
                    <a:pt x="1051" y="2101"/>
                  </a:cubicBezTo>
                  <a:cubicBezTo>
                    <a:pt x="1627" y="2101"/>
                    <a:pt x="2101" y="1627"/>
                    <a:pt x="2101" y="1051"/>
                  </a:cubicBezTo>
                  <a:cubicBezTo>
                    <a:pt x="2101" y="475"/>
                    <a:pt x="1627" y="1"/>
                    <a:pt x="10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-4482204" y="2037324"/>
              <a:ext cx="152074" cy="168936"/>
            </a:xfrm>
            <a:custGeom>
              <a:avLst/>
              <a:gdLst/>
              <a:ahLst/>
              <a:cxnLst/>
              <a:rect l="l" t="t" r="r" b="b"/>
              <a:pathLst>
                <a:path w="2426" h="2695" extrusionOk="0">
                  <a:moveTo>
                    <a:pt x="2425" y="0"/>
                  </a:moveTo>
                  <a:lnTo>
                    <a:pt x="0" y="1347"/>
                  </a:lnTo>
                  <a:lnTo>
                    <a:pt x="2425" y="2695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-4724482" y="1721643"/>
              <a:ext cx="394351" cy="311670"/>
            </a:xfrm>
            <a:custGeom>
              <a:avLst/>
              <a:gdLst/>
              <a:ahLst/>
              <a:cxnLst/>
              <a:rect l="l" t="t" r="r" b="b"/>
              <a:pathLst>
                <a:path w="6291" h="4972" extrusionOk="0">
                  <a:moveTo>
                    <a:pt x="3140" y="1"/>
                  </a:moveTo>
                  <a:cubicBezTo>
                    <a:pt x="1412" y="1"/>
                    <a:pt x="0" y="1413"/>
                    <a:pt x="0" y="3150"/>
                  </a:cubicBezTo>
                  <a:lnTo>
                    <a:pt x="0" y="4237"/>
                  </a:lnTo>
                  <a:lnTo>
                    <a:pt x="1329" y="4971"/>
                  </a:lnTo>
                  <a:cubicBezTo>
                    <a:pt x="1440" y="4720"/>
                    <a:pt x="1598" y="4497"/>
                    <a:pt x="1793" y="4312"/>
                  </a:cubicBezTo>
                  <a:cubicBezTo>
                    <a:pt x="1552" y="4005"/>
                    <a:pt x="1394" y="3624"/>
                    <a:pt x="1394" y="3197"/>
                  </a:cubicBezTo>
                  <a:cubicBezTo>
                    <a:pt x="1394" y="2231"/>
                    <a:pt x="2183" y="1450"/>
                    <a:pt x="3150" y="1450"/>
                  </a:cubicBezTo>
                  <a:cubicBezTo>
                    <a:pt x="4107" y="1450"/>
                    <a:pt x="4896" y="2231"/>
                    <a:pt x="4896" y="3197"/>
                  </a:cubicBezTo>
                  <a:cubicBezTo>
                    <a:pt x="4896" y="3624"/>
                    <a:pt x="4738" y="4005"/>
                    <a:pt x="4497" y="4312"/>
                  </a:cubicBezTo>
                  <a:cubicBezTo>
                    <a:pt x="4692" y="4497"/>
                    <a:pt x="4850" y="4720"/>
                    <a:pt x="4961" y="4971"/>
                  </a:cubicBezTo>
                  <a:lnTo>
                    <a:pt x="6290" y="4237"/>
                  </a:lnTo>
                  <a:lnTo>
                    <a:pt x="6290" y="3150"/>
                  </a:lnTo>
                  <a:cubicBezTo>
                    <a:pt x="6290" y="1413"/>
                    <a:pt x="4878" y="1"/>
                    <a:pt x="31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-4724482" y="2037324"/>
              <a:ext cx="263841" cy="224287"/>
            </a:xfrm>
            <a:custGeom>
              <a:avLst/>
              <a:gdLst/>
              <a:ahLst/>
              <a:cxnLst/>
              <a:rect l="l" t="t" r="r" b="b"/>
              <a:pathLst>
                <a:path w="4209" h="3578" extrusionOk="0">
                  <a:moveTo>
                    <a:pt x="0" y="0"/>
                  </a:moveTo>
                  <a:lnTo>
                    <a:pt x="0" y="855"/>
                  </a:lnTo>
                  <a:cubicBezTo>
                    <a:pt x="474" y="948"/>
                    <a:pt x="911" y="1190"/>
                    <a:pt x="1254" y="1533"/>
                  </a:cubicBezTo>
                  <a:cubicBezTo>
                    <a:pt x="1812" y="2091"/>
                    <a:pt x="2053" y="2853"/>
                    <a:pt x="1979" y="3577"/>
                  </a:cubicBezTo>
                  <a:lnTo>
                    <a:pt x="4209" y="2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-4683172" y="2209144"/>
              <a:ext cx="353042" cy="260958"/>
            </a:xfrm>
            <a:custGeom>
              <a:avLst/>
              <a:gdLst/>
              <a:ahLst/>
              <a:cxnLst/>
              <a:rect l="l" t="t" r="r" b="b"/>
              <a:pathLst>
                <a:path w="5632" h="4163" extrusionOk="0">
                  <a:moveTo>
                    <a:pt x="4265" y="0"/>
                  </a:moveTo>
                  <a:lnTo>
                    <a:pt x="4270" y="3"/>
                  </a:lnTo>
                  <a:lnTo>
                    <a:pt x="4270" y="3"/>
                  </a:lnTo>
                  <a:lnTo>
                    <a:pt x="4275" y="0"/>
                  </a:lnTo>
                  <a:close/>
                  <a:moveTo>
                    <a:pt x="4270" y="3"/>
                  </a:moveTo>
                  <a:lnTo>
                    <a:pt x="1013" y="1802"/>
                  </a:lnTo>
                  <a:cubicBezTo>
                    <a:pt x="902" y="2007"/>
                    <a:pt x="763" y="2183"/>
                    <a:pt x="595" y="2351"/>
                  </a:cubicBezTo>
                  <a:lnTo>
                    <a:pt x="1" y="2945"/>
                  </a:lnTo>
                  <a:cubicBezTo>
                    <a:pt x="577" y="3689"/>
                    <a:pt x="1478" y="4162"/>
                    <a:pt x="2481" y="4162"/>
                  </a:cubicBezTo>
                  <a:cubicBezTo>
                    <a:pt x="4219" y="4162"/>
                    <a:pt x="5631" y="2750"/>
                    <a:pt x="5631" y="1013"/>
                  </a:cubicBezTo>
                  <a:lnTo>
                    <a:pt x="5631" y="753"/>
                  </a:lnTo>
                  <a:lnTo>
                    <a:pt x="4270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-5027940" y="2130976"/>
              <a:ext cx="395542" cy="339126"/>
            </a:xfrm>
            <a:custGeom>
              <a:avLst/>
              <a:gdLst/>
              <a:ahLst/>
              <a:cxnLst/>
              <a:rect l="l" t="t" r="r" b="b"/>
              <a:pathLst>
                <a:path w="6310" h="5410" extrusionOk="0">
                  <a:moveTo>
                    <a:pt x="1993" y="0"/>
                  </a:moveTo>
                  <a:cubicBezTo>
                    <a:pt x="1527" y="0"/>
                    <a:pt x="1061" y="178"/>
                    <a:pt x="707" y="532"/>
                  </a:cubicBezTo>
                  <a:cubicBezTo>
                    <a:pt x="1" y="1247"/>
                    <a:pt x="1" y="2399"/>
                    <a:pt x="707" y="3105"/>
                  </a:cubicBezTo>
                  <a:lnTo>
                    <a:pt x="2909" y="5307"/>
                  </a:lnTo>
                  <a:cubicBezTo>
                    <a:pt x="2974" y="5372"/>
                    <a:pt x="3067" y="5409"/>
                    <a:pt x="3159" y="5409"/>
                  </a:cubicBezTo>
                  <a:cubicBezTo>
                    <a:pt x="3252" y="5409"/>
                    <a:pt x="3336" y="5372"/>
                    <a:pt x="3401" y="5307"/>
                  </a:cubicBezTo>
                  <a:lnTo>
                    <a:pt x="5603" y="3105"/>
                  </a:lnTo>
                  <a:cubicBezTo>
                    <a:pt x="6309" y="2399"/>
                    <a:pt x="6309" y="1247"/>
                    <a:pt x="5603" y="532"/>
                  </a:cubicBezTo>
                  <a:cubicBezTo>
                    <a:pt x="5249" y="178"/>
                    <a:pt x="4783" y="0"/>
                    <a:pt x="4318" y="0"/>
                  </a:cubicBezTo>
                  <a:cubicBezTo>
                    <a:pt x="3904" y="0"/>
                    <a:pt x="3492" y="140"/>
                    <a:pt x="3159" y="420"/>
                  </a:cubicBezTo>
                  <a:cubicBezTo>
                    <a:pt x="2823" y="140"/>
                    <a:pt x="2408" y="0"/>
                    <a:pt x="1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50"/>
          <p:cNvGrpSpPr/>
          <p:nvPr/>
        </p:nvGrpSpPr>
        <p:grpSpPr>
          <a:xfrm>
            <a:off x="1096783" y="3886861"/>
            <a:ext cx="350291" cy="350291"/>
            <a:chOff x="-4243437" y="1721643"/>
            <a:chExt cx="997694" cy="997694"/>
          </a:xfrm>
        </p:grpSpPr>
        <p:sp>
          <p:nvSpPr>
            <p:cNvPr id="922" name="Google Shape;922;p50"/>
            <p:cNvSpPr/>
            <p:nvPr/>
          </p:nvSpPr>
          <p:spPr>
            <a:xfrm>
              <a:off x="-4066415" y="2306368"/>
              <a:ext cx="175393" cy="175393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1404" y="1"/>
                  </a:moveTo>
                  <a:cubicBezTo>
                    <a:pt x="633" y="1"/>
                    <a:pt x="1" y="623"/>
                    <a:pt x="1" y="1394"/>
                  </a:cubicBezTo>
                  <a:cubicBezTo>
                    <a:pt x="1" y="2165"/>
                    <a:pt x="633" y="2797"/>
                    <a:pt x="1404" y="2797"/>
                  </a:cubicBezTo>
                  <a:cubicBezTo>
                    <a:pt x="2175" y="2797"/>
                    <a:pt x="2797" y="2165"/>
                    <a:pt x="2797" y="1394"/>
                  </a:cubicBezTo>
                  <a:cubicBezTo>
                    <a:pt x="2797" y="623"/>
                    <a:pt x="2175" y="1"/>
                    <a:pt x="1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-3832286" y="2306368"/>
              <a:ext cx="175393" cy="175393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1394" y="1"/>
                  </a:moveTo>
                  <a:cubicBezTo>
                    <a:pt x="623" y="1"/>
                    <a:pt x="1" y="623"/>
                    <a:pt x="1" y="1394"/>
                  </a:cubicBezTo>
                  <a:cubicBezTo>
                    <a:pt x="1" y="2165"/>
                    <a:pt x="623" y="2797"/>
                    <a:pt x="1394" y="2797"/>
                  </a:cubicBezTo>
                  <a:cubicBezTo>
                    <a:pt x="2166" y="2797"/>
                    <a:pt x="2797" y="2165"/>
                    <a:pt x="2797" y="1394"/>
                  </a:cubicBezTo>
                  <a:cubicBezTo>
                    <a:pt x="2797" y="623"/>
                    <a:pt x="2166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-3598722" y="2306368"/>
              <a:ext cx="175330" cy="175393"/>
            </a:xfrm>
            <a:custGeom>
              <a:avLst/>
              <a:gdLst/>
              <a:ahLst/>
              <a:cxnLst/>
              <a:rect l="l" t="t" r="r" b="b"/>
              <a:pathLst>
                <a:path w="2797" h="2798" extrusionOk="0">
                  <a:moveTo>
                    <a:pt x="1403" y="1"/>
                  </a:moveTo>
                  <a:cubicBezTo>
                    <a:pt x="632" y="1"/>
                    <a:pt x="0" y="623"/>
                    <a:pt x="0" y="1394"/>
                  </a:cubicBezTo>
                  <a:cubicBezTo>
                    <a:pt x="0" y="2165"/>
                    <a:pt x="632" y="2797"/>
                    <a:pt x="1403" y="2797"/>
                  </a:cubicBezTo>
                  <a:cubicBezTo>
                    <a:pt x="2174" y="2797"/>
                    <a:pt x="2797" y="2165"/>
                    <a:pt x="2797" y="1394"/>
                  </a:cubicBezTo>
                  <a:cubicBezTo>
                    <a:pt x="2797" y="623"/>
                    <a:pt x="2174" y="1"/>
                    <a:pt x="1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-4124649" y="2481698"/>
              <a:ext cx="759554" cy="237639"/>
            </a:xfrm>
            <a:custGeom>
              <a:avLst/>
              <a:gdLst/>
              <a:ahLst/>
              <a:cxnLst/>
              <a:rect l="l" t="t" r="r" b="b"/>
              <a:pathLst>
                <a:path w="12117" h="3791" extrusionOk="0">
                  <a:moveTo>
                    <a:pt x="1394" y="0"/>
                  </a:moveTo>
                  <a:cubicBezTo>
                    <a:pt x="623" y="0"/>
                    <a:pt x="1" y="632"/>
                    <a:pt x="1" y="1403"/>
                  </a:cubicBezTo>
                  <a:lnTo>
                    <a:pt x="1" y="3326"/>
                  </a:lnTo>
                  <a:cubicBezTo>
                    <a:pt x="1" y="3586"/>
                    <a:pt x="205" y="3791"/>
                    <a:pt x="465" y="3791"/>
                  </a:cubicBezTo>
                  <a:lnTo>
                    <a:pt x="11651" y="3791"/>
                  </a:lnTo>
                  <a:cubicBezTo>
                    <a:pt x="11912" y="3791"/>
                    <a:pt x="12116" y="3577"/>
                    <a:pt x="12116" y="3326"/>
                  </a:cubicBezTo>
                  <a:lnTo>
                    <a:pt x="12116" y="1403"/>
                  </a:lnTo>
                  <a:cubicBezTo>
                    <a:pt x="12116" y="632"/>
                    <a:pt x="11494" y="0"/>
                    <a:pt x="10722" y="0"/>
                  </a:cubicBezTo>
                  <a:lnTo>
                    <a:pt x="8855" y="0"/>
                  </a:lnTo>
                  <a:cubicBezTo>
                    <a:pt x="8502" y="0"/>
                    <a:pt x="8167" y="140"/>
                    <a:pt x="7926" y="362"/>
                  </a:cubicBezTo>
                  <a:cubicBezTo>
                    <a:pt x="7675" y="140"/>
                    <a:pt x="7350" y="0"/>
                    <a:pt x="6987" y="0"/>
                  </a:cubicBezTo>
                  <a:lnTo>
                    <a:pt x="5129" y="0"/>
                  </a:lnTo>
                  <a:cubicBezTo>
                    <a:pt x="4767" y="0"/>
                    <a:pt x="4442" y="140"/>
                    <a:pt x="4191" y="362"/>
                  </a:cubicBezTo>
                  <a:cubicBezTo>
                    <a:pt x="3949" y="140"/>
                    <a:pt x="3615" y="0"/>
                    <a:pt x="3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-4182883" y="2014006"/>
              <a:ext cx="175393" cy="175393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1394" y="1"/>
                  </a:moveTo>
                  <a:cubicBezTo>
                    <a:pt x="623" y="1"/>
                    <a:pt x="1" y="632"/>
                    <a:pt x="1" y="1404"/>
                  </a:cubicBezTo>
                  <a:cubicBezTo>
                    <a:pt x="1" y="2175"/>
                    <a:pt x="623" y="2797"/>
                    <a:pt x="1394" y="2797"/>
                  </a:cubicBezTo>
                  <a:cubicBezTo>
                    <a:pt x="2165" y="2797"/>
                    <a:pt x="2797" y="2175"/>
                    <a:pt x="2797" y="1404"/>
                  </a:cubicBezTo>
                  <a:cubicBezTo>
                    <a:pt x="2797" y="632"/>
                    <a:pt x="2165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-3949319" y="2014006"/>
              <a:ext cx="175330" cy="175393"/>
            </a:xfrm>
            <a:custGeom>
              <a:avLst/>
              <a:gdLst/>
              <a:ahLst/>
              <a:cxnLst/>
              <a:rect l="l" t="t" r="r" b="b"/>
              <a:pathLst>
                <a:path w="2797" h="2798" extrusionOk="0">
                  <a:moveTo>
                    <a:pt x="1403" y="1"/>
                  </a:moveTo>
                  <a:cubicBezTo>
                    <a:pt x="632" y="1"/>
                    <a:pt x="0" y="632"/>
                    <a:pt x="0" y="1404"/>
                  </a:cubicBezTo>
                  <a:cubicBezTo>
                    <a:pt x="0" y="2175"/>
                    <a:pt x="632" y="2797"/>
                    <a:pt x="1403" y="2797"/>
                  </a:cubicBezTo>
                  <a:cubicBezTo>
                    <a:pt x="2174" y="2797"/>
                    <a:pt x="2797" y="2175"/>
                    <a:pt x="2797" y="1404"/>
                  </a:cubicBezTo>
                  <a:cubicBezTo>
                    <a:pt x="2797" y="632"/>
                    <a:pt x="2174" y="1"/>
                    <a:pt x="1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-3715817" y="2014006"/>
              <a:ext cx="175393" cy="175393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1404" y="1"/>
                  </a:moveTo>
                  <a:cubicBezTo>
                    <a:pt x="633" y="1"/>
                    <a:pt x="1" y="632"/>
                    <a:pt x="1" y="1404"/>
                  </a:cubicBezTo>
                  <a:cubicBezTo>
                    <a:pt x="1" y="2175"/>
                    <a:pt x="633" y="2797"/>
                    <a:pt x="1404" y="2797"/>
                  </a:cubicBezTo>
                  <a:cubicBezTo>
                    <a:pt x="2175" y="2797"/>
                    <a:pt x="2797" y="2175"/>
                    <a:pt x="2797" y="1404"/>
                  </a:cubicBezTo>
                  <a:cubicBezTo>
                    <a:pt x="2797" y="632"/>
                    <a:pt x="2175" y="1"/>
                    <a:pt x="1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-3481689" y="2014006"/>
              <a:ext cx="177148" cy="175393"/>
            </a:xfrm>
            <a:custGeom>
              <a:avLst/>
              <a:gdLst/>
              <a:ahLst/>
              <a:cxnLst/>
              <a:rect l="l" t="t" r="r" b="b"/>
              <a:pathLst>
                <a:path w="2826" h="2798" extrusionOk="0">
                  <a:moveTo>
                    <a:pt x="1394" y="1"/>
                  </a:moveTo>
                  <a:cubicBezTo>
                    <a:pt x="623" y="1"/>
                    <a:pt x="1" y="632"/>
                    <a:pt x="1" y="1404"/>
                  </a:cubicBezTo>
                  <a:cubicBezTo>
                    <a:pt x="1" y="2175"/>
                    <a:pt x="623" y="2797"/>
                    <a:pt x="1394" y="2797"/>
                  </a:cubicBezTo>
                  <a:cubicBezTo>
                    <a:pt x="1766" y="2797"/>
                    <a:pt x="2119" y="2658"/>
                    <a:pt x="2389" y="2398"/>
                  </a:cubicBezTo>
                  <a:cubicBezTo>
                    <a:pt x="2667" y="2128"/>
                    <a:pt x="2825" y="1775"/>
                    <a:pt x="2825" y="1404"/>
                  </a:cubicBezTo>
                  <a:cubicBezTo>
                    <a:pt x="2825" y="1023"/>
                    <a:pt x="2677" y="670"/>
                    <a:pt x="2389" y="400"/>
                  </a:cubicBezTo>
                  <a:cubicBezTo>
                    <a:pt x="2119" y="149"/>
                    <a:pt x="1766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-4243437" y="2189335"/>
              <a:ext cx="997694" cy="233564"/>
            </a:xfrm>
            <a:custGeom>
              <a:avLst/>
              <a:gdLst/>
              <a:ahLst/>
              <a:cxnLst/>
              <a:rect l="l" t="t" r="r" b="b"/>
              <a:pathLst>
                <a:path w="15916" h="3726" extrusionOk="0">
                  <a:moveTo>
                    <a:pt x="1394" y="0"/>
                  </a:moveTo>
                  <a:cubicBezTo>
                    <a:pt x="623" y="0"/>
                    <a:pt x="0" y="632"/>
                    <a:pt x="0" y="1403"/>
                  </a:cubicBezTo>
                  <a:lnTo>
                    <a:pt x="0" y="3261"/>
                  </a:lnTo>
                  <a:cubicBezTo>
                    <a:pt x="0" y="3521"/>
                    <a:pt x="205" y="3726"/>
                    <a:pt x="465" y="3726"/>
                  </a:cubicBezTo>
                  <a:lnTo>
                    <a:pt x="1942" y="3726"/>
                  </a:lnTo>
                  <a:cubicBezTo>
                    <a:pt x="1914" y="3577"/>
                    <a:pt x="1896" y="3428"/>
                    <a:pt x="1896" y="3261"/>
                  </a:cubicBezTo>
                  <a:cubicBezTo>
                    <a:pt x="1896" y="1979"/>
                    <a:pt x="2936" y="939"/>
                    <a:pt x="4228" y="939"/>
                  </a:cubicBezTo>
                  <a:cubicBezTo>
                    <a:pt x="4990" y="939"/>
                    <a:pt x="5668" y="1301"/>
                    <a:pt x="6086" y="1868"/>
                  </a:cubicBezTo>
                  <a:cubicBezTo>
                    <a:pt x="6513" y="1301"/>
                    <a:pt x="7192" y="939"/>
                    <a:pt x="7953" y="939"/>
                  </a:cubicBezTo>
                  <a:cubicBezTo>
                    <a:pt x="8715" y="939"/>
                    <a:pt x="9393" y="1301"/>
                    <a:pt x="9821" y="1868"/>
                  </a:cubicBezTo>
                  <a:cubicBezTo>
                    <a:pt x="10248" y="1301"/>
                    <a:pt x="10926" y="939"/>
                    <a:pt x="11688" y="939"/>
                  </a:cubicBezTo>
                  <a:cubicBezTo>
                    <a:pt x="12970" y="939"/>
                    <a:pt x="14020" y="1979"/>
                    <a:pt x="14020" y="3261"/>
                  </a:cubicBezTo>
                  <a:cubicBezTo>
                    <a:pt x="14020" y="3428"/>
                    <a:pt x="14002" y="3577"/>
                    <a:pt x="13974" y="3726"/>
                  </a:cubicBezTo>
                  <a:lnTo>
                    <a:pt x="15442" y="3726"/>
                  </a:lnTo>
                  <a:cubicBezTo>
                    <a:pt x="15702" y="3726"/>
                    <a:pt x="15916" y="3521"/>
                    <a:pt x="15916" y="3261"/>
                  </a:cubicBezTo>
                  <a:lnTo>
                    <a:pt x="15916" y="1403"/>
                  </a:lnTo>
                  <a:cubicBezTo>
                    <a:pt x="15916" y="632"/>
                    <a:pt x="15284" y="0"/>
                    <a:pt x="14513" y="0"/>
                  </a:cubicBezTo>
                  <a:lnTo>
                    <a:pt x="12617" y="0"/>
                  </a:lnTo>
                  <a:cubicBezTo>
                    <a:pt x="12264" y="0"/>
                    <a:pt x="11930" y="140"/>
                    <a:pt x="11688" y="363"/>
                  </a:cubicBezTo>
                  <a:cubicBezTo>
                    <a:pt x="11437" y="140"/>
                    <a:pt x="11112" y="0"/>
                    <a:pt x="10750" y="0"/>
                  </a:cubicBezTo>
                  <a:lnTo>
                    <a:pt x="8892" y="0"/>
                  </a:lnTo>
                  <a:cubicBezTo>
                    <a:pt x="8529" y="0"/>
                    <a:pt x="8204" y="140"/>
                    <a:pt x="7953" y="363"/>
                  </a:cubicBezTo>
                  <a:cubicBezTo>
                    <a:pt x="7712" y="140"/>
                    <a:pt x="7377" y="0"/>
                    <a:pt x="7024" y="0"/>
                  </a:cubicBezTo>
                  <a:lnTo>
                    <a:pt x="5157" y="0"/>
                  </a:lnTo>
                  <a:cubicBezTo>
                    <a:pt x="4804" y="0"/>
                    <a:pt x="4469" y="140"/>
                    <a:pt x="4228" y="363"/>
                  </a:cubicBezTo>
                  <a:cubicBezTo>
                    <a:pt x="3977" y="140"/>
                    <a:pt x="3652" y="0"/>
                    <a:pt x="3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-4066415" y="1721643"/>
              <a:ext cx="175393" cy="175393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1404" y="1"/>
                  </a:moveTo>
                  <a:cubicBezTo>
                    <a:pt x="633" y="1"/>
                    <a:pt x="1" y="633"/>
                    <a:pt x="1" y="1404"/>
                  </a:cubicBezTo>
                  <a:cubicBezTo>
                    <a:pt x="1" y="2175"/>
                    <a:pt x="633" y="2797"/>
                    <a:pt x="1404" y="2797"/>
                  </a:cubicBezTo>
                  <a:cubicBezTo>
                    <a:pt x="2175" y="2797"/>
                    <a:pt x="2797" y="2175"/>
                    <a:pt x="2797" y="1404"/>
                  </a:cubicBezTo>
                  <a:cubicBezTo>
                    <a:pt x="2797" y="633"/>
                    <a:pt x="2175" y="1"/>
                    <a:pt x="1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-3832286" y="1721643"/>
              <a:ext cx="175393" cy="175393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1394" y="1"/>
                  </a:moveTo>
                  <a:cubicBezTo>
                    <a:pt x="623" y="1"/>
                    <a:pt x="1" y="633"/>
                    <a:pt x="1" y="1404"/>
                  </a:cubicBezTo>
                  <a:cubicBezTo>
                    <a:pt x="1" y="2175"/>
                    <a:pt x="623" y="2797"/>
                    <a:pt x="1394" y="2797"/>
                  </a:cubicBezTo>
                  <a:cubicBezTo>
                    <a:pt x="2166" y="2797"/>
                    <a:pt x="2797" y="2175"/>
                    <a:pt x="2797" y="1404"/>
                  </a:cubicBezTo>
                  <a:cubicBezTo>
                    <a:pt x="2797" y="633"/>
                    <a:pt x="2166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-3598722" y="1721643"/>
              <a:ext cx="175330" cy="175393"/>
            </a:xfrm>
            <a:custGeom>
              <a:avLst/>
              <a:gdLst/>
              <a:ahLst/>
              <a:cxnLst/>
              <a:rect l="l" t="t" r="r" b="b"/>
              <a:pathLst>
                <a:path w="2797" h="2798" extrusionOk="0">
                  <a:moveTo>
                    <a:pt x="1403" y="1"/>
                  </a:moveTo>
                  <a:cubicBezTo>
                    <a:pt x="632" y="1"/>
                    <a:pt x="0" y="633"/>
                    <a:pt x="0" y="1404"/>
                  </a:cubicBezTo>
                  <a:cubicBezTo>
                    <a:pt x="0" y="2175"/>
                    <a:pt x="632" y="2797"/>
                    <a:pt x="1403" y="2797"/>
                  </a:cubicBezTo>
                  <a:cubicBezTo>
                    <a:pt x="2174" y="2797"/>
                    <a:pt x="2797" y="2175"/>
                    <a:pt x="2797" y="1404"/>
                  </a:cubicBezTo>
                  <a:cubicBezTo>
                    <a:pt x="2797" y="633"/>
                    <a:pt x="2174" y="1"/>
                    <a:pt x="1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-4120574" y="1896973"/>
              <a:ext cx="751342" cy="117096"/>
            </a:xfrm>
            <a:custGeom>
              <a:avLst/>
              <a:gdLst/>
              <a:ahLst/>
              <a:cxnLst/>
              <a:rect l="l" t="t" r="r" b="b"/>
              <a:pathLst>
                <a:path w="11986" h="1868" extrusionOk="0">
                  <a:moveTo>
                    <a:pt x="1329" y="0"/>
                  </a:moveTo>
                  <a:cubicBezTo>
                    <a:pt x="716" y="0"/>
                    <a:pt x="187" y="409"/>
                    <a:pt x="1" y="976"/>
                  </a:cubicBezTo>
                  <a:cubicBezTo>
                    <a:pt x="131" y="948"/>
                    <a:pt x="270" y="939"/>
                    <a:pt x="400" y="939"/>
                  </a:cubicBezTo>
                  <a:cubicBezTo>
                    <a:pt x="1162" y="939"/>
                    <a:pt x="1840" y="1301"/>
                    <a:pt x="2268" y="1868"/>
                  </a:cubicBezTo>
                  <a:cubicBezTo>
                    <a:pt x="2695" y="1301"/>
                    <a:pt x="3373" y="939"/>
                    <a:pt x="4135" y="939"/>
                  </a:cubicBezTo>
                  <a:cubicBezTo>
                    <a:pt x="4897" y="939"/>
                    <a:pt x="5566" y="1301"/>
                    <a:pt x="5993" y="1868"/>
                  </a:cubicBezTo>
                  <a:cubicBezTo>
                    <a:pt x="6421" y="1301"/>
                    <a:pt x="7099" y="939"/>
                    <a:pt x="7861" y="939"/>
                  </a:cubicBezTo>
                  <a:cubicBezTo>
                    <a:pt x="8623" y="939"/>
                    <a:pt x="9301" y="1301"/>
                    <a:pt x="9728" y="1868"/>
                  </a:cubicBezTo>
                  <a:cubicBezTo>
                    <a:pt x="10156" y="1301"/>
                    <a:pt x="10834" y="939"/>
                    <a:pt x="11596" y="939"/>
                  </a:cubicBezTo>
                  <a:cubicBezTo>
                    <a:pt x="11726" y="939"/>
                    <a:pt x="11856" y="948"/>
                    <a:pt x="11986" y="966"/>
                  </a:cubicBezTo>
                  <a:cubicBezTo>
                    <a:pt x="11809" y="409"/>
                    <a:pt x="11280" y="0"/>
                    <a:pt x="10657" y="0"/>
                  </a:cubicBezTo>
                  <a:lnTo>
                    <a:pt x="8790" y="0"/>
                  </a:lnTo>
                  <a:cubicBezTo>
                    <a:pt x="8437" y="0"/>
                    <a:pt x="8112" y="140"/>
                    <a:pt x="7861" y="363"/>
                  </a:cubicBezTo>
                  <a:cubicBezTo>
                    <a:pt x="7610" y="140"/>
                    <a:pt x="7285" y="0"/>
                    <a:pt x="6932" y="0"/>
                  </a:cubicBezTo>
                  <a:lnTo>
                    <a:pt x="5064" y="0"/>
                  </a:lnTo>
                  <a:cubicBezTo>
                    <a:pt x="4702" y="0"/>
                    <a:pt x="4377" y="140"/>
                    <a:pt x="4135" y="363"/>
                  </a:cubicBezTo>
                  <a:cubicBezTo>
                    <a:pt x="3884" y="140"/>
                    <a:pt x="3559" y="0"/>
                    <a:pt x="3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50"/>
          <p:cNvGrpSpPr/>
          <p:nvPr/>
        </p:nvGrpSpPr>
        <p:grpSpPr>
          <a:xfrm>
            <a:off x="1145924" y="2703863"/>
            <a:ext cx="252010" cy="350249"/>
            <a:chOff x="-3005910" y="1746717"/>
            <a:chExt cx="539404" cy="748396"/>
          </a:xfrm>
        </p:grpSpPr>
        <p:sp>
          <p:nvSpPr>
            <p:cNvPr id="936" name="Google Shape;936;p50"/>
            <p:cNvSpPr/>
            <p:nvPr/>
          </p:nvSpPr>
          <p:spPr>
            <a:xfrm>
              <a:off x="-2658760" y="2327368"/>
              <a:ext cx="192255" cy="167745"/>
            </a:xfrm>
            <a:custGeom>
              <a:avLst/>
              <a:gdLst/>
              <a:ahLst/>
              <a:cxnLst/>
              <a:rect l="l" t="t" r="r" b="b"/>
              <a:pathLst>
                <a:path w="3067" h="2676" extrusionOk="0">
                  <a:moveTo>
                    <a:pt x="3067" y="0"/>
                  </a:moveTo>
                  <a:cubicBezTo>
                    <a:pt x="2612" y="232"/>
                    <a:pt x="1924" y="576"/>
                    <a:pt x="1292" y="892"/>
                  </a:cubicBezTo>
                  <a:cubicBezTo>
                    <a:pt x="586" y="1245"/>
                    <a:pt x="112" y="1914"/>
                    <a:pt x="1" y="2676"/>
                  </a:cubicBezTo>
                  <a:lnTo>
                    <a:pt x="465" y="2676"/>
                  </a:lnTo>
                  <a:cubicBezTo>
                    <a:pt x="1905" y="2676"/>
                    <a:pt x="3067" y="1505"/>
                    <a:pt x="3067" y="74"/>
                  </a:cubicBezTo>
                  <a:lnTo>
                    <a:pt x="30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-2869006" y="2246379"/>
              <a:ext cx="262776" cy="248734"/>
            </a:xfrm>
            <a:custGeom>
              <a:avLst/>
              <a:gdLst/>
              <a:ahLst/>
              <a:cxnLst/>
              <a:rect l="l" t="t" r="r" b="b"/>
              <a:pathLst>
                <a:path w="4192" h="3968" extrusionOk="0">
                  <a:moveTo>
                    <a:pt x="2695" y="1"/>
                  </a:moveTo>
                  <a:cubicBezTo>
                    <a:pt x="2138" y="326"/>
                    <a:pt x="1171" y="874"/>
                    <a:pt x="512" y="1255"/>
                  </a:cubicBezTo>
                  <a:cubicBezTo>
                    <a:pt x="261" y="1394"/>
                    <a:pt x="75" y="1627"/>
                    <a:pt x="1" y="1896"/>
                  </a:cubicBezTo>
                  <a:cubicBezTo>
                    <a:pt x="391" y="1970"/>
                    <a:pt x="753" y="2165"/>
                    <a:pt x="1041" y="2453"/>
                  </a:cubicBezTo>
                  <a:cubicBezTo>
                    <a:pt x="1422" y="2834"/>
                    <a:pt x="1645" y="3355"/>
                    <a:pt x="1645" y="3894"/>
                  </a:cubicBezTo>
                  <a:lnTo>
                    <a:pt x="1645" y="3968"/>
                  </a:lnTo>
                  <a:lnTo>
                    <a:pt x="2649" y="3968"/>
                  </a:lnTo>
                  <a:cubicBezTo>
                    <a:pt x="2695" y="3522"/>
                    <a:pt x="2853" y="3085"/>
                    <a:pt x="3085" y="2695"/>
                  </a:cubicBezTo>
                  <a:cubicBezTo>
                    <a:pt x="3364" y="2258"/>
                    <a:pt x="3745" y="1887"/>
                    <a:pt x="4191" y="1636"/>
                  </a:cubicBezTo>
                  <a:cubicBezTo>
                    <a:pt x="4033" y="1580"/>
                    <a:pt x="3875" y="1506"/>
                    <a:pt x="3726" y="1413"/>
                  </a:cubicBezTo>
                  <a:cubicBezTo>
                    <a:pt x="3206" y="1088"/>
                    <a:pt x="2835" y="586"/>
                    <a:pt x="2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-3005910" y="2115743"/>
              <a:ext cx="400808" cy="379370"/>
            </a:xfrm>
            <a:custGeom>
              <a:avLst/>
              <a:gdLst/>
              <a:ahLst/>
              <a:cxnLst/>
              <a:rect l="l" t="t" r="r" b="b"/>
              <a:pathLst>
                <a:path w="6394" h="6052" extrusionOk="0">
                  <a:moveTo>
                    <a:pt x="4354" y="1"/>
                  </a:moveTo>
                  <a:cubicBezTo>
                    <a:pt x="2118" y="1"/>
                    <a:pt x="1" y="1793"/>
                    <a:pt x="29" y="4287"/>
                  </a:cubicBezTo>
                  <a:cubicBezTo>
                    <a:pt x="29" y="5262"/>
                    <a:pt x="819" y="6052"/>
                    <a:pt x="1785" y="6052"/>
                  </a:cubicBezTo>
                  <a:lnTo>
                    <a:pt x="3123" y="6052"/>
                  </a:lnTo>
                  <a:lnTo>
                    <a:pt x="3123" y="5978"/>
                  </a:lnTo>
                  <a:cubicBezTo>
                    <a:pt x="3123" y="5253"/>
                    <a:pt x="2538" y="4640"/>
                    <a:pt x="1785" y="4640"/>
                  </a:cubicBezTo>
                  <a:cubicBezTo>
                    <a:pt x="1600" y="4640"/>
                    <a:pt x="1442" y="4482"/>
                    <a:pt x="1442" y="4287"/>
                  </a:cubicBezTo>
                  <a:cubicBezTo>
                    <a:pt x="1442" y="3646"/>
                    <a:pt x="1785" y="3042"/>
                    <a:pt x="2343" y="2726"/>
                  </a:cubicBezTo>
                  <a:lnTo>
                    <a:pt x="5845" y="747"/>
                  </a:lnTo>
                  <a:cubicBezTo>
                    <a:pt x="6022" y="654"/>
                    <a:pt x="6208" y="589"/>
                    <a:pt x="6394" y="542"/>
                  </a:cubicBezTo>
                  <a:cubicBezTo>
                    <a:pt x="5742" y="171"/>
                    <a:pt x="5042" y="1"/>
                    <a:pt x="4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-2659889" y="2188897"/>
              <a:ext cx="192819" cy="123991"/>
            </a:xfrm>
            <a:custGeom>
              <a:avLst/>
              <a:gdLst/>
              <a:ahLst/>
              <a:cxnLst/>
              <a:rect l="l" t="t" r="r" b="b"/>
              <a:pathLst>
                <a:path w="3076" h="1978" extrusionOk="0">
                  <a:moveTo>
                    <a:pt x="1443" y="1"/>
                  </a:moveTo>
                  <a:cubicBezTo>
                    <a:pt x="1180" y="1"/>
                    <a:pt x="912" y="65"/>
                    <a:pt x="660" y="202"/>
                  </a:cubicBezTo>
                  <a:lnTo>
                    <a:pt x="0" y="555"/>
                  </a:lnTo>
                  <a:cubicBezTo>
                    <a:pt x="107" y="1381"/>
                    <a:pt x="819" y="1978"/>
                    <a:pt x="1610" y="1978"/>
                  </a:cubicBezTo>
                  <a:cubicBezTo>
                    <a:pt x="1851" y="1978"/>
                    <a:pt x="2100" y="1922"/>
                    <a:pt x="2342" y="1800"/>
                  </a:cubicBezTo>
                  <a:lnTo>
                    <a:pt x="3076" y="1438"/>
                  </a:lnTo>
                  <a:cubicBezTo>
                    <a:pt x="2964" y="568"/>
                    <a:pt x="2228" y="1"/>
                    <a:pt x="14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-2874083" y="1904558"/>
              <a:ext cx="277569" cy="167745"/>
            </a:xfrm>
            <a:custGeom>
              <a:avLst/>
              <a:gdLst/>
              <a:ahLst/>
              <a:cxnLst/>
              <a:rect l="l" t="t" r="r" b="b"/>
              <a:pathLst>
                <a:path w="4428" h="2676" extrusionOk="0">
                  <a:moveTo>
                    <a:pt x="714" y="0"/>
                  </a:moveTo>
                  <a:cubicBezTo>
                    <a:pt x="0" y="1139"/>
                    <a:pt x="857" y="2676"/>
                    <a:pt x="2207" y="2676"/>
                  </a:cubicBezTo>
                  <a:cubicBezTo>
                    <a:pt x="2211" y="2676"/>
                    <a:pt x="2215" y="2676"/>
                    <a:pt x="2219" y="2676"/>
                  </a:cubicBezTo>
                  <a:cubicBezTo>
                    <a:pt x="2223" y="2676"/>
                    <a:pt x="2227" y="2676"/>
                    <a:pt x="2231" y="2676"/>
                  </a:cubicBezTo>
                  <a:cubicBezTo>
                    <a:pt x="3580" y="2676"/>
                    <a:pt x="4428" y="1139"/>
                    <a:pt x="37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-2951123" y="1746717"/>
              <a:ext cx="432213" cy="411778"/>
            </a:xfrm>
            <a:custGeom>
              <a:avLst/>
              <a:gdLst/>
              <a:ahLst/>
              <a:cxnLst/>
              <a:rect l="l" t="t" r="r" b="b"/>
              <a:pathLst>
                <a:path w="6895" h="6569" extrusionOk="0">
                  <a:moveTo>
                    <a:pt x="3444" y="0"/>
                  </a:moveTo>
                  <a:cubicBezTo>
                    <a:pt x="1766" y="0"/>
                    <a:pt x="89" y="1143"/>
                    <a:pt x="1" y="3429"/>
                  </a:cubicBezTo>
                  <a:lnTo>
                    <a:pt x="1" y="6569"/>
                  </a:lnTo>
                  <a:cubicBezTo>
                    <a:pt x="595" y="6002"/>
                    <a:pt x="1274" y="5621"/>
                    <a:pt x="1989" y="5407"/>
                  </a:cubicBezTo>
                  <a:cubicBezTo>
                    <a:pt x="1376" y="4962"/>
                    <a:pt x="986" y="4237"/>
                    <a:pt x="986" y="3429"/>
                  </a:cubicBezTo>
                  <a:cubicBezTo>
                    <a:pt x="986" y="2899"/>
                    <a:pt x="1153" y="2388"/>
                    <a:pt x="1478" y="1951"/>
                  </a:cubicBezTo>
                  <a:cubicBezTo>
                    <a:pt x="1543" y="1868"/>
                    <a:pt x="1645" y="1812"/>
                    <a:pt x="1757" y="1812"/>
                  </a:cubicBezTo>
                  <a:lnTo>
                    <a:pt x="5129" y="1812"/>
                  </a:lnTo>
                  <a:cubicBezTo>
                    <a:pt x="5241" y="1812"/>
                    <a:pt x="5343" y="1868"/>
                    <a:pt x="5408" y="1951"/>
                  </a:cubicBezTo>
                  <a:cubicBezTo>
                    <a:pt x="6244" y="3020"/>
                    <a:pt x="5975" y="4655"/>
                    <a:pt x="4906" y="5407"/>
                  </a:cubicBezTo>
                  <a:cubicBezTo>
                    <a:pt x="5594" y="5612"/>
                    <a:pt x="6226" y="5974"/>
                    <a:pt x="6765" y="6457"/>
                  </a:cubicBezTo>
                  <a:cubicBezTo>
                    <a:pt x="6811" y="6467"/>
                    <a:pt x="6848" y="6485"/>
                    <a:pt x="6895" y="6494"/>
                  </a:cubicBezTo>
                  <a:lnTo>
                    <a:pt x="6895" y="3429"/>
                  </a:lnTo>
                  <a:cubicBezTo>
                    <a:pt x="6802" y="1143"/>
                    <a:pt x="5122" y="0"/>
                    <a:pt x="34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50"/>
          <p:cNvGrpSpPr/>
          <p:nvPr/>
        </p:nvGrpSpPr>
        <p:grpSpPr>
          <a:xfrm>
            <a:off x="1096808" y="1520867"/>
            <a:ext cx="350242" cy="350204"/>
            <a:chOff x="-3004656" y="2967382"/>
            <a:chExt cx="745513" cy="748459"/>
          </a:xfrm>
        </p:grpSpPr>
        <p:sp>
          <p:nvSpPr>
            <p:cNvPr id="943" name="Google Shape;943;p50"/>
            <p:cNvSpPr/>
            <p:nvPr/>
          </p:nvSpPr>
          <p:spPr>
            <a:xfrm>
              <a:off x="-2930688" y="2989510"/>
              <a:ext cx="202723" cy="93589"/>
            </a:xfrm>
            <a:custGeom>
              <a:avLst/>
              <a:gdLst/>
              <a:ahLst/>
              <a:cxnLst/>
              <a:rect l="l" t="t" r="r" b="b"/>
              <a:pathLst>
                <a:path w="3234" h="1493" extrusionOk="0">
                  <a:moveTo>
                    <a:pt x="1617" y="1"/>
                  </a:moveTo>
                  <a:cubicBezTo>
                    <a:pt x="799" y="1"/>
                    <a:pt x="121" y="605"/>
                    <a:pt x="0" y="1394"/>
                  </a:cubicBezTo>
                  <a:lnTo>
                    <a:pt x="400" y="1478"/>
                  </a:lnTo>
                  <a:cubicBezTo>
                    <a:pt x="456" y="1488"/>
                    <a:pt x="512" y="1493"/>
                    <a:pt x="568" y="1493"/>
                  </a:cubicBezTo>
                  <a:cubicBezTo>
                    <a:pt x="871" y="1493"/>
                    <a:pt x="1156" y="1347"/>
                    <a:pt x="1329" y="1088"/>
                  </a:cubicBezTo>
                  <a:cubicBezTo>
                    <a:pt x="1394" y="995"/>
                    <a:pt x="1505" y="930"/>
                    <a:pt x="1617" y="930"/>
                  </a:cubicBezTo>
                  <a:cubicBezTo>
                    <a:pt x="1737" y="930"/>
                    <a:pt x="1849" y="995"/>
                    <a:pt x="1905" y="1088"/>
                  </a:cubicBezTo>
                  <a:cubicBezTo>
                    <a:pt x="2077" y="1347"/>
                    <a:pt x="2369" y="1493"/>
                    <a:pt x="2674" y="1493"/>
                  </a:cubicBezTo>
                  <a:cubicBezTo>
                    <a:pt x="2730" y="1493"/>
                    <a:pt x="2787" y="1488"/>
                    <a:pt x="2843" y="1478"/>
                  </a:cubicBezTo>
                  <a:lnTo>
                    <a:pt x="3233" y="1394"/>
                  </a:lnTo>
                  <a:cubicBezTo>
                    <a:pt x="3122" y="605"/>
                    <a:pt x="2444" y="1"/>
                    <a:pt x="16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-2931879" y="3102531"/>
              <a:ext cx="205043" cy="150319"/>
            </a:xfrm>
            <a:custGeom>
              <a:avLst/>
              <a:gdLst/>
              <a:ahLst/>
              <a:cxnLst/>
              <a:rect l="l" t="t" r="r" b="b"/>
              <a:pathLst>
                <a:path w="3271" h="2398" extrusionOk="0">
                  <a:moveTo>
                    <a:pt x="1636" y="0"/>
                  </a:moveTo>
                  <a:cubicBezTo>
                    <a:pt x="1348" y="251"/>
                    <a:pt x="976" y="390"/>
                    <a:pt x="595" y="390"/>
                  </a:cubicBezTo>
                  <a:cubicBezTo>
                    <a:pt x="493" y="390"/>
                    <a:pt x="381" y="381"/>
                    <a:pt x="279" y="353"/>
                  </a:cubicBezTo>
                  <a:lnTo>
                    <a:pt x="0" y="307"/>
                  </a:lnTo>
                  <a:lnTo>
                    <a:pt x="0" y="762"/>
                  </a:lnTo>
                  <a:cubicBezTo>
                    <a:pt x="0" y="1663"/>
                    <a:pt x="734" y="2397"/>
                    <a:pt x="1636" y="2397"/>
                  </a:cubicBezTo>
                  <a:cubicBezTo>
                    <a:pt x="2537" y="2397"/>
                    <a:pt x="3271" y="1663"/>
                    <a:pt x="3271" y="762"/>
                  </a:cubicBezTo>
                  <a:lnTo>
                    <a:pt x="3271" y="307"/>
                  </a:lnTo>
                  <a:lnTo>
                    <a:pt x="2992" y="362"/>
                  </a:lnTo>
                  <a:cubicBezTo>
                    <a:pt x="2891" y="381"/>
                    <a:pt x="2790" y="391"/>
                    <a:pt x="2690" y="391"/>
                  </a:cubicBezTo>
                  <a:cubicBezTo>
                    <a:pt x="2303" y="391"/>
                    <a:pt x="1931" y="251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-3004656" y="2967382"/>
              <a:ext cx="87383" cy="109573"/>
            </a:xfrm>
            <a:custGeom>
              <a:avLst/>
              <a:gdLst/>
              <a:ahLst/>
              <a:cxnLst/>
              <a:rect l="l" t="t" r="r" b="b"/>
              <a:pathLst>
                <a:path w="1394" h="1748" extrusionOk="0">
                  <a:moveTo>
                    <a:pt x="938" y="1"/>
                  </a:moveTo>
                  <a:cubicBezTo>
                    <a:pt x="418" y="1"/>
                    <a:pt x="0" y="419"/>
                    <a:pt x="0" y="939"/>
                  </a:cubicBezTo>
                  <a:cubicBezTo>
                    <a:pt x="0" y="1283"/>
                    <a:pt x="195" y="1589"/>
                    <a:pt x="474" y="1747"/>
                  </a:cubicBezTo>
                  <a:lnTo>
                    <a:pt x="492" y="1645"/>
                  </a:lnTo>
                  <a:cubicBezTo>
                    <a:pt x="576" y="1097"/>
                    <a:pt x="846" y="595"/>
                    <a:pt x="1264" y="233"/>
                  </a:cubicBezTo>
                  <a:cubicBezTo>
                    <a:pt x="1310" y="196"/>
                    <a:pt x="1347" y="159"/>
                    <a:pt x="1394" y="131"/>
                  </a:cubicBezTo>
                  <a:cubicBezTo>
                    <a:pt x="1254" y="47"/>
                    <a:pt x="1106" y="1"/>
                    <a:pt x="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-2496281" y="2989510"/>
              <a:ext cx="163733" cy="102553"/>
            </a:xfrm>
            <a:custGeom>
              <a:avLst/>
              <a:gdLst/>
              <a:ahLst/>
              <a:cxnLst/>
              <a:rect l="l" t="t" r="r" b="b"/>
              <a:pathLst>
                <a:path w="2612" h="1636" extrusionOk="0">
                  <a:moveTo>
                    <a:pt x="977" y="1"/>
                  </a:moveTo>
                  <a:cubicBezTo>
                    <a:pt x="614" y="1"/>
                    <a:pt x="280" y="121"/>
                    <a:pt x="1" y="326"/>
                  </a:cubicBezTo>
                  <a:lnTo>
                    <a:pt x="103" y="465"/>
                  </a:lnTo>
                  <a:cubicBezTo>
                    <a:pt x="661" y="1208"/>
                    <a:pt x="1515" y="1636"/>
                    <a:pt x="2435" y="1636"/>
                  </a:cubicBezTo>
                  <a:lnTo>
                    <a:pt x="2612" y="1636"/>
                  </a:lnTo>
                  <a:cubicBezTo>
                    <a:pt x="2612" y="735"/>
                    <a:pt x="1878" y="1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-2537026" y="3044234"/>
              <a:ext cx="204478" cy="208616"/>
            </a:xfrm>
            <a:custGeom>
              <a:avLst/>
              <a:gdLst/>
              <a:ahLst/>
              <a:cxnLst/>
              <a:rect l="l" t="t" r="r" b="b"/>
              <a:pathLst>
                <a:path w="3262" h="3328" extrusionOk="0">
                  <a:moveTo>
                    <a:pt x="186" y="1"/>
                  </a:moveTo>
                  <a:cubicBezTo>
                    <a:pt x="66" y="224"/>
                    <a:pt x="1" y="484"/>
                    <a:pt x="1" y="763"/>
                  </a:cubicBezTo>
                  <a:lnTo>
                    <a:pt x="1" y="1692"/>
                  </a:lnTo>
                  <a:cubicBezTo>
                    <a:pt x="1" y="2593"/>
                    <a:pt x="735" y="3327"/>
                    <a:pt x="1636" y="3327"/>
                  </a:cubicBezTo>
                  <a:cubicBezTo>
                    <a:pt x="2537" y="3327"/>
                    <a:pt x="3262" y="2593"/>
                    <a:pt x="3262" y="1692"/>
                  </a:cubicBezTo>
                  <a:lnTo>
                    <a:pt x="3262" y="1460"/>
                  </a:lnTo>
                  <a:lnTo>
                    <a:pt x="3085" y="1460"/>
                  </a:lnTo>
                  <a:cubicBezTo>
                    <a:pt x="2509" y="1460"/>
                    <a:pt x="1961" y="1330"/>
                    <a:pt x="1450" y="1069"/>
                  </a:cubicBezTo>
                  <a:cubicBezTo>
                    <a:pt x="958" y="819"/>
                    <a:pt x="530" y="456"/>
                    <a:pt x="196" y="10"/>
                  </a:cubicBezTo>
                  <a:lnTo>
                    <a:pt x="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-2712293" y="3317979"/>
              <a:ext cx="160787" cy="205043"/>
            </a:xfrm>
            <a:custGeom>
              <a:avLst/>
              <a:gdLst/>
              <a:ahLst/>
              <a:cxnLst/>
              <a:rect l="l" t="t" r="r" b="b"/>
              <a:pathLst>
                <a:path w="2565" h="3271" extrusionOk="0">
                  <a:moveTo>
                    <a:pt x="1282" y="1"/>
                  </a:moveTo>
                  <a:cubicBezTo>
                    <a:pt x="567" y="1"/>
                    <a:pt x="0" y="577"/>
                    <a:pt x="0" y="1292"/>
                  </a:cubicBezTo>
                  <a:lnTo>
                    <a:pt x="0" y="1989"/>
                  </a:lnTo>
                  <a:cubicBezTo>
                    <a:pt x="0" y="2695"/>
                    <a:pt x="567" y="3271"/>
                    <a:pt x="1282" y="3271"/>
                  </a:cubicBezTo>
                  <a:cubicBezTo>
                    <a:pt x="1988" y="3271"/>
                    <a:pt x="2564" y="2695"/>
                    <a:pt x="2564" y="1989"/>
                  </a:cubicBezTo>
                  <a:lnTo>
                    <a:pt x="2564" y="1292"/>
                  </a:lnTo>
                  <a:cubicBezTo>
                    <a:pt x="2564" y="577"/>
                    <a:pt x="1988" y="1"/>
                    <a:pt x="1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-2435100" y="3575990"/>
              <a:ext cx="175957" cy="139850"/>
            </a:xfrm>
            <a:custGeom>
              <a:avLst/>
              <a:gdLst/>
              <a:ahLst/>
              <a:cxnLst/>
              <a:rect l="l" t="t" r="r" b="b"/>
              <a:pathLst>
                <a:path w="2807" h="2231" extrusionOk="0">
                  <a:moveTo>
                    <a:pt x="2806" y="0"/>
                  </a:moveTo>
                  <a:cubicBezTo>
                    <a:pt x="2175" y="920"/>
                    <a:pt x="1162" y="1552"/>
                    <a:pt x="1" y="1691"/>
                  </a:cubicBezTo>
                  <a:lnTo>
                    <a:pt x="10" y="1691"/>
                  </a:lnTo>
                  <a:lnTo>
                    <a:pt x="10" y="2230"/>
                  </a:lnTo>
                  <a:lnTo>
                    <a:pt x="2453" y="2230"/>
                  </a:lnTo>
                  <a:cubicBezTo>
                    <a:pt x="2648" y="2230"/>
                    <a:pt x="2806" y="2072"/>
                    <a:pt x="2806" y="1877"/>
                  </a:cubicBezTo>
                  <a:lnTo>
                    <a:pt x="2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-2585920" y="3245202"/>
              <a:ext cx="326213" cy="394351"/>
            </a:xfrm>
            <a:custGeom>
              <a:avLst/>
              <a:gdLst/>
              <a:ahLst/>
              <a:cxnLst/>
              <a:rect l="l" t="t" r="r" b="b"/>
              <a:pathLst>
                <a:path w="5204" h="6291" extrusionOk="0">
                  <a:moveTo>
                    <a:pt x="641" y="0"/>
                  </a:moveTo>
                  <a:cubicBezTo>
                    <a:pt x="390" y="158"/>
                    <a:pt x="177" y="363"/>
                    <a:pt x="0" y="613"/>
                  </a:cubicBezTo>
                  <a:cubicBezTo>
                    <a:pt x="734" y="901"/>
                    <a:pt x="1245" y="1617"/>
                    <a:pt x="1245" y="2444"/>
                  </a:cubicBezTo>
                  <a:lnTo>
                    <a:pt x="1245" y="3150"/>
                  </a:lnTo>
                  <a:cubicBezTo>
                    <a:pt x="1245" y="3410"/>
                    <a:pt x="1189" y="3661"/>
                    <a:pt x="1097" y="3893"/>
                  </a:cubicBezTo>
                  <a:cubicBezTo>
                    <a:pt x="1282" y="3986"/>
                    <a:pt x="1450" y="4107"/>
                    <a:pt x="1598" y="4237"/>
                  </a:cubicBezTo>
                  <a:cubicBezTo>
                    <a:pt x="1710" y="4209"/>
                    <a:pt x="1821" y="4200"/>
                    <a:pt x="1942" y="4200"/>
                  </a:cubicBezTo>
                  <a:cubicBezTo>
                    <a:pt x="2490" y="4200"/>
                    <a:pt x="2955" y="3819"/>
                    <a:pt x="3075" y="3298"/>
                  </a:cubicBezTo>
                  <a:cubicBezTo>
                    <a:pt x="3113" y="3141"/>
                    <a:pt x="3252" y="3029"/>
                    <a:pt x="3419" y="3029"/>
                  </a:cubicBezTo>
                  <a:cubicBezTo>
                    <a:pt x="3642" y="3029"/>
                    <a:pt x="3809" y="3243"/>
                    <a:pt x="3763" y="3456"/>
                  </a:cubicBezTo>
                  <a:cubicBezTo>
                    <a:pt x="3568" y="4274"/>
                    <a:pt x="2834" y="4887"/>
                    <a:pt x="1961" y="4897"/>
                  </a:cubicBezTo>
                  <a:cubicBezTo>
                    <a:pt x="1608" y="4897"/>
                    <a:pt x="1301" y="5147"/>
                    <a:pt x="1254" y="5491"/>
                  </a:cubicBezTo>
                  <a:cubicBezTo>
                    <a:pt x="1189" y="5928"/>
                    <a:pt x="1524" y="6290"/>
                    <a:pt x="1942" y="6290"/>
                  </a:cubicBezTo>
                  <a:cubicBezTo>
                    <a:pt x="3744" y="6290"/>
                    <a:pt x="5203" y="4831"/>
                    <a:pt x="5203" y="3029"/>
                  </a:cubicBezTo>
                  <a:lnTo>
                    <a:pt x="5203" y="1868"/>
                  </a:lnTo>
                  <a:cubicBezTo>
                    <a:pt x="5203" y="1078"/>
                    <a:pt x="4794" y="391"/>
                    <a:pt x="4181" y="0"/>
                  </a:cubicBezTo>
                  <a:cubicBezTo>
                    <a:pt x="3754" y="502"/>
                    <a:pt x="3122" y="818"/>
                    <a:pt x="2416" y="818"/>
                  </a:cubicBezTo>
                  <a:cubicBezTo>
                    <a:pt x="1700" y="818"/>
                    <a:pt x="1069" y="502"/>
                    <a:pt x="6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-3004656" y="3575990"/>
              <a:ext cx="175330" cy="139850"/>
            </a:xfrm>
            <a:custGeom>
              <a:avLst/>
              <a:gdLst/>
              <a:ahLst/>
              <a:cxnLst/>
              <a:rect l="l" t="t" r="r" b="b"/>
              <a:pathLst>
                <a:path w="2797" h="2231" extrusionOk="0">
                  <a:moveTo>
                    <a:pt x="0" y="0"/>
                  </a:moveTo>
                  <a:lnTo>
                    <a:pt x="0" y="1877"/>
                  </a:lnTo>
                  <a:cubicBezTo>
                    <a:pt x="0" y="2072"/>
                    <a:pt x="158" y="2230"/>
                    <a:pt x="353" y="2230"/>
                  </a:cubicBezTo>
                  <a:lnTo>
                    <a:pt x="2797" y="2230"/>
                  </a:lnTo>
                  <a:lnTo>
                    <a:pt x="2797" y="1691"/>
                  </a:lnTo>
                  <a:cubicBezTo>
                    <a:pt x="1635" y="1552"/>
                    <a:pt x="632" y="91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0"/>
            <p:cNvSpPr/>
            <p:nvPr/>
          </p:nvSpPr>
          <p:spPr>
            <a:xfrm>
              <a:off x="-2785697" y="3526469"/>
              <a:ext cx="306968" cy="189371"/>
            </a:xfrm>
            <a:custGeom>
              <a:avLst/>
              <a:gdLst/>
              <a:ahLst/>
              <a:cxnLst/>
              <a:rect l="l" t="t" r="r" b="b"/>
              <a:pathLst>
                <a:path w="4897" h="3021" extrusionOk="0">
                  <a:moveTo>
                    <a:pt x="995" y="1"/>
                  </a:moveTo>
                  <a:cubicBezTo>
                    <a:pt x="911" y="38"/>
                    <a:pt x="837" y="84"/>
                    <a:pt x="772" y="131"/>
                  </a:cubicBezTo>
                  <a:cubicBezTo>
                    <a:pt x="1013" y="382"/>
                    <a:pt x="1171" y="725"/>
                    <a:pt x="1171" y="1106"/>
                  </a:cubicBezTo>
                  <a:cubicBezTo>
                    <a:pt x="1171" y="1803"/>
                    <a:pt x="660" y="2379"/>
                    <a:pt x="0" y="2491"/>
                  </a:cubicBezTo>
                  <a:lnTo>
                    <a:pt x="0" y="3020"/>
                  </a:lnTo>
                  <a:lnTo>
                    <a:pt x="4897" y="3020"/>
                  </a:lnTo>
                  <a:lnTo>
                    <a:pt x="4897" y="2491"/>
                  </a:lnTo>
                  <a:cubicBezTo>
                    <a:pt x="4237" y="2379"/>
                    <a:pt x="3735" y="1803"/>
                    <a:pt x="3735" y="1106"/>
                  </a:cubicBezTo>
                  <a:cubicBezTo>
                    <a:pt x="3735" y="725"/>
                    <a:pt x="3884" y="382"/>
                    <a:pt x="4135" y="131"/>
                  </a:cubicBezTo>
                  <a:cubicBezTo>
                    <a:pt x="4061" y="84"/>
                    <a:pt x="3986" y="38"/>
                    <a:pt x="3912" y="1"/>
                  </a:cubicBezTo>
                  <a:cubicBezTo>
                    <a:pt x="3550" y="391"/>
                    <a:pt x="3029" y="642"/>
                    <a:pt x="2453" y="642"/>
                  </a:cubicBezTo>
                  <a:cubicBezTo>
                    <a:pt x="1877" y="642"/>
                    <a:pt x="1357" y="391"/>
                    <a:pt x="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-3004656" y="3245202"/>
              <a:ext cx="326150" cy="394916"/>
            </a:xfrm>
            <a:custGeom>
              <a:avLst/>
              <a:gdLst/>
              <a:ahLst/>
              <a:cxnLst/>
              <a:rect l="l" t="t" r="r" b="b"/>
              <a:pathLst>
                <a:path w="5203" h="6300" extrusionOk="0">
                  <a:moveTo>
                    <a:pt x="1022" y="0"/>
                  </a:moveTo>
                  <a:cubicBezTo>
                    <a:pt x="409" y="391"/>
                    <a:pt x="0" y="1078"/>
                    <a:pt x="0" y="1868"/>
                  </a:cubicBezTo>
                  <a:lnTo>
                    <a:pt x="0" y="3029"/>
                  </a:lnTo>
                  <a:cubicBezTo>
                    <a:pt x="0" y="4831"/>
                    <a:pt x="1459" y="6299"/>
                    <a:pt x="3261" y="6299"/>
                  </a:cubicBezTo>
                  <a:cubicBezTo>
                    <a:pt x="3689" y="6299"/>
                    <a:pt x="4023" y="5928"/>
                    <a:pt x="3958" y="5491"/>
                  </a:cubicBezTo>
                  <a:cubicBezTo>
                    <a:pt x="3912" y="5147"/>
                    <a:pt x="3605" y="4897"/>
                    <a:pt x="3252" y="4897"/>
                  </a:cubicBezTo>
                  <a:cubicBezTo>
                    <a:pt x="2379" y="4887"/>
                    <a:pt x="1645" y="4283"/>
                    <a:pt x="1449" y="3456"/>
                  </a:cubicBezTo>
                  <a:cubicBezTo>
                    <a:pt x="1403" y="3243"/>
                    <a:pt x="1561" y="3029"/>
                    <a:pt x="1784" y="3029"/>
                  </a:cubicBezTo>
                  <a:lnTo>
                    <a:pt x="1793" y="3029"/>
                  </a:lnTo>
                  <a:cubicBezTo>
                    <a:pt x="1951" y="3029"/>
                    <a:pt x="2091" y="3150"/>
                    <a:pt x="2128" y="3308"/>
                  </a:cubicBezTo>
                  <a:cubicBezTo>
                    <a:pt x="2258" y="3819"/>
                    <a:pt x="2713" y="4200"/>
                    <a:pt x="3261" y="4200"/>
                  </a:cubicBezTo>
                  <a:cubicBezTo>
                    <a:pt x="3382" y="4200"/>
                    <a:pt x="3503" y="4209"/>
                    <a:pt x="3614" y="4237"/>
                  </a:cubicBezTo>
                  <a:cubicBezTo>
                    <a:pt x="3763" y="4107"/>
                    <a:pt x="3930" y="3986"/>
                    <a:pt x="4107" y="3893"/>
                  </a:cubicBezTo>
                  <a:cubicBezTo>
                    <a:pt x="4014" y="3661"/>
                    <a:pt x="3967" y="3410"/>
                    <a:pt x="3967" y="3150"/>
                  </a:cubicBezTo>
                  <a:lnTo>
                    <a:pt x="3967" y="2453"/>
                  </a:lnTo>
                  <a:cubicBezTo>
                    <a:pt x="3967" y="1617"/>
                    <a:pt x="4478" y="901"/>
                    <a:pt x="5203" y="613"/>
                  </a:cubicBezTo>
                  <a:cubicBezTo>
                    <a:pt x="5036" y="363"/>
                    <a:pt x="4822" y="158"/>
                    <a:pt x="4571" y="0"/>
                  </a:cubicBezTo>
                  <a:cubicBezTo>
                    <a:pt x="4144" y="502"/>
                    <a:pt x="3503" y="818"/>
                    <a:pt x="2797" y="818"/>
                  </a:cubicBezTo>
                  <a:cubicBezTo>
                    <a:pt x="2091" y="818"/>
                    <a:pt x="1449" y="502"/>
                    <a:pt x="10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50"/>
          <p:cNvGrpSpPr/>
          <p:nvPr/>
        </p:nvGrpSpPr>
        <p:grpSpPr>
          <a:xfrm>
            <a:off x="5209090" y="2703883"/>
            <a:ext cx="350208" cy="350210"/>
            <a:chOff x="1190625" y="238100"/>
            <a:chExt cx="5219200" cy="5219225"/>
          </a:xfrm>
        </p:grpSpPr>
        <p:sp>
          <p:nvSpPr>
            <p:cNvPr id="955" name="Google Shape;955;p50"/>
            <p:cNvSpPr/>
            <p:nvPr/>
          </p:nvSpPr>
          <p:spPr>
            <a:xfrm>
              <a:off x="2654425" y="238100"/>
              <a:ext cx="2291575" cy="2140725"/>
            </a:xfrm>
            <a:custGeom>
              <a:avLst/>
              <a:gdLst/>
              <a:ahLst/>
              <a:cxnLst/>
              <a:rect l="l" t="t" r="r" b="b"/>
              <a:pathLst>
                <a:path w="91663" h="85629" extrusionOk="0">
                  <a:moveTo>
                    <a:pt x="61709" y="0"/>
                  </a:moveTo>
                  <a:cubicBezTo>
                    <a:pt x="56199" y="0"/>
                    <a:pt x="50682" y="1516"/>
                    <a:pt x="45832" y="4568"/>
                  </a:cubicBezTo>
                  <a:cubicBezTo>
                    <a:pt x="40984" y="1531"/>
                    <a:pt x="35472" y="24"/>
                    <a:pt x="29966" y="24"/>
                  </a:cubicBezTo>
                  <a:cubicBezTo>
                    <a:pt x="22282" y="24"/>
                    <a:pt x="14610" y="2961"/>
                    <a:pt x="8775" y="8776"/>
                  </a:cubicBezTo>
                  <a:cubicBezTo>
                    <a:pt x="3132" y="14419"/>
                    <a:pt x="1" y="21954"/>
                    <a:pt x="1" y="29946"/>
                  </a:cubicBezTo>
                  <a:cubicBezTo>
                    <a:pt x="1" y="37938"/>
                    <a:pt x="3132" y="45473"/>
                    <a:pt x="8775" y="51116"/>
                  </a:cubicBezTo>
                  <a:lnTo>
                    <a:pt x="41493" y="83834"/>
                  </a:lnTo>
                  <a:cubicBezTo>
                    <a:pt x="42700" y="85041"/>
                    <a:pt x="44266" y="85628"/>
                    <a:pt x="45832" y="85628"/>
                  </a:cubicBezTo>
                  <a:cubicBezTo>
                    <a:pt x="47397" y="85628"/>
                    <a:pt x="48963" y="85041"/>
                    <a:pt x="50170" y="83834"/>
                  </a:cubicBezTo>
                  <a:lnTo>
                    <a:pt x="82888" y="51116"/>
                  </a:lnTo>
                  <a:cubicBezTo>
                    <a:pt x="88531" y="45473"/>
                    <a:pt x="91662" y="37938"/>
                    <a:pt x="91662" y="29946"/>
                  </a:cubicBezTo>
                  <a:cubicBezTo>
                    <a:pt x="91662" y="21954"/>
                    <a:pt x="88531" y="14419"/>
                    <a:pt x="82888" y="8776"/>
                  </a:cubicBezTo>
                  <a:cubicBezTo>
                    <a:pt x="77057" y="2945"/>
                    <a:pt x="69390" y="0"/>
                    <a:pt x="61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5390425" y="2111300"/>
              <a:ext cx="507250" cy="593725"/>
            </a:xfrm>
            <a:custGeom>
              <a:avLst/>
              <a:gdLst/>
              <a:ahLst/>
              <a:cxnLst/>
              <a:rect l="l" t="t" r="r" b="b"/>
              <a:pathLst>
                <a:path w="20290" h="23749" extrusionOk="0">
                  <a:moveTo>
                    <a:pt x="0" y="1"/>
                  </a:moveTo>
                  <a:lnTo>
                    <a:pt x="0" y="17648"/>
                  </a:lnTo>
                  <a:cubicBezTo>
                    <a:pt x="0" y="21008"/>
                    <a:pt x="2740" y="23748"/>
                    <a:pt x="6100" y="23748"/>
                  </a:cubicBezTo>
                  <a:lnTo>
                    <a:pt x="20290" y="23748"/>
                  </a:lnTo>
                  <a:cubicBezTo>
                    <a:pt x="19409" y="12135"/>
                    <a:pt x="11058" y="2610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4577375" y="2111300"/>
              <a:ext cx="507250" cy="593725"/>
            </a:xfrm>
            <a:custGeom>
              <a:avLst/>
              <a:gdLst/>
              <a:ahLst/>
              <a:cxnLst/>
              <a:rect l="l" t="t" r="r" b="b"/>
              <a:pathLst>
                <a:path w="20290" h="23749" extrusionOk="0">
                  <a:moveTo>
                    <a:pt x="20290" y="1"/>
                  </a:moveTo>
                  <a:cubicBezTo>
                    <a:pt x="9232" y="2610"/>
                    <a:pt x="881" y="12135"/>
                    <a:pt x="0" y="23748"/>
                  </a:cubicBezTo>
                  <a:lnTo>
                    <a:pt x="14157" y="23748"/>
                  </a:lnTo>
                  <a:cubicBezTo>
                    <a:pt x="17550" y="23748"/>
                    <a:pt x="20290" y="21008"/>
                    <a:pt x="20290" y="17648"/>
                  </a:cubicBezTo>
                  <a:lnTo>
                    <a:pt x="202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4574925" y="2893375"/>
              <a:ext cx="1325200" cy="984325"/>
            </a:xfrm>
            <a:custGeom>
              <a:avLst/>
              <a:gdLst/>
              <a:ahLst/>
              <a:cxnLst/>
              <a:rect l="l" t="t" r="r" b="b"/>
              <a:pathLst>
                <a:path w="53008" h="39373" extrusionOk="0">
                  <a:moveTo>
                    <a:pt x="26488" y="0"/>
                  </a:moveTo>
                  <a:cubicBezTo>
                    <a:pt x="23258" y="2936"/>
                    <a:pt x="18953" y="4698"/>
                    <a:pt x="14255" y="4698"/>
                  </a:cubicBezTo>
                  <a:lnTo>
                    <a:pt x="0" y="4698"/>
                  </a:lnTo>
                  <a:lnTo>
                    <a:pt x="0" y="12853"/>
                  </a:lnTo>
                  <a:cubicBezTo>
                    <a:pt x="0" y="27499"/>
                    <a:pt x="11874" y="39372"/>
                    <a:pt x="26488" y="39372"/>
                  </a:cubicBezTo>
                  <a:cubicBezTo>
                    <a:pt x="41134" y="39372"/>
                    <a:pt x="53008" y="27499"/>
                    <a:pt x="53008" y="12853"/>
                  </a:cubicBezTo>
                  <a:lnTo>
                    <a:pt x="53008" y="4698"/>
                  </a:lnTo>
                  <a:lnTo>
                    <a:pt x="38720" y="4698"/>
                  </a:lnTo>
                  <a:cubicBezTo>
                    <a:pt x="34056" y="4698"/>
                    <a:pt x="29750" y="2936"/>
                    <a:pt x="26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4870125" y="1583675"/>
              <a:ext cx="734800" cy="276475"/>
            </a:xfrm>
            <a:custGeom>
              <a:avLst/>
              <a:gdLst/>
              <a:ahLst/>
              <a:cxnLst/>
              <a:rect l="l" t="t" r="r" b="b"/>
              <a:pathLst>
                <a:path w="29392" h="11059" extrusionOk="0">
                  <a:moveTo>
                    <a:pt x="14680" y="1"/>
                  </a:moveTo>
                  <a:cubicBezTo>
                    <a:pt x="7732" y="1"/>
                    <a:pt x="1860" y="4665"/>
                    <a:pt x="1" y="11059"/>
                  </a:cubicBezTo>
                  <a:cubicBezTo>
                    <a:pt x="4535" y="9200"/>
                    <a:pt x="9493" y="8156"/>
                    <a:pt x="14680" y="8156"/>
                  </a:cubicBezTo>
                  <a:cubicBezTo>
                    <a:pt x="19899" y="8156"/>
                    <a:pt x="24857" y="9200"/>
                    <a:pt x="29391" y="11059"/>
                  </a:cubicBezTo>
                  <a:cubicBezTo>
                    <a:pt x="27532" y="4665"/>
                    <a:pt x="21660" y="1"/>
                    <a:pt x="1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4065250" y="4641800"/>
              <a:ext cx="2344575" cy="815525"/>
            </a:xfrm>
            <a:custGeom>
              <a:avLst/>
              <a:gdLst/>
              <a:ahLst/>
              <a:cxnLst/>
              <a:rect l="l" t="t" r="r" b="b"/>
              <a:pathLst>
                <a:path w="93783" h="32621" extrusionOk="0">
                  <a:moveTo>
                    <a:pt x="23030" y="0"/>
                  </a:moveTo>
                  <a:cubicBezTo>
                    <a:pt x="10536" y="0"/>
                    <a:pt x="0" y="7470"/>
                    <a:pt x="0" y="16310"/>
                  </a:cubicBezTo>
                  <a:lnTo>
                    <a:pt x="0" y="26520"/>
                  </a:lnTo>
                  <a:cubicBezTo>
                    <a:pt x="0" y="29880"/>
                    <a:pt x="2740" y="32620"/>
                    <a:pt x="6100" y="32620"/>
                  </a:cubicBezTo>
                  <a:lnTo>
                    <a:pt x="87650" y="32620"/>
                  </a:lnTo>
                  <a:cubicBezTo>
                    <a:pt x="91042" y="32620"/>
                    <a:pt x="93782" y="29880"/>
                    <a:pt x="93782" y="26520"/>
                  </a:cubicBezTo>
                  <a:lnTo>
                    <a:pt x="93782" y="16310"/>
                  </a:lnTo>
                  <a:cubicBezTo>
                    <a:pt x="93782" y="7470"/>
                    <a:pt x="83246" y="0"/>
                    <a:pt x="70753" y="0"/>
                  </a:cubicBezTo>
                  <a:cubicBezTo>
                    <a:pt x="62956" y="0"/>
                    <a:pt x="55747" y="2838"/>
                    <a:pt x="51409" y="7568"/>
                  </a:cubicBezTo>
                  <a:cubicBezTo>
                    <a:pt x="50235" y="8840"/>
                    <a:pt x="48604" y="9558"/>
                    <a:pt x="46875" y="9558"/>
                  </a:cubicBezTo>
                  <a:cubicBezTo>
                    <a:pt x="45179" y="9558"/>
                    <a:pt x="43548" y="8840"/>
                    <a:pt x="42373" y="7568"/>
                  </a:cubicBezTo>
                  <a:cubicBezTo>
                    <a:pt x="38035" y="2838"/>
                    <a:pt x="30826" y="0"/>
                    <a:pt x="230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4065250" y="3811625"/>
              <a:ext cx="2344575" cy="711950"/>
            </a:xfrm>
            <a:custGeom>
              <a:avLst/>
              <a:gdLst/>
              <a:ahLst/>
              <a:cxnLst/>
              <a:rect l="l" t="t" r="r" b="b"/>
              <a:pathLst>
                <a:path w="93783" h="28478" extrusionOk="0">
                  <a:moveTo>
                    <a:pt x="16408" y="0"/>
                  </a:moveTo>
                  <a:cubicBezTo>
                    <a:pt x="6654" y="5122"/>
                    <a:pt x="0" y="15332"/>
                    <a:pt x="0" y="27107"/>
                  </a:cubicBezTo>
                  <a:lnTo>
                    <a:pt x="0" y="27858"/>
                  </a:lnTo>
                  <a:cubicBezTo>
                    <a:pt x="6394" y="23421"/>
                    <a:pt x="14516" y="20975"/>
                    <a:pt x="23030" y="20975"/>
                  </a:cubicBezTo>
                  <a:cubicBezTo>
                    <a:pt x="31935" y="20975"/>
                    <a:pt x="40449" y="23715"/>
                    <a:pt x="46875" y="28477"/>
                  </a:cubicBezTo>
                  <a:cubicBezTo>
                    <a:pt x="53334" y="23715"/>
                    <a:pt x="61847" y="20975"/>
                    <a:pt x="70753" y="20975"/>
                  </a:cubicBezTo>
                  <a:cubicBezTo>
                    <a:pt x="79266" y="20975"/>
                    <a:pt x="87389" y="23421"/>
                    <a:pt x="93782" y="27858"/>
                  </a:cubicBezTo>
                  <a:lnTo>
                    <a:pt x="93782" y="27107"/>
                  </a:lnTo>
                  <a:cubicBezTo>
                    <a:pt x="93782" y="15332"/>
                    <a:pt x="87128" y="5122"/>
                    <a:pt x="77374" y="0"/>
                  </a:cubicBezTo>
                  <a:cubicBezTo>
                    <a:pt x="70263" y="9036"/>
                    <a:pt x="59238" y="14875"/>
                    <a:pt x="46875" y="14875"/>
                  </a:cubicBezTo>
                  <a:cubicBezTo>
                    <a:pt x="34544" y="14875"/>
                    <a:pt x="23519" y="9036"/>
                    <a:pt x="16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2515800" y="2111300"/>
              <a:ext cx="507250" cy="593725"/>
            </a:xfrm>
            <a:custGeom>
              <a:avLst/>
              <a:gdLst/>
              <a:ahLst/>
              <a:cxnLst/>
              <a:rect l="l" t="t" r="r" b="b"/>
              <a:pathLst>
                <a:path w="20290" h="23749" extrusionOk="0">
                  <a:moveTo>
                    <a:pt x="0" y="1"/>
                  </a:moveTo>
                  <a:lnTo>
                    <a:pt x="0" y="17648"/>
                  </a:lnTo>
                  <a:cubicBezTo>
                    <a:pt x="0" y="21008"/>
                    <a:pt x="2740" y="23748"/>
                    <a:pt x="6100" y="23748"/>
                  </a:cubicBezTo>
                  <a:lnTo>
                    <a:pt x="20290" y="23748"/>
                  </a:lnTo>
                  <a:cubicBezTo>
                    <a:pt x="19409" y="12135"/>
                    <a:pt x="11058" y="2610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1702750" y="2111300"/>
              <a:ext cx="507250" cy="593725"/>
            </a:xfrm>
            <a:custGeom>
              <a:avLst/>
              <a:gdLst/>
              <a:ahLst/>
              <a:cxnLst/>
              <a:rect l="l" t="t" r="r" b="b"/>
              <a:pathLst>
                <a:path w="20290" h="23749" extrusionOk="0">
                  <a:moveTo>
                    <a:pt x="20290" y="1"/>
                  </a:moveTo>
                  <a:cubicBezTo>
                    <a:pt x="9232" y="2610"/>
                    <a:pt x="881" y="12135"/>
                    <a:pt x="0" y="23748"/>
                  </a:cubicBezTo>
                  <a:lnTo>
                    <a:pt x="14157" y="23748"/>
                  </a:lnTo>
                  <a:cubicBezTo>
                    <a:pt x="17550" y="23748"/>
                    <a:pt x="20290" y="21008"/>
                    <a:pt x="20290" y="17648"/>
                  </a:cubicBezTo>
                  <a:lnTo>
                    <a:pt x="202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1700300" y="2893375"/>
              <a:ext cx="1325200" cy="984325"/>
            </a:xfrm>
            <a:custGeom>
              <a:avLst/>
              <a:gdLst/>
              <a:ahLst/>
              <a:cxnLst/>
              <a:rect l="l" t="t" r="r" b="b"/>
              <a:pathLst>
                <a:path w="53008" h="39373" extrusionOk="0">
                  <a:moveTo>
                    <a:pt x="26488" y="0"/>
                  </a:moveTo>
                  <a:cubicBezTo>
                    <a:pt x="23258" y="2936"/>
                    <a:pt x="18953" y="4698"/>
                    <a:pt x="14255" y="4698"/>
                  </a:cubicBezTo>
                  <a:lnTo>
                    <a:pt x="0" y="4698"/>
                  </a:lnTo>
                  <a:lnTo>
                    <a:pt x="0" y="12853"/>
                  </a:lnTo>
                  <a:cubicBezTo>
                    <a:pt x="0" y="27499"/>
                    <a:pt x="11874" y="39372"/>
                    <a:pt x="26488" y="39372"/>
                  </a:cubicBezTo>
                  <a:cubicBezTo>
                    <a:pt x="41134" y="39372"/>
                    <a:pt x="53008" y="27499"/>
                    <a:pt x="53008" y="12853"/>
                  </a:cubicBezTo>
                  <a:lnTo>
                    <a:pt x="53008" y="4698"/>
                  </a:lnTo>
                  <a:lnTo>
                    <a:pt x="38720" y="4698"/>
                  </a:lnTo>
                  <a:cubicBezTo>
                    <a:pt x="34056" y="4698"/>
                    <a:pt x="29750" y="2936"/>
                    <a:pt x="26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0"/>
            <p:cNvSpPr/>
            <p:nvPr/>
          </p:nvSpPr>
          <p:spPr>
            <a:xfrm>
              <a:off x="1995500" y="1583675"/>
              <a:ext cx="734800" cy="276475"/>
            </a:xfrm>
            <a:custGeom>
              <a:avLst/>
              <a:gdLst/>
              <a:ahLst/>
              <a:cxnLst/>
              <a:rect l="l" t="t" r="r" b="b"/>
              <a:pathLst>
                <a:path w="29392" h="11059" extrusionOk="0">
                  <a:moveTo>
                    <a:pt x="14680" y="1"/>
                  </a:moveTo>
                  <a:cubicBezTo>
                    <a:pt x="7732" y="1"/>
                    <a:pt x="1860" y="4665"/>
                    <a:pt x="1" y="11059"/>
                  </a:cubicBezTo>
                  <a:cubicBezTo>
                    <a:pt x="4535" y="9200"/>
                    <a:pt x="9493" y="8156"/>
                    <a:pt x="14680" y="8156"/>
                  </a:cubicBezTo>
                  <a:cubicBezTo>
                    <a:pt x="19899" y="8156"/>
                    <a:pt x="24857" y="9200"/>
                    <a:pt x="29391" y="11059"/>
                  </a:cubicBezTo>
                  <a:cubicBezTo>
                    <a:pt x="27532" y="4665"/>
                    <a:pt x="21660" y="1"/>
                    <a:pt x="1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1190625" y="4641800"/>
              <a:ext cx="2344575" cy="815525"/>
            </a:xfrm>
            <a:custGeom>
              <a:avLst/>
              <a:gdLst/>
              <a:ahLst/>
              <a:cxnLst/>
              <a:rect l="l" t="t" r="r" b="b"/>
              <a:pathLst>
                <a:path w="93783" h="32621" extrusionOk="0">
                  <a:moveTo>
                    <a:pt x="23030" y="0"/>
                  </a:moveTo>
                  <a:cubicBezTo>
                    <a:pt x="10536" y="0"/>
                    <a:pt x="0" y="7470"/>
                    <a:pt x="0" y="16310"/>
                  </a:cubicBezTo>
                  <a:lnTo>
                    <a:pt x="0" y="26520"/>
                  </a:lnTo>
                  <a:cubicBezTo>
                    <a:pt x="0" y="29880"/>
                    <a:pt x="2740" y="32620"/>
                    <a:pt x="6100" y="32620"/>
                  </a:cubicBezTo>
                  <a:lnTo>
                    <a:pt x="87650" y="32620"/>
                  </a:lnTo>
                  <a:cubicBezTo>
                    <a:pt x="91042" y="32620"/>
                    <a:pt x="93782" y="29880"/>
                    <a:pt x="93782" y="26520"/>
                  </a:cubicBezTo>
                  <a:lnTo>
                    <a:pt x="93782" y="16310"/>
                  </a:lnTo>
                  <a:cubicBezTo>
                    <a:pt x="93782" y="7470"/>
                    <a:pt x="83246" y="0"/>
                    <a:pt x="70752" y="0"/>
                  </a:cubicBezTo>
                  <a:cubicBezTo>
                    <a:pt x="62956" y="0"/>
                    <a:pt x="55747" y="2838"/>
                    <a:pt x="51409" y="7568"/>
                  </a:cubicBezTo>
                  <a:cubicBezTo>
                    <a:pt x="50235" y="8840"/>
                    <a:pt x="48604" y="9558"/>
                    <a:pt x="46875" y="9558"/>
                  </a:cubicBezTo>
                  <a:cubicBezTo>
                    <a:pt x="45179" y="9558"/>
                    <a:pt x="43548" y="8840"/>
                    <a:pt x="42373" y="7568"/>
                  </a:cubicBezTo>
                  <a:cubicBezTo>
                    <a:pt x="38035" y="2838"/>
                    <a:pt x="30826" y="0"/>
                    <a:pt x="230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1190625" y="3811625"/>
              <a:ext cx="2344575" cy="711950"/>
            </a:xfrm>
            <a:custGeom>
              <a:avLst/>
              <a:gdLst/>
              <a:ahLst/>
              <a:cxnLst/>
              <a:rect l="l" t="t" r="r" b="b"/>
              <a:pathLst>
                <a:path w="93783" h="28478" extrusionOk="0">
                  <a:moveTo>
                    <a:pt x="16408" y="0"/>
                  </a:moveTo>
                  <a:cubicBezTo>
                    <a:pt x="6654" y="5122"/>
                    <a:pt x="0" y="15332"/>
                    <a:pt x="0" y="27107"/>
                  </a:cubicBezTo>
                  <a:lnTo>
                    <a:pt x="0" y="27858"/>
                  </a:lnTo>
                  <a:cubicBezTo>
                    <a:pt x="6393" y="23421"/>
                    <a:pt x="14516" y="20975"/>
                    <a:pt x="23030" y="20975"/>
                  </a:cubicBezTo>
                  <a:cubicBezTo>
                    <a:pt x="31935" y="20975"/>
                    <a:pt x="40449" y="23715"/>
                    <a:pt x="46875" y="28477"/>
                  </a:cubicBezTo>
                  <a:cubicBezTo>
                    <a:pt x="53333" y="23715"/>
                    <a:pt x="61847" y="20975"/>
                    <a:pt x="70752" y="20975"/>
                  </a:cubicBezTo>
                  <a:cubicBezTo>
                    <a:pt x="79266" y="20975"/>
                    <a:pt x="87389" y="23421"/>
                    <a:pt x="93782" y="27858"/>
                  </a:cubicBezTo>
                  <a:lnTo>
                    <a:pt x="93782" y="27107"/>
                  </a:lnTo>
                  <a:cubicBezTo>
                    <a:pt x="93782" y="15332"/>
                    <a:pt x="87128" y="5122"/>
                    <a:pt x="77374" y="0"/>
                  </a:cubicBezTo>
                  <a:cubicBezTo>
                    <a:pt x="70263" y="9036"/>
                    <a:pt x="59238" y="14875"/>
                    <a:pt x="46875" y="14875"/>
                  </a:cubicBezTo>
                  <a:cubicBezTo>
                    <a:pt x="34544" y="14875"/>
                    <a:pt x="23519" y="9036"/>
                    <a:pt x="16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4"/>
          <p:cNvSpPr txBox="1">
            <a:spLocks noGrp="1"/>
          </p:cNvSpPr>
          <p:nvPr>
            <p:ph type="body" idx="1"/>
          </p:nvPr>
        </p:nvSpPr>
        <p:spPr>
          <a:xfrm>
            <a:off x="977200" y="1730350"/>
            <a:ext cx="3743100" cy="22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2296" indent="0">
              <a:buNone/>
            </a:pPr>
            <a:r>
              <a:rPr lang="fr-CA" sz="1600" dirty="0"/>
              <a:t>Selon vous quelle sera la dynamique familiale en présence d’un trouble de santé?</a:t>
            </a:r>
          </a:p>
          <a:p>
            <a:endParaRPr lang="fr-CA" sz="1600" dirty="0"/>
          </a:p>
          <a:p>
            <a:r>
              <a:rPr lang="fr-CA" sz="1600" dirty="0"/>
              <a:t>Mettez-vous en équipe de deux personnes</a:t>
            </a:r>
          </a:p>
          <a:p>
            <a:endParaRPr lang="fr-CA" sz="1600" dirty="0"/>
          </a:p>
          <a:p>
            <a:r>
              <a:rPr lang="fr-CA" sz="1600" dirty="0"/>
              <a:t>Discussion en grand groupe</a:t>
            </a:r>
          </a:p>
          <a:p>
            <a:endParaRPr lang="fr-CA" sz="1600" dirty="0"/>
          </a:p>
          <a:p>
            <a:pPr marL="139700" indent="0" algn="ctr">
              <a:buNone/>
            </a:pPr>
            <a:r>
              <a:rPr lang="fr-CA" sz="1600" dirty="0"/>
              <a:t>30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2" name="Google Shape;722;p44"/>
          <p:cNvSpPr txBox="1">
            <a:spLocks noGrp="1"/>
          </p:cNvSpPr>
          <p:nvPr>
            <p:ph type="title"/>
          </p:nvPr>
        </p:nvSpPr>
        <p:spPr>
          <a:xfrm>
            <a:off x="713225" y="391200"/>
            <a:ext cx="77175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L’impact de la maladie sur la dynamique familiale p.30-31</a:t>
            </a:r>
            <a:endParaRPr dirty="0"/>
          </a:p>
        </p:txBody>
      </p:sp>
      <p:pic>
        <p:nvPicPr>
          <p:cNvPr id="723" name="Google Shape;723;p44"/>
          <p:cNvPicPr preferRelativeResize="0"/>
          <p:nvPr/>
        </p:nvPicPr>
        <p:blipFill rotWithShape="1">
          <a:blip r:embed="rId3">
            <a:alphaModFix/>
          </a:blip>
          <a:srcRect l="9" r="19"/>
          <a:stretch/>
        </p:blipFill>
        <p:spPr>
          <a:xfrm>
            <a:off x="5005048" y="1573373"/>
            <a:ext cx="3349474" cy="3570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4" name="Google Shape;724;p44"/>
          <p:cNvGrpSpPr/>
          <p:nvPr/>
        </p:nvGrpSpPr>
        <p:grpSpPr>
          <a:xfrm rot="4457678" flipH="1">
            <a:off x="6549008" y="1568232"/>
            <a:ext cx="421315" cy="570245"/>
            <a:chOff x="10700425" y="3038650"/>
            <a:chExt cx="421300" cy="570225"/>
          </a:xfrm>
        </p:grpSpPr>
        <p:sp>
          <p:nvSpPr>
            <p:cNvPr id="725" name="Google Shape;725;p44"/>
            <p:cNvSpPr/>
            <p:nvPr/>
          </p:nvSpPr>
          <p:spPr>
            <a:xfrm>
              <a:off x="10939025" y="3038650"/>
              <a:ext cx="182700" cy="18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4"/>
            <p:cNvSpPr/>
            <p:nvPr/>
          </p:nvSpPr>
          <p:spPr>
            <a:xfrm>
              <a:off x="10700425" y="3466375"/>
              <a:ext cx="142500" cy="14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4"/>
            <p:cNvSpPr/>
            <p:nvPr/>
          </p:nvSpPr>
          <p:spPr>
            <a:xfrm>
              <a:off x="11023300" y="3468600"/>
              <a:ext cx="82500" cy="82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52"/>
          <p:cNvSpPr txBox="1">
            <a:spLocks noGrp="1"/>
          </p:cNvSpPr>
          <p:nvPr>
            <p:ph type="title"/>
          </p:nvPr>
        </p:nvSpPr>
        <p:spPr>
          <a:xfrm>
            <a:off x="1289538" y="703385"/>
            <a:ext cx="6412524" cy="41851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CA" sz="2000" dirty="0"/>
              <a:t>2.4 Questions 12 à 15 : 2 équipes de 2 personnes (Équipes 1 et 2) </a:t>
            </a:r>
            <a:br>
              <a:rPr lang="fr-CA" sz="2000" dirty="0"/>
            </a:br>
            <a:r>
              <a:rPr lang="fr-CA" sz="2000" dirty="0"/>
              <a:t>Questions 19 à 23: 2 équipes de 2 personnes (Équipes 3 et 4)</a:t>
            </a:r>
            <a:br>
              <a:rPr lang="fr-CA" sz="2000" dirty="0"/>
            </a:br>
            <a:r>
              <a:rPr lang="fr-CA" sz="2000" dirty="0"/>
              <a:t>Questions 25 à 27: 2 équipes de 2 personnes (Équipes 5 et 6)</a:t>
            </a:r>
            <a:br>
              <a:rPr lang="fr-CA" sz="2000" dirty="0"/>
            </a:br>
            <a:r>
              <a:rPr lang="fr-CA" sz="2000" dirty="0"/>
              <a:t>Questions 28 et 29: 2 équipes de 3 personnes (Équipes 7 et 8)</a:t>
            </a:r>
            <a:br>
              <a:rPr lang="fr-CA" sz="2000" dirty="0"/>
            </a:br>
            <a:br>
              <a:rPr lang="fr-CA" sz="2000" dirty="0"/>
            </a:br>
            <a:r>
              <a:rPr lang="fr-CA" sz="2000" dirty="0"/>
              <a:t>Dans 30 minutes, les équipes impaires s’assemblent et les équipes paires s’assemblent pour échanger leurs réponses. </a:t>
            </a:r>
            <a:br>
              <a:rPr lang="fr-CA" sz="800" dirty="0"/>
            </a:br>
            <a:endParaRPr lang="fr-CA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33749-43B0-8C22-82F9-DEEEA00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Interventions pour la personne et son proche aidant p.35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887F7E-3EC4-BC7B-2697-9796D76DE5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r-CA" sz="1600" b="1" dirty="0"/>
              <a:t>Rassurer en se présentant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1" dirty="0"/>
              <a:t>Écouter activement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1" dirty="0"/>
              <a:t>Prendre le temps d’établir un lien significatif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1" dirty="0"/>
              <a:t>Garder un rôle neutre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1" dirty="0"/>
              <a:t>Observer leurs interactions</a:t>
            </a:r>
          </a:p>
          <a:p>
            <a:endParaRPr lang="fr-CA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3EB4C64-F04C-1199-0782-8CF6F29B400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r-CA" sz="1600" b="1" dirty="0"/>
              <a:t>Faire participer le proche aidant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1" dirty="0"/>
              <a:t>Informer la responsable du dossier lors d’une situation problématique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1" dirty="0"/>
              <a:t>Empathie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1" dirty="0"/>
              <a:t>Encourager le répit pour le proche aidant</a:t>
            </a:r>
          </a:p>
          <a:p>
            <a:pPr algn="l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6208394"/>
      </p:ext>
    </p:extLst>
  </p:cSld>
  <p:clrMapOvr>
    <a:masterClrMapping/>
  </p:clrMapOvr>
</p:sld>
</file>

<file path=ppt/theme/theme1.xml><?xml version="1.0" encoding="utf-8"?>
<a:theme xmlns:a="http://schemas.openxmlformats.org/drawingml/2006/main" name="Family and Personal History - 1st grade by Slidesgo">
  <a:themeElements>
    <a:clrScheme name="Simple Light">
      <a:dk1>
        <a:srgbClr val="303030"/>
      </a:dk1>
      <a:lt1>
        <a:srgbClr val="FFEFE1"/>
      </a:lt1>
      <a:dk2>
        <a:srgbClr val="F9DED1"/>
      </a:dk2>
      <a:lt2>
        <a:srgbClr val="F1A0CC"/>
      </a:lt2>
      <a:accent1>
        <a:srgbClr val="FF7B15"/>
      </a:accent1>
      <a:accent2>
        <a:srgbClr val="D04233"/>
      </a:accent2>
      <a:accent3>
        <a:srgbClr val="A9C5C5"/>
      </a:accent3>
      <a:accent4>
        <a:srgbClr val="00AAB2"/>
      </a:accent4>
      <a:accent5>
        <a:srgbClr val="5F4ED0"/>
      </a:accent5>
      <a:accent6>
        <a:srgbClr val="FFFFFF"/>
      </a:accent6>
      <a:hlink>
        <a:srgbClr val="3030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327</Words>
  <Application>Microsoft Office PowerPoint</Application>
  <PresentationFormat>Affichage à l'écran (16:9)</PresentationFormat>
  <Paragraphs>43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Fredoka SemiBold</vt:lpstr>
      <vt:lpstr>Fredoka</vt:lpstr>
      <vt:lpstr>Wingdings</vt:lpstr>
      <vt:lpstr>Arial</vt:lpstr>
      <vt:lpstr>Source Sans 3</vt:lpstr>
      <vt:lpstr>Red Hat Display</vt:lpstr>
      <vt:lpstr>Family and Personal History - 1st grade by Slidesgo</vt:lpstr>
      <vt:lpstr>Cours #3</vt:lpstr>
      <vt:lpstr>Menu du jour</vt:lpstr>
      <vt:lpstr>Complétez l’exercice suivant à l’aide du site internet:  https://www.educaloi.qc.ca/proches-aidants-comment-la-loi-vous-outille </vt:lpstr>
      <vt:lpstr>Film Opération aidant naturels   23 min </vt:lpstr>
      <vt:lpstr>2.2 Les proches aidants P.28</vt:lpstr>
      <vt:lpstr>D’autres comportement du proche aidant possibles</vt:lpstr>
      <vt:lpstr>L’impact de la maladie sur la dynamique familiale p.30-31</vt:lpstr>
      <vt:lpstr>2.4 Questions 12 à 15 : 2 équipes de 2 personnes (Équipes 1 et 2)  Questions 19 à 23: 2 équipes de 2 personnes (Équipes 3 et 4) Questions 25 à 27: 2 équipes de 2 personnes (Équipes 5 et 6) Questions 28 et 29: 2 équipes de 3 personnes (Équipes 7 et 8)  Dans 30 minutes, les équipes impaires s’assemblent et les équipes paires s’assemblent pour échanger leurs réponses.  </vt:lpstr>
      <vt:lpstr>Interventions pour la personne et son proche aidant p.35</vt:lpstr>
      <vt:lpstr>Prochain cours!</vt:lpstr>
      <vt:lpstr>Merci!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#3</dc:title>
  <dc:creator>Forget, Virginie</dc:creator>
  <cp:lastModifiedBy>Forget, Virginie</cp:lastModifiedBy>
  <cp:revision>9</cp:revision>
  <dcterms:modified xsi:type="dcterms:W3CDTF">2025-02-03T19:13:52Z</dcterms:modified>
</cp:coreProperties>
</file>