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3" r:id="rId2"/>
    <p:sldId id="274" r:id="rId3"/>
    <p:sldId id="275" r:id="rId4"/>
    <p:sldId id="276" r:id="rId5"/>
    <p:sldId id="277" r:id="rId6"/>
    <p:sldId id="278" r:id="rId7"/>
    <p:sldId id="279" r:id="rId8"/>
    <p:sldId id="280" r:id="rId9"/>
    <p:sldId id="257" r:id="rId10"/>
    <p:sldId id="281" r:id="rId11"/>
    <p:sldId id="282" r:id="rId12"/>
    <p:sldId id="258" r:id="rId13"/>
    <p:sldId id="259" r:id="rId14"/>
    <p:sldId id="260" r:id="rId15"/>
    <p:sldId id="261" r:id="rId16"/>
    <p:sldId id="262" r:id="rId17"/>
    <p:sldId id="263" r:id="rId18"/>
    <p:sldId id="283" r:id="rId19"/>
    <p:sldId id="284" r:id="rId20"/>
    <p:sldId id="285" r:id="rId21"/>
    <p:sldId id="265" r:id="rId22"/>
    <p:sldId id="264" r:id="rId23"/>
    <p:sldId id="266" r:id="rId24"/>
    <p:sldId id="286" r:id="rId25"/>
    <p:sldId id="267" r:id="rId26"/>
    <p:sldId id="269" r:id="rId27"/>
    <p:sldId id="270" r:id="rId28"/>
    <p:sldId id="271" r:id="rId29"/>
    <p:sldId id="272" r:id="rId30"/>
    <p:sldId id="28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708" autoAdjust="0"/>
  </p:normalViewPr>
  <p:slideViewPr>
    <p:cSldViewPr>
      <p:cViewPr varScale="1">
        <p:scale>
          <a:sx n="64" d="100"/>
          <a:sy n="64" d="100"/>
        </p:scale>
        <p:origin x="834" y="78"/>
      </p:cViewPr>
      <p:guideLst>
        <p:guide orient="horz" pos="2160"/>
        <p:guide pos="2880"/>
      </p:guideLst>
    </p:cSldViewPr>
  </p:slideViewPr>
  <p:outlineViewPr>
    <p:cViewPr>
      <p:scale>
        <a:sx n="33" d="100"/>
        <a:sy n="33" d="100"/>
      </p:scale>
      <p:origin x="52" y="106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6.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4D7B84-E5C2-4184-8E66-52A662BBC6C8}"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62592EE9-BF5E-41DB-90A6-F0A9ED92FBFF}">
      <dgm:prSet/>
      <dgm:spPr/>
      <dgm:t>
        <a:bodyPr/>
        <a:lstStyle/>
        <a:p>
          <a:r>
            <a:rPr lang="fr-CA"/>
            <a:t>Le principe du respect de l’autonomie</a:t>
          </a:r>
          <a:endParaRPr lang="en-US"/>
        </a:p>
      </dgm:t>
    </dgm:pt>
    <dgm:pt modelId="{71936062-4BF1-447B-B1D1-0DFB98DF7041}" type="parTrans" cxnId="{3BC3870F-DD5E-4C33-8F4D-362CA04E4BDE}">
      <dgm:prSet/>
      <dgm:spPr/>
      <dgm:t>
        <a:bodyPr/>
        <a:lstStyle/>
        <a:p>
          <a:endParaRPr lang="en-US"/>
        </a:p>
      </dgm:t>
    </dgm:pt>
    <dgm:pt modelId="{85BCCB14-5F1D-40D2-A707-52FEBA50A08C}" type="sibTrans" cxnId="{3BC3870F-DD5E-4C33-8F4D-362CA04E4BDE}">
      <dgm:prSet/>
      <dgm:spPr/>
      <dgm:t>
        <a:bodyPr/>
        <a:lstStyle/>
        <a:p>
          <a:endParaRPr lang="en-US"/>
        </a:p>
      </dgm:t>
    </dgm:pt>
    <dgm:pt modelId="{69FC23E6-7C1A-4812-8A3D-1A0964EA6D8A}">
      <dgm:prSet/>
      <dgm:spPr/>
      <dgm:t>
        <a:bodyPr/>
        <a:lstStyle/>
        <a:p>
          <a:r>
            <a:rPr lang="fr-CA"/>
            <a:t>Le principe d’honnêteté et de confidentialité</a:t>
          </a:r>
          <a:endParaRPr lang="en-US"/>
        </a:p>
      </dgm:t>
    </dgm:pt>
    <dgm:pt modelId="{73FF456A-C05C-48A8-AED9-ADB454DF2EC9}" type="parTrans" cxnId="{6B623D28-D317-4871-8F55-70961E624BFB}">
      <dgm:prSet/>
      <dgm:spPr/>
      <dgm:t>
        <a:bodyPr/>
        <a:lstStyle/>
        <a:p>
          <a:endParaRPr lang="en-US"/>
        </a:p>
      </dgm:t>
    </dgm:pt>
    <dgm:pt modelId="{69926DB1-41C4-42EE-871E-52F407D32183}" type="sibTrans" cxnId="{6B623D28-D317-4871-8F55-70961E624BFB}">
      <dgm:prSet/>
      <dgm:spPr/>
      <dgm:t>
        <a:bodyPr/>
        <a:lstStyle/>
        <a:p>
          <a:endParaRPr lang="en-US"/>
        </a:p>
      </dgm:t>
    </dgm:pt>
    <dgm:pt modelId="{92A7A556-EE7D-4DBC-901F-394DC82D265B}">
      <dgm:prSet/>
      <dgm:spPr/>
      <dgm:t>
        <a:bodyPr/>
        <a:lstStyle/>
        <a:p>
          <a:r>
            <a:rPr lang="fr-CA"/>
            <a:t>Le principe de bienfaisance</a:t>
          </a:r>
          <a:endParaRPr lang="en-US"/>
        </a:p>
      </dgm:t>
    </dgm:pt>
    <dgm:pt modelId="{0CB355DF-4C1D-4C8F-8874-E939C63FF86B}" type="parTrans" cxnId="{1A333A20-2F4A-4A7F-AAB6-F32D0EF6AAC0}">
      <dgm:prSet/>
      <dgm:spPr/>
      <dgm:t>
        <a:bodyPr/>
        <a:lstStyle/>
        <a:p>
          <a:endParaRPr lang="en-US"/>
        </a:p>
      </dgm:t>
    </dgm:pt>
    <dgm:pt modelId="{1175E172-089C-4C77-BED1-8D674D678087}" type="sibTrans" cxnId="{1A333A20-2F4A-4A7F-AAB6-F32D0EF6AAC0}">
      <dgm:prSet/>
      <dgm:spPr/>
      <dgm:t>
        <a:bodyPr/>
        <a:lstStyle/>
        <a:p>
          <a:endParaRPr lang="en-US"/>
        </a:p>
      </dgm:t>
    </dgm:pt>
    <dgm:pt modelId="{45C0480D-5EDF-43FB-85F5-1F3CD60051CE}">
      <dgm:prSet/>
      <dgm:spPr/>
      <dgm:t>
        <a:bodyPr/>
        <a:lstStyle/>
        <a:p>
          <a:r>
            <a:rPr lang="fr-CA"/>
            <a:t>Le principe de non-malfaisance</a:t>
          </a:r>
          <a:endParaRPr lang="en-US"/>
        </a:p>
      </dgm:t>
    </dgm:pt>
    <dgm:pt modelId="{D4450DA0-1560-4F8B-9927-A9B80924B0FA}" type="parTrans" cxnId="{430C33E2-0BCA-4B0C-8F95-E7CACB7C3F6F}">
      <dgm:prSet/>
      <dgm:spPr/>
      <dgm:t>
        <a:bodyPr/>
        <a:lstStyle/>
        <a:p>
          <a:endParaRPr lang="en-US"/>
        </a:p>
      </dgm:t>
    </dgm:pt>
    <dgm:pt modelId="{9E951A3C-728F-4723-BE46-AC7F1467BB7E}" type="sibTrans" cxnId="{430C33E2-0BCA-4B0C-8F95-E7CACB7C3F6F}">
      <dgm:prSet/>
      <dgm:spPr/>
      <dgm:t>
        <a:bodyPr/>
        <a:lstStyle/>
        <a:p>
          <a:endParaRPr lang="en-US"/>
        </a:p>
      </dgm:t>
    </dgm:pt>
    <dgm:pt modelId="{195E1245-A387-4D8C-9B0B-73BAAA976C5F}">
      <dgm:prSet/>
      <dgm:spPr/>
      <dgm:t>
        <a:bodyPr/>
        <a:lstStyle/>
        <a:p>
          <a:r>
            <a:rPr lang="fr-CA"/>
            <a:t>Le principe d’équité et de justice</a:t>
          </a:r>
          <a:endParaRPr lang="en-US"/>
        </a:p>
      </dgm:t>
    </dgm:pt>
    <dgm:pt modelId="{CB92F847-7D61-4E4E-8B18-14EBF129AEDD}" type="parTrans" cxnId="{6D14F786-4442-489B-8BCF-A574E04E2FC7}">
      <dgm:prSet/>
      <dgm:spPr/>
      <dgm:t>
        <a:bodyPr/>
        <a:lstStyle/>
        <a:p>
          <a:endParaRPr lang="en-US"/>
        </a:p>
      </dgm:t>
    </dgm:pt>
    <dgm:pt modelId="{C8E53B86-76EA-4415-A01A-7FA4ED0E1D19}" type="sibTrans" cxnId="{6D14F786-4442-489B-8BCF-A574E04E2FC7}">
      <dgm:prSet/>
      <dgm:spPr/>
      <dgm:t>
        <a:bodyPr/>
        <a:lstStyle/>
        <a:p>
          <a:endParaRPr lang="en-US"/>
        </a:p>
      </dgm:t>
    </dgm:pt>
    <dgm:pt modelId="{62615093-4B5C-4A33-A6FB-02D2B55C8D8A}">
      <dgm:prSet/>
      <dgm:spPr/>
      <dgm:t>
        <a:bodyPr/>
        <a:lstStyle/>
        <a:p>
          <a:r>
            <a:rPr lang="fr-CA"/>
            <a:t>Faire exercice p.24-25</a:t>
          </a:r>
          <a:endParaRPr lang="en-US"/>
        </a:p>
      </dgm:t>
    </dgm:pt>
    <dgm:pt modelId="{85DA73AA-9890-4747-B4BB-1A07F63CC92A}" type="parTrans" cxnId="{B63C4AAC-9F0F-476A-89E9-99826EE2FEF3}">
      <dgm:prSet/>
      <dgm:spPr/>
      <dgm:t>
        <a:bodyPr/>
        <a:lstStyle/>
        <a:p>
          <a:endParaRPr lang="en-US"/>
        </a:p>
      </dgm:t>
    </dgm:pt>
    <dgm:pt modelId="{BCC15020-D7DC-446C-A2CE-FDE9F3D72EAB}" type="sibTrans" cxnId="{B63C4AAC-9F0F-476A-89E9-99826EE2FEF3}">
      <dgm:prSet/>
      <dgm:spPr/>
      <dgm:t>
        <a:bodyPr/>
        <a:lstStyle/>
        <a:p>
          <a:endParaRPr lang="en-US"/>
        </a:p>
      </dgm:t>
    </dgm:pt>
    <dgm:pt modelId="{C7CBC477-3CDC-415C-988B-70577943F238}" type="pres">
      <dgm:prSet presAssocID="{B54D7B84-E5C2-4184-8E66-52A662BBC6C8}" presName="linear" presStyleCnt="0">
        <dgm:presLayoutVars>
          <dgm:animLvl val="lvl"/>
          <dgm:resizeHandles val="exact"/>
        </dgm:presLayoutVars>
      </dgm:prSet>
      <dgm:spPr/>
    </dgm:pt>
    <dgm:pt modelId="{827678DF-9120-4728-8DA6-F89AA3E54FB1}" type="pres">
      <dgm:prSet presAssocID="{62592EE9-BF5E-41DB-90A6-F0A9ED92FBFF}" presName="parentText" presStyleLbl="node1" presStyleIdx="0" presStyleCnt="6">
        <dgm:presLayoutVars>
          <dgm:chMax val="0"/>
          <dgm:bulletEnabled val="1"/>
        </dgm:presLayoutVars>
      </dgm:prSet>
      <dgm:spPr/>
    </dgm:pt>
    <dgm:pt modelId="{A8EAB75C-67CE-458D-B468-F18AF8358ED1}" type="pres">
      <dgm:prSet presAssocID="{85BCCB14-5F1D-40D2-A707-52FEBA50A08C}" presName="spacer" presStyleCnt="0"/>
      <dgm:spPr/>
    </dgm:pt>
    <dgm:pt modelId="{920737AA-C699-4E84-8AF0-D53BE4B5A49B}" type="pres">
      <dgm:prSet presAssocID="{69FC23E6-7C1A-4812-8A3D-1A0964EA6D8A}" presName="parentText" presStyleLbl="node1" presStyleIdx="1" presStyleCnt="6">
        <dgm:presLayoutVars>
          <dgm:chMax val="0"/>
          <dgm:bulletEnabled val="1"/>
        </dgm:presLayoutVars>
      </dgm:prSet>
      <dgm:spPr/>
    </dgm:pt>
    <dgm:pt modelId="{652BE399-0851-4CFD-97B2-FFF9A7B2A2C7}" type="pres">
      <dgm:prSet presAssocID="{69926DB1-41C4-42EE-871E-52F407D32183}" presName="spacer" presStyleCnt="0"/>
      <dgm:spPr/>
    </dgm:pt>
    <dgm:pt modelId="{EC99B807-517E-477B-9A30-C8B47F7A0457}" type="pres">
      <dgm:prSet presAssocID="{92A7A556-EE7D-4DBC-901F-394DC82D265B}" presName="parentText" presStyleLbl="node1" presStyleIdx="2" presStyleCnt="6">
        <dgm:presLayoutVars>
          <dgm:chMax val="0"/>
          <dgm:bulletEnabled val="1"/>
        </dgm:presLayoutVars>
      </dgm:prSet>
      <dgm:spPr/>
    </dgm:pt>
    <dgm:pt modelId="{AA7C37CA-9108-4D62-B682-E3530CD1A6AE}" type="pres">
      <dgm:prSet presAssocID="{1175E172-089C-4C77-BED1-8D674D678087}" presName="spacer" presStyleCnt="0"/>
      <dgm:spPr/>
    </dgm:pt>
    <dgm:pt modelId="{ECA58676-7D5F-45C3-AB35-A5986853F819}" type="pres">
      <dgm:prSet presAssocID="{45C0480D-5EDF-43FB-85F5-1F3CD60051CE}" presName="parentText" presStyleLbl="node1" presStyleIdx="3" presStyleCnt="6">
        <dgm:presLayoutVars>
          <dgm:chMax val="0"/>
          <dgm:bulletEnabled val="1"/>
        </dgm:presLayoutVars>
      </dgm:prSet>
      <dgm:spPr/>
    </dgm:pt>
    <dgm:pt modelId="{17718BA2-C064-4645-920F-A93CC8563E73}" type="pres">
      <dgm:prSet presAssocID="{9E951A3C-728F-4723-BE46-AC7F1467BB7E}" presName="spacer" presStyleCnt="0"/>
      <dgm:spPr/>
    </dgm:pt>
    <dgm:pt modelId="{3416A0B9-5F86-4C89-8D57-6AF3C1DD066A}" type="pres">
      <dgm:prSet presAssocID="{195E1245-A387-4D8C-9B0B-73BAAA976C5F}" presName="parentText" presStyleLbl="node1" presStyleIdx="4" presStyleCnt="6">
        <dgm:presLayoutVars>
          <dgm:chMax val="0"/>
          <dgm:bulletEnabled val="1"/>
        </dgm:presLayoutVars>
      </dgm:prSet>
      <dgm:spPr/>
    </dgm:pt>
    <dgm:pt modelId="{EA974D8D-3179-4356-BE9F-34D8B9ACD7B4}" type="pres">
      <dgm:prSet presAssocID="{C8E53B86-76EA-4415-A01A-7FA4ED0E1D19}" presName="spacer" presStyleCnt="0"/>
      <dgm:spPr/>
    </dgm:pt>
    <dgm:pt modelId="{646C3748-A8F2-4B27-B715-6B1B5FE069A9}" type="pres">
      <dgm:prSet presAssocID="{62615093-4B5C-4A33-A6FB-02D2B55C8D8A}" presName="parentText" presStyleLbl="node1" presStyleIdx="5" presStyleCnt="6">
        <dgm:presLayoutVars>
          <dgm:chMax val="0"/>
          <dgm:bulletEnabled val="1"/>
        </dgm:presLayoutVars>
      </dgm:prSet>
      <dgm:spPr/>
    </dgm:pt>
  </dgm:ptLst>
  <dgm:cxnLst>
    <dgm:cxn modelId="{3BC3870F-DD5E-4C33-8F4D-362CA04E4BDE}" srcId="{B54D7B84-E5C2-4184-8E66-52A662BBC6C8}" destId="{62592EE9-BF5E-41DB-90A6-F0A9ED92FBFF}" srcOrd="0" destOrd="0" parTransId="{71936062-4BF1-447B-B1D1-0DFB98DF7041}" sibTransId="{85BCCB14-5F1D-40D2-A707-52FEBA50A08C}"/>
    <dgm:cxn modelId="{1A333A20-2F4A-4A7F-AAB6-F32D0EF6AAC0}" srcId="{B54D7B84-E5C2-4184-8E66-52A662BBC6C8}" destId="{92A7A556-EE7D-4DBC-901F-394DC82D265B}" srcOrd="2" destOrd="0" parTransId="{0CB355DF-4C1D-4C8F-8874-E939C63FF86B}" sibTransId="{1175E172-089C-4C77-BED1-8D674D678087}"/>
    <dgm:cxn modelId="{6B623D28-D317-4871-8F55-70961E624BFB}" srcId="{B54D7B84-E5C2-4184-8E66-52A662BBC6C8}" destId="{69FC23E6-7C1A-4812-8A3D-1A0964EA6D8A}" srcOrd="1" destOrd="0" parTransId="{73FF456A-C05C-48A8-AED9-ADB454DF2EC9}" sibTransId="{69926DB1-41C4-42EE-871E-52F407D32183}"/>
    <dgm:cxn modelId="{796F5C32-396C-4893-BD10-10C7E2F1500F}" type="presOf" srcId="{B54D7B84-E5C2-4184-8E66-52A662BBC6C8}" destId="{C7CBC477-3CDC-415C-988B-70577943F238}" srcOrd="0" destOrd="0" presId="urn:microsoft.com/office/officeart/2005/8/layout/vList2"/>
    <dgm:cxn modelId="{B1968785-35F9-4DD4-AE4E-B70546A00547}" type="presOf" srcId="{92A7A556-EE7D-4DBC-901F-394DC82D265B}" destId="{EC99B807-517E-477B-9A30-C8B47F7A0457}" srcOrd="0" destOrd="0" presId="urn:microsoft.com/office/officeart/2005/8/layout/vList2"/>
    <dgm:cxn modelId="{6D14F786-4442-489B-8BCF-A574E04E2FC7}" srcId="{B54D7B84-E5C2-4184-8E66-52A662BBC6C8}" destId="{195E1245-A387-4D8C-9B0B-73BAAA976C5F}" srcOrd="4" destOrd="0" parTransId="{CB92F847-7D61-4E4E-8B18-14EBF129AEDD}" sibTransId="{C8E53B86-76EA-4415-A01A-7FA4ED0E1D19}"/>
    <dgm:cxn modelId="{BC93A287-FECC-491D-93E9-9C018ADDD06C}" type="presOf" srcId="{62615093-4B5C-4A33-A6FB-02D2B55C8D8A}" destId="{646C3748-A8F2-4B27-B715-6B1B5FE069A9}" srcOrd="0" destOrd="0" presId="urn:microsoft.com/office/officeart/2005/8/layout/vList2"/>
    <dgm:cxn modelId="{76E9AD92-9358-4708-A746-E88F6FD06D97}" type="presOf" srcId="{62592EE9-BF5E-41DB-90A6-F0A9ED92FBFF}" destId="{827678DF-9120-4728-8DA6-F89AA3E54FB1}" srcOrd="0" destOrd="0" presId="urn:microsoft.com/office/officeart/2005/8/layout/vList2"/>
    <dgm:cxn modelId="{70128EAB-5775-4D94-84FE-F510FC5546F1}" type="presOf" srcId="{45C0480D-5EDF-43FB-85F5-1F3CD60051CE}" destId="{ECA58676-7D5F-45C3-AB35-A5986853F819}" srcOrd="0" destOrd="0" presId="urn:microsoft.com/office/officeart/2005/8/layout/vList2"/>
    <dgm:cxn modelId="{B63C4AAC-9F0F-476A-89E9-99826EE2FEF3}" srcId="{B54D7B84-E5C2-4184-8E66-52A662BBC6C8}" destId="{62615093-4B5C-4A33-A6FB-02D2B55C8D8A}" srcOrd="5" destOrd="0" parTransId="{85DA73AA-9890-4747-B4BB-1A07F63CC92A}" sibTransId="{BCC15020-D7DC-446C-A2CE-FDE9F3D72EAB}"/>
    <dgm:cxn modelId="{8E8B12C0-9DE6-4E4C-9D5C-55054594E5F6}" type="presOf" srcId="{69FC23E6-7C1A-4812-8A3D-1A0964EA6D8A}" destId="{920737AA-C699-4E84-8AF0-D53BE4B5A49B}" srcOrd="0" destOrd="0" presId="urn:microsoft.com/office/officeart/2005/8/layout/vList2"/>
    <dgm:cxn modelId="{F84B6ACE-6268-4A0D-8C0D-2F84AD2DD094}" type="presOf" srcId="{195E1245-A387-4D8C-9B0B-73BAAA976C5F}" destId="{3416A0B9-5F86-4C89-8D57-6AF3C1DD066A}" srcOrd="0" destOrd="0" presId="urn:microsoft.com/office/officeart/2005/8/layout/vList2"/>
    <dgm:cxn modelId="{430C33E2-0BCA-4B0C-8F95-E7CACB7C3F6F}" srcId="{B54D7B84-E5C2-4184-8E66-52A662BBC6C8}" destId="{45C0480D-5EDF-43FB-85F5-1F3CD60051CE}" srcOrd="3" destOrd="0" parTransId="{D4450DA0-1560-4F8B-9927-A9B80924B0FA}" sibTransId="{9E951A3C-728F-4723-BE46-AC7F1467BB7E}"/>
    <dgm:cxn modelId="{2E914E01-1591-44E4-961E-9F967D551E82}" type="presParOf" srcId="{C7CBC477-3CDC-415C-988B-70577943F238}" destId="{827678DF-9120-4728-8DA6-F89AA3E54FB1}" srcOrd="0" destOrd="0" presId="urn:microsoft.com/office/officeart/2005/8/layout/vList2"/>
    <dgm:cxn modelId="{37D93164-CE83-465D-AA9F-BFE22BF08621}" type="presParOf" srcId="{C7CBC477-3CDC-415C-988B-70577943F238}" destId="{A8EAB75C-67CE-458D-B468-F18AF8358ED1}" srcOrd="1" destOrd="0" presId="urn:microsoft.com/office/officeart/2005/8/layout/vList2"/>
    <dgm:cxn modelId="{62DC633F-4700-4AC4-B6CE-C91D7151B8CE}" type="presParOf" srcId="{C7CBC477-3CDC-415C-988B-70577943F238}" destId="{920737AA-C699-4E84-8AF0-D53BE4B5A49B}" srcOrd="2" destOrd="0" presId="urn:microsoft.com/office/officeart/2005/8/layout/vList2"/>
    <dgm:cxn modelId="{47CCA08A-29EE-4C3D-B291-F1DEC785F6C5}" type="presParOf" srcId="{C7CBC477-3CDC-415C-988B-70577943F238}" destId="{652BE399-0851-4CFD-97B2-FFF9A7B2A2C7}" srcOrd="3" destOrd="0" presId="urn:microsoft.com/office/officeart/2005/8/layout/vList2"/>
    <dgm:cxn modelId="{B648D379-4C7C-4D91-ABB9-AE1E1DA0864E}" type="presParOf" srcId="{C7CBC477-3CDC-415C-988B-70577943F238}" destId="{EC99B807-517E-477B-9A30-C8B47F7A0457}" srcOrd="4" destOrd="0" presId="urn:microsoft.com/office/officeart/2005/8/layout/vList2"/>
    <dgm:cxn modelId="{8C98F73E-44A3-4212-A387-B724F33F901A}" type="presParOf" srcId="{C7CBC477-3CDC-415C-988B-70577943F238}" destId="{AA7C37CA-9108-4D62-B682-E3530CD1A6AE}" srcOrd="5" destOrd="0" presId="urn:microsoft.com/office/officeart/2005/8/layout/vList2"/>
    <dgm:cxn modelId="{A616C582-DAD6-4515-AAD7-286DB4629750}" type="presParOf" srcId="{C7CBC477-3CDC-415C-988B-70577943F238}" destId="{ECA58676-7D5F-45C3-AB35-A5986853F819}" srcOrd="6" destOrd="0" presId="urn:microsoft.com/office/officeart/2005/8/layout/vList2"/>
    <dgm:cxn modelId="{B72FA7D7-003A-4DED-B604-1FC9013219E1}" type="presParOf" srcId="{C7CBC477-3CDC-415C-988B-70577943F238}" destId="{17718BA2-C064-4645-920F-A93CC8563E73}" srcOrd="7" destOrd="0" presId="urn:microsoft.com/office/officeart/2005/8/layout/vList2"/>
    <dgm:cxn modelId="{5601AA16-87BD-44F0-93C3-4F5E9D365293}" type="presParOf" srcId="{C7CBC477-3CDC-415C-988B-70577943F238}" destId="{3416A0B9-5F86-4C89-8D57-6AF3C1DD066A}" srcOrd="8" destOrd="0" presId="urn:microsoft.com/office/officeart/2005/8/layout/vList2"/>
    <dgm:cxn modelId="{F8AD92FE-A254-4745-B661-ABAB55FE1106}" type="presParOf" srcId="{C7CBC477-3CDC-415C-988B-70577943F238}" destId="{EA974D8D-3179-4356-BE9F-34D8B9ACD7B4}" srcOrd="9" destOrd="0" presId="urn:microsoft.com/office/officeart/2005/8/layout/vList2"/>
    <dgm:cxn modelId="{ADDA0CD1-3A1C-42F6-B6DC-B2DB2FFD5B95}" type="presParOf" srcId="{C7CBC477-3CDC-415C-988B-70577943F238}" destId="{646C3748-A8F2-4B27-B715-6B1B5FE069A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272D1E-A198-404B-8A27-B2ADE97CB483}"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9E0313F-4FAA-4CF1-B9CB-F6B0C906E32B}">
      <dgm:prSet/>
      <dgm:spPr/>
      <dgm:t>
        <a:bodyPr/>
        <a:lstStyle/>
        <a:p>
          <a:r>
            <a:rPr lang="fr-CA"/>
            <a:t>Cesser traitements qui prolongent la vie ne signifie pas l’arrêt de la prise en charge de la douleur.</a:t>
          </a:r>
          <a:endParaRPr lang="en-US"/>
        </a:p>
      </dgm:t>
    </dgm:pt>
    <dgm:pt modelId="{B2E34014-7148-472D-AEB9-A4B50FA7BE78}" type="parTrans" cxnId="{C856B8CA-BA6B-42E5-A865-8175AD8820F6}">
      <dgm:prSet/>
      <dgm:spPr/>
      <dgm:t>
        <a:bodyPr/>
        <a:lstStyle/>
        <a:p>
          <a:endParaRPr lang="en-US"/>
        </a:p>
      </dgm:t>
    </dgm:pt>
    <dgm:pt modelId="{42EE2972-D201-40AD-8B6C-6E03E89B2521}" type="sibTrans" cxnId="{C856B8CA-BA6B-42E5-A865-8175AD8820F6}">
      <dgm:prSet/>
      <dgm:spPr/>
      <dgm:t>
        <a:bodyPr/>
        <a:lstStyle/>
        <a:p>
          <a:endParaRPr lang="en-US"/>
        </a:p>
      </dgm:t>
    </dgm:pt>
    <dgm:pt modelId="{74BB8041-1B93-4296-A123-8594CA2CC3C1}">
      <dgm:prSet/>
      <dgm:spPr/>
      <dgm:t>
        <a:bodyPr/>
        <a:lstStyle/>
        <a:p>
          <a:r>
            <a:rPr lang="fr-CA"/>
            <a:t>La personne qui fait ce choix continue de recevoir des soins de confort pour mourir naturellement.</a:t>
          </a:r>
          <a:endParaRPr lang="en-US"/>
        </a:p>
      </dgm:t>
    </dgm:pt>
    <dgm:pt modelId="{145DF783-E4D4-4B3D-92C9-122691B7A23E}" type="parTrans" cxnId="{1AEBCCD6-F69A-4996-B9FF-8859F346047E}">
      <dgm:prSet/>
      <dgm:spPr/>
      <dgm:t>
        <a:bodyPr/>
        <a:lstStyle/>
        <a:p>
          <a:endParaRPr lang="en-US"/>
        </a:p>
      </dgm:t>
    </dgm:pt>
    <dgm:pt modelId="{89078C40-2A61-4B8D-8B91-05E619D37E94}" type="sibTrans" cxnId="{1AEBCCD6-F69A-4996-B9FF-8859F346047E}">
      <dgm:prSet/>
      <dgm:spPr/>
      <dgm:t>
        <a:bodyPr/>
        <a:lstStyle/>
        <a:p>
          <a:endParaRPr lang="en-US"/>
        </a:p>
      </dgm:t>
    </dgm:pt>
    <dgm:pt modelId="{D86CE625-1E21-4D37-8CA3-65294023FBD7}" type="pres">
      <dgm:prSet presAssocID="{CE272D1E-A198-404B-8A27-B2ADE97CB483}" presName="root" presStyleCnt="0">
        <dgm:presLayoutVars>
          <dgm:dir/>
          <dgm:resizeHandles val="exact"/>
        </dgm:presLayoutVars>
      </dgm:prSet>
      <dgm:spPr/>
    </dgm:pt>
    <dgm:pt modelId="{9A6995CA-D956-40D5-9A92-A3A349BE9938}" type="pres">
      <dgm:prSet presAssocID="{A9E0313F-4FAA-4CF1-B9CB-F6B0C906E32B}" presName="compNode" presStyleCnt="0"/>
      <dgm:spPr/>
    </dgm:pt>
    <dgm:pt modelId="{5F6B09AF-B242-4730-AA89-74D2121E7BCC}" type="pres">
      <dgm:prSet presAssocID="{A9E0313F-4FAA-4CF1-B9CB-F6B0C906E32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dioactif"/>
        </a:ext>
      </dgm:extLst>
    </dgm:pt>
    <dgm:pt modelId="{3297077B-397C-49B0-83E6-46B511A573D5}" type="pres">
      <dgm:prSet presAssocID="{A9E0313F-4FAA-4CF1-B9CB-F6B0C906E32B}" presName="spaceRect" presStyleCnt="0"/>
      <dgm:spPr/>
    </dgm:pt>
    <dgm:pt modelId="{F4B18C4B-9E27-4B51-808F-C2D82EC636FD}" type="pres">
      <dgm:prSet presAssocID="{A9E0313F-4FAA-4CF1-B9CB-F6B0C906E32B}" presName="textRect" presStyleLbl="revTx" presStyleIdx="0" presStyleCnt="2">
        <dgm:presLayoutVars>
          <dgm:chMax val="1"/>
          <dgm:chPref val="1"/>
        </dgm:presLayoutVars>
      </dgm:prSet>
      <dgm:spPr/>
    </dgm:pt>
    <dgm:pt modelId="{6BE9685E-A219-465A-8EB9-832483C5C78A}" type="pres">
      <dgm:prSet presAssocID="{42EE2972-D201-40AD-8B6C-6E03E89B2521}" presName="sibTrans" presStyleCnt="0"/>
      <dgm:spPr/>
    </dgm:pt>
    <dgm:pt modelId="{3BCB000A-1B14-4C1B-B7F3-26E3C5FBE336}" type="pres">
      <dgm:prSet presAssocID="{74BB8041-1B93-4296-A123-8594CA2CC3C1}" presName="compNode" presStyleCnt="0"/>
      <dgm:spPr/>
    </dgm:pt>
    <dgm:pt modelId="{227C19DD-AA62-4C13-9B9A-D5BAD0763556}" type="pres">
      <dgm:prSet presAssocID="{74BB8041-1B93-4296-A123-8594CA2CC3C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eur"/>
        </a:ext>
      </dgm:extLst>
    </dgm:pt>
    <dgm:pt modelId="{08FBF86B-9714-4748-B838-2691F7343E93}" type="pres">
      <dgm:prSet presAssocID="{74BB8041-1B93-4296-A123-8594CA2CC3C1}" presName="spaceRect" presStyleCnt="0"/>
      <dgm:spPr/>
    </dgm:pt>
    <dgm:pt modelId="{B3CF84AB-CC31-4B14-B040-F803418D7B97}" type="pres">
      <dgm:prSet presAssocID="{74BB8041-1B93-4296-A123-8594CA2CC3C1}" presName="textRect" presStyleLbl="revTx" presStyleIdx="1" presStyleCnt="2">
        <dgm:presLayoutVars>
          <dgm:chMax val="1"/>
          <dgm:chPref val="1"/>
        </dgm:presLayoutVars>
      </dgm:prSet>
      <dgm:spPr/>
    </dgm:pt>
  </dgm:ptLst>
  <dgm:cxnLst>
    <dgm:cxn modelId="{0108CC0F-CA03-406B-9192-149CD1233CF8}" type="presOf" srcId="{A9E0313F-4FAA-4CF1-B9CB-F6B0C906E32B}" destId="{F4B18C4B-9E27-4B51-808F-C2D82EC636FD}" srcOrd="0" destOrd="0" presId="urn:microsoft.com/office/officeart/2018/2/layout/IconLabelList"/>
    <dgm:cxn modelId="{26113885-19FA-40CD-A2A6-3122DE2CC1B5}" type="presOf" srcId="{CE272D1E-A198-404B-8A27-B2ADE97CB483}" destId="{D86CE625-1E21-4D37-8CA3-65294023FBD7}" srcOrd="0" destOrd="0" presId="urn:microsoft.com/office/officeart/2018/2/layout/IconLabelList"/>
    <dgm:cxn modelId="{CA314DC2-658C-49F1-98C1-052D993D7010}" type="presOf" srcId="{74BB8041-1B93-4296-A123-8594CA2CC3C1}" destId="{B3CF84AB-CC31-4B14-B040-F803418D7B97}" srcOrd="0" destOrd="0" presId="urn:microsoft.com/office/officeart/2018/2/layout/IconLabelList"/>
    <dgm:cxn modelId="{C856B8CA-BA6B-42E5-A865-8175AD8820F6}" srcId="{CE272D1E-A198-404B-8A27-B2ADE97CB483}" destId="{A9E0313F-4FAA-4CF1-B9CB-F6B0C906E32B}" srcOrd="0" destOrd="0" parTransId="{B2E34014-7148-472D-AEB9-A4B50FA7BE78}" sibTransId="{42EE2972-D201-40AD-8B6C-6E03E89B2521}"/>
    <dgm:cxn modelId="{1AEBCCD6-F69A-4996-B9FF-8859F346047E}" srcId="{CE272D1E-A198-404B-8A27-B2ADE97CB483}" destId="{74BB8041-1B93-4296-A123-8594CA2CC3C1}" srcOrd="1" destOrd="0" parTransId="{145DF783-E4D4-4B3D-92C9-122691B7A23E}" sibTransId="{89078C40-2A61-4B8D-8B91-05E619D37E94}"/>
    <dgm:cxn modelId="{71DC3F94-0848-450F-ACC5-2FDBE45E6DF2}" type="presParOf" srcId="{D86CE625-1E21-4D37-8CA3-65294023FBD7}" destId="{9A6995CA-D956-40D5-9A92-A3A349BE9938}" srcOrd="0" destOrd="0" presId="urn:microsoft.com/office/officeart/2018/2/layout/IconLabelList"/>
    <dgm:cxn modelId="{764D6C3B-CDEF-43D3-869D-62801FB2EEB4}" type="presParOf" srcId="{9A6995CA-D956-40D5-9A92-A3A349BE9938}" destId="{5F6B09AF-B242-4730-AA89-74D2121E7BCC}" srcOrd="0" destOrd="0" presId="urn:microsoft.com/office/officeart/2018/2/layout/IconLabelList"/>
    <dgm:cxn modelId="{D22FB32F-19FD-495E-9EEB-E0853A270BF3}" type="presParOf" srcId="{9A6995CA-D956-40D5-9A92-A3A349BE9938}" destId="{3297077B-397C-49B0-83E6-46B511A573D5}" srcOrd="1" destOrd="0" presId="urn:microsoft.com/office/officeart/2018/2/layout/IconLabelList"/>
    <dgm:cxn modelId="{9246D566-1814-4B86-9F14-77B56A6360AF}" type="presParOf" srcId="{9A6995CA-D956-40D5-9A92-A3A349BE9938}" destId="{F4B18C4B-9E27-4B51-808F-C2D82EC636FD}" srcOrd="2" destOrd="0" presId="urn:microsoft.com/office/officeart/2018/2/layout/IconLabelList"/>
    <dgm:cxn modelId="{92555F8B-6B65-4A7B-B5BE-D31FB43A58BE}" type="presParOf" srcId="{D86CE625-1E21-4D37-8CA3-65294023FBD7}" destId="{6BE9685E-A219-465A-8EB9-832483C5C78A}" srcOrd="1" destOrd="0" presId="urn:microsoft.com/office/officeart/2018/2/layout/IconLabelList"/>
    <dgm:cxn modelId="{9E00DDD6-AEF5-4297-AE67-BA275E077100}" type="presParOf" srcId="{D86CE625-1E21-4D37-8CA3-65294023FBD7}" destId="{3BCB000A-1B14-4C1B-B7F3-26E3C5FBE336}" srcOrd="2" destOrd="0" presId="urn:microsoft.com/office/officeart/2018/2/layout/IconLabelList"/>
    <dgm:cxn modelId="{88FF4F99-E3AA-4B5E-80D1-B87805314D4C}" type="presParOf" srcId="{3BCB000A-1B14-4C1B-B7F3-26E3C5FBE336}" destId="{227C19DD-AA62-4C13-9B9A-D5BAD0763556}" srcOrd="0" destOrd="0" presId="urn:microsoft.com/office/officeart/2018/2/layout/IconLabelList"/>
    <dgm:cxn modelId="{BA8FC162-D6BF-409F-9EC3-69F10A51D292}" type="presParOf" srcId="{3BCB000A-1B14-4C1B-B7F3-26E3C5FBE336}" destId="{08FBF86B-9714-4748-B838-2691F7343E93}" srcOrd="1" destOrd="0" presId="urn:microsoft.com/office/officeart/2018/2/layout/IconLabelList"/>
    <dgm:cxn modelId="{AD7763B2-E9BE-4B33-9D85-4BF4FBCDC6F4}" type="presParOf" srcId="{3BCB000A-1B14-4C1B-B7F3-26E3C5FBE336}" destId="{B3CF84AB-CC31-4B14-B040-F803418D7B9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CB975E-B0E9-4D05-A64C-ED20DF81D3C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5483DEB-EA43-4500-803A-E10264A44D1D}">
      <dgm:prSet/>
      <dgm:spPr/>
      <dgm:t>
        <a:bodyPr/>
        <a:lstStyle/>
        <a:p>
          <a:r>
            <a:rPr lang="fr-CA"/>
            <a:t>Quand un médicament est administré dans le but de la rendre moins consciente ou un confort ultime, on parle de sédation palliative.</a:t>
          </a:r>
          <a:endParaRPr lang="en-US"/>
        </a:p>
      </dgm:t>
    </dgm:pt>
    <dgm:pt modelId="{30127AD5-48D6-4766-82A5-717D56AC706B}" type="parTrans" cxnId="{A92A5CC8-1988-4C8D-AA12-422047770A70}">
      <dgm:prSet/>
      <dgm:spPr/>
      <dgm:t>
        <a:bodyPr/>
        <a:lstStyle/>
        <a:p>
          <a:endParaRPr lang="en-US"/>
        </a:p>
      </dgm:t>
    </dgm:pt>
    <dgm:pt modelId="{B02088F7-C1E3-4796-B2E4-C73486553ECE}" type="sibTrans" cxnId="{A92A5CC8-1988-4C8D-AA12-422047770A70}">
      <dgm:prSet/>
      <dgm:spPr/>
      <dgm:t>
        <a:bodyPr/>
        <a:lstStyle/>
        <a:p>
          <a:endParaRPr lang="en-US"/>
        </a:p>
      </dgm:t>
    </dgm:pt>
    <dgm:pt modelId="{601AD05B-736E-4F5D-AC63-F2118840E2CA}">
      <dgm:prSet/>
      <dgm:spPr/>
      <dgm:t>
        <a:bodyPr/>
        <a:lstStyle/>
        <a:p>
          <a:r>
            <a:rPr lang="fr-CA"/>
            <a:t>But: assurer le confort sans causer son décès, ni l’accélérer</a:t>
          </a:r>
          <a:endParaRPr lang="en-US"/>
        </a:p>
      </dgm:t>
    </dgm:pt>
    <dgm:pt modelId="{F3F8DA71-A147-4BF8-A85A-10E08B7480EE}" type="parTrans" cxnId="{1E413FE3-8257-40A7-9B50-86E303E23303}">
      <dgm:prSet/>
      <dgm:spPr/>
      <dgm:t>
        <a:bodyPr/>
        <a:lstStyle/>
        <a:p>
          <a:endParaRPr lang="en-US"/>
        </a:p>
      </dgm:t>
    </dgm:pt>
    <dgm:pt modelId="{09EF0B09-F3FA-4105-99BC-D85D4F9E6E95}" type="sibTrans" cxnId="{1E413FE3-8257-40A7-9B50-86E303E23303}">
      <dgm:prSet/>
      <dgm:spPr/>
      <dgm:t>
        <a:bodyPr/>
        <a:lstStyle/>
        <a:p>
          <a:endParaRPr lang="en-US"/>
        </a:p>
      </dgm:t>
    </dgm:pt>
    <dgm:pt modelId="{544866A8-4195-4338-B9BA-987FB4F18E2D}">
      <dgm:prSet/>
      <dgm:spPr/>
      <dgm:t>
        <a:bodyPr/>
        <a:lstStyle/>
        <a:p>
          <a:r>
            <a:rPr lang="fr-CA"/>
            <a:t>Cette pratique ne réduit pas la durée de vie, mais la maladie qui entraîne le décès.</a:t>
          </a:r>
          <a:endParaRPr lang="en-US"/>
        </a:p>
      </dgm:t>
    </dgm:pt>
    <dgm:pt modelId="{5EDEE59F-597F-41F9-B70E-58ED5F57E419}" type="parTrans" cxnId="{1FE06A11-0D29-492E-B8C9-864F95199C22}">
      <dgm:prSet/>
      <dgm:spPr/>
      <dgm:t>
        <a:bodyPr/>
        <a:lstStyle/>
        <a:p>
          <a:endParaRPr lang="en-US"/>
        </a:p>
      </dgm:t>
    </dgm:pt>
    <dgm:pt modelId="{A8903813-A16E-41D6-AF70-712AACDB711A}" type="sibTrans" cxnId="{1FE06A11-0D29-492E-B8C9-864F95199C22}">
      <dgm:prSet/>
      <dgm:spPr/>
      <dgm:t>
        <a:bodyPr/>
        <a:lstStyle/>
        <a:p>
          <a:endParaRPr lang="en-US"/>
        </a:p>
      </dgm:t>
    </dgm:pt>
    <dgm:pt modelId="{4240285F-EA27-4EF3-ADBB-91D4AC1FF20F}" type="pres">
      <dgm:prSet presAssocID="{4ACB975E-B0E9-4D05-A64C-ED20DF81D3C8}" presName="root" presStyleCnt="0">
        <dgm:presLayoutVars>
          <dgm:dir/>
          <dgm:resizeHandles val="exact"/>
        </dgm:presLayoutVars>
      </dgm:prSet>
      <dgm:spPr/>
    </dgm:pt>
    <dgm:pt modelId="{9968A7EC-30A5-4A39-A3F4-BF90BAC2ECB6}" type="pres">
      <dgm:prSet presAssocID="{65483DEB-EA43-4500-803A-E10264A44D1D}" presName="compNode" presStyleCnt="0"/>
      <dgm:spPr/>
    </dgm:pt>
    <dgm:pt modelId="{8EFB4025-BAAD-4F81-82DF-E985D170F633}" type="pres">
      <dgm:prSet presAssocID="{65483DEB-EA43-4500-803A-E10264A44D1D}" presName="bgRect" presStyleLbl="bgShp" presStyleIdx="0" presStyleCnt="3"/>
      <dgm:spPr/>
    </dgm:pt>
    <dgm:pt modelId="{7A4F68C6-C61D-4150-A402-E30D5918586E}" type="pres">
      <dgm:prSet presAssocID="{65483DEB-EA43-4500-803A-E10264A44D1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édecine"/>
        </a:ext>
      </dgm:extLst>
    </dgm:pt>
    <dgm:pt modelId="{50B51898-7797-4ED1-8956-CE01BDF3D5F5}" type="pres">
      <dgm:prSet presAssocID="{65483DEB-EA43-4500-803A-E10264A44D1D}" presName="spaceRect" presStyleCnt="0"/>
      <dgm:spPr/>
    </dgm:pt>
    <dgm:pt modelId="{A50C9427-D351-417B-83AA-D41EA3055074}" type="pres">
      <dgm:prSet presAssocID="{65483DEB-EA43-4500-803A-E10264A44D1D}" presName="parTx" presStyleLbl="revTx" presStyleIdx="0" presStyleCnt="3">
        <dgm:presLayoutVars>
          <dgm:chMax val="0"/>
          <dgm:chPref val="0"/>
        </dgm:presLayoutVars>
      </dgm:prSet>
      <dgm:spPr/>
    </dgm:pt>
    <dgm:pt modelId="{9B1E5FE6-DE6B-4952-9667-D566C6CBD317}" type="pres">
      <dgm:prSet presAssocID="{B02088F7-C1E3-4796-B2E4-C73486553ECE}" presName="sibTrans" presStyleCnt="0"/>
      <dgm:spPr/>
    </dgm:pt>
    <dgm:pt modelId="{4941AC14-C6DA-4112-8F77-9B546C9C9731}" type="pres">
      <dgm:prSet presAssocID="{601AD05B-736E-4F5D-AC63-F2118840E2CA}" presName="compNode" presStyleCnt="0"/>
      <dgm:spPr/>
    </dgm:pt>
    <dgm:pt modelId="{B5238FCC-4881-4849-AF0C-B70D09897D5C}" type="pres">
      <dgm:prSet presAssocID="{601AD05B-736E-4F5D-AC63-F2118840E2CA}" presName="bgRect" presStyleLbl="bgShp" presStyleIdx="1" presStyleCnt="3"/>
      <dgm:spPr/>
    </dgm:pt>
    <dgm:pt modelId="{E98AF434-19E1-4BF1-A4B4-F000FD4F6267}" type="pres">
      <dgm:prSet presAssocID="{601AD05B-736E-4F5D-AC63-F2118840E2C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eux d’artifice"/>
        </a:ext>
      </dgm:extLst>
    </dgm:pt>
    <dgm:pt modelId="{11F03AFF-C562-4841-9CAC-1216C2CF8CDE}" type="pres">
      <dgm:prSet presAssocID="{601AD05B-736E-4F5D-AC63-F2118840E2CA}" presName="spaceRect" presStyleCnt="0"/>
      <dgm:spPr/>
    </dgm:pt>
    <dgm:pt modelId="{6B965BC3-671F-4A2F-8A67-057CF802AB25}" type="pres">
      <dgm:prSet presAssocID="{601AD05B-736E-4F5D-AC63-F2118840E2CA}" presName="parTx" presStyleLbl="revTx" presStyleIdx="1" presStyleCnt="3">
        <dgm:presLayoutVars>
          <dgm:chMax val="0"/>
          <dgm:chPref val="0"/>
        </dgm:presLayoutVars>
      </dgm:prSet>
      <dgm:spPr/>
    </dgm:pt>
    <dgm:pt modelId="{57D94020-6280-4B41-9B77-E3A57C580753}" type="pres">
      <dgm:prSet presAssocID="{09EF0B09-F3FA-4105-99BC-D85D4F9E6E95}" presName="sibTrans" presStyleCnt="0"/>
      <dgm:spPr/>
    </dgm:pt>
    <dgm:pt modelId="{BC271940-6051-42A2-845A-A1A36016A7F4}" type="pres">
      <dgm:prSet presAssocID="{544866A8-4195-4338-B9BA-987FB4F18E2D}" presName="compNode" presStyleCnt="0"/>
      <dgm:spPr/>
    </dgm:pt>
    <dgm:pt modelId="{827FA496-D2C6-4B44-B00A-643747A36F68}" type="pres">
      <dgm:prSet presAssocID="{544866A8-4195-4338-B9BA-987FB4F18E2D}" presName="bgRect" presStyleLbl="bgShp" presStyleIdx="2" presStyleCnt="3"/>
      <dgm:spPr/>
    </dgm:pt>
    <dgm:pt modelId="{289D4BBC-51B1-411D-AABF-3D99DCE275D7}" type="pres">
      <dgm:prSet presAssocID="{544866A8-4195-4338-B9BA-987FB4F18E2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éthoscope"/>
        </a:ext>
      </dgm:extLst>
    </dgm:pt>
    <dgm:pt modelId="{4B24FC1F-202B-425B-BBBB-80C6735D2478}" type="pres">
      <dgm:prSet presAssocID="{544866A8-4195-4338-B9BA-987FB4F18E2D}" presName="spaceRect" presStyleCnt="0"/>
      <dgm:spPr/>
    </dgm:pt>
    <dgm:pt modelId="{25B96227-E8F0-4397-823C-3E0A43B784E6}" type="pres">
      <dgm:prSet presAssocID="{544866A8-4195-4338-B9BA-987FB4F18E2D}" presName="parTx" presStyleLbl="revTx" presStyleIdx="2" presStyleCnt="3">
        <dgm:presLayoutVars>
          <dgm:chMax val="0"/>
          <dgm:chPref val="0"/>
        </dgm:presLayoutVars>
      </dgm:prSet>
      <dgm:spPr/>
    </dgm:pt>
  </dgm:ptLst>
  <dgm:cxnLst>
    <dgm:cxn modelId="{1FE06A11-0D29-492E-B8C9-864F95199C22}" srcId="{4ACB975E-B0E9-4D05-A64C-ED20DF81D3C8}" destId="{544866A8-4195-4338-B9BA-987FB4F18E2D}" srcOrd="2" destOrd="0" parTransId="{5EDEE59F-597F-41F9-B70E-58ED5F57E419}" sibTransId="{A8903813-A16E-41D6-AF70-712AACDB711A}"/>
    <dgm:cxn modelId="{DE734144-4CA9-49DF-A0A8-D753F57E92A9}" type="presOf" srcId="{4ACB975E-B0E9-4D05-A64C-ED20DF81D3C8}" destId="{4240285F-EA27-4EF3-ADBB-91D4AC1FF20F}" srcOrd="0" destOrd="0" presId="urn:microsoft.com/office/officeart/2018/2/layout/IconVerticalSolidList"/>
    <dgm:cxn modelId="{A7CE206F-CFEE-4E04-831E-CD1391073335}" type="presOf" srcId="{544866A8-4195-4338-B9BA-987FB4F18E2D}" destId="{25B96227-E8F0-4397-823C-3E0A43B784E6}" srcOrd="0" destOrd="0" presId="urn:microsoft.com/office/officeart/2018/2/layout/IconVerticalSolidList"/>
    <dgm:cxn modelId="{91F2B3B7-4DBD-4E49-9CAD-F6464657EBD7}" type="presOf" srcId="{65483DEB-EA43-4500-803A-E10264A44D1D}" destId="{A50C9427-D351-417B-83AA-D41EA3055074}" srcOrd="0" destOrd="0" presId="urn:microsoft.com/office/officeart/2018/2/layout/IconVerticalSolidList"/>
    <dgm:cxn modelId="{DB96FABB-0F10-4E54-8ED8-9F6959061F9E}" type="presOf" srcId="{601AD05B-736E-4F5D-AC63-F2118840E2CA}" destId="{6B965BC3-671F-4A2F-8A67-057CF802AB25}" srcOrd="0" destOrd="0" presId="urn:microsoft.com/office/officeart/2018/2/layout/IconVerticalSolidList"/>
    <dgm:cxn modelId="{A92A5CC8-1988-4C8D-AA12-422047770A70}" srcId="{4ACB975E-B0E9-4D05-A64C-ED20DF81D3C8}" destId="{65483DEB-EA43-4500-803A-E10264A44D1D}" srcOrd="0" destOrd="0" parTransId="{30127AD5-48D6-4766-82A5-717D56AC706B}" sibTransId="{B02088F7-C1E3-4796-B2E4-C73486553ECE}"/>
    <dgm:cxn modelId="{1E413FE3-8257-40A7-9B50-86E303E23303}" srcId="{4ACB975E-B0E9-4D05-A64C-ED20DF81D3C8}" destId="{601AD05B-736E-4F5D-AC63-F2118840E2CA}" srcOrd="1" destOrd="0" parTransId="{F3F8DA71-A147-4BF8-A85A-10E08B7480EE}" sibTransId="{09EF0B09-F3FA-4105-99BC-D85D4F9E6E95}"/>
    <dgm:cxn modelId="{EF2BFB0D-66EF-4ABF-92E9-15980AB02D4C}" type="presParOf" srcId="{4240285F-EA27-4EF3-ADBB-91D4AC1FF20F}" destId="{9968A7EC-30A5-4A39-A3F4-BF90BAC2ECB6}" srcOrd="0" destOrd="0" presId="urn:microsoft.com/office/officeart/2018/2/layout/IconVerticalSolidList"/>
    <dgm:cxn modelId="{D832B7D9-5332-4ED8-9311-38011A9D4C74}" type="presParOf" srcId="{9968A7EC-30A5-4A39-A3F4-BF90BAC2ECB6}" destId="{8EFB4025-BAAD-4F81-82DF-E985D170F633}" srcOrd="0" destOrd="0" presId="urn:microsoft.com/office/officeart/2018/2/layout/IconVerticalSolidList"/>
    <dgm:cxn modelId="{E3BAB129-A243-48B3-83F5-2F1A826E9D12}" type="presParOf" srcId="{9968A7EC-30A5-4A39-A3F4-BF90BAC2ECB6}" destId="{7A4F68C6-C61D-4150-A402-E30D5918586E}" srcOrd="1" destOrd="0" presId="urn:microsoft.com/office/officeart/2018/2/layout/IconVerticalSolidList"/>
    <dgm:cxn modelId="{916E0A8A-4AFD-4599-BA55-5C6415D62F30}" type="presParOf" srcId="{9968A7EC-30A5-4A39-A3F4-BF90BAC2ECB6}" destId="{50B51898-7797-4ED1-8956-CE01BDF3D5F5}" srcOrd="2" destOrd="0" presId="urn:microsoft.com/office/officeart/2018/2/layout/IconVerticalSolidList"/>
    <dgm:cxn modelId="{072D41D3-45C5-49B4-A845-C165F7F62D50}" type="presParOf" srcId="{9968A7EC-30A5-4A39-A3F4-BF90BAC2ECB6}" destId="{A50C9427-D351-417B-83AA-D41EA3055074}" srcOrd="3" destOrd="0" presId="urn:microsoft.com/office/officeart/2018/2/layout/IconVerticalSolidList"/>
    <dgm:cxn modelId="{CD4E9CCC-FA89-47FD-893F-56E2D996B715}" type="presParOf" srcId="{4240285F-EA27-4EF3-ADBB-91D4AC1FF20F}" destId="{9B1E5FE6-DE6B-4952-9667-D566C6CBD317}" srcOrd="1" destOrd="0" presId="urn:microsoft.com/office/officeart/2018/2/layout/IconVerticalSolidList"/>
    <dgm:cxn modelId="{6C891E18-19D0-47E2-943E-B925D5BAC599}" type="presParOf" srcId="{4240285F-EA27-4EF3-ADBB-91D4AC1FF20F}" destId="{4941AC14-C6DA-4112-8F77-9B546C9C9731}" srcOrd="2" destOrd="0" presId="urn:microsoft.com/office/officeart/2018/2/layout/IconVerticalSolidList"/>
    <dgm:cxn modelId="{536658EC-B627-4E24-B630-F6D6BAC5DD46}" type="presParOf" srcId="{4941AC14-C6DA-4112-8F77-9B546C9C9731}" destId="{B5238FCC-4881-4849-AF0C-B70D09897D5C}" srcOrd="0" destOrd="0" presId="urn:microsoft.com/office/officeart/2018/2/layout/IconVerticalSolidList"/>
    <dgm:cxn modelId="{4C3008AE-5361-4DF3-995B-458B04762EEA}" type="presParOf" srcId="{4941AC14-C6DA-4112-8F77-9B546C9C9731}" destId="{E98AF434-19E1-4BF1-A4B4-F000FD4F6267}" srcOrd="1" destOrd="0" presId="urn:microsoft.com/office/officeart/2018/2/layout/IconVerticalSolidList"/>
    <dgm:cxn modelId="{5A02F264-F981-46C8-9698-1DE2AC94F32A}" type="presParOf" srcId="{4941AC14-C6DA-4112-8F77-9B546C9C9731}" destId="{11F03AFF-C562-4841-9CAC-1216C2CF8CDE}" srcOrd="2" destOrd="0" presId="urn:microsoft.com/office/officeart/2018/2/layout/IconVerticalSolidList"/>
    <dgm:cxn modelId="{BE907F30-14D1-4BEA-B518-A5BF0666FEDC}" type="presParOf" srcId="{4941AC14-C6DA-4112-8F77-9B546C9C9731}" destId="{6B965BC3-671F-4A2F-8A67-057CF802AB25}" srcOrd="3" destOrd="0" presId="urn:microsoft.com/office/officeart/2018/2/layout/IconVerticalSolidList"/>
    <dgm:cxn modelId="{FE870676-E8C8-45C3-9A3C-F382610A76FB}" type="presParOf" srcId="{4240285F-EA27-4EF3-ADBB-91D4AC1FF20F}" destId="{57D94020-6280-4B41-9B77-E3A57C580753}" srcOrd="3" destOrd="0" presId="urn:microsoft.com/office/officeart/2018/2/layout/IconVerticalSolidList"/>
    <dgm:cxn modelId="{5AFD87DE-268E-48CB-8E42-297CC00BC7FE}" type="presParOf" srcId="{4240285F-EA27-4EF3-ADBB-91D4AC1FF20F}" destId="{BC271940-6051-42A2-845A-A1A36016A7F4}" srcOrd="4" destOrd="0" presId="urn:microsoft.com/office/officeart/2018/2/layout/IconVerticalSolidList"/>
    <dgm:cxn modelId="{2EFB7DB8-FCC5-49EA-B0B7-23A724A0BF94}" type="presParOf" srcId="{BC271940-6051-42A2-845A-A1A36016A7F4}" destId="{827FA496-D2C6-4B44-B00A-643747A36F68}" srcOrd="0" destOrd="0" presId="urn:microsoft.com/office/officeart/2018/2/layout/IconVerticalSolidList"/>
    <dgm:cxn modelId="{66F7419A-40C5-48AB-B6A6-EEFEF098852C}" type="presParOf" srcId="{BC271940-6051-42A2-845A-A1A36016A7F4}" destId="{289D4BBC-51B1-411D-AABF-3D99DCE275D7}" srcOrd="1" destOrd="0" presId="urn:microsoft.com/office/officeart/2018/2/layout/IconVerticalSolidList"/>
    <dgm:cxn modelId="{5AE64A9C-EF7E-4AB4-86B0-1B2F9739E29A}" type="presParOf" srcId="{BC271940-6051-42A2-845A-A1A36016A7F4}" destId="{4B24FC1F-202B-425B-BBBB-80C6735D2478}" srcOrd="2" destOrd="0" presId="urn:microsoft.com/office/officeart/2018/2/layout/IconVerticalSolidList"/>
    <dgm:cxn modelId="{A738D87E-927C-46B7-B5C2-198022DC9589}" type="presParOf" srcId="{BC271940-6051-42A2-845A-A1A36016A7F4}" destId="{25B96227-E8F0-4397-823C-3E0A43B784E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7E8AD6-DED1-4D69-83F9-1A81FB7A3F78}"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3AAB3A65-E498-437A-80F2-9F3247EE7DF0}">
      <dgm:prSet/>
      <dgm:spPr/>
      <dgm:t>
        <a:bodyPr/>
        <a:lstStyle/>
        <a:p>
          <a:r>
            <a:rPr lang="fr-CA" b="1"/>
            <a:t>Deuil pathologique</a:t>
          </a:r>
          <a:endParaRPr lang="en-US"/>
        </a:p>
      </dgm:t>
    </dgm:pt>
    <dgm:pt modelId="{36AB2CA5-C490-487B-B79E-13D6BA302295}" type="parTrans" cxnId="{95F14BDA-18A4-4A6F-A230-D616F7224CF6}">
      <dgm:prSet/>
      <dgm:spPr/>
      <dgm:t>
        <a:bodyPr/>
        <a:lstStyle/>
        <a:p>
          <a:endParaRPr lang="en-US"/>
        </a:p>
      </dgm:t>
    </dgm:pt>
    <dgm:pt modelId="{1A6435EC-A234-43FC-B912-0674796D62FE}" type="sibTrans" cxnId="{95F14BDA-18A4-4A6F-A230-D616F7224CF6}">
      <dgm:prSet/>
      <dgm:spPr/>
      <dgm:t>
        <a:bodyPr/>
        <a:lstStyle/>
        <a:p>
          <a:endParaRPr lang="en-US"/>
        </a:p>
      </dgm:t>
    </dgm:pt>
    <dgm:pt modelId="{3D4D11AE-E6CD-4C1B-93D2-58CDF9251A2D}">
      <dgm:prSet/>
      <dgm:spPr/>
      <dgm:t>
        <a:bodyPr/>
        <a:lstStyle/>
        <a:p>
          <a:r>
            <a:rPr lang="fr-CA"/>
            <a:t>Caractéristiques personnelles ou certaines circonstance r/a deuil pathologique;</a:t>
          </a:r>
          <a:endParaRPr lang="en-US"/>
        </a:p>
      </dgm:t>
    </dgm:pt>
    <dgm:pt modelId="{D97AA821-36FE-4559-BF1E-3F3AEDBFDFE8}" type="parTrans" cxnId="{D46CA44F-3E19-4F08-9D25-29A7F2E911F4}">
      <dgm:prSet/>
      <dgm:spPr/>
      <dgm:t>
        <a:bodyPr/>
        <a:lstStyle/>
        <a:p>
          <a:endParaRPr lang="en-US"/>
        </a:p>
      </dgm:t>
    </dgm:pt>
    <dgm:pt modelId="{B3DEAAF7-9A1D-4E7F-BA8F-72A491F234D1}" type="sibTrans" cxnId="{D46CA44F-3E19-4F08-9D25-29A7F2E911F4}">
      <dgm:prSet/>
      <dgm:spPr/>
      <dgm:t>
        <a:bodyPr/>
        <a:lstStyle/>
        <a:p>
          <a:endParaRPr lang="en-US"/>
        </a:p>
      </dgm:t>
    </dgm:pt>
    <dgm:pt modelId="{16E0A70D-8560-4101-94CA-96D556EB6326}">
      <dgm:prSet/>
      <dgm:spPr/>
      <dgm:t>
        <a:bodyPr/>
        <a:lstStyle/>
        <a:p>
          <a:r>
            <a:rPr lang="fr-CA"/>
            <a:t>Manque d’autonomie</a:t>
          </a:r>
          <a:endParaRPr lang="en-US"/>
        </a:p>
      </dgm:t>
    </dgm:pt>
    <dgm:pt modelId="{6C84657E-ADD5-4014-923B-D12B4DFB3DA6}" type="parTrans" cxnId="{CF0CA5EA-DAED-4225-A320-4FA2BB893310}">
      <dgm:prSet/>
      <dgm:spPr/>
      <dgm:t>
        <a:bodyPr/>
        <a:lstStyle/>
        <a:p>
          <a:endParaRPr lang="en-US"/>
        </a:p>
      </dgm:t>
    </dgm:pt>
    <dgm:pt modelId="{4A3F5076-7BA8-4610-8546-9341D20225BE}" type="sibTrans" cxnId="{CF0CA5EA-DAED-4225-A320-4FA2BB893310}">
      <dgm:prSet/>
      <dgm:spPr/>
      <dgm:t>
        <a:bodyPr/>
        <a:lstStyle/>
        <a:p>
          <a:endParaRPr lang="en-US"/>
        </a:p>
      </dgm:t>
    </dgm:pt>
    <dgm:pt modelId="{4DCA509E-1718-415C-B95C-B45CA5D124FB}">
      <dgm:prSet/>
      <dgm:spPr/>
      <dgm:t>
        <a:bodyPr/>
        <a:lstStyle/>
        <a:p>
          <a:r>
            <a:rPr lang="fr-CA"/>
            <a:t>Relation de dépendance avec la personne qui quitte</a:t>
          </a:r>
          <a:endParaRPr lang="en-US"/>
        </a:p>
      </dgm:t>
    </dgm:pt>
    <dgm:pt modelId="{17B2E29B-CAAE-4715-BB84-EA55A47FCCEF}" type="parTrans" cxnId="{EF0F57F0-E33F-4D87-AEDE-801CD062A431}">
      <dgm:prSet/>
      <dgm:spPr/>
      <dgm:t>
        <a:bodyPr/>
        <a:lstStyle/>
        <a:p>
          <a:endParaRPr lang="en-US"/>
        </a:p>
      </dgm:t>
    </dgm:pt>
    <dgm:pt modelId="{9C19FB7A-9CD5-4ECD-85E6-AC2C2854F73F}" type="sibTrans" cxnId="{EF0F57F0-E33F-4D87-AEDE-801CD062A431}">
      <dgm:prSet/>
      <dgm:spPr/>
      <dgm:t>
        <a:bodyPr/>
        <a:lstStyle/>
        <a:p>
          <a:endParaRPr lang="en-US"/>
        </a:p>
      </dgm:t>
    </dgm:pt>
    <dgm:pt modelId="{7D4EAC62-3C0D-429C-A474-C33CD1871806}">
      <dgm:prSet/>
      <dgm:spPr/>
      <dgm:t>
        <a:bodyPr/>
        <a:lstStyle/>
        <a:p>
          <a:r>
            <a:rPr lang="fr-CA"/>
            <a:t>Rapidité du décès</a:t>
          </a:r>
          <a:endParaRPr lang="en-US"/>
        </a:p>
      </dgm:t>
    </dgm:pt>
    <dgm:pt modelId="{B66AE0DC-7A80-4978-9FCB-5E35D8E95A6F}" type="parTrans" cxnId="{7A0253AF-4A11-4FFE-B8A3-55054BCD77B7}">
      <dgm:prSet/>
      <dgm:spPr/>
      <dgm:t>
        <a:bodyPr/>
        <a:lstStyle/>
        <a:p>
          <a:endParaRPr lang="en-US"/>
        </a:p>
      </dgm:t>
    </dgm:pt>
    <dgm:pt modelId="{4B75AF91-7B53-4CAF-BEB1-C43A82845C12}" type="sibTrans" cxnId="{7A0253AF-4A11-4FFE-B8A3-55054BCD77B7}">
      <dgm:prSet/>
      <dgm:spPr/>
      <dgm:t>
        <a:bodyPr/>
        <a:lstStyle/>
        <a:p>
          <a:endParaRPr lang="en-US"/>
        </a:p>
      </dgm:t>
    </dgm:pt>
    <dgm:pt modelId="{5EC2F9E2-B240-4188-AA2B-554C3C2FA495}">
      <dgm:prSet/>
      <dgm:spPr/>
      <dgm:t>
        <a:bodyPr/>
        <a:lstStyle/>
        <a:p>
          <a:r>
            <a:rPr lang="fr-CA"/>
            <a:t>Manque de ressources intérieurs pour faire face au stress</a:t>
          </a:r>
          <a:endParaRPr lang="en-US"/>
        </a:p>
      </dgm:t>
    </dgm:pt>
    <dgm:pt modelId="{64BCE5DF-BE83-46C5-B3AF-6A27F6495521}" type="parTrans" cxnId="{0FA84DAE-0D89-4102-AF6B-EE3A438D3A27}">
      <dgm:prSet/>
      <dgm:spPr/>
      <dgm:t>
        <a:bodyPr/>
        <a:lstStyle/>
        <a:p>
          <a:endParaRPr lang="en-US"/>
        </a:p>
      </dgm:t>
    </dgm:pt>
    <dgm:pt modelId="{77840E5A-A30B-4D94-A0DA-2257408180B7}" type="sibTrans" cxnId="{0FA84DAE-0D89-4102-AF6B-EE3A438D3A27}">
      <dgm:prSet/>
      <dgm:spPr/>
      <dgm:t>
        <a:bodyPr/>
        <a:lstStyle/>
        <a:p>
          <a:endParaRPr lang="en-US"/>
        </a:p>
      </dgm:t>
    </dgm:pt>
    <dgm:pt modelId="{EEF953D7-FB6F-4AEB-AEE5-2217B5EB40A8}">
      <dgm:prSet/>
      <dgm:spPr/>
      <dgm:t>
        <a:bodyPr/>
        <a:lstStyle/>
        <a:p>
          <a:r>
            <a:rPr lang="fr-CA"/>
            <a:t>Sentiment de solitude</a:t>
          </a:r>
          <a:endParaRPr lang="en-US"/>
        </a:p>
      </dgm:t>
    </dgm:pt>
    <dgm:pt modelId="{8AF268A6-50D4-49CC-89C5-574502359951}" type="parTrans" cxnId="{0B935830-2B95-4C50-BE19-8C0E99105BA4}">
      <dgm:prSet/>
      <dgm:spPr/>
      <dgm:t>
        <a:bodyPr/>
        <a:lstStyle/>
        <a:p>
          <a:endParaRPr lang="en-US"/>
        </a:p>
      </dgm:t>
    </dgm:pt>
    <dgm:pt modelId="{93CF4DF2-42FB-41C9-A631-98CAE6BB1D36}" type="sibTrans" cxnId="{0B935830-2B95-4C50-BE19-8C0E99105BA4}">
      <dgm:prSet/>
      <dgm:spPr/>
      <dgm:t>
        <a:bodyPr/>
        <a:lstStyle/>
        <a:p>
          <a:endParaRPr lang="en-US"/>
        </a:p>
      </dgm:t>
    </dgm:pt>
    <dgm:pt modelId="{9A636A3D-C7DB-463B-A1AD-34181DB25969}">
      <dgm:prSet/>
      <dgm:spPr/>
      <dgm:t>
        <a:bodyPr/>
        <a:lstStyle/>
        <a:p>
          <a:r>
            <a:rPr lang="fr-CA"/>
            <a:t>Problèmes financiers</a:t>
          </a:r>
          <a:endParaRPr lang="en-US"/>
        </a:p>
      </dgm:t>
    </dgm:pt>
    <dgm:pt modelId="{BB8664A8-BDDA-4DE2-914D-87D0D10705A8}" type="parTrans" cxnId="{B8E60DE3-90E6-4803-BA29-5992770D6913}">
      <dgm:prSet/>
      <dgm:spPr/>
      <dgm:t>
        <a:bodyPr/>
        <a:lstStyle/>
        <a:p>
          <a:endParaRPr lang="en-US"/>
        </a:p>
      </dgm:t>
    </dgm:pt>
    <dgm:pt modelId="{A99D100E-170D-4FC2-B6C3-E41A3BC1175C}" type="sibTrans" cxnId="{B8E60DE3-90E6-4803-BA29-5992770D6913}">
      <dgm:prSet/>
      <dgm:spPr/>
      <dgm:t>
        <a:bodyPr/>
        <a:lstStyle/>
        <a:p>
          <a:endParaRPr lang="en-US"/>
        </a:p>
      </dgm:t>
    </dgm:pt>
    <dgm:pt modelId="{16698CB2-D47D-4697-B076-B7F478335BFF}">
      <dgm:prSet/>
      <dgm:spPr/>
      <dgm:t>
        <a:bodyPr/>
        <a:lstStyle/>
        <a:p>
          <a:r>
            <a:rPr lang="fr-CA"/>
            <a:t>Problème de santé physique ou mentale</a:t>
          </a:r>
          <a:endParaRPr lang="en-US"/>
        </a:p>
      </dgm:t>
    </dgm:pt>
    <dgm:pt modelId="{691C70F9-47F7-4E3A-946B-0D0A147DB690}" type="parTrans" cxnId="{08A5F082-5C88-4CCA-AFEC-B36FE13A3B77}">
      <dgm:prSet/>
      <dgm:spPr/>
      <dgm:t>
        <a:bodyPr/>
        <a:lstStyle/>
        <a:p>
          <a:endParaRPr lang="en-US"/>
        </a:p>
      </dgm:t>
    </dgm:pt>
    <dgm:pt modelId="{F654E1D1-3BD2-4E7B-AEAC-7C701FDE1AD5}" type="sibTrans" cxnId="{08A5F082-5C88-4CCA-AFEC-B36FE13A3B77}">
      <dgm:prSet/>
      <dgm:spPr/>
      <dgm:t>
        <a:bodyPr/>
        <a:lstStyle/>
        <a:p>
          <a:endParaRPr lang="en-US"/>
        </a:p>
      </dgm:t>
    </dgm:pt>
    <dgm:pt modelId="{190313A2-7DF1-4D7F-A7A4-D2E8AA0DA5B6}" type="pres">
      <dgm:prSet presAssocID="{F57E8AD6-DED1-4D69-83F9-1A81FB7A3F78}" presName="diagram" presStyleCnt="0">
        <dgm:presLayoutVars>
          <dgm:dir/>
          <dgm:resizeHandles val="exact"/>
        </dgm:presLayoutVars>
      </dgm:prSet>
      <dgm:spPr/>
    </dgm:pt>
    <dgm:pt modelId="{58A3CDC9-1AC0-42F4-AFD7-396B4D484618}" type="pres">
      <dgm:prSet presAssocID="{3AAB3A65-E498-437A-80F2-9F3247EE7DF0}" presName="node" presStyleLbl="node1" presStyleIdx="0" presStyleCnt="9">
        <dgm:presLayoutVars>
          <dgm:bulletEnabled val="1"/>
        </dgm:presLayoutVars>
      </dgm:prSet>
      <dgm:spPr/>
    </dgm:pt>
    <dgm:pt modelId="{5F4CE32F-7D2F-48AD-A6CF-6676DC24024B}" type="pres">
      <dgm:prSet presAssocID="{1A6435EC-A234-43FC-B912-0674796D62FE}" presName="sibTrans" presStyleCnt="0"/>
      <dgm:spPr/>
    </dgm:pt>
    <dgm:pt modelId="{68171034-05F5-4DF9-81CC-A68942539996}" type="pres">
      <dgm:prSet presAssocID="{3D4D11AE-E6CD-4C1B-93D2-58CDF9251A2D}" presName="node" presStyleLbl="node1" presStyleIdx="1" presStyleCnt="9">
        <dgm:presLayoutVars>
          <dgm:bulletEnabled val="1"/>
        </dgm:presLayoutVars>
      </dgm:prSet>
      <dgm:spPr/>
    </dgm:pt>
    <dgm:pt modelId="{17947542-2DED-4EBF-B151-B888AD1022CE}" type="pres">
      <dgm:prSet presAssocID="{B3DEAAF7-9A1D-4E7F-BA8F-72A491F234D1}" presName="sibTrans" presStyleCnt="0"/>
      <dgm:spPr/>
    </dgm:pt>
    <dgm:pt modelId="{CBEA0F6B-0FE8-4D67-BC70-A67E8038C201}" type="pres">
      <dgm:prSet presAssocID="{16E0A70D-8560-4101-94CA-96D556EB6326}" presName="node" presStyleLbl="node1" presStyleIdx="2" presStyleCnt="9">
        <dgm:presLayoutVars>
          <dgm:bulletEnabled val="1"/>
        </dgm:presLayoutVars>
      </dgm:prSet>
      <dgm:spPr/>
    </dgm:pt>
    <dgm:pt modelId="{C459DBEB-C813-4255-B8DF-DED89CDB047D}" type="pres">
      <dgm:prSet presAssocID="{4A3F5076-7BA8-4610-8546-9341D20225BE}" presName="sibTrans" presStyleCnt="0"/>
      <dgm:spPr/>
    </dgm:pt>
    <dgm:pt modelId="{2B73465A-9A91-4879-AC29-149CFA67F3DA}" type="pres">
      <dgm:prSet presAssocID="{4DCA509E-1718-415C-B95C-B45CA5D124FB}" presName="node" presStyleLbl="node1" presStyleIdx="3" presStyleCnt="9">
        <dgm:presLayoutVars>
          <dgm:bulletEnabled val="1"/>
        </dgm:presLayoutVars>
      </dgm:prSet>
      <dgm:spPr/>
    </dgm:pt>
    <dgm:pt modelId="{CF52307E-2D46-42BA-BE5B-02477E0652C0}" type="pres">
      <dgm:prSet presAssocID="{9C19FB7A-9CD5-4ECD-85E6-AC2C2854F73F}" presName="sibTrans" presStyleCnt="0"/>
      <dgm:spPr/>
    </dgm:pt>
    <dgm:pt modelId="{0BBE896D-268F-46A8-A727-5CD3837F4FE6}" type="pres">
      <dgm:prSet presAssocID="{7D4EAC62-3C0D-429C-A474-C33CD1871806}" presName="node" presStyleLbl="node1" presStyleIdx="4" presStyleCnt="9">
        <dgm:presLayoutVars>
          <dgm:bulletEnabled val="1"/>
        </dgm:presLayoutVars>
      </dgm:prSet>
      <dgm:spPr/>
    </dgm:pt>
    <dgm:pt modelId="{ADB23CCC-5DDF-4960-A791-284A5BDD52CE}" type="pres">
      <dgm:prSet presAssocID="{4B75AF91-7B53-4CAF-BEB1-C43A82845C12}" presName="sibTrans" presStyleCnt="0"/>
      <dgm:spPr/>
    </dgm:pt>
    <dgm:pt modelId="{CF7A38EA-E19A-4203-9B0A-7D5469B3A3A9}" type="pres">
      <dgm:prSet presAssocID="{5EC2F9E2-B240-4188-AA2B-554C3C2FA495}" presName="node" presStyleLbl="node1" presStyleIdx="5" presStyleCnt="9">
        <dgm:presLayoutVars>
          <dgm:bulletEnabled val="1"/>
        </dgm:presLayoutVars>
      </dgm:prSet>
      <dgm:spPr/>
    </dgm:pt>
    <dgm:pt modelId="{DBBD9751-1234-4715-9ECE-958BF0A433AF}" type="pres">
      <dgm:prSet presAssocID="{77840E5A-A30B-4D94-A0DA-2257408180B7}" presName="sibTrans" presStyleCnt="0"/>
      <dgm:spPr/>
    </dgm:pt>
    <dgm:pt modelId="{794FD3F5-C887-4932-8F96-A36864B3D665}" type="pres">
      <dgm:prSet presAssocID="{EEF953D7-FB6F-4AEB-AEE5-2217B5EB40A8}" presName="node" presStyleLbl="node1" presStyleIdx="6" presStyleCnt="9">
        <dgm:presLayoutVars>
          <dgm:bulletEnabled val="1"/>
        </dgm:presLayoutVars>
      </dgm:prSet>
      <dgm:spPr/>
    </dgm:pt>
    <dgm:pt modelId="{BB33BE5F-29B6-4CDF-BFA8-BF422CAE7D92}" type="pres">
      <dgm:prSet presAssocID="{93CF4DF2-42FB-41C9-A631-98CAE6BB1D36}" presName="sibTrans" presStyleCnt="0"/>
      <dgm:spPr/>
    </dgm:pt>
    <dgm:pt modelId="{3873A480-CFE7-4653-8771-67BBD3A4ED62}" type="pres">
      <dgm:prSet presAssocID="{9A636A3D-C7DB-463B-A1AD-34181DB25969}" presName="node" presStyleLbl="node1" presStyleIdx="7" presStyleCnt="9">
        <dgm:presLayoutVars>
          <dgm:bulletEnabled val="1"/>
        </dgm:presLayoutVars>
      </dgm:prSet>
      <dgm:spPr/>
    </dgm:pt>
    <dgm:pt modelId="{45CCC7F4-5C8B-4E59-AD83-C5E1D1BD28CE}" type="pres">
      <dgm:prSet presAssocID="{A99D100E-170D-4FC2-B6C3-E41A3BC1175C}" presName="sibTrans" presStyleCnt="0"/>
      <dgm:spPr/>
    </dgm:pt>
    <dgm:pt modelId="{5C389937-D4AD-4F85-8776-A3BD790EBE1F}" type="pres">
      <dgm:prSet presAssocID="{16698CB2-D47D-4697-B076-B7F478335BFF}" presName="node" presStyleLbl="node1" presStyleIdx="8" presStyleCnt="9">
        <dgm:presLayoutVars>
          <dgm:bulletEnabled val="1"/>
        </dgm:presLayoutVars>
      </dgm:prSet>
      <dgm:spPr/>
    </dgm:pt>
  </dgm:ptLst>
  <dgm:cxnLst>
    <dgm:cxn modelId="{0A654310-AC30-4C83-9405-B440E38E1CCF}" type="presOf" srcId="{4DCA509E-1718-415C-B95C-B45CA5D124FB}" destId="{2B73465A-9A91-4879-AC29-149CFA67F3DA}" srcOrd="0" destOrd="0" presId="urn:microsoft.com/office/officeart/2005/8/layout/default"/>
    <dgm:cxn modelId="{8E86871B-095C-4E28-BB2C-A92A6A291F8D}" type="presOf" srcId="{5EC2F9E2-B240-4188-AA2B-554C3C2FA495}" destId="{CF7A38EA-E19A-4203-9B0A-7D5469B3A3A9}" srcOrd="0" destOrd="0" presId="urn:microsoft.com/office/officeart/2005/8/layout/default"/>
    <dgm:cxn modelId="{0B935830-2B95-4C50-BE19-8C0E99105BA4}" srcId="{F57E8AD6-DED1-4D69-83F9-1A81FB7A3F78}" destId="{EEF953D7-FB6F-4AEB-AEE5-2217B5EB40A8}" srcOrd="6" destOrd="0" parTransId="{8AF268A6-50D4-49CC-89C5-574502359951}" sibTransId="{93CF4DF2-42FB-41C9-A631-98CAE6BB1D36}"/>
    <dgm:cxn modelId="{4814AA30-0BA9-4DD1-B036-CB7343BF1980}" type="presOf" srcId="{16698CB2-D47D-4697-B076-B7F478335BFF}" destId="{5C389937-D4AD-4F85-8776-A3BD790EBE1F}" srcOrd="0" destOrd="0" presId="urn:microsoft.com/office/officeart/2005/8/layout/default"/>
    <dgm:cxn modelId="{53646A38-AFD2-423B-829E-F7C0F822304D}" type="presOf" srcId="{EEF953D7-FB6F-4AEB-AEE5-2217B5EB40A8}" destId="{794FD3F5-C887-4932-8F96-A36864B3D665}" srcOrd="0" destOrd="0" presId="urn:microsoft.com/office/officeart/2005/8/layout/default"/>
    <dgm:cxn modelId="{1D455D44-98B7-4FFA-B761-EFEB51322773}" type="presOf" srcId="{7D4EAC62-3C0D-429C-A474-C33CD1871806}" destId="{0BBE896D-268F-46A8-A727-5CD3837F4FE6}" srcOrd="0" destOrd="0" presId="urn:microsoft.com/office/officeart/2005/8/layout/default"/>
    <dgm:cxn modelId="{95C3416D-1790-452C-94E2-AF4F09F8FEE6}" type="presOf" srcId="{F57E8AD6-DED1-4D69-83F9-1A81FB7A3F78}" destId="{190313A2-7DF1-4D7F-A7A4-D2E8AA0DA5B6}" srcOrd="0" destOrd="0" presId="urn:microsoft.com/office/officeart/2005/8/layout/default"/>
    <dgm:cxn modelId="{D46CA44F-3E19-4F08-9D25-29A7F2E911F4}" srcId="{F57E8AD6-DED1-4D69-83F9-1A81FB7A3F78}" destId="{3D4D11AE-E6CD-4C1B-93D2-58CDF9251A2D}" srcOrd="1" destOrd="0" parTransId="{D97AA821-36FE-4559-BF1E-3F3AEDBFDFE8}" sibTransId="{B3DEAAF7-9A1D-4E7F-BA8F-72A491F234D1}"/>
    <dgm:cxn modelId="{633FC955-189E-4464-B9DD-BECFE9DC42A7}" type="presOf" srcId="{3AAB3A65-E498-437A-80F2-9F3247EE7DF0}" destId="{58A3CDC9-1AC0-42F4-AFD7-396B4D484618}" srcOrd="0" destOrd="0" presId="urn:microsoft.com/office/officeart/2005/8/layout/default"/>
    <dgm:cxn modelId="{08A5F082-5C88-4CCA-AFEC-B36FE13A3B77}" srcId="{F57E8AD6-DED1-4D69-83F9-1A81FB7A3F78}" destId="{16698CB2-D47D-4697-B076-B7F478335BFF}" srcOrd="8" destOrd="0" parTransId="{691C70F9-47F7-4E3A-946B-0D0A147DB690}" sibTransId="{F654E1D1-3BD2-4E7B-AEAC-7C701FDE1AD5}"/>
    <dgm:cxn modelId="{F261A890-1D26-4CBA-AF9E-0960239115A0}" type="presOf" srcId="{16E0A70D-8560-4101-94CA-96D556EB6326}" destId="{CBEA0F6B-0FE8-4D67-BC70-A67E8038C201}" srcOrd="0" destOrd="0" presId="urn:microsoft.com/office/officeart/2005/8/layout/default"/>
    <dgm:cxn modelId="{60DFF990-C0EC-4E3C-ADFC-EC6E315B8151}" type="presOf" srcId="{3D4D11AE-E6CD-4C1B-93D2-58CDF9251A2D}" destId="{68171034-05F5-4DF9-81CC-A68942539996}" srcOrd="0" destOrd="0" presId="urn:microsoft.com/office/officeart/2005/8/layout/default"/>
    <dgm:cxn modelId="{0FA84DAE-0D89-4102-AF6B-EE3A438D3A27}" srcId="{F57E8AD6-DED1-4D69-83F9-1A81FB7A3F78}" destId="{5EC2F9E2-B240-4188-AA2B-554C3C2FA495}" srcOrd="5" destOrd="0" parTransId="{64BCE5DF-BE83-46C5-B3AF-6A27F6495521}" sibTransId="{77840E5A-A30B-4D94-A0DA-2257408180B7}"/>
    <dgm:cxn modelId="{7A0253AF-4A11-4FFE-B8A3-55054BCD77B7}" srcId="{F57E8AD6-DED1-4D69-83F9-1A81FB7A3F78}" destId="{7D4EAC62-3C0D-429C-A474-C33CD1871806}" srcOrd="4" destOrd="0" parTransId="{B66AE0DC-7A80-4978-9FCB-5E35D8E95A6F}" sibTransId="{4B75AF91-7B53-4CAF-BEB1-C43A82845C12}"/>
    <dgm:cxn modelId="{95F14BDA-18A4-4A6F-A230-D616F7224CF6}" srcId="{F57E8AD6-DED1-4D69-83F9-1A81FB7A3F78}" destId="{3AAB3A65-E498-437A-80F2-9F3247EE7DF0}" srcOrd="0" destOrd="0" parTransId="{36AB2CA5-C490-487B-B79E-13D6BA302295}" sibTransId="{1A6435EC-A234-43FC-B912-0674796D62FE}"/>
    <dgm:cxn modelId="{B8E60DE3-90E6-4803-BA29-5992770D6913}" srcId="{F57E8AD6-DED1-4D69-83F9-1A81FB7A3F78}" destId="{9A636A3D-C7DB-463B-A1AD-34181DB25969}" srcOrd="7" destOrd="0" parTransId="{BB8664A8-BDDA-4DE2-914D-87D0D10705A8}" sibTransId="{A99D100E-170D-4FC2-B6C3-E41A3BC1175C}"/>
    <dgm:cxn modelId="{CF0CA5EA-DAED-4225-A320-4FA2BB893310}" srcId="{F57E8AD6-DED1-4D69-83F9-1A81FB7A3F78}" destId="{16E0A70D-8560-4101-94CA-96D556EB6326}" srcOrd="2" destOrd="0" parTransId="{6C84657E-ADD5-4014-923B-D12B4DFB3DA6}" sibTransId="{4A3F5076-7BA8-4610-8546-9341D20225BE}"/>
    <dgm:cxn modelId="{EF0F57F0-E33F-4D87-AEDE-801CD062A431}" srcId="{F57E8AD6-DED1-4D69-83F9-1A81FB7A3F78}" destId="{4DCA509E-1718-415C-B95C-B45CA5D124FB}" srcOrd="3" destOrd="0" parTransId="{17B2E29B-CAAE-4715-BB84-EA55A47FCCEF}" sibTransId="{9C19FB7A-9CD5-4ECD-85E6-AC2C2854F73F}"/>
    <dgm:cxn modelId="{F2570CF2-A979-4AFA-9EEC-CFAD090A4975}" type="presOf" srcId="{9A636A3D-C7DB-463B-A1AD-34181DB25969}" destId="{3873A480-CFE7-4653-8771-67BBD3A4ED62}" srcOrd="0" destOrd="0" presId="urn:microsoft.com/office/officeart/2005/8/layout/default"/>
    <dgm:cxn modelId="{045BAAD8-97A5-4340-9C31-68EC74746A4A}" type="presParOf" srcId="{190313A2-7DF1-4D7F-A7A4-D2E8AA0DA5B6}" destId="{58A3CDC9-1AC0-42F4-AFD7-396B4D484618}" srcOrd="0" destOrd="0" presId="urn:microsoft.com/office/officeart/2005/8/layout/default"/>
    <dgm:cxn modelId="{FD99A77A-83B1-4D3E-811F-DEF35FB452BE}" type="presParOf" srcId="{190313A2-7DF1-4D7F-A7A4-D2E8AA0DA5B6}" destId="{5F4CE32F-7D2F-48AD-A6CF-6676DC24024B}" srcOrd="1" destOrd="0" presId="urn:microsoft.com/office/officeart/2005/8/layout/default"/>
    <dgm:cxn modelId="{06D57C27-1748-45E8-84EC-47FC6B25008A}" type="presParOf" srcId="{190313A2-7DF1-4D7F-A7A4-D2E8AA0DA5B6}" destId="{68171034-05F5-4DF9-81CC-A68942539996}" srcOrd="2" destOrd="0" presId="urn:microsoft.com/office/officeart/2005/8/layout/default"/>
    <dgm:cxn modelId="{6EDEB239-FACC-4026-8AA9-1FFB3950C39A}" type="presParOf" srcId="{190313A2-7DF1-4D7F-A7A4-D2E8AA0DA5B6}" destId="{17947542-2DED-4EBF-B151-B888AD1022CE}" srcOrd="3" destOrd="0" presId="urn:microsoft.com/office/officeart/2005/8/layout/default"/>
    <dgm:cxn modelId="{3407942C-1FEB-4A18-AADC-306D8C2F4D80}" type="presParOf" srcId="{190313A2-7DF1-4D7F-A7A4-D2E8AA0DA5B6}" destId="{CBEA0F6B-0FE8-4D67-BC70-A67E8038C201}" srcOrd="4" destOrd="0" presId="urn:microsoft.com/office/officeart/2005/8/layout/default"/>
    <dgm:cxn modelId="{48585855-7158-422B-A399-A9604AE0B9E6}" type="presParOf" srcId="{190313A2-7DF1-4D7F-A7A4-D2E8AA0DA5B6}" destId="{C459DBEB-C813-4255-B8DF-DED89CDB047D}" srcOrd="5" destOrd="0" presId="urn:microsoft.com/office/officeart/2005/8/layout/default"/>
    <dgm:cxn modelId="{6B1FD10E-6735-4487-ADFD-43BF6131E0A5}" type="presParOf" srcId="{190313A2-7DF1-4D7F-A7A4-D2E8AA0DA5B6}" destId="{2B73465A-9A91-4879-AC29-149CFA67F3DA}" srcOrd="6" destOrd="0" presId="urn:microsoft.com/office/officeart/2005/8/layout/default"/>
    <dgm:cxn modelId="{F7CB9EF0-5CCF-40B2-A39F-24586E6F53D1}" type="presParOf" srcId="{190313A2-7DF1-4D7F-A7A4-D2E8AA0DA5B6}" destId="{CF52307E-2D46-42BA-BE5B-02477E0652C0}" srcOrd="7" destOrd="0" presId="urn:microsoft.com/office/officeart/2005/8/layout/default"/>
    <dgm:cxn modelId="{130B4B8D-15A6-4B15-B258-B1458685C5F6}" type="presParOf" srcId="{190313A2-7DF1-4D7F-A7A4-D2E8AA0DA5B6}" destId="{0BBE896D-268F-46A8-A727-5CD3837F4FE6}" srcOrd="8" destOrd="0" presId="urn:microsoft.com/office/officeart/2005/8/layout/default"/>
    <dgm:cxn modelId="{538892AC-CABF-48EB-88CA-273FACE737AE}" type="presParOf" srcId="{190313A2-7DF1-4D7F-A7A4-D2E8AA0DA5B6}" destId="{ADB23CCC-5DDF-4960-A791-284A5BDD52CE}" srcOrd="9" destOrd="0" presId="urn:microsoft.com/office/officeart/2005/8/layout/default"/>
    <dgm:cxn modelId="{C6F838D5-CDDA-4FC0-81BD-9F8E4128AC43}" type="presParOf" srcId="{190313A2-7DF1-4D7F-A7A4-D2E8AA0DA5B6}" destId="{CF7A38EA-E19A-4203-9B0A-7D5469B3A3A9}" srcOrd="10" destOrd="0" presId="urn:microsoft.com/office/officeart/2005/8/layout/default"/>
    <dgm:cxn modelId="{F9CC8F95-F5E9-4278-9AA5-A1E69C62782E}" type="presParOf" srcId="{190313A2-7DF1-4D7F-A7A4-D2E8AA0DA5B6}" destId="{DBBD9751-1234-4715-9ECE-958BF0A433AF}" srcOrd="11" destOrd="0" presId="urn:microsoft.com/office/officeart/2005/8/layout/default"/>
    <dgm:cxn modelId="{7A847F73-8EC7-4A80-8204-358940B13E2B}" type="presParOf" srcId="{190313A2-7DF1-4D7F-A7A4-D2E8AA0DA5B6}" destId="{794FD3F5-C887-4932-8F96-A36864B3D665}" srcOrd="12" destOrd="0" presId="urn:microsoft.com/office/officeart/2005/8/layout/default"/>
    <dgm:cxn modelId="{59BE08C6-CA6E-4FD1-ACAB-B78F69C99876}" type="presParOf" srcId="{190313A2-7DF1-4D7F-A7A4-D2E8AA0DA5B6}" destId="{BB33BE5F-29B6-4CDF-BFA8-BF422CAE7D92}" srcOrd="13" destOrd="0" presId="urn:microsoft.com/office/officeart/2005/8/layout/default"/>
    <dgm:cxn modelId="{54EE5E0D-288A-4753-BC8E-9EB06D4C6576}" type="presParOf" srcId="{190313A2-7DF1-4D7F-A7A4-D2E8AA0DA5B6}" destId="{3873A480-CFE7-4653-8771-67BBD3A4ED62}" srcOrd="14" destOrd="0" presId="urn:microsoft.com/office/officeart/2005/8/layout/default"/>
    <dgm:cxn modelId="{B6BB4E58-693D-452C-99E5-ECBE3C2C604F}" type="presParOf" srcId="{190313A2-7DF1-4D7F-A7A4-D2E8AA0DA5B6}" destId="{45CCC7F4-5C8B-4E59-AD83-C5E1D1BD28CE}" srcOrd="15" destOrd="0" presId="urn:microsoft.com/office/officeart/2005/8/layout/default"/>
    <dgm:cxn modelId="{6AF89AC7-69C9-4D40-A1BC-59219B0324CF}" type="presParOf" srcId="{190313A2-7DF1-4D7F-A7A4-D2E8AA0DA5B6}" destId="{5C389937-D4AD-4F85-8776-A3BD790EBE1F}"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C75EE4-B3B9-4D8E-85E2-43501E9CAA76}" type="doc">
      <dgm:prSet loTypeId="urn:microsoft.com/office/officeart/2008/layout/LinedList" loCatId="list" qsTypeId="urn:microsoft.com/office/officeart/2005/8/quickstyle/simple5" qsCatId="simple" csTypeId="urn:microsoft.com/office/officeart/2005/8/colors/colorful2" csCatId="colorful"/>
      <dgm:spPr/>
      <dgm:t>
        <a:bodyPr/>
        <a:lstStyle/>
        <a:p>
          <a:endParaRPr lang="en-US"/>
        </a:p>
      </dgm:t>
    </dgm:pt>
    <dgm:pt modelId="{103912C9-42AD-4662-8D23-847B70CC6467}">
      <dgm:prSet/>
      <dgm:spPr/>
      <dgm:t>
        <a:bodyPr/>
        <a:lstStyle/>
        <a:p>
          <a:r>
            <a:rPr lang="fr-CA" b="1" i="1" baseline="0"/>
            <a:t>Indications : </a:t>
          </a:r>
          <a:endParaRPr lang="en-US"/>
        </a:p>
      </dgm:t>
    </dgm:pt>
    <dgm:pt modelId="{7DD03489-221B-45FF-B3BC-3F134D22CA57}" type="parTrans" cxnId="{43C9465E-76BD-4C7F-86E2-D9A9ADE22EBB}">
      <dgm:prSet/>
      <dgm:spPr/>
      <dgm:t>
        <a:bodyPr/>
        <a:lstStyle/>
        <a:p>
          <a:endParaRPr lang="en-US"/>
        </a:p>
      </dgm:t>
    </dgm:pt>
    <dgm:pt modelId="{29EBCEED-1DD7-41C9-8D91-F5A144AF0433}" type="sibTrans" cxnId="{43C9465E-76BD-4C7F-86E2-D9A9ADE22EBB}">
      <dgm:prSet/>
      <dgm:spPr/>
      <dgm:t>
        <a:bodyPr/>
        <a:lstStyle/>
        <a:p>
          <a:endParaRPr lang="en-US"/>
        </a:p>
      </dgm:t>
    </dgm:pt>
    <dgm:pt modelId="{439740D0-5825-4C0E-BDD7-47A1FC198874}">
      <dgm:prSet/>
      <dgm:spPr/>
      <dgm:t>
        <a:bodyPr/>
        <a:lstStyle/>
        <a:p>
          <a:r>
            <a:rPr lang="fr-CA" baseline="0"/>
            <a:t>la définition et l’histoire de la religion</a:t>
          </a:r>
          <a:endParaRPr lang="en-US"/>
        </a:p>
      </dgm:t>
    </dgm:pt>
    <dgm:pt modelId="{E143B18E-6823-4BD3-92B3-695EB2F92251}" type="parTrans" cxnId="{48AA349C-5FA2-41D2-8C58-C524BD286FBB}">
      <dgm:prSet/>
      <dgm:spPr/>
      <dgm:t>
        <a:bodyPr/>
        <a:lstStyle/>
        <a:p>
          <a:endParaRPr lang="en-US"/>
        </a:p>
      </dgm:t>
    </dgm:pt>
    <dgm:pt modelId="{1CC1BF02-D488-4E0F-98AE-06465861EA6B}" type="sibTrans" cxnId="{48AA349C-5FA2-41D2-8C58-C524BD286FBB}">
      <dgm:prSet/>
      <dgm:spPr/>
      <dgm:t>
        <a:bodyPr/>
        <a:lstStyle/>
        <a:p>
          <a:endParaRPr lang="en-US"/>
        </a:p>
      </dgm:t>
    </dgm:pt>
    <dgm:pt modelId="{071C92C9-475E-42E2-8EC8-29FAAF156206}">
      <dgm:prSet/>
      <dgm:spPr/>
      <dgm:t>
        <a:bodyPr/>
        <a:lstStyle/>
        <a:p>
          <a:r>
            <a:rPr lang="fr-CA" baseline="0"/>
            <a:t>L’agonie</a:t>
          </a:r>
          <a:endParaRPr lang="en-US"/>
        </a:p>
      </dgm:t>
    </dgm:pt>
    <dgm:pt modelId="{A9E15BD2-EBDE-4850-97EF-E58911938734}" type="parTrans" cxnId="{23B750CF-DA91-499A-BD21-DD1018A5AAE1}">
      <dgm:prSet/>
      <dgm:spPr/>
      <dgm:t>
        <a:bodyPr/>
        <a:lstStyle/>
        <a:p>
          <a:endParaRPr lang="en-US"/>
        </a:p>
      </dgm:t>
    </dgm:pt>
    <dgm:pt modelId="{08BE2DFD-225F-4419-AAB3-4FFA8F79CEBD}" type="sibTrans" cxnId="{23B750CF-DA91-499A-BD21-DD1018A5AAE1}">
      <dgm:prSet/>
      <dgm:spPr/>
      <dgm:t>
        <a:bodyPr/>
        <a:lstStyle/>
        <a:p>
          <a:endParaRPr lang="en-US"/>
        </a:p>
      </dgm:t>
    </dgm:pt>
    <dgm:pt modelId="{352822F9-0C96-4B07-B913-779544222B4C}">
      <dgm:prSet/>
      <dgm:spPr/>
      <dgm:t>
        <a:bodyPr/>
        <a:lstStyle/>
        <a:p>
          <a:r>
            <a:rPr lang="fr-CA" baseline="0"/>
            <a:t>Les rites après la mort</a:t>
          </a:r>
          <a:endParaRPr lang="en-US"/>
        </a:p>
      </dgm:t>
    </dgm:pt>
    <dgm:pt modelId="{D8250658-CBDF-4C92-9AB2-09127AB1FA65}" type="parTrans" cxnId="{446257E7-3204-429F-8502-A838702A19AB}">
      <dgm:prSet/>
      <dgm:spPr/>
      <dgm:t>
        <a:bodyPr/>
        <a:lstStyle/>
        <a:p>
          <a:endParaRPr lang="en-US"/>
        </a:p>
      </dgm:t>
    </dgm:pt>
    <dgm:pt modelId="{8318B557-563F-4C26-8764-A8FA9F02D3A8}" type="sibTrans" cxnId="{446257E7-3204-429F-8502-A838702A19AB}">
      <dgm:prSet/>
      <dgm:spPr/>
      <dgm:t>
        <a:bodyPr/>
        <a:lstStyle/>
        <a:p>
          <a:endParaRPr lang="en-US"/>
        </a:p>
      </dgm:t>
    </dgm:pt>
    <dgm:pt modelId="{4C6A89AA-4E6C-46E2-9815-BF47449EC6B8}">
      <dgm:prSet/>
      <dgm:spPr/>
      <dgm:t>
        <a:bodyPr/>
        <a:lstStyle/>
        <a:p>
          <a:r>
            <a:rPr lang="fr-CA" baseline="0"/>
            <a:t>Les pratiques funéraires</a:t>
          </a:r>
          <a:endParaRPr lang="en-US"/>
        </a:p>
      </dgm:t>
    </dgm:pt>
    <dgm:pt modelId="{57ABE9BB-8347-4818-A2A9-16E20B1EF8EE}" type="parTrans" cxnId="{88B5C0C4-5AC2-4322-ABFE-08D41E43DBEF}">
      <dgm:prSet/>
      <dgm:spPr/>
      <dgm:t>
        <a:bodyPr/>
        <a:lstStyle/>
        <a:p>
          <a:endParaRPr lang="en-US"/>
        </a:p>
      </dgm:t>
    </dgm:pt>
    <dgm:pt modelId="{222165C4-EC84-43F9-B610-727313A36CE6}" type="sibTrans" cxnId="{88B5C0C4-5AC2-4322-ABFE-08D41E43DBEF}">
      <dgm:prSet/>
      <dgm:spPr/>
      <dgm:t>
        <a:bodyPr/>
        <a:lstStyle/>
        <a:p>
          <a:endParaRPr lang="en-US"/>
        </a:p>
      </dgm:t>
    </dgm:pt>
    <dgm:pt modelId="{D7DF9E89-7E77-48F7-BD05-E09A21B875EE}">
      <dgm:prSet/>
      <dgm:spPr/>
      <dgm:t>
        <a:bodyPr/>
        <a:lstStyle/>
        <a:p>
          <a:r>
            <a:rPr lang="fr-CA" baseline="0"/>
            <a:t>Les rituels de deuil</a:t>
          </a:r>
          <a:endParaRPr lang="en-US"/>
        </a:p>
      </dgm:t>
    </dgm:pt>
    <dgm:pt modelId="{75BF05DF-B4A6-47B7-B9D5-4560EC8FA298}" type="parTrans" cxnId="{7C76401A-8EDB-4DA9-9915-3C5F3CE4A00C}">
      <dgm:prSet/>
      <dgm:spPr/>
      <dgm:t>
        <a:bodyPr/>
        <a:lstStyle/>
        <a:p>
          <a:endParaRPr lang="en-US"/>
        </a:p>
      </dgm:t>
    </dgm:pt>
    <dgm:pt modelId="{7EC5F31D-9456-47C3-841A-010EF41D1A23}" type="sibTrans" cxnId="{7C76401A-8EDB-4DA9-9915-3C5F3CE4A00C}">
      <dgm:prSet/>
      <dgm:spPr/>
      <dgm:t>
        <a:bodyPr/>
        <a:lstStyle/>
        <a:p>
          <a:endParaRPr lang="en-US"/>
        </a:p>
      </dgm:t>
    </dgm:pt>
    <dgm:pt modelId="{715C5372-3C39-4454-AB64-740FAF28FB78}">
      <dgm:prSet/>
      <dgm:spPr/>
      <dgm:t>
        <a:bodyPr/>
        <a:lstStyle/>
        <a:p>
          <a:r>
            <a:rPr lang="fr-CA" baseline="0"/>
            <a:t>Votre opinion et les émotions ressentis lors du travail</a:t>
          </a:r>
          <a:endParaRPr lang="en-US"/>
        </a:p>
      </dgm:t>
    </dgm:pt>
    <dgm:pt modelId="{9B87B177-EB02-42EF-AF76-CFEA28E4C4CD}" type="parTrans" cxnId="{2CF62984-19C9-412C-9626-2E9FFD601B7A}">
      <dgm:prSet/>
      <dgm:spPr/>
      <dgm:t>
        <a:bodyPr/>
        <a:lstStyle/>
        <a:p>
          <a:endParaRPr lang="en-US"/>
        </a:p>
      </dgm:t>
    </dgm:pt>
    <dgm:pt modelId="{B4F52DFF-012A-4805-94CE-431367CD5100}" type="sibTrans" cxnId="{2CF62984-19C9-412C-9626-2E9FFD601B7A}">
      <dgm:prSet/>
      <dgm:spPr/>
      <dgm:t>
        <a:bodyPr/>
        <a:lstStyle/>
        <a:p>
          <a:endParaRPr lang="en-US"/>
        </a:p>
      </dgm:t>
    </dgm:pt>
    <dgm:pt modelId="{5FF69088-5BB3-4791-AC31-09D3121A19DE}" type="pres">
      <dgm:prSet presAssocID="{1AC75EE4-B3B9-4D8E-85E2-43501E9CAA76}" presName="vert0" presStyleCnt="0">
        <dgm:presLayoutVars>
          <dgm:dir/>
          <dgm:animOne val="branch"/>
          <dgm:animLvl val="lvl"/>
        </dgm:presLayoutVars>
      </dgm:prSet>
      <dgm:spPr/>
    </dgm:pt>
    <dgm:pt modelId="{CD7B97DA-CB46-4802-BFAF-1F1504B38717}" type="pres">
      <dgm:prSet presAssocID="{103912C9-42AD-4662-8D23-847B70CC6467}" presName="thickLine" presStyleLbl="alignNode1" presStyleIdx="0" presStyleCnt="7"/>
      <dgm:spPr/>
    </dgm:pt>
    <dgm:pt modelId="{B5265A53-1992-4C1A-ACE8-66F7CF62ED8D}" type="pres">
      <dgm:prSet presAssocID="{103912C9-42AD-4662-8D23-847B70CC6467}" presName="horz1" presStyleCnt="0"/>
      <dgm:spPr/>
    </dgm:pt>
    <dgm:pt modelId="{3EE1B30C-B85D-4379-87DD-5FCCBA89C56D}" type="pres">
      <dgm:prSet presAssocID="{103912C9-42AD-4662-8D23-847B70CC6467}" presName="tx1" presStyleLbl="revTx" presStyleIdx="0" presStyleCnt="7"/>
      <dgm:spPr/>
    </dgm:pt>
    <dgm:pt modelId="{8258258E-97E9-4916-9A25-75089DAC8E55}" type="pres">
      <dgm:prSet presAssocID="{103912C9-42AD-4662-8D23-847B70CC6467}" presName="vert1" presStyleCnt="0"/>
      <dgm:spPr/>
    </dgm:pt>
    <dgm:pt modelId="{B8F0B61F-B2D9-481F-B23A-824AF41E4462}" type="pres">
      <dgm:prSet presAssocID="{439740D0-5825-4C0E-BDD7-47A1FC198874}" presName="thickLine" presStyleLbl="alignNode1" presStyleIdx="1" presStyleCnt="7"/>
      <dgm:spPr/>
    </dgm:pt>
    <dgm:pt modelId="{469836F1-7D2C-4F5D-BC83-B29AC2DCC162}" type="pres">
      <dgm:prSet presAssocID="{439740D0-5825-4C0E-BDD7-47A1FC198874}" presName="horz1" presStyleCnt="0"/>
      <dgm:spPr/>
    </dgm:pt>
    <dgm:pt modelId="{AD979F79-0FDB-4777-8638-49B5312F1319}" type="pres">
      <dgm:prSet presAssocID="{439740D0-5825-4C0E-BDD7-47A1FC198874}" presName="tx1" presStyleLbl="revTx" presStyleIdx="1" presStyleCnt="7"/>
      <dgm:spPr/>
    </dgm:pt>
    <dgm:pt modelId="{40A68435-EE68-4FC4-AC95-9267676E72A6}" type="pres">
      <dgm:prSet presAssocID="{439740D0-5825-4C0E-BDD7-47A1FC198874}" presName="vert1" presStyleCnt="0"/>
      <dgm:spPr/>
    </dgm:pt>
    <dgm:pt modelId="{1DC410BB-608A-418F-80EE-91BA1170414E}" type="pres">
      <dgm:prSet presAssocID="{071C92C9-475E-42E2-8EC8-29FAAF156206}" presName="thickLine" presStyleLbl="alignNode1" presStyleIdx="2" presStyleCnt="7"/>
      <dgm:spPr/>
    </dgm:pt>
    <dgm:pt modelId="{84AB8D24-5E7E-439D-A446-EFD6A9914EA4}" type="pres">
      <dgm:prSet presAssocID="{071C92C9-475E-42E2-8EC8-29FAAF156206}" presName="horz1" presStyleCnt="0"/>
      <dgm:spPr/>
    </dgm:pt>
    <dgm:pt modelId="{0D2ECA92-89C7-4911-8FF2-54C536EF2AF3}" type="pres">
      <dgm:prSet presAssocID="{071C92C9-475E-42E2-8EC8-29FAAF156206}" presName="tx1" presStyleLbl="revTx" presStyleIdx="2" presStyleCnt="7"/>
      <dgm:spPr/>
    </dgm:pt>
    <dgm:pt modelId="{346E3E48-783F-4F4C-AE72-E7E14AF220D0}" type="pres">
      <dgm:prSet presAssocID="{071C92C9-475E-42E2-8EC8-29FAAF156206}" presName="vert1" presStyleCnt="0"/>
      <dgm:spPr/>
    </dgm:pt>
    <dgm:pt modelId="{E35F53F8-B46F-4255-AE80-D12B704F7E3B}" type="pres">
      <dgm:prSet presAssocID="{352822F9-0C96-4B07-B913-779544222B4C}" presName="thickLine" presStyleLbl="alignNode1" presStyleIdx="3" presStyleCnt="7"/>
      <dgm:spPr/>
    </dgm:pt>
    <dgm:pt modelId="{C2B62150-2BAA-4DF1-B394-92FEC5598D02}" type="pres">
      <dgm:prSet presAssocID="{352822F9-0C96-4B07-B913-779544222B4C}" presName="horz1" presStyleCnt="0"/>
      <dgm:spPr/>
    </dgm:pt>
    <dgm:pt modelId="{D6087402-861C-48AB-B281-85696EF72934}" type="pres">
      <dgm:prSet presAssocID="{352822F9-0C96-4B07-B913-779544222B4C}" presName="tx1" presStyleLbl="revTx" presStyleIdx="3" presStyleCnt="7"/>
      <dgm:spPr/>
    </dgm:pt>
    <dgm:pt modelId="{F565EDC1-6599-4652-9DF7-CA63320A63AF}" type="pres">
      <dgm:prSet presAssocID="{352822F9-0C96-4B07-B913-779544222B4C}" presName="vert1" presStyleCnt="0"/>
      <dgm:spPr/>
    </dgm:pt>
    <dgm:pt modelId="{DDA5D925-E4E1-4FBC-BD5F-68E6036AB85C}" type="pres">
      <dgm:prSet presAssocID="{4C6A89AA-4E6C-46E2-9815-BF47449EC6B8}" presName="thickLine" presStyleLbl="alignNode1" presStyleIdx="4" presStyleCnt="7"/>
      <dgm:spPr/>
    </dgm:pt>
    <dgm:pt modelId="{CC324CF8-50C4-47BA-A2DC-26ABD83E0D81}" type="pres">
      <dgm:prSet presAssocID="{4C6A89AA-4E6C-46E2-9815-BF47449EC6B8}" presName="horz1" presStyleCnt="0"/>
      <dgm:spPr/>
    </dgm:pt>
    <dgm:pt modelId="{E9EA7F03-2873-4C3F-8A48-7E3FA0E7F6C9}" type="pres">
      <dgm:prSet presAssocID="{4C6A89AA-4E6C-46E2-9815-BF47449EC6B8}" presName="tx1" presStyleLbl="revTx" presStyleIdx="4" presStyleCnt="7"/>
      <dgm:spPr/>
    </dgm:pt>
    <dgm:pt modelId="{5AC72F41-2B50-46B1-8E78-5D2C4F85AC8D}" type="pres">
      <dgm:prSet presAssocID="{4C6A89AA-4E6C-46E2-9815-BF47449EC6B8}" presName="vert1" presStyleCnt="0"/>
      <dgm:spPr/>
    </dgm:pt>
    <dgm:pt modelId="{F1059431-3793-4D8A-AE63-6ECB67C6E400}" type="pres">
      <dgm:prSet presAssocID="{D7DF9E89-7E77-48F7-BD05-E09A21B875EE}" presName="thickLine" presStyleLbl="alignNode1" presStyleIdx="5" presStyleCnt="7"/>
      <dgm:spPr/>
    </dgm:pt>
    <dgm:pt modelId="{1A4E71CD-8FB4-45CC-A2F9-5B01A5222892}" type="pres">
      <dgm:prSet presAssocID="{D7DF9E89-7E77-48F7-BD05-E09A21B875EE}" presName="horz1" presStyleCnt="0"/>
      <dgm:spPr/>
    </dgm:pt>
    <dgm:pt modelId="{E9A15E8F-E825-414E-882C-09FF3B4D6C3E}" type="pres">
      <dgm:prSet presAssocID="{D7DF9E89-7E77-48F7-BD05-E09A21B875EE}" presName="tx1" presStyleLbl="revTx" presStyleIdx="5" presStyleCnt="7"/>
      <dgm:spPr/>
    </dgm:pt>
    <dgm:pt modelId="{0A795717-E5CA-4FE5-9817-10040956A581}" type="pres">
      <dgm:prSet presAssocID="{D7DF9E89-7E77-48F7-BD05-E09A21B875EE}" presName="vert1" presStyleCnt="0"/>
      <dgm:spPr/>
    </dgm:pt>
    <dgm:pt modelId="{73483090-A8A0-4215-8C74-1397728EC47C}" type="pres">
      <dgm:prSet presAssocID="{715C5372-3C39-4454-AB64-740FAF28FB78}" presName="thickLine" presStyleLbl="alignNode1" presStyleIdx="6" presStyleCnt="7"/>
      <dgm:spPr/>
    </dgm:pt>
    <dgm:pt modelId="{02717FEF-9133-4EFD-B0E3-E0A1396F0149}" type="pres">
      <dgm:prSet presAssocID="{715C5372-3C39-4454-AB64-740FAF28FB78}" presName="horz1" presStyleCnt="0"/>
      <dgm:spPr/>
    </dgm:pt>
    <dgm:pt modelId="{0957F984-E539-40BB-A46E-76F2491C032C}" type="pres">
      <dgm:prSet presAssocID="{715C5372-3C39-4454-AB64-740FAF28FB78}" presName="tx1" presStyleLbl="revTx" presStyleIdx="6" presStyleCnt="7"/>
      <dgm:spPr/>
    </dgm:pt>
    <dgm:pt modelId="{21DF3C1A-04D9-488E-92E0-A7E5FE450E7B}" type="pres">
      <dgm:prSet presAssocID="{715C5372-3C39-4454-AB64-740FAF28FB78}" presName="vert1" presStyleCnt="0"/>
      <dgm:spPr/>
    </dgm:pt>
  </dgm:ptLst>
  <dgm:cxnLst>
    <dgm:cxn modelId="{2AF3D30D-FBAA-4C8E-B182-6BD984D673A7}" type="presOf" srcId="{439740D0-5825-4C0E-BDD7-47A1FC198874}" destId="{AD979F79-0FDB-4777-8638-49B5312F1319}" srcOrd="0" destOrd="0" presId="urn:microsoft.com/office/officeart/2008/layout/LinedList"/>
    <dgm:cxn modelId="{3FD85615-D703-44C3-915A-64717AD2B11E}" type="presOf" srcId="{352822F9-0C96-4B07-B913-779544222B4C}" destId="{D6087402-861C-48AB-B281-85696EF72934}" srcOrd="0" destOrd="0" presId="urn:microsoft.com/office/officeart/2008/layout/LinedList"/>
    <dgm:cxn modelId="{FCD2A816-9859-4DD2-9590-4D2BED7BBE87}" type="presOf" srcId="{103912C9-42AD-4662-8D23-847B70CC6467}" destId="{3EE1B30C-B85D-4379-87DD-5FCCBA89C56D}" srcOrd="0" destOrd="0" presId="urn:microsoft.com/office/officeart/2008/layout/LinedList"/>
    <dgm:cxn modelId="{7C76401A-8EDB-4DA9-9915-3C5F3CE4A00C}" srcId="{1AC75EE4-B3B9-4D8E-85E2-43501E9CAA76}" destId="{D7DF9E89-7E77-48F7-BD05-E09A21B875EE}" srcOrd="5" destOrd="0" parTransId="{75BF05DF-B4A6-47B7-B9D5-4560EC8FA298}" sibTransId="{7EC5F31D-9456-47C3-841A-010EF41D1A23}"/>
    <dgm:cxn modelId="{06D9CF1D-DBCC-46B1-ABA2-5B9A0D72E649}" type="presOf" srcId="{4C6A89AA-4E6C-46E2-9815-BF47449EC6B8}" destId="{E9EA7F03-2873-4C3F-8A48-7E3FA0E7F6C9}" srcOrd="0" destOrd="0" presId="urn:microsoft.com/office/officeart/2008/layout/LinedList"/>
    <dgm:cxn modelId="{43C9465E-76BD-4C7F-86E2-D9A9ADE22EBB}" srcId="{1AC75EE4-B3B9-4D8E-85E2-43501E9CAA76}" destId="{103912C9-42AD-4662-8D23-847B70CC6467}" srcOrd="0" destOrd="0" parTransId="{7DD03489-221B-45FF-B3BC-3F134D22CA57}" sibTransId="{29EBCEED-1DD7-41C9-8D91-F5A144AF0433}"/>
    <dgm:cxn modelId="{4F2D8842-F0B5-4B34-B263-43A7E3BFB36F}" type="presOf" srcId="{715C5372-3C39-4454-AB64-740FAF28FB78}" destId="{0957F984-E539-40BB-A46E-76F2491C032C}" srcOrd="0" destOrd="0" presId="urn:microsoft.com/office/officeart/2008/layout/LinedList"/>
    <dgm:cxn modelId="{647BB968-BBEB-4E39-886F-ACDE6EAE5DAD}" type="presOf" srcId="{D7DF9E89-7E77-48F7-BD05-E09A21B875EE}" destId="{E9A15E8F-E825-414E-882C-09FF3B4D6C3E}" srcOrd="0" destOrd="0" presId="urn:microsoft.com/office/officeart/2008/layout/LinedList"/>
    <dgm:cxn modelId="{2CF62984-19C9-412C-9626-2E9FFD601B7A}" srcId="{1AC75EE4-B3B9-4D8E-85E2-43501E9CAA76}" destId="{715C5372-3C39-4454-AB64-740FAF28FB78}" srcOrd="6" destOrd="0" parTransId="{9B87B177-EB02-42EF-AF76-CFEA28E4C4CD}" sibTransId="{B4F52DFF-012A-4805-94CE-431367CD5100}"/>
    <dgm:cxn modelId="{942E219B-3272-409E-A852-F96B0C3547F4}" type="presOf" srcId="{071C92C9-475E-42E2-8EC8-29FAAF156206}" destId="{0D2ECA92-89C7-4911-8FF2-54C536EF2AF3}" srcOrd="0" destOrd="0" presId="urn:microsoft.com/office/officeart/2008/layout/LinedList"/>
    <dgm:cxn modelId="{48AA349C-5FA2-41D2-8C58-C524BD286FBB}" srcId="{1AC75EE4-B3B9-4D8E-85E2-43501E9CAA76}" destId="{439740D0-5825-4C0E-BDD7-47A1FC198874}" srcOrd="1" destOrd="0" parTransId="{E143B18E-6823-4BD3-92B3-695EB2F92251}" sibTransId="{1CC1BF02-D488-4E0F-98AE-06465861EA6B}"/>
    <dgm:cxn modelId="{88B5C0C4-5AC2-4322-ABFE-08D41E43DBEF}" srcId="{1AC75EE4-B3B9-4D8E-85E2-43501E9CAA76}" destId="{4C6A89AA-4E6C-46E2-9815-BF47449EC6B8}" srcOrd="4" destOrd="0" parTransId="{57ABE9BB-8347-4818-A2A9-16E20B1EF8EE}" sibTransId="{222165C4-EC84-43F9-B610-727313A36CE6}"/>
    <dgm:cxn modelId="{23B750CF-DA91-499A-BD21-DD1018A5AAE1}" srcId="{1AC75EE4-B3B9-4D8E-85E2-43501E9CAA76}" destId="{071C92C9-475E-42E2-8EC8-29FAAF156206}" srcOrd="2" destOrd="0" parTransId="{A9E15BD2-EBDE-4850-97EF-E58911938734}" sibTransId="{08BE2DFD-225F-4419-AAB3-4FFA8F79CEBD}"/>
    <dgm:cxn modelId="{446257E7-3204-429F-8502-A838702A19AB}" srcId="{1AC75EE4-B3B9-4D8E-85E2-43501E9CAA76}" destId="{352822F9-0C96-4B07-B913-779544222B4C}" srcOrd="3" destOrd="0" parTransId="{D8250658-CBDF-4C92-9AB2-09127AB1FA65}" sibTransId="{8318B557-563F-4C26-8764-A8FA9F02D3A8}"/>
    <dgm:cxn modelId="{CD213DFB-E45D-4C81-8D10-CCC2F87F60F8}" type="presOf" srcId="{1AC75EE4-B3B9-4D8E-85E2-43501E9CAA76}" destId="{5FF69088-5BB3-4791-AC31-09D3121A19DE}" srcOrd="0" destOrd="0" presId="urn:microsoft.com/office/officeart/2008/layout/LinedList"/>
    <dgm:cxn modelId="{11774AC2-3E97-47D6-892C-5B4C77591BF5}" type="presParOf" srcId="{5FF69088-5BB3-4791-AC31-09D3121A19DE}" destId="{CD7B97DA-CB46-4802-BFAF-1F1504B38717}" srcOrd="0" destOrd="0" presId="urn:microsoft.com/office/officeart/2008/layout/LinedList"/>
    <dgm:cxn modelId="{12D3F3D1-E5F2-43F9-A26D-9E1D2643AF11}" type="presParOf" srcId="{5FF69088-5BB3-4791-AC31-09D3121A19DE}" destId="{B5265A53-1992-4C1A-ACE8-66F7CF62ED8D}" srcOrd="1" destOrd="0" presId="urn:microsoft.com/office/officeart/2008/layout/LinedList"/>
    <dgm:cxn modelId="{C4854028-EA6D-4546-B464-A8B15C306B91}" type="presParOf" srcId="{B5265A53-1992-4C1A-ACE8-66F7CF62ED8D}" destId="{3EE1B30C-B85D-4379-87DD-5FCCBA89C56D}" srcOrd="0" destOrd="0" presId="urn:microsoft.com/office/officeart/2008/layout/LinedList"/>
    <dgm:cxn modelId="{A6FAC070-A063-45A6-AB9A-1C7EC6E16803}" type="presParOf" srcId="{B5265A53-1992-4C1A-ACE8-66F7CF62ED8D}" destId="{8258258E-97E9-4916-9A25-75089DAC8E55}" srcOrd="1" destOrd="0" presId="urn:microsoft.com/office/officeart/2008/layout/LinedList"/>
    <dgm:cxn modelId="{C47A5924-E7BE-4BD6-90BD-CE52DE85C0BB}" type="presParOf" srcId="{5FF69088-5BB3-4791-AC31-09D3121A19DE}" destId="{B8F0B61F-B2D9-481F-B23A-824AF41E4462}" srcOrd="2" destOrd="0" presId="urn:microsoft.com/office/officeart/2008/layout/LinedList"/>
    <dgm:cxn modelId="{8ECABB2C-E6F8-4E90-80C8-7841BBF39FDD}" type="presParOf" srcId="{5FF69088-5BB3-4791-AC31-09D3121A19DE}" destId="{469836F1-7D2C-4F5D-BC83-B29AC2DCC162}" srcOrd="3" destOrd="0" presId="urn:microsoft.com/office/officeart/2008/layout/LinedList"/>
    <dgm:cxn modelId="{C75E8B9B-BDC6-41EC-BDC5-777EA8C9731D}" type="presParOf" srcId="{469836F1-7D2C-4F5D-BC83-B29AC2DCC162}" destId="{AD979F79-0FDB-4777-8638-49B5312F1319}" srcOrd="0" destOrd="0" presId="urn:microsoft.com/office/officeart/2008/layout/LinedList"/>
    <dgm:cxn modelId="{3A4463EC-E716-4284-8E68-DC5D118A33B2}" type="presParOf" srcId="{469836F1-7D2C-4F5D-BC83-B29AC2DCC162}" destId="{40A68435-EE68-4FC4-AC95-9267676E72A6}" srcOrd="1" destOrd="0" presId="urn:microsoft.com/office/officeart/2008/layout/LinedList"/>
    <dgm:cxn modelId="{DABBB2DD-E97B-47B3-A043-D6597E385554}" type="presParOf" srcId="{5FF69088-5BB3-4791-AC31-09D3121A19DE}" destId="{1DC410BB-608A-418F-80EE-91BA1170414E}" srcOrd="4" destOrd="0" presId="urn:microsoft.com/office/officeart/2008/layout/LinedList"/>
    <dgm:cxn modelId="{5000D99B-6886-4DF4-AB24-11418389A648}" type="presParOf" srcId="{5FF69088-5BB3-4791-AC31-09D3121A19DE}" destId="{84AB8D24-5E7E-439D-A446-EFD6A9914EA4}" srcOrd="5" destOrd="0" presId="urn:microsoft.com/office/officeart/2008/layout/LinedList"/>
    <dgm:cxn modelId="{36B686F4-246E-47D8-AB82-8D8D658FBB5A}" type="presParOf" srcId="{84AB8D24-5E7E-439D-A446-EFD6A9914EA4}" destId="{0D2ECA92-89C7-4911-8FF2-54C536EF2AF3}" srcOrd="0" destOrd="0" presId="urn:microsoft.com/office/officeart/2008/layout/LinedList"/>
    <dgm:cxn modelId="{B64ECD59-EC50-4F7F-B06D-5DB42107C812}" type="presParOf" srcId="{84AB8D24-5E7E-439D-A446-EFD6A9914EA4}" destId="{346E3E48-783F-4F4C-AE72-E7E14AF220D0}" srcOrd="1" destOrd="0" presId="urn:microsoft.com/office/officeart/2008/layout/LinedList"/>
    <dgm:cxn modelId="{E48398AA-9973-4641-95EA-411E44FD72AD}" type="presParOf" srcId="{5FF69088-5BB3-4791-AC31-09D3121A19DE}" destId="{E35F53F8-B46F-4255-AE80-D12B704F7E3B}" srcOrd="6" destOrd="0" presId="urn:microsoft.com/office/officeart/2008/layout/LinedList"/>
    <dgm:cxn modelId="{7F212B2C-0EA4-4D74-9914-E0BEF643E43B}" type="presParOf" srcId="{5FF69088-5BB3-4791-AC31-09D3121A19DE}" destId="{C2B62150-2BAA-4DF1-B394-92FEC5598D02}" srcOrd="7" destOrd="0" presId="urn:microsoft.com/office/officeart/2008/layout/LinedList"/>
    <dgm:cxn modelId="{B23CCEAA-4CE0-4BA6-9BD9-3D479F4E3081}" type="presParOf" srcId="{C2B62150-2BAA-4DF1-B394-92FEC5598D02}" destId="{D6087402-861C-48AB-B281-85696EF72934}" srcOrd="0" destOrd="0" presId="urn:microsoft.com/office/officeart/2008/layout/LinedList"/>
    <dgm:cxn modelId="{3B9B928C-060E-4AA8-97B3-EA04D5164368}" type="presParOf" srcId="{C2B62150-2BAA-4DF1-B394-92FEC5598D02}" destId="{F565EDC1-6599-4652-9DF7-CA63320A63AF}" srcOrd="1" destOrd="0" presId="urn:microsoft.com/office/officeart/2008/layout/LinedList"/>
    <dgm:cxn modelId="{86B57692-64BF-4DB4-8657-ADD953C83F43}" type="presParOf" srcId="{5FF69088-5BB3-4791-AC31-09D3121A19DE}" destId="{DDA5D925-E4E1-4FBC-BD5F-68E6036AB85C}" srcOrd="8" destOrd="0" presId="urn:microsoft.com/office/officeart/2008/layout/LinedList"/>
    <dgm:cxn modelId="{260CE3E3-A5BD-42D3-BF40-202B5C427F8B}" type="presParOf" srcId="{5FF69088-5BB3-4791-AC31-09D3121A19DE}" destId="{CC324CF8-50C4-47BA-A2DC-26ABD83E0D81}" srcOrd="9" destOrd="0" presId="urn:microsoft.com/office/officeart/2008/layout/LinedList"/>
    <dgm:cxn modelId="{535F63D8-502D-4F23-A2B9-4F5EC38E3E4E}" type="presParOf" srcId="{CC324CF8-50C4-47BA-A2DC-26ABD83E0D81}" destId="{E9EA7F03-2873-4C3F-8A48-7E3FA0E7F6C9}" srcOrd="0" destOrd="0" presId="urn:microsoft.com/office/officeart/2008/layout/LinedList"/>
    <dgm:cxn modelId="{C1CA0FD9-903C-4946-8906-0025164C1525}" type="presParOf" srcId="{CC324CF8-50C4-47BA-A2DC-26ABD83E0D81}" destId="{5AC72F41-2B50-46B1-8E78-5D2C4F85AC8D}" srcOrd="1" destOrd="0" presId="urn:microsoft.com/office/officeart/2008/layout/LinedList"/>
    <dgm:cxn modelId="{6000E18C-10A0-483B-857E-6E0207495459}" type="presParOf" srcId="{5FF69088-5BB3-4791-AC31-09D3121A19DE}" destId="{F1059431-3793-4D8A-AE63-6ECB67C6E400}" srcOrd="10" destOrd="0" presId="urn:microsoft.com/office/officeart/2008/layout/LinedList"/>
    <dgm:cxn modelId="{5970C9B2-2466-4D77-B038-C54784C66E8E}" type="presParOf" srcId="{5FF69088-5BB3-4791-AC31-09D3121A19DE}" destId="{1A4E71CD-8FB4-45CC-A2F9-5B01A5222892}" srcOrd="11" destOrd="0" presId="urn:microsoft.com/office/officeart/2008/layout/LinedList"/>
    <dgm:cxn modelId="{EDAD026A-1C90-4456-B0EA-B200E592DDD5}" type="presParOf" srcId="{1A4E71CD-8FB4-45CC-A2F9-5B01A5222892}" destId="{E9A15E8F-E825-414E-882C-09FF3B4D6C3E}" srcOrd="0" destOrd="0" presId="urn:microsoft.com/office/officeart/2008/layout/LinedList"/>
    <dgm:cxn modelId="{2C69D264-3DD2-4B26-8973-47C0ADD5CFC6}" type="presParOf" srcId="{1A4E71CD-8FB4-45CC-A2F9-5B01A5222892}" destId="{0A795717-E5CA-4FE5-9817-10040956A581}" srcOrd="1" destOrd="0" presId="urn:microsoft.com/office/officeart/2008/layout/LinedList"/>
    <dgm:cxn modelId="{08A19B9B-45D5-438C-A69D-6A770AB39183}" type="presParOf" srcId="{5FF69088-5BB3-4791-AC31-09D3121A19DE}" destId="{73483090-A8A0-4215-8C74-1397728EC47C}" srcOrd="12" destOrd="0" presId="urn:microsoft.com/office/officeart/2008/layout/LinedList"/>
    <dgm:cxn modelId="{67817002-CAAA-4779-8887-8C6C3FE3B93C}" type="presParOf" srcId="{5FF69088-5BB3-4791-AC31-09D3121A19DE}" destId="{02717FEF-9133-4EFD-B0E3-E0A1396F0149}" srcOrd="13" destOrd="0" presId="urn:microsoft.com/office/officeart/2008/layout/LinedList"/>
    <dgm:cxn modelId="{1AD3B077-F9A3-46CC-AD55-E3AA512A82EC}" type="presParOf" srcId="{02717FEF-9133-4EFD-B0E3-E0A1396F0149}" destId="{0957F984-E539-40BB-A46E-76F2491C032C}" srcOrd="0" destOrd="0" presId="urn:microsoft.com/office/officeart/2008/layout/LinedList"/>
    <dgm:cxn modelId="{E0DAE2B4-1479-40E8-A1B6-B79A402379EF}" type="presParOf" srcId="{02717FEF-9133-4EFD-B0E3-E0A1396F0149}" destId="{21DF3C1A-04D9-488E-92E0-A7E5FE450E7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4FA203-8C32-48EE-BA06-DF8075DF8B03}"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53A75D87-C046-430E-99B2-8C18C875AE35}">
      <dgm:prSet/>
      <dgm:spPr/>
      <dgm:t>
        <a:bodyPr/>
        <a:lstStyle/>
        <a:p>
          <a:r>
            <a:rPr lang="fr-CA" b="1" i="1" baseline="0"/>
            <a:t>Durée :</a:t>
          </a:r>
          <a:endParaRPr lang="en-US"/>
        </a:p>
      </dgm:t>
    </dgm:pt>
    <dgm:pt modelId="{92994943-852B-4FDE-84A3-6BE95ABC65C9}" type="parTrans" cxnId="{E2639A8C-9A70-4A2D-8F11-604E7BBC70B5}">
      <dgm:prSet/>
      <dgm:spPr/>
      <dgm:t>
        <a:bodyPr/>
        <a:lstStyle/>
        <a:p>
          <a:endParaRPr lang="en-US"/>
        </a:p>
      </dgm:t>
    </dgm:pt>
    <dgm:pt modelId="{B23EA451-F328-49E3-B8AC-D5DBF089CA83}" type="sibTrans" cxnId="{E2639A8C-9A70-4A2D-8F11-604E7BBC70B5}">
      <dgm:prSet/>
      <dgm:spPr/>
      <dgm:t>
        <a:bodyPr/>
        <a:lstStyle/>
        <a:p>
          <a:endParaRPr lang="en-US"/>
        </a:p>
      </dgm:t>
    </dgm:pt>
    <dgm:pt modelId="{E1814498-A71A-4189-BEE7-0AF706CAAA48}">
      <dgm:prSet/>
      <dgm:spPr/>
      <dgm:t>
        <a:bodyPr/>
        <a:lstStyle/>
        <a:p>
          <a:r>
            <a:rPr lang="fr-CA" baseline="0"/>
            <a:t>Le temps est de 10 à 15 minutes chaque présentation orale.</a:t>
          </a:r>
          <a:endParaRPr lang="en-US"/>
        </a:p>
      </dgm:t>
    </dgm:pt>
    <dgm:pt modelId="{6288F9F6-529D-4E28-9A35-17417562C1F5}" type="parTrans" cxnId="{EB7892F4-9815-4CB0-B9C9-1ACAAEF36149}">
      <dgm:prSet/>
      <dgm:spPr/>
      <dgm:t>
        <a:bodyPr/>
        <a:lstStyle/>
        <a:p>
          <a:endParaRPr lang="en-US"/>
        </a:p>
      </dgm:t>
    </dgm:pt>
    <dgm:pt modelId="{4FF410E2-C8F7-402E-986C-31BD556ED4BC}" type="sibTrans" cxnId="{EB7892F4-9815-4CB0-B9C9-1ACAAEF36149}">
      <dgm:prSet/>
      <dgm:spPr/>
      <dgm:t>
        <a:bodyPr/>
        <a:lstStyle/>
        <a:p>
          <a:endParaRPr lang="en-US"/>
        </a:p>
      </dgm:t>
    </dgm:pt>
    <dgm:pt modelId="{4CF0A5E8-2FC1-4416-8EED-F9F35D33FF20}">
      <dgm:prSet/>
      <dgm:spPr/>
      <dgm:t>
        <a:bodyPr/>
        <a:lstStyle/>
        <a:p>
          <a:r>
            <a:rPr lang="fr-CA" b="1" i="1" baseline="0"/>
            <a:t>Matériels :</a:t>
          </a:r>
          <a:endParaRPr lang="en-US"/>
        </a:p>
      </dgm:t>
    </dgm:pt>
    <dgm:pt modelId="{440908BD-F62C-4B75-A2B6-1CF045040687}" type="parTrans" cxnId="{8FB4003B-EE74-4582-8060-F225C16F087A}">
      <dgm:prSet/>
      <dgm:spPr/>
      <dgm:t>
        <a:bodyPr/>
        <a:lstStyle/>
        <a:p>
          <a:endParaRPr lang="en-US"/>
        </a:p>
      </dgm:t>
    </dgm:pt>
    <dgm:pt modelId="{F7FB4A9A-07FB-414F-962F-F599E49AE795}" type="sibTrans" cxnId="{8FB4003B-EE74-4582-8060-F225C16F087A}">
      <dgm:prSet/>
      <dgm:spPr/>
      <dgm:t>
        <a:bodyPr/>
        <a:lstStyle/>
        <a:p>
          <a:endParaRPr lang="en-US"/>
        </a:p>
      </dgm:t>
    </dgm:pt>
    <dgm:pt modelId="{6AF8D610-0CCD-4D13-AE40-5665BE00560A}">
      <dgm:prSet/>
      <dgm:spPr/>
      <dgm:t>
        <a:bodyPr/>
        <a:lstStyle/>
        <a:p>
          <a:r>
            <a:rPr lang="fr-CA" baseline="0"/>
            <a:t>Power point, Canva</a:t>
          </a:r>
          <a:endParaRPr lang="en-US"/>
        </a:p>
      </dgm:t>
    </dgm:pt>
    <dgm:pt modelId="{F22529E2-769C-48C7-B52C-DD2C04051E59}" type="parTrans" cxnId="{F8598917-597F-4816-873C-F0114C712E7A}">
      <dgm:prSet/>
      <dgm:spPr/>
      <dgm:t>
        <a:bodyPr/>
        <a:lstStyle/>
        <a:p>
          <a:endParaRPr lang="en-US"/>
        </a:p>
      </dgm:t>
    </dgm:pt>
    <dgm:pt modelId="{2DD4F6DD-8387-4C23-B99C-F7040D0C38CE}" type="sibTrans" cxnId="{F8598917-597F-4816-873C-F0114C712E7A}">
      <dgm:prSet/>
      <dgm:spPr/>
      <dgm:t>
        <a:bodyPr/>
        <a:lstStyle/>
        <a:p>
          <a:endParaRPr lang="en-US"/>
        </a:p>
      </dgm:t>
    </dgm:pt>
    <dgm:pt modelId="{AA37C4C9-B647-4DC7-BE49-FCE5F54FF20C}">
      <dgm:prSet/>
      <dgm:spPr/>
      <dgm:t>
        <a:bodyPr/>
        <a:lstStyle/>
        <a:p>
          <a:r>
            <a:rPr lang="fr-CA" baseline="0"/>
            <a:t>Vidéo avec explication </a:t>
          </a:r>
          <a:endParaRPr lang="en-US"/>
        </a:p>
      </dgm:t>
    </dgm:pt>
    <dgm:pt modelId="{5E46F596-D927-4115-91CD-EA04A9F56A12}" type="parTrans" cxnId="{8C595989-F5D6-4456-BD8D-3A6C08C5396B}">
      <dgm:prSet/>
      <dgm:spPr/>
      <dgm:t>
        <a:bodyPr/>
        <a:lstStyle/>
        <a:p>
          <a:endParaRPr lang="en-US"/>
        </a:p>
      </dgm:t>
    </dgm:pt>
    <dgm:pt modelId="{96DB9DF9-F756-4DCC-A2C2-8CB36D6EE621}" type="sibTrans" cxnId="{8C595989-F5D6-4456-BD8D-3A6C08C5396B}">
      <dgm:prSet/>
      <dgm:spPr/>
      <dgm:t>
        <a:bodyPr/>
        <a:lstStyle/>
        <a:p>
          <a:endParaRPr lang="en-US"/>
        </a:p>
      </dgm:t>
    </dgm:pt>
    <dgm:pt modelId="{FC9AB592-ECE0-4D43-966D-9D85CE8D81B3}">
      <dgm:prSet/>
      <dgm:spPr/>
      <dgm:t>
        <a:bodyPr/>
        <a:lstStyle/>
        <a:p>
          <a:r>
            <a:rPr lang="fr-CA" baseline="0"/>
            <a:t>Mise en situation</a:t>
          </a:r>
          <a:endParaRPr lang="en-US"/>
        </a:p>
      </dgm:t>
    </dgm:pt>
    <dgm:pt modelId="{C53B6010-B05B-46FB-B8D2-295293CC105A}" type="parTrans" cxnId="{6F86775A-E794-4A59-A0E5-E512F4D5673C}">
      <dgm:prSet/>
      <dgm:spPr/>
      <dgm:t>
        <a:bodyPr/>
        <a:lstStyle/>
        <a:p>
          <a:endParaRPr lang="en-US"/>
        </a:p>
      </dgm:t>
    </dgm:pt>
    <dgm:pt modelId="{15ABDC60-ACCC-45B3-A93F-382BBA799ABA}" type="sibTrans" cxnId="{6F86775A-E794-4A59-A0E5-E512F4D5673C}">
      <dgm:prSet/>
      <dgm:spPr/>
      <dgm:t>
        <a:bodyPr/>
        <a:lstStyle/>
        <a:p>
          <a:endParaRPr lang="en-US"/>
        </a:p>
      </dgm:t>
    </dgm:pt>
    <dgm:pt modelId="{B09B2CEB-7DBA-49F6-8C1D-DEE0B17DE4B5}">
      <dgm:prSet/>
      <dgm:spPr/>
      <dgm:t>
        <a:bodyPr/>
        <a:lstStyle/>
        <a:p>
          <a:r>
            <a:rPr lang="fr-CA" baseline="0"/>
            <a:t>Etc. </a:t>
          </a:r>
          <a:endParaRPr lang="en-US"/>
        </a:p>
      </dgm:t>
    </dgm:pt>
    <dgm:pt modelId="{48E7B063-AFE2-4C58-96A8-3E9F0B4877DD}" type="parTrans" cxnId="{BB5BEFC3-D933-425D-982B-4444F8FB36E0}">
      <dgm:prSet/>
      <dgm:spPr/>
      <dgm:t>
        <a:bodyPr/>
        <a:lstStyle/>
        <a:p>
          <a:endParaRPr lang="en-US"/>
        </a:p>
      </dgm:t>
    </dgm:pt>
    <dgm:pt modelId="{343D9689-448D-462F-877C-E6F59ED600E1}" type="sibTrans" cxnId="{BB5BEFC3-D933-425D-982B-4444F8FB36E0}">
      <dgm:prSet/>
      <dgm:spPr/>
      <dgm:t>
        <a:bodyPr/>
        <a:lstStyle/>
        <a:p>
          <a:endParaRPr lang="en-US"/>
        </a:p>
      </dgm:t>
    </dgm:pt>
    <dgm:pt modelId="{8A7A5159-CF85-469B-B841-67A2E119147C}" type="pres">
      <dgm:prSet presAssocID="{624FA203-8C32-48EE-BA06-DF8075DF8B03}" presName="root" presStyleCnt="0">
        <dgm:presLayoutVars>
          <dgm:dir/>
          <dgm:resizeHandles val="exact"/>
        </dgm:presLayoutVars>
      </dgm:prSet>
      <dgm:spPr/>
    </dgm:pt>
    <dgm:pt modelId="{A925125D-5C2A-4CA7-A56C-1217CC36DBF8}" type="pres">
      <dgm:prSet presAssocID="{53A75D87-C046-430E-99B2-8C18C875AE35}" presName="compNode" presStyleCnt="0"/>
      <dgm:spPr/>
    </dgm:pt>
    <dgm:pt modelId="{26C745D1-768B-4953-8C73-D8D74FDDDF66}" type="pres">
      <dgm:prSet presAssocID="{53A75D87-C046-430E-99B2-8C18C875AE35}"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ronomètre"/>
        </a:ext>
      </dgm:extLst>
    </dgm:pt>
    <dgm:pt modelId="{9B4AE03D-3B19-46D7-A660-2666B9F36193}" type="pres">
      <dgm:prSet presAssocID="{53A75D87-C046-430E-99B2-8C18C875AE35}" presName="spaceRect" presStyleCnt="0"/>
      <dgm:spPr/>
    </dgm:pt>
    <dgm:pt modelId="{A26DEFD8-2258-4AB8-BCEF-2E645F5598B8}" type="pres">
      <dgm:prSet presAssocID="{53A75D87-C046-430E-99B2-8C18C875AE35}" presName="textRect" presStyleLbl="revTx" presStyleIdx="0" presStyleCnt="7">
        <dgm:presLayoutVars>
          <dgm:chMax val="1"/>
          <dgm:chPref val="1"/>
        </dgm:presLayoutVars>
      </dgm:prSet>
      <dgm:spPr/>
    </dgm:pt>
    <dgm:pt modelId="{7010360C-0001-44F6-9252-84BC74B30171}" type="pres">
      <dgm:prSet presAssocID="{B23EA451-F328-49E3-B8AC-D5DBF089CA83}" presName="sibTrans" presStyleCnt="0"/>
      <dgm:spPr/>
    </dgm:pt>
    <dgm:pt modelId="{CA9C5297-1AA0-40AE-B93F-937A1B2EE368}" type="pres">
      <dgm:prSet presAssocID="{E1814498-A71A-4189-BEE7-0AF706CAAA48}" presName="compNode" presStyleCnt="0"/>
      <dgm:spPr/>
    </dgm:pt>
    <dgm:pt modelId="{69D389A8-BFD0-454C-B58E-37AE37B05D95}" type="pres">
      <dgm:prSet presAssocID="{E1814498-A71A-4189-BEE7-0AF706CAAA4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rloge"/>
        </a:ext>
      </dgm:extLst>
    </dgm:pt>
    <dgm:pt modelId="{B5A4E58B-9A6D-4D95-8492-89BD9C4CA76D}" type="pres">
      <dgm:prSet presAssocID="{E1814498-A71A-4189-BEE7-0AF706CAAA48}" presName="spaceRect" presStyleCnt="0"/>
      <dgm:spPr/>
    </dgm:pt>
    <dgm:pt modelId="{A0FCF82F-1B93-4FE4-9680-6DAF58B7CBA8}" type="pres">
      <dgm:prSet presAssocID="{E1814498-A71A-4189-BEE7-0AF706CAAA48}" presName="textRect" presStyleLbl="revTx" presStyleIdx="1" presStyleCnt="7">
        <dgm:presLayoutVars>
          <dgm:chMax val="1"/>
          <dgm:chPref val="1"/>
        </dgm:presLayoutVars>
      </dgm:prSet>
      <dgm:spPr/>
    </dgm:pt>
    <dgm:pt modelId="{B4BFBB68-FE53-41F1-9C74-D9D4764A26DE}" type="pres">
      <dgm:prSet presAssocID="{4FF410E2-C8F7-402E-986C-31BD556ED4BC}" presName="sibTrans" presStyleCnt="0"/>
      <dgm:spPr/>
    </dgm:pt>
    <dgm:pt modelId="{74D97915-143E-4D8B-9381-48BFD2C1A6F4}" type="pres">
      <dgm:prSet presAssocID="{4CF0A5E8-2FC1-4416-8EED-F9F35D33FF20}" presName="compNode" presStyleCnt="0"/>
      <dgm:spPr/>
    </dgm:pt>
    <dgm:pt modelId="{7EC49FB4-1BEE-42BE-B664-7C6F8187E290}" type="pres">
      <dgm:prSet presAssocID="{4CF0A5E8-2FC1-4416-8EED-F9F35D33FF20}"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rdinateur"/>
        </a:ext>
      </dgm:extLst>
    </dgm:pt>
    <dgm:pt modelId="{FB9B7EA3-1374-465D-8E26-A1E91AD9BB94}" type="pres">
      <dgm:prSet presAssocID="{4CF0A5E8-2FC1-4416-8EED-F9F35D33FF20}" presName="spaceRect" presStyleCnt="0"/>
      <dgm:spPr/>
    </dgm:pt>
    <dgm:pt modelId="{9A36BE1B-AB84-4BD2-A9CC-16C2A8332665}" type="pres">
      <dgm:prSet presAssocID="{4CF0A5E8-2FC1-4416-8EED-F9F35D33FF20}" presName="textRect" presStyleLbl="revTx" presStyleIdx="2" presStyleCnt="7">
        <dgm:presLayoutVars>
          <dgm:chMax val="1"/>
          <dgm:chPref val="1"/>
        </dgm:presLayoutVars>
      </dgm:prSet>
      <dgm:spPr/>
    </dgm:pt>
    <dgm:pt modelId="{DC4B1EA1-0F0E-4F3C-87BD-50255CD1346C}" type="pres">
      <dgm:prSet presAssocID="{F7FB4A9A-07FB-414F-962F-F599E49AE795}" presName="sibTrans" presStyleCnt="0"/>
      <dgm:spPr/>
    </dgm:pt>
    <dgm:pt modelId="{BF1E06CA-90A8-4BE1-8305-E4CBE52BB723}" type="pres">
      <dgm:prSet presAssocID="{6AF8D610-0CCD-4D13-AE40-5665BE00560A}" presName="compNode" presStyleCnt="0"/>
      <dgm:spPr/>
    </dgm:pt>
    <dgm:pt modelId="{990902AD-9372-4B97-9B38-025015E270E4}" type="pres">
      <dgm:prSet presAssocID="{6AF8D610-0CCD-4D13-AE40-5665BE00560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uissance"/>
        </a:ext>
      </dgm:extLst>
    </dgm:pt>
    <dgm:pt modelId="{DAE89FFE-B1DA-4882-A3B2-C8362FA65F37}" type="pres">
      <dgm:prSet presAssocID="{6AF8D610-0CCD-4D13-AE40-5665BE00560A}" presName="spaceRect" presStyleCnt="0"/>
      <dgm:spPr/>
    </dgm:pt>
    <dgm:pt modelId="{5756235F-0BE5-40CA-829F-29D1E107E0A5}" type="pres">
      <dgm:prSet presAssocID="{6AF8D610-0CCD-4D13-AE40-5665BE00560A}" presName="textRect" presStyleLbl="revTx" presStyleIdx="3" presStyleCnt="7">
        <dgm:presLayoutVars>
          <dgm:chMax val="1"/>
          <dgm:chPref val="1"/>
        </dgm:presLayoutVars>
      </dgm:prSet>
      <dgm:spPr/>
    </dgm:pt>
    <dgm:pt modelId="{739B232F-D723-45C3-AFE8-219A335CEDBC}" type="pres">
      <dgm:prSet presAssocID="{2DD4F6DD-8387-4C23-B99C-F7040D0C38CE}" presName="sibTrans" presStyleCnt="0"/>
      <dgm:spPr/>
    </dgm:pt>
    <dgm:pt modelId="{16DD7E40-F073-476B-BEE0-95599C71A640}" type="pres">
      <dgm:prSet presAssocID="{AA37C4C9-B647-4DC7-BE49-FCE5F54FF20C}" presName="compNode" presStyleCnt="0"/>
      <dgm:spPr/>
    </dgm:pt>
    <dgm:pt modelId="{C71AB963-980E-4B57-BE42-A38580F3233F}" type="pres">
      <dgm:prSet presAssocID="{AA37C4C9-B647-4DC7-BE49-FCE5F54FF20C}"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Video camera"/>
        </a:ext>
      </dgm:extLst>
    </dgm:pt>
    <dgm:pt modelId="{8B588030-530D-4145-B79F-5C10BFC8CCFD}" type="pres">
      <dgm:prSet presAssocID="{AA37C4C9-B647-4DC7-BE49-FCE5F54FF20C}" presName="spaceRect" presStyleCnt="0"/>
      <dgm:spPr/>
    </dgm:pt>
    <dgm:pt modelId="{793BC97B-036B-45B8-AEA6-C73B2FA5AF19}" type="pres">
      <dgm:prSet presAssocID="{AA37C4C9-B647-4DC7-BE49-FCE5F54FF20C}" presName="textRect" presStyleLbl="revTx" presStyleIdx="4" presStyleCnt="7">
        <dgm:presLayoutVars>
          <dgm:chMax val="1"/>
          <dgm:chPref val="1"/>
        </dgm:presLayoutVars>
      </dgm:prSet>
      <dgm:spPr/>
    </dgm:pt>
    <dgm:pt modelId="{0E90B582-B00D-4FD0-B2E5-A7917C55AC5B}" type="pres">
      <dgm:prSet presAssocID="{96DB9DF9-F756-4DCC-A2C2-8CB36D6EE621}" presName="sibTrans" presStyleCnt="0"/>
      <dgm:spPr/>
    </dgm:pt>
    <dgm:pt modelId="{BB099E26-B93A-48E7-A469-029D4E382A75}" type="pres">
      <dgm:prSet presAssocID="{FC9AB592-ECE0-4D43-966D-9D85CE8D81B3}" presName="compNode" presStyleCnt="0"/>
      <dgm:spPr/>
    </dgm:pt>
    <dgm:pt modelId="{E7EFD60B-2DD1-487B-AA5C-F7CA0625EB90}" type="pres">
      <dgm:prSet presAssocID="{FC9AB592-ECE0-4D43-966D-9D85CE8D81B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Argent"/>
        </a:ext>
      </dgm:extLst>
    </dgm:pt>
    <dgm:pt modelId="{2ECF46D7-6EF2-4EEE-A4CF-9242D3A519FF}" type="pres">
      <dgm:prSet presAssocID="{FC9AB592-ECE0-4D43-966D-9D85CE8D81B3}" presName="spaceRect" presStyleCnt="0"/>
      <dgm:spPr/>
    </dgm:pt>
    <dgm:pt modelId="{9466C620-CC8C-4FA5-9AE1-B1BC879907AE}" type="pres">
      <dgm:prSet presAssocID="{FC9AB592-ECE0-4D43-966D-9D85CE8D81B3}" presName="textRect" presStyleLbl="revTx" presStyleIdx="5" presStyleCnt="7">
        <dgm:presLayoutVars>
          <dgm:chMax val="1"/>
          <dgm:chPref val="1"/>
        </dgm:presLayoutVars>
      </dgm:prSet>
      <dgm:spPr/>
    </dgm:pt>
    <dgm:pt modelId="{5B0C3CB5-C269-42ED-9A4D-0C6E0D472F76}" type="pres">
      <dgm:prSet presAssocID="{15ABDC60-ACCC-45B3-A93F-382BBA799ABA}" presName="sibTrans" presStyleCnt="0"/>
      <dgm:spPr/>
    </dgm:pt>
    <dgm:pt modelId="{DB2569CD-2954-424B-B0F8-CC1D7A35744A}" type="pres">
      <dgm:prSet presAssocID="{B09B2CEB-7DBA-49F6-8C1D-DEE0B17DE4B5}" presName="compNode" presStyleCnt="0"/>
      <dgm:spPr/>
    </dgm:pt>
    <dgm:pt modelId="{53A053A5-17A9-4B27-BCA3-C9604563CF8B}" type="pres">
      <dgm:prSet presAssocID="{B09B2CEB-7DBA-49F6-8C1D-DEE0B17DE4B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Kimono"/>
        </a:ext>
      </dgm:extLst>
    </dgm:pt>
    <dgm:pt modelId="{31794C50-9F5E-4A1B-8F97-AD0D6D34B405}" type="pres">
      <dgm:prSet presAssocID="{B09B2CEB-7DBA-49F6-8C1D-DEE0B17DE4B5}" presName="spaceRect" presStyleCnt="0"/>
      <dgm:spPr/>
    </dgm:pt>
    <dgm:pt modelId="{90ED14C6-48CD-4257-997F-4859B20E7CC0}" type="pres">
      <dgm:prSet presAssocID="{B09B2CEB-7DBA-49F6-8C1D-DEE0B17DE4B5}" presName="textRect" presStyleLbl="revTx" presStyleIdx="6" presStyleCnt="7">
        <dgm:presLayoutVars>
          <dgm:chMax val="1"/>
          <dgm:chPref val="1"/>
        </dgm:presLayoutVars>
      </dgm:prSet>
      <dgm:spPr/>
    </dgm:pt>
  </dgm:ptLst>
  <dgm:cxnLst>
    <dgm:cxn modelId="{F42B3311-A141-4975-9439-514E870D6DF1}" type="presOf" srcId="{E1814498-A71A-4189-BEE7-0AF706CAAA48}" destId="{A0FCF82F-1B93-4FE4-9680-6DAF58B7CBA8}" srcOrd="0" destOrd="0" presId="urn:microsoft.com/office/officeart/2018/2/layout/IconLabelList"/>
    <dgm:cxn modelId="{F8598917-597F-4816-873C-F0114C712E7A}" srcId="{624FA203-8C32-48EE-BA06-DF8075DF8B03}" destId="{6AF8D610-0CCD-4D13-AE40-5665BE00560A}" srcOrd="3" destOrd="0" parTransId="{F22529E2-769C-48C7-B52C-DD2C04051E59}" sibTransId="{2DD4F6DD-8387-4C23-B99C-F7040D0C38CE}"/>
    <dgm:cxn modelId="{1C20532B-51BE-44D8-B024-808C8679B248}" type="presOf" srcId="{FC9AB592-ECE0-4D43-966D-9D85CE8D81B3}" destId="{9466C620-CC8C-4FA5-9AE1-B1BC879907AE}" srcOrd="0" destOrd="0" presId="urn:microsoft.com/office/officeart/2018/2/layout/IconLabelList"/>
    <dgm:cxn modelId="{0207043A-6A13-4B12-B3F2-214A33123700}" type="presOf" srcId="{4CF0A5E8-2FC1-4416-8EED-F9F35D33FF20}" destId="{9A36BE1B-AB84-4BD2-A9CC-16C2A8332665}" srcOrd="0" destOrd="0" presId="urn:microsoft.com/office/officeart/2018/2/layout/IconLabelList"/>
    <dgm:cxn modelId="{8FB4003B-EE74-4582-8060-F225C16F087A}" srcId="{624FA203-8C32-48EE-BA06-DF8075DF8B03}" destId="{4CF0A5E8-2FC1-4416-8EED-F9F35D33FF20}" srcOrd="2" destOrd="0" parTransId="{440908BD-F62C-4B75-A2B6-1CF045040687}" sibTransId="{F7FB4A9A-07FB-414F-962F-F599E49AE795}"/>
    <dgm:cxn modelId="{0EF5D267-DA04-4454-8FD3-383AE24234A9}" type="presOf" srcId="{AA37C4C9-B647-4DC7-BE49-FCE5F54FF20C}" destId="{793BC97B-036B-45B8-AEA6-C73B2FA5AF19}" srcOrd="0" destOrd="0" presId="urn:microsoft.com/office/officeart/2018/2/layout/IconLabelList"/>
    <dgm:cxn modelId="{AA9C494B-3043-4E49-9DAB-3BF31ADFEB19}" type="presOf" srcId="{B09B2CEB-7DBA-49F6-8C1D-DEE0B17DE4B5}" destId="{90ED14C6-48CD-4257-997F-4859B20E7CC0}" srcOrd="0" destOrd="0" presId="urn:microsoft.com/office/officeart/2018/2/layout/IconLabelList"/>
    <dgm:cxn modelId="{DD4ECA74-D092-4A1B-9CD2-A99FAB3F4B97}" type="presOf" srcId="{624FA203-8C32-48EE-BA06-DF8075DF8B03}" destId="{8A7A5159-CF85-469B-B841-67A2E119147C}" srcOrd="0" destOrd="0" presId="urn:microsoft.com/office/officeart/2018/2/layout/IconLabelList"/>
    <dgm:cxn modelId="{6F86775A-E794-4A59-A0E5-E512F4D5673C}" srcId="{624FA203-8C32-48EE-BA06-DF8075DF8B03}" destId="{FC9AB592-ECE0-4D43-966D-9D85CE8D81B3}" srcOrd="5" destOrd="0" parTransId="{C53B6010-B05B-46FB-B8D2-295293CC105A}" sibTransId="{15ABDC60-ACCC-45B3-A93F-382BBA799ABA}"/>
    <dgm:cxn modelId="{8C595989-F5D6-4456-BD8D-3A6C08C5396B}" srcId="{624FA203-8C32-48EE-BA06-DF8075DF8B03}" destId="{AA37C4C9-B647-4DC7-BE49-FCE5F54FF20C}" srcOrd="4" destOrd="0" parTransId="{5E46F596-D927-4115-91CD-EA04A9F56A12}" sibTransId="{96DB9DF9-F756-4DCC-A2C2-8CB36D6EE621}"/>
    <dgm:cxn modelId="{E2639A8C-9A70-4A2D-8F11-604E7BBC70B5}" srcId="{624FA203-8C32-48EE-BA06-DF8075DF8B03}" destId="{53A75D87-C046-430E-99B2-8C18C875AE35}" srcOrd="0" destOrd="0" parTransId="{92994943-852B-4FDE-84A3-6BE95ABC65C9}" sibTransId="{B23EA451-F328-49E3-B8AC-D5DBF089CA83}"/>
    <dgm:cxn modelId="{6EF7AB8F-B6B6-43B6-9885-14563BC8658F}" type="presOf" srcId="{6AF8D610-0CCD-4D13-AE40-5665BE00560A}" destId="{5756235F-0BE5-40CA-829F-29D1E107E0A5}" srcOrd="0" destOrd="0" presId="urn:microsoft.com/office/officeart/2018/2/layout/IconLabelList"/>
    <dgm:cxn modelId="{BB5BEFC3-D933-425D-982B-4444F8FB36E0}" srcId="{624FA203-8C32-48EE-BA06-DF8075DF8B03}" destId="{B09B2CEB-7DBA-49F6-8C1D-DEE0B17DE4B5}" srcOrd="6" destOrd="0" parTransId="{48E7B063-AFE2-4C58-96A8-3E9F0B4877DD}" sibTransId="{343D9689-448D-462F-877C-E6F59ED600E1}"/>
    <dgm:cxn modelId="{D861C7D0-FCBA-4E84-9F51-8121B20FAFF9}" type="presOf" srcId="{53A75D87-C046-430E-99B2-8C18C875AE35}" destId="{A26DEFD8-2258-4AB8-BCEF-2E645F5598B8}" srcOrd="0" destOrd="0" presId="urn:microsoft.com/office/officeart/2018/2/layout/IconLabelList"/>
    <dgm:cxn modelId="{EB7892F4-9815-4CB0-B9C9-1ACAAEF36149}" srcId="{624FA203-8C32-48EE-BA06-DF8075DF8B03}" destId="{E1814498-A71A-4189-BEE7-0AF706CAAA48}" srcOrd="1" destOrd="0" parTransId="{6288F9F6-529D-4E28-9A35-17417562C1F5}" sibTransId="{4FF410E2-C8F7-402E-986C-31BD556ED4BC}"/>
    <dgm:cxn modelId="{216A9613-22EC-41B8-B5B1-0863D8D0BD7A}" type="presParOf" srcId="{8A7A5159-CF85-469B-B841-67A2E119147C}" destId="{A925125D-5C2A-4CA7-A56C-1217CC36DBF8}" srcOrd="0" destOrd="0" presId="urn:microsoft.com/office/officeart/2018/2/layout/IconLabelList"/>
    <dgm:cxn modelId="{6BD97514-8BE5-4797-8A7C-AB4374BE917C}" type="presParOf" srcId="{A925125D-5C2A-4CA7-A56C-1217CC36DBF8}" destId="{26C745D1-768B-4953-8C73-D8D74FDDDF66}" srcOrd="0" destOrd="0" presId="urn:microsoft.com/office/officeart/2018/2/layout/IconLabelList"/>
    <dgm:cxn modelId="{E9BBBD75-C9D6-42A1-8BF9-66B9EF662420}" type="presParOf" srcId="{A925125D-5C2A-4CA7-A56C-1217CC36DBF8}" destId="{9B4AE03D-3B19-46D7-A660-2666B9F36193}" srcOrd="1" destOrd="0" presId="urn:microsoft.com/office/officeart/2018/2/layout/IconLabelList"/>
    <dgm:cxn modelId="{B8726A7D-4E74-4BEC-B36E-E8C9C6A26BB8}" type="presParOf" srcId="{A925125D-5C2A-4CA7-A56C-1217CC36DBF8}" destId="{A26DEFD8-2258-4AB8-BCEF-2E645F5598B8}" srcOrd="2" destOrd="0" presId="urn:microsoft.com/office/officeart/2018/2/layout/IconLabelList"/>
    <dgm:cxn modelId="{77078DF8-5F44-482C-A4E9-FFA3E1A75395}" type="presParOf" srcId="{8A7A5159-CF85-469B-B841-67A2E119147C}" destId="{7010360C-0001-44F6-9252-84BC74B30171}" srcOrd="1" destOrd="0" presId="urn:microsoft.com/office/officeart/2018/2/layout/IconLabelList"/>
    <dgm:cxn modelId="{CBCAA084-64E1-41B5-AE31-84EA35E5E5A7}" type="presParOf" srcId="{8A7A5159-CF85-469B-B841-67A2E119147C}" destId="{CA9C5297-1AA0-40AE-B93F-937A1B2EE368}" srcOrd="2" destOrd="0" presId="urn:microsoft.com/office/officeart/2018/2/layout/IconLabelList"/>
    <dgm:cxn modelId="{428B91FC-93CD-4CBC-B551-6E59B78B663D}" type="presParOf" srcId="{CA9C5297-1AA0-40AE-B93F-937A1B2EE368}" destId="{69D389A8-BFD0-454C-B58E-37AE37B05D95}" srcOrd="0" destOrd="0" presId="urn:microsoft.com/office/officeart/2018/2/layout/IconLabelList"/>
    <dgm:cxn modelId="{1B5F9CD4-1B97-4783-B680-821C0D655FFB}" type="presParOf" srcId="{CA9C5297-1AA0-40AE-B93F-937A1B2EE368}" destId="{B5A4E58B-9A6D-4D95-8492-89BD9C4CA76D}" srcOrd="1" destOrd="0" presId="urn:microsoft.com/office/officeart/2018/2/layout/IconLabelList"/>
    <dgm:cxn modelId="{18A13231-A60E-468F-A423-B847CEFC13BC}" type="presParOf" srcId="{CA9C5297-1AA0-40AE-B93F-937A1B2EE368}" destId="{A0FCF82F-1B93-4FE4-9680-6DAF58B7CBA8}" srcOrd="2" destOrd="0" presId="urn:microsoft.com/office/officeart/2018/2/layout/IconLabelList"/>
    <dgm:cxn modelId="{9EBF3E78-DF23-4999-8A5D-FD65B28250D6}" type="presParOf" srcId="{8A7A5159-CF85-469B-B841-67A2E119147C}" destId="{B4BFBB68-FE53-41F1-9C74-D9D4764A26DE}" srcOrd="3" destOrd="0" presId="urn:microsoft.com/office/officeart/2018/2/layout/IconLabelList"/>
    <dgm:cxn modelId="{E8A08A31-AAC7-4C98-B92F-637E6EF8EF02}" type="presParOf" srcId="{8A7A5159-CF85-469B-B841-67A2E119147C}" destId="{74D97915-143E-4D8B-9381-48BFD2C1A6F4}" srcOrd="4" destOrd="0" presId="urn:microsoft.com/office/officeart/2018/2/layout/IconLabelList"/>
    <dgm:cxn modelId="{1A5AB591-3C51-430C-9BCA-AD1837A1BB19}" type="presParOf" srcId="{74D97915-143E-4D8B-9381-48BFD2C1A6F4}" destId="{7EC49FB4-1BEE-42BE-B664-7C6F8187E290}" srcOrd="0" destOrd="0" presId="urn:microsoft.com/office/officeart/2018/2/layout/IconLabelList"/>
    <dgm:cxn modelId="{47C8558C-12A0-4368-B37B-0D01913996C6}" type="presParOf" srcId="{74D97915-143E-4D8B-9381-48BFD2C1A6F4}" destId="{FB9B7EA3-1374-465D-8E26-A1E91AD9BB94}" srcOrd="1" destOrd="0" presId="urn:microsoft.com/office/officeart/2018/2/layout/IconLabelList"/>
    <dgm:cxn modelId="{F9646121-588A-489A-8299-4BE645C049C4}" type="presParOf" srcId="{74D97915-143E-4D8B-9381-48BFD2C1A6F4}" destId="{9A36BE1B-AB84-4BD2-A9CC-16C2A8332665}" srcOrd="2" destOrd="0" presId="urn:microsoft.com/office/officeart/2018/2/layout/IconLabelList"/>
    <dgm:cxn modelId="{13400B07-EE1F-4213-81AC-3C2A9B3375E2}" type="presParOf" srcId="{8A7A5159-CF85-469B-B841-67A2E119147C}" destId="{DC4B1EA1-0F0E-4F3C-87BD-50255CD1346C}" srcOrd="5" destOrd="0" presId="urn:microsoft.com/office/officeart/2018/2/layout/IconLabelList"/>
    <dgm:cxn modelId="{AAFC630A-A4C9-489E-A725-841FBA741F1E}" type="presParOf" srcId="{8A7A5159-CF85-469B-B841-67A2E119147C}" destId="{BF1E06CA-90A8-4BE1-8305-E4CBE52BB723}" srcOrd="6" destOrd="0" presId="urn:microsoft.com/office/officeart/2018/2/layout/IconLabelList"/>
    <dgm:cxn modelId="{B55B7812-30F4-4711-8D35-EBD4029E1732}" type="presParOf" srcId="{BF1E06CA-90A8-4BE1-8305-E4CBE52BB723}" destId="{990902AD-9372-4B97-9B38-025015E270E4}" srcOrd="0" destOrd="0" presId="urn:microsoft.com/office/officeart/2018/2/layout/IconLabelList"/>
    <dgm:cxn modelId="{E274D9B1-61AA-44B2-A770-180A50C3AA16}" type="presParOf" srcId="{BF1E06CA-90A8-4BE1-8305-E4CBE52BB723}" destId="{DAE89FFE-B1DA-4882-A3B2-C8362FA65F37}" srcOrd="1" destOrd="0" presId="urn:microsoft.com/office/officeart/2018/2/layout/IconLabelList"/>
    <dgm:cxn modelId="{2D815570-FF9B-4169-AF36-B04AB1767D7E}" type="presParOf" srcId="{BF1E06CA-90A8-4BE1-8305-E4CBE52BB723}" destId="{5756235F-0BE5-40CA-829F-29D1E107E0A5}" srcOrd="2" destOrd="0" presId="urn:microsoft.com/office/officeart/2018/2/layout/IconLabelList"/>
    <dgm:cxn modelId="{E98D1A8E-5FDA-466F-817E-2367B9327E7D}" type="presParOf" srcId="{8A7A5159-CF85-469B-B841-67A2E119147C}" destId="{739B232F-D723-45C3-AFE8-219A335CEDBC}" srcOrd="7" destOrd="0" presId="urn:microsoft.com/office/officeart/2018/2/layout/IconLabelList"/>
    <dgm:cxn modelId="{4DA31EE2-A9CE-4FCE-BDCE-F0F805AAD871}" type="presParOf" srcId="{8A7A5159-CF85-469B-B841-67A2E119147C}" destId="{16DD7E40-F073-476B-BEE0-95599C71A640}" srcOrd="8" destOrd="0" presId="urn:microsoft.com/office/officeart/2018/2/layout/IconLabelList"/>
    <dgm:cxn modelId="{85369271-3BF2-494D-A442-DC16F5234719}" type="presParOf" srcId="{16DD7E40-F073-476B-BEE0-95599C71A640}" destId="{C71AB963-980E-4B57-BE42-A38580F3233F}" srcOrd="0" destOrd="0" presId="urn:microsoft.com/office/officeart/2018/2/layout/IconLabelList"/>
    <dgm:cxn modelId="{18478F25-A562-4DED-BD8B-CB8F230A3749}" type="presParOf" srcId="{16DD7E40-F073-476B-BEE0-95599C71A640}" destId="{8B588030-530D-4145-B79F-5C10BFC8CCFD}" srcOrd="1" destOrd="0" presId="urn:microsoft.com/office/officeart/2018/2/layout/IconLabelList"/>
    <dgm:cxn modelId="{9A211397-1FCA-4FCB-8BCF-72DE8A60053F}" type="presParOf" srcId="{16DD7E40-F073-476B-BEE0-95599C71A640}" destId="{793BC97B-036B-45B8-AEA6-C73B2FA5AF19}" srcOrd="2" destOrd="0" presId="urn:microsoft.com/office/officeart/2018/2/layout/IconLabelList"/>
    <dgm:cxn modelId="{53FD1CCB-0D84-4E53-913C-A2DBD54187D9}" type="presParOf" srcId="{8A7A5159-CF85-469B-B841-67A2E119147C}" destId="{0E90B582-B00D-4FD0-B2E5-A7917C55AC5B}" srcOrd="9" destOrd="0" presId="urn:microsoft.com/office/officeart/2018/2/layout/IconLabelList"/>
    <dgm:cxn modelId="{00A05FF3-93B9-48F5-8423-3118414E93AF}" type="presParOf" srcId="{8A7A5159-CF85-469B-B841-67A2E119147C}" destId="{BB099E26-B93A-48E7-A469-029D4E382A75}" srcOrd="10" destOrd="0" presId="urn:microsoft.com/office/officeart/2018/2/layout/IconLabelList"/>
    <dgm:cxn modelId="{422C950C-6BBB-4C43-B1E9-6C20D2BE4F34}" type="presParOf" srcId="{BB099E26-B93A-48E7-A469-029D4E382A75}" destId="{E7EFD60B-2DD1-487B-AA5C-F7CA0625EB90}" srcOrd="0" destOrd="0" presId="urn:microsoft.com/office/officeart/2018/2/layout/IconLabelList"/>
    <dgm:cxn modelId="{7CDCDC10-3217-4ADD-886D-B7E513FF8814}" type="presParOf" srcId="{BB099E26-B93A-48E7-A469-029D4E382A75}" destId="{2ECF46D7-6EF2-4EEE-A4CF-9242D3A519FF}" srcOrd="1" destOrd="0" presId="urn:microsoft.com/office/officeart/2018/2/layout/IconLabelList"/>
    <dgm:cxn modelId="{C45535E6-3305-471A-80BF-04BDA43A4309}" type="presParOf" srcId="{BB099E26-B93A-48E7-A469-029D4E382A75}" destId="{9466C620-CC8C-4FA5-9AE1-B1BC879907AE}" srcOrd="2" destOrd="0" presId="urn:microsoft.com/office/officeart/2018/2/layout/IconLabelList"/>
    <dgm:cxn modelId="{2BBE27C6-5BD3-44A0-AE23-5E270E84BB41}" type="presParOf" srcId="{8A7A5159-CF85-469B-B841-67A2E119147C}" destId="{5B0C3CB5-C269-42ED-9A4D-0C6E0D472F76}" srcOrd="11" destOrd="0" presId="urn:microsoft.com/office/officeart/2018/2/layout/IconLabelList"/>
    <dgm:cxn modelId="{EF4ADBA3-B2FF-481C-86F2-07F8A9645B9F}" type="presParOf" srcId="{8A7A5159-CF85-469B-B841-67A2E119147C}" destId="{DB2569CD-2954-424B-B0F8-CC1D7A35744A}" srcOrd="12" destOrd="0" presId="urn:microsoft.com/office/officeart/2018/2/layout/IconLabelList"/>
    <dgm:cxn modelId="{3CC8B3FD-DEAF-4D18-A6E4-7EC986D2B065}" type="presParOf" srcId="{DB2569CD-2954-424B-B0F8-CC1D7A35744A}" destId="{53A053A5-17A9-4B27-BCA3-C9604563CF8B}" srcOrd="0" destOrd="0" presId="urn:microsoft.com/office/officeart/2018/2/layout/IconLabelList"/>
    <dgm:cxn modelId="{CAC94BBA-70B5-46CB-9BFD-A5BE20F5D1C1}" type="presParOf" srcId="{DB2569CD-2954-424B-B0F8-CC1D7A35744A}" destId="{31794C50-9F5E-4A1B-8F97-AD0D6D34B405}" srcOrd="1" destOrd="0" presId="urn:microsoft.com/office/officeart/2018/2/layout/IconLabelList"/>
    <dgm:cxn modelId="{FA3B4C8D-B625-4793-855B-D99EA9D033A6}" type="presParOf" srcId="{DB2569CD-2954-424B-B0F8-CC1D7A35744A}" destId="{90ED14C6-48CD-4257-997F-4859B20E7CC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5168DF-EBA6-44A2-A7C9-124646DD0418}"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69F92EC6-C5CB-4D3C-9975-73BE037FA6A4}">
      <dgm:prSet/>
      <dgm:spPr/>
      <dgm:t>
        <a:bodyPr/>
        <a:lstStyle/>
        <a:p>
          <a:r>
            <a:rPr lang="fr-CA" b="1"/>
            <a:t>Présentation sera fait par l’équipe.</a:t>
          </a:r>
          <a:endParaRPr lang="en-US"/>
        </a:p>
      </dgm:t>
    </dgm:pt>
    <dgm:pt modelId="{8278157C-4E47-444A-BC45-E7378637613B}" type="parTrans" cxnId="{F2333428-CC9B-4C63-9151-C0F684B2F0C8}">
      <dgm:prSet/>
      <dgm:spPr/>
      <dgm:t>
        <a:bodyPr/>
        <a:lstStyle/>
        <a:p>
          <a:endParaRPr lang="en-US"/>
        </a:p>
      </dgm:t>
    </dgm:pt>
    <dgm:pt modelId="{F2F9E571-7A1E-4F3B-8B83-383EF8287CD2}" type="sibTrans" cxnId="{F2333428-CC9B-4C63-9151-C0F684B2F0C8}">
      <dgm:prSet/>
      <dgm:spPr/>
      <dgm:t>
        <a:bodyPr/>
        <a:lstStyle/>
        <a:p>
          <a:endParaRPr lang="en-US"/>
        </a:p>
      </dgm:t>
    </dgm:pt>
    <dgm:pt modelId="{D99A7A00-30D1-48A7-9E07-B47C32D6575C}">
      <dgm:prSet/>
      <dgm:spPr/>
      <dgm:t>
        <a:bodyPr/>
        <a:lstStyle/>
        <a:p>
          <a:r>
            <a:rPr lang="fr-CA" b="1" i="1"/>
            <a:t>Vous devez me remettre le travail avant la présentation.</a:t>
          </a:r>
          <a:endParaRPr lang="en-US"/>
        </a:p>
      </dgm:t>
    </dgm:pt>
    <dgm:pt modelId="{91EB1EB0-AE74-4D6F-8DE7-9D5286CE3AD1}" type="parTrans" cxnId="{C9361628-0398-4179-A7CD-EAFB0867F705}">
      <dgm:prSet/>
      <dgm:spPr/>
      <dgm:t>
        <a:bodyPr/>
        <a:lstStyle/>
        <a:p>
          <a:endParaRPr lang="en-US"/>
        </a:p>
      </dgm:t>
    </dgm:pt>
    <dgm:pt modelId="{59528FA3-0388-49D8-AD56-0FA9E073E4E4}" type="sibTrans" cxnId="{C9361628-0398-4179-A7CD-EAFB0867F705}">
      <dgm:prSet/>
      <dgm:spPr/>
      <dgm:t>
        <a:bodyPr/>
        <a:lstStyle/>
        <a:p>
          <a:endParaRPr lang="en-US"/>
        </a:p>
      </dgm:t>
    </dgm:pt>
    <dgm:pt modelId="{8B7742B4-6689-4685-A8D3-8718CFC5446D}">
      <dgm:prSet/>
      <dgm:spPr/>
      <dgm:t>
        <a:bodyPr/>
        <a:lstStyle/>
        <a:p>
          <a:r>
            <a:rPr lang="fr-CA" b="1" i="1"/>
            <a:t>Vous pouvez vous référer au cémeq p. 107 à 110</a:t>
          </a:r>
          <a:endParaRPr lang="en-US"/>
        </a:p>
      </dgm:t>
    </dgm:pt>
    <dgm:pt modelId="{739917D3-7715-4519-B739-9668780534BD}" type="parTrans" cxnId="{6451CF55-931A-47F6-94DB-7A53C3F145FD}">
      <dgm:prSet/>
      <dgm:spPr/>
      <dgm:t>
        <a:bodyPr/>
        <a:lstStyle/>
        <a:p>
          <a:endParaRPr lang="en-US"/>
        </a:p>
      </dgm:t>
    </dgm:pt>
    <dgm:pt modelId="{CFD3AA52-B8AD-46CC-92C6-2DB4959DF737}" type="sibTrans" cxnId="{6451CF55-931A-47F6-94DB-7A53C3F145FD}">
      <dgm:prSet/>
      <dgm:spPr/>
      <dgm:t>
        <a:bodyPr/>
        <a:lstStyle/>
        <a:p>
          <a:endParaRPr lang="en-US"/>
        </a:p>
      </dgm:t>
    </dgm:pt>
    <dgm:pt modelId="{5852BBD8-33F0-4EE3-9499-882D60601BB7}" type="pres">
      <dgm:prSet presAssocID="{2D5168DF-EBA6-44A2-A7C9-124646DD0418}" presName="linear" presStyleCnt="0">
        <dgm:presLayoutVars>
          <dgm:animLvl val="lvl"/>
          <dgm:resizeHandles val="exact"/>
        </dgm:presLayoutVars>
      </dgm:prSet>
      <dgm:spPr/>
    </dgm:pt>
    <dgm:pt modelId="{F8A93418-6D75-46FA-A5B5-2429C10FEABC}" type="pres">
      <dgm:prSet presAssocID="{69F92EC6-C5CB-4D3C-9975-73BE037FA6A4}" presName="parentText" presStyleLbl="node1" presStyleIdx="0" presStyleCnt="3">
        <dgm:presLayoutVars>
          <dgm:chMax val="0"/>
          <dgm:bulletEnabled val="1"/>
        </dgm:presLayoutVars>
      </dgm:prSet>
      <dgm:spPr/>
    </dgm:pt>
    <dgm:pt modelId="{3BC69C2E-D12E-4126-976D-963AE0C634BB}" type="pres">
      <dgm:prSet presAssocID="{F2F9E571-7A1E-4F3B-8B83-383EF8287CD2}" presName="spacer" presStyleCnt="0"/>
      <dgm:spPr/>
    </dgm:pt>
    <dgm:pt modelId="{F29EB3BB-1E2D-4E23-B2A4-18308EA2D33E}" type="pres">
      <dgm:prSet presAssocID="{D99A7A00-30D1-48A7-9E07-B47C32D6575C}" presName="parentText" presStyleLbl="node1" presStyleIdx="1" presStyleCnt="3">
        <dgm:presLayoutVars>
          <dgm:chMax val="0"/>
          <dgm:bulletEnabled val="1"/>
        </dgm:presLayoutVars>
      </dgm:prSet>
      <dgm:spPr/>
    </dgm:pt>
    <dgm:pt modelId="{2D67EFD4-50BC-449F-9C22-9AA75C4EAF70}" type="pres">
      <dgm:prSet presAssocID="{59528FA3-0388-49D8-AD56-0FA9E073E4E4}" presName="spacer" presStyleCnt="0"/>
      <dgm:spPr/>
    </dgm:pt>
    <dgm:pt modelId="{CA987D56-3D78-447F-890D-C69415D5B522}" type="pres">
      <dgm:prSet presAssocID="{8B7742B4-6689-4685-A8D3-8718CFC5446D}" presName="parentText" presStyleLbl="node1" presStyleIdx="2" presStyleCnt="3">
        <dgm:presLayoutVars>
          <dgm:chMax val="0"/>
          <dgm:bulletEnabled val="1"/>
        </dgm:presLayoutVars>
      </dgm:prSet>
      <dgm:spPr/>
    </dgm:pt>
  </dgm:ptLst>
  <dgm:cxnLst>
    <dgm:cxn modelId="{348AFB0E-7853-4DCA-B831-32DDDE10DF23}" type="presOf" srcId="{2D5168DF-EBA6-44A2-A7C9-124646DD0418}" destId="{5852BBD8-33F0-4EE3-9499-882D60601BB7}" srcOrd="0" destOrd="0" presId="urn:microsoft.com/office/officeart/2005/8/layout/vList2"/>
    <dgm:cxn modelId="{C9361628-0398-4179-A7CD-EAFB0867F705}" srcId="{2D5168DF-EBA6-44A2-A7C9-124646DD0418}" destId="{D99A7A00-30D1-48A7-9E07-B47C32D6575C}" srcOrd="1" destOrd="0" parTransId="{91EB1EB0-AE74-4D6F-8DE7-9D5286CE3AD1}" sibTransId="{59528FA3-0388-49D8-AD56-0FA9E073E4E4}"/>
    <dgm:cxn modelId="{F2333428-CC9B-4C63-9151-C0F684B2F0C8}" srcId="{2D5168DF-EBA6-44A2-A7C9-124646DD0418}" destId="{69F92EC6-C5CB-4D3C-9975-73BE037FA6A4}" srcOrd="0" destOrd="0" parTransId="{8278157C-4E47-444A-BC45-E7378637613B}" sibTransId="{F2F9E571-7A1E-4F3B-8B83-383EF8287CD2}"/>
    <dgm:cxn modelId="{F9A1FC35-AFBC-41AF-96ED-9505FB6B80E2}" type="presOf" srcId="{69F92EC6-C5CB-4D3C-9975-73BE037FA6A4}" destId="{F8A93418-6D75-46FA-A5B5-2429C10FEABC}" srcOrd="0" destOrd="0" presId="urn:microsoft.com/office/officeart/2005/8/layout/vList2"/>
    <dgm:cxn modelId="{6451CF55-931A-47F6-94DB-7A53C3F145FD}" srcId="{2D5168DF-EBA6-44A2-A7C9-124646DD0418}" destId="{8B7742B4-6689-4685-A8D3-8718CFC5446D}" srcOrd="2" destOrd="0" parTransId="{739917D3-7715-4519-B739-9668780534BD}" sibTransId="{CFD3AA52-B8AD-46CC-92C6-2DB4959DF737}"/>
    <dgm:cxn modelId="{13DA0D76-1CE3-4019-B0F6-84A5932337C0}" type="presOf" srcId="{8B7742B4-6689-4685-A8D3-8718CFC5446D}" destId="{CA987D56-3D78-447F-890D-C69415D5B522}" srcOrd="0" destOrd="0" presId="urn:microsoft.com/office/officeart/2005/8/layout/vList2"/>
    <dgm:cxn modelId="{198D76E4-667B-42BE-A637-D7897EC3C0D1}" type="presOf" srcId="{D99A7A00-30D1-48A7-9E07-B47C32D6575C}" destId="{F29EB3BB-1E2D-4E23-B2A4-18308EA2D33E}" srcOrd="0" destOrd="0" presId="urn:microsoft.com/office/officeart/2005/8/layout/vList2"/>
    <dgm:cxn modelId="{7FA6896B-1A68-42FF-AD1D-2088E5D6E1B1}" type="presParOf" srcId="{5852BBD8-33F0-4EE3-9499-882D60601BB7}" destId="{F8A93418-6D75-46FA-A5B5-2429C10FEABC}" srcOrd="0" destOrd="0" presId="urn:microsoft.com/office/officeart/2005/8/layout/vList2"/>
    <dgm:cxn modelId="{A1D1B489-2C0E-4259-801F-864F69880526}" type="presParOf" srcId="{5852BBD8-33F0-4EE3-9499-882D60601BB7}" destId="{3BC69C2E-D12E-4126-976D-963AE0C634BB}" srcOrd="1" destOrd="0" presId="urn:microsoft.com/office/officeart/2005/8/layout/vList2"/>
    <dgm:cxn modelId="{53F7021C-ED43-4D1E-85B6-34E916D09615}" type="presParOf" srcId="{5852BBD8-33F0-4EE3-9499-882D60601BB7}" destId="{F29EB3BB-1E2D-4E23-B2A4-18308EA2D33E}" srcOrd="2" destOrd="0" presId="urn:microsoft.com/office/officeart/2005/8/layout/vList2"/>
    <dgm:cxn modelId="{C769093E-2895-44F1-983F-3CC9C19F2437}" type="presParOf" srcId="{5852BBD8-33F0-4EE3-9499-882D60601BB7}" destId="{2D67EFD4-50BC-449F-9C22-9AA75C4EAF70}" srcOrd="3" destOrd="0" presId="urn:microsoft.com/office/officeart/2005/8/layout/vList2"/>
    <dgm:cxn modelId="{EE8A902C-C353-4FAE-AF77-02266A9DF9DC}" type="presParOf" srcId="{5852BBD8-33F0-4EE3-9499-882D60601BB7}" destId="{CA987D56-3D78-447F-890D-C69415D5B52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678DF-9120-4728-8DA6-F89AA3E54FB1}">
      <dsp:nvSpPr>
        <dsp:cNvPr id="0" name=""/>
        <dsp:cNvSpPr/>
      </dsp:nvSpPr>
      <dsp:spPr>
        <a:xfrm>
          <a:off x="0" y="39959"/>
          <a:ext cx="4879728" cy="86112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CA" sz="2300" kern="1200"/>
            <a:t>Le principe du respect de l’autonomie</a:t>
          </a:r>
          <a:endParaRPr lang="en-US" sz="2300" kern="1200"/>
        </a:p>
      </dsp:txBody>
      <dsp:txXfrm>
        <a:off x="42036" y="81995"/>
        <a:ext cx="4795656" cy="777048"/>
      </dsp:txXfrm>
    </dsp:sp>
    <dsp:sp modelId="{920737AA-C699-4E84-8AF0-D53BE4B5A49B}">
      <dsp:nvSpPr>
        <dsp:cNvPr id="0" name=""/>
        <dsp:cNvSpPr/>
      </dsp:nvSpPr>
      <dsp:spPr>
        <a:xfrm>
          <a:off x="0" y="967319"/>
          <a:ext cx="4879728" cy="861120"/>
        </a:xfrm>
        <a:prstGeom prst="roundRect">
          <a:avLst/>
        </a:prstGeom>
        <a:gradFill rotWithShape="0">
          <a:gsLst>
            <a:gs pos="0">
              <a:schemeClr val="accent2">
                <a:hueOff val="3669833"/>
                <a:satOff val="-1508"/>
                <a:lumOff val="-510"/>
                <a:alphaOff val="0"/>
                <a:tint val="94000"/>
                <a:satMod val="103000"/>
                <a:lumMod val="102000"/>
              </a:schemeClr>
            </a:gs>
            <a:gs pos="50000">
              <a:schemeClr val="accent2">
                <a:hueOff val="3669833"/>
                <a:satOff val="-1508"/>
                <a:lumOff val="-510"/>
                <a:alphaOff val="0"/>
                <a:shade val="100000"/>
                <a:satMod val="110000"/>
                <a:lumMod val="100000"/>
              </a:schemeClr>
            </a:gs>
            <a:gs pos="100000">
              <a:schemeClr val="accent2">
                <a:hueOff val="3669833"/>
                <a:satOff val="-1508"/>
                <a:lumOff val="-51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CA" sz="2300" kern="1200"/>
            <a:t>Le principe d’honnêteté et de confidentialité</a:t>
          </a:r>
          <a:endParaRPr lang="en-US" sz="2300" kern="1200"/>
        </a:p>
      </dsp:txBody>
      <dsp:txXfrm>
        <a:off x="42036" y="1009355"/>
        <a:ext cx="4795656" cy="777048"/>
      </dsp:txXfrm>
    </dsp:sp>
    <dsp:sp modelId="{EC99B807-517E-477B-9A30-C8B47F7A0457}">
      <dsp:nvSpPr>
        <dsp:cNvPr id="0" name=""/>
        <dsp:cNvSpPr/>
      </dsp:nvSpPr>
      <dsp:spPr>
        <a:xfrm>
          <a:off x="0" y="1894680"/>
          <a:ext cx="4879728" cy="861120"/>
        </a:xfrm>
        <a:prstGeom prst="roundRect">
          <a:avLst/>
        </a:prstGeom>
        <a:gradFill rotWithShape="0">
          <a:gsLst>
            <a:gs pos="0">
              <a:schemeClr val="accent2">
                <a:hueOff val="7339667"/>
                <a:satOff val="-3016"/>
                <a:lumOff val="-1020"/>
                <a:alphaOff val="0"/>
                <a:tint val="94000"/>
                <a:satMod val="103000"/>
                <a:lumMod val="102000"/>
              </a:schemeClr>
            </a:gs>
            <a:gs pos="50000">
              <a:schemeClr val="accent2">
                <a:hueOff val="7339667"/>
                <a:satOff val="-3016"/>
                <a:lumOff val="-1020"/>
                <a:alphaOff val="0"/>
                <a:shade val="100000"/>
                <a:satMod val="110000"/>
                <a:lumMod val="100000"/>
              </a:schemeClr>
            </a:gs>
            <a:gs pos="100000">
              <a:schemeClr val="accent2">
                <a:hueOff val="7339667"/>
                <a:satOff val="-3016"/>
                <a:lumOff val="-102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CA" sz="2300" kern="1200"/>
            <a:t>Le principe de bienfaisance</a:t>
          </a:r>
          <a:endParaRPr lang="en-US" sz="2300" kern="1200"/>
        </a:p>
      </dsp:txBody>
      <dsp:txXfrm>
        <a:off x="42036" y="1936716"/>
        <a:ext cx="4795656" cy="777048"/>
      </dsp:txXfrm>
    </dsp:sp>
    <dsp:sp modelId="{ECA58676-7D5F-45C3-AB35-A5986853F819}">
      <dsp:nvSpPr>
        <dsp:cNvPr id="0" name=""/>
        <dsp:cNvSpPr/>
      </dsp:nvSpPr>
      <dsp:spPr>
        <a:xfrm>
          <a:off x="0" y="2822040"/>
          <a:ext cx="4879728" cy="861120"/>
        </a:xfrm>
        <a:prstGeom prst="roundRect">
          <a:avLst/>
        </a:prstGeom>
        <a:gradFill rotWithShape="0">
          <a:gsLst>
            <a:gs pos="0">
              <a:schemeClr val="accent2">
                <a:hueOff val="11009501"/>
                <a:satOff val="-4524"/>
                <a:lumOff val="-1529"/>
                <a:alphaOff val="0"/>
                <a:tint val="94000"/>
                <a:satMod val="103000"/>
                <a:lumMod val="102000"/>
              </a:schemeClr>
            </a:gs>
            <a:gs pos="50000">
              <a:schemeClr val="accent2">
                <a:hueOff val="11009501"/>
                <a:satOff val="-4524"/>
                <a:lumOff val="-1529"/>
                <a:alphaOff val="0"/>
                <a:shade val="100000"/>
                <a:satMod val="110000"/>
                <a:lumMod val="100000"/>
              </a:schemeClr>
            </a:gs>
            <a:gs pos="100000">
              <a:schemeClr val="accent2">
                <a:hueOff val="11009501"/>
                <a:satOff val="-4524"/>
                <a:lumOff val="-1529"/>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CA" sz="2300" kern="1200"/>
            <a:t>Le principe de non-malfaisance</a:t>
          </a:r>
          <a:endParaRPr lang="en-US" sz="2300" kern="1200"/>
        </a:p>
      </dsp:txBody>
      <dsp:txXfrm>
        <a:off x="42036" y="2864076"/>
        <a:ext cx="4795656" cy="777048"/>
      </dsp:txXfrm>
    </dsp:sp>
    <dsp:sp modelId="{3416A0B9-5F86-4C89-8D57-6AF3C1DD066A}">
      <dsp:nvSpPr>
        <dsp:cNvPr id="0" name=""/>
        <dsp:cNvSpPr/>
      </dsp:nvSpPr>
      <dsp:spPr>
        <a:xfrm>
          <a:off x="0" y="3749400"/>
          <a:ext cx="4879728" cy="861120"/>
        </a:xfrm>
        <a:prstGeom prst="roundRect">
          <a:avLst/>
        </a:prstGeom>
        <a:gradFill rotWithShape="0">
          <a:gsLst>
            <a:gs pos="0">
              <a:schemeClr val="accent2">
                <a:hueOff val="14679334"/>
                <a:satOff val="-6032"/>
                <a:lumOff val="-2039"/>
                <a:alphaOff val="0"/>
                <a:tint val="94000"/>
                <a:satMod val="103000"/>
                <a:lumMod val="102000"/>
              </a:schemeClr>
            </a:gs>
            <a:gs pos="50000">
              <a:schemeClr val="accent2">
                <a:hueOff val="14679334"/>
                <a:satOff val="-6032"/>
                <a:lumOff val="-2039"/>
                <a:alphaOff val="0"/>
                <a:shade val="100000"/>
                <a:satMod val="110000"/>
                <a:lumMod val="100000"/>
              </a:schemeClr>
            </a:gs>
            <a:gs pos="100000">
              <a:schemeClr val="accent2">
                <a:hueOff val="14679334"/>
                <a:satOff val="-6032"/>
                <a:lumOff val="-2039"/>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CA" sz="2300" kern="1200"/>
            <a:t>Le principe d’équité et de justice</a:t>
          </a:r>
          <a:endParaRPr lang="en-US" sz="2300" kern="1200"/>
        </a:p>
      </dsp:txBody>
      <dsp:txXfrm>
        <a:off x="42036" y="3791436"/>
        <a:ext cx="4795656" cy="777048"/>
      </dsp:txXfrm>
    </dsp:sp>
    <dsp:sp modelId="{646C3748-A8F2-4B27-B715-6B1B5FE069A9}">
      <dsp:nvSpPr>
        <dsp:cNvPr id="0" name=""/>
        <dsp:cNvSpPr/>
      </dsp:nvSpPr>
      <dsp:spPr>
        <a:xfrm>
          <a:off x="0" y="4676760"/>
          <a:ext cx="4879728" cy="861120"/>
        </a:xfrm>
        <a:prstGeom prst="roundRect">
          <a:avLst/>
        </a:prstGeom>
        <a:gradFill rotWithShape="0">
          <a:gsLst>
            <a:gs pos="0">
              <a:schemeClr val="accent2">
                <a:hueOff val="18349167"/>
                <a:satOff val="-7540"/>
                <a:lumOff val="-2549"/>
                <a:alphaOff val="0"/>
                <a:tint val="94000"/>
                <a:satMod val="103000"/>
                <a:lumMod val="102000"/>
              </a:schemeClr>
            </a:gs>
            <a:gs pos="50000">
              <a:schemeClr val="accent2">
                <a:hueOff val="18349167"/>
                <a:satOff val="-7540"/>
                <a:lumOff val="-2549"/>
                <a:alphaOff val="0"/>
                <a:shade val="100000"/>
                <a:satMod val="110000"/>
                <a:lumMod val="100000"/>
              </a:schemeClr>
            </a:gs>
            <a:gs pos="100000">
              <a:schemeClr val="accent2">
                <a:hueOff val="18349167"/>
                <a:satOff val="-7540"/>
                <a:lumOff val="-2549"/>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CA" sz="2300" kern="1200"/>
            <a:t>Faire exercice p.24-25</a:t>
          </a:r>
          <a:endParaRPr lang="en-US" sz="2300" kern="1200"/>
        </a:p>
      </dsp:txBody>
      <dsp:txXfrm>
        <a:off x="42036" y="4718796"/>
        <a:ext cx="4795656" cy="777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B09AF-B242-4730-AA89-74D2121E7BCC}">
      <dsp:nvSpPr>
        <dsp:cNvPr id="0" name=""/>
        <dsp:cNvSpPr/>
      </dsp:nvSpPr>
      <dsp:spPr>
        <a:xfrm>
          <a:off x="1822239" y="145416"/>
          <a:ext cx="1235250" cy="1235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4B18C4B-9E27-4B51-808F-C2D82EC636FD}">
      <dsp:nvSpPr>
        <dsp:cNvPr id="0" name=""/>
        <dsp:cNvSpPr/>
      </dsp:nvSpPr>
      <dsp:spPr>
        <a:xfrm>
          <a:off x="1067364" y="1725794"/>
          <a:ext cx="274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fr-CA" sz="1400" kern="1200"/>
            <a:t>Cesser traitements qui prolongent la vie ne signifie pas l’arrêt de la prise en charge de la douleur.</a:t>
          </a:r>
          <a:endParaRPr lang="en-US" sz="1400" kern="1200"/>
        </a:p>
      </dsp:txBody>
      <dsp:txXfrm>
        <a:off x="1067364" y="1725794"/>
        <a:ext cx="2745000" cy="720000"/>
      </dsp:txXfrm>
    </dsp:sp>
    <dsp:sp modelId="{227C19DD-AA62-4C13-9B9A-D5BAD0763556}">
      <dsp:nvSpPr>
        <dsp:cNvPr id="0" name=""/>
        <dsp:cNvSpPr/>
      </dsp:nvSpPr>
      <dsp:spPr>
        <a:xfrm>
          <a:off x="1822239" y="3132045"/>
          <a:ext cx="1235250" cy="1235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3CF84AB-CC31-4B14-B040-F803418D7B97}">
      <dsp:nvSpPr>
        <dsp:cNvPr id="0" name=""/>
        <dsp:cNvSpPr/>
      </dsp:nvSpPr>
      <dsp:spPr>
        <a:xfrm>
          <a:off x="1067364" y="4712423"/>
          <a:ext cx="274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fr-CA" sz="1400" kern="1200"/>
            <a:t>La personne qui fait ce choix continue de recevoir des soins de confort pour mourir naturellement.</a:t>
          </a:r>
          <a:endParaRPr lang="en-US" sz="1400" kern="1200"/>
        </a:p>
      </dsp:txBody>
      <dsp:txXfrm>
        <a:off x="1067364" y="4712423"/>
        <a:ext cx="2745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B4025-BAAD-4F81-82DF-E985D170F633}">
      <dsp:nvSpPr>
        <dsp:cNvPr id="0" name=""/>
        <dsp:cNvSpPr/>
      </dsp:nvSpPr>
      <dsp:spPr>
        <a:xfrm>
          <a:off x="0" y="680"/>
          <a:ext cx="4879728" cy="1593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4F68C6-C61D-4150-A402-E30D5918586E}">
      <dsp:nvSpPr>
        <dsp:cNvPr id="0" name=""/>
        <dsp:cNvSpPr/>
      </dsp:nvSpPr>
      <dsp:spPr>
        <a:xfrm>
          <a:off x="481967" y="359168"/>
          <a:ext cx="876303" cy="8763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50C9427-D351-417B-83AA-D41EA3055074}">
      <dsp:nvSpPr>
        <dsp:cNvPr id="0" name=""/>
        <dsp:cNvSpPr/>
      </dsp:nvSpPr>
      <dsp:spPr>
        <a:xfrm>
          <a:off x="1840237" y="680"/>
          <a:ext cx="3039490"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755650">
            <a:lnSpc>
              <a:spcPct val="90000"/>
            </a:lnSpc>
            <a:spcBef>
              <a:spcPct val="0"/>
            </a:spcBef>
            <a:spcAft>
              <a:spcPct val="35000"/>
            </a:spcAft>
            <a:buNone/>
          </a:pPr>
          <a:r>
            <a:rPr lang="fr-CA" sz="1700" kern="1200"/>
            <a:t>Quand un médicament est administré dans le but de la rendre moins consciente ou un confort ultime, on parle de sédation palliative.</a:t>
          </a:r>
          <a:endParaRPr lang="en-US" sz="1700" kern="1200"/>
        </a:p>
      </dsp:txBody>
      <dsp:txXfrm>
        <a:off x="1840237" y="680"/>
        <a:ext cx="3039490" cy="1593279"/>
      </dsp:txXfrm>
    </dsp:sp>
    <dsp:sp modelId="{B5238FCC-4881-4849-AF0C-B70D09897D5C}">
      <dsp:nvSpPr>
        <dsp:cNvPr id="0" name=""/>
        <dsp:cNvSpPr/>
      </dsp:nvSpPr>
      <dsp:spPr>
        <a:xfrm>
          <a:off x="0" y="1992280"/>
          <a:ext cx="4879728" cy="1593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8AF434-19E1-4BF1-A4B4-F000FD4F6267}">
      <dsp:nvSpPr>
        <dsp:cNvPr id="0" name=""/>
        <dsp:cNvSpPr/>
      </dsp:nvSpPr>
      <dsp:spPr>
        <a:xfrm>
          <a:off x="481967" y="2350768"/>
          <a:ext cx="876303" cy="8763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B965BC3-671F-4A2F-8A67-057CF802AB25}">
      <dsp:nvSpPr>
        <dsp:cNvPr id="0" name=""/>
        <dsp:cNvSpPr/>
      </dsp:nvSpPr>
      <dsp:spPr>
        <a:xfrm>
          <a:off x="1840237" y="1992280"/>
          <a:ext cx="3039490"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755650">
            <a:lnSpc>
              <a:spcPct val="90000"/>
            </a:lnSpc>
            <a:spcBef>
              <a:spcPct val="0"/>
            </a:spcBef>
            <a:spcAft>
              <a:spcPct val="35000"/>
            </a:spcAft>
            <a:buNone/>
          </a:pPr>
          <a:r>
            <a:rPr lang="fr-CA" sz="1700" kern="1200"/>
            <a:t>But: assurer le confort sans causer son décès, ni l’accélérer</a:t>
          </a:r>
          <a:endParaRPr lang="en-US" sz="1700" kern="1200"/>
        </a:p>
      </dsp:txBody>
      <dsp:txXfrm>
        <a:off x="1840237" y="1992280"/>
        <a:ext cx="3039490" cy="1593279"/>
      </dsp:txXfrm>
    </dsp:sp>
    <dsp:sp modelId="{827FA496-D2C6-4B44-B00A-643747A36F68}">
      <dsp:nvSpPr>
        <dsp:cNvPr id="0" name=""/>
        <dsp:cNvSpPr/>
      </dsp:nvSpPr>
      <dsp:spPr>
        <a:xfrm>
          <a:off x="0" y="3983879"/>
          <a:ext cx="4879728" cy="1593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9D4BBC-51B1-411D-AABF-3D99DCE275D7}">
      <dsp:nvSpPr>
        <dsp:cNvPr id="0" name=""/>
        <dsp:cNvSpPr/>
      </dsp:nvSpPr>
      <dsp:spPr>
        <a:xfrm>
          <a:off x="481967" y="4342367"/>
          <a:ext cx="876303" cy="8763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5B96227-E8F0-4397-823C-3E0A43B784E6}">
      <dsp:nvSpPr>
        <dsp:cNvPr id="0" name=""/>
        <dsp:cNvSpPr/>
      </dsp:nvSpPr>
      <dsp:spPr>
        <a:xfrm>
          <a:off x="1840237" y="3983879"/>
          <a:ext cx="3039490"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755650">
            <a:lnSpc>
              <a:spcPct val="90000"/>
            </a:lnSpc>
            <a:spcBef>
              <a:spcPct val="0"/>
            </a:spcBef>
            <a:spcAft>
              <a:spcPct val="35000"/>
            </a:spcAft>
            <a:buNone/>
          </a:pPr>
          <a:r>
            <a:rPr lang="fr-CA" sz="1700" kern="1200"/>
            <a:t>Cette pratique ne réduit pas la durée de vie, mais la maladie qui entraîne le décès.</a:t>
          </a:r>
          <a:endParaRPr lang="en-US" sz="1700" kern="1200"/>
        </a:p>
      </dsp:txBody>
      <dsp:txXfrm>
        <a:off x="1840237" y="3983879"/>
        <a:ext cx="3039490" cy="15932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3CDC9-1AC0-42F4-AFD7-396B4D484618}">
      <dsp:nvSpPr>
        <dsp:cNvPr id="0" name=""/>
        <dsp:cNvSpPr/>
      </dsp:nvSpPr>
      <dsp:spPr>
        <a:xfrm>
          <a:off x="865423" y="482"/>
          <a:ext cx="1790217" cy="1074130"/>
        </a:xfrm>
        <a:prstGeom prst="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b="1" kern="1200"/>
            <a:t>Deuil pathologique</a:t>
          </a:r>
          <a:endParaRPr lang="en-US" sz="1400" kern="1200"/>
        </a:p>
      </dsp:txBody>
      <dsp:txXfrm>
        <a:off x="865423" y="482"/>
        <a:ext cx="1790217" cy="1074130"/>
      </dsp:txXfrm>
    </dsp:sp>
    <dsp:sp modelId="{68171034-05F5-4DF9-81CC-A68942539996}">
      <dsp:nvSpPr>
        <dsp:cNvPr id="0" name=""/>
        <dsp:cNvSpPr/>
      </dsp:nvSpPr>
      <dsp:spPr>
        <a:xfrm>
          <a:off x="2834662" y="482"/>
          <a:ext cx="1790217" cy="1074130"/>
        </a:xfrm>
        <a:prstGeom prst="rect">
          <a:avLst/>
        </a:prstGeom>
        <a:gradFill rotWithShape="0">
          <a:gsLst>
            <a:gs pos="0">
              <a:schemeClr val="accent5">
                <a:hueOff val="-819414"/>
                <a:satOff val="4976"/>
                <a:lumOff val="1838"/>
                <a:alphaOff val="0"/>
                <a:tint val="94000"/>
                <a:satMod val="103000"/>
                <a:lumMod val="102000"/>
              </a:schemeClr>
            </a:gs>
            <a:gs pos="50000">
              <a:schemeClr val="accent5">
                <a:hueOff val="-819414"/>
                <a:satOff val="4976"/>
                <a:lumOff val="1838"/>
                <a:alphaOff val="0"/>
                <a:shade val="100000"/>
                <a:satMod val="110000"/>
                <a:lumMod val="100000"/>
              </a:schemeClr>
            </a:gs>
            <a:gs pos="100000">
              <a:schemeClr val="accent5">
                <a:hueOff val="-819414"/>
                <a:satOff val="4976"/>
                <a:lumOff val="1838"/>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a:t>Caractéristiques personnelles ou certaines circonstance r/a deuil pathologique;</a:t>
          </a:r>
          <a:endParaRPr lang="en-US" sz="1400" kern="1200"/>
        </a:p>
      </dsp:txBody>
      <dsp:txXfrm>
        <a:off x="2834662" y="482"/>
        <a:ext cx="1790217" cy="1074130"/>
      </dsp:txXfrm>
    </dsp:sp>
    <dsp:sp modelId="{CBEA0F6B-0FE8-4D67-BC70-A67E8038C201}">
      <dsp:nvSpPr>
        <dsp:cNvPr id="0" name=""/>
        <dsp:cNvSpPr/>
      </dsp:nvSpPr>
      <dsp:spPr>
        <a:xfrm>
          <a:off x="4803901" y="482"/>
          <a:ext cx="1790217" cy="1074130"/>
        </a:xfrm>
        <a:prstGeom prst="rect">
          <a:avLst/>
        </a:prstGeom>
        <a:gradFill rotWithShape="0">
          <a:gsLst>
            <a:gs pos="0">
              <a:schemeClr val="accent5">
                <a:hueOff val="-1638827"/>
                <a:satOff val="9953"/>
                <a:lumOff val="3677"/>
                <a:alphaOff val="0"/>
                <a:tint val="94000"/>
                <a:satMod val="103000"/>
                <a:lumMod val="102000"/>
              </a:schemeClr>
            </a:gs>
            <a:gs pos="50000">
              <a:schemeClr val="accent5">
                <a:hueOff val="-1638827"/>
                <a:satOff val="9953"/>
                <a:lumOff val="3677"/>
                <a:alphaOff val="0"/>
                <a:shade val="100000"/>
                <a:satMod val="110000"/>
                <a:lumMod val="100000"/>
              </a:schemeClr>
            </a:gs>
            <a:gs pos="100000">
              <a:schemeClr val="accent5">
                <a:hueOff val="-1638827"/>
                <a:satOff val="9953"/>
                <a:lumOff val="3677"/>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a:t>Manque d’autonomie</a:t>
          </a:r>
          <a:endParaRPr lang="en-US" sz="1400" kern="1200"/>
        </a:p>
      </dsp:txBody>
      <dsp:txXfrm>
        <a:off x="4803901" y="482"/>
        <a:ext cx="1790217" cy="1074130"/>
      </dsp:txXfrm>
    </dsp:sp>
    <dsp:sp modelId="{2B73465A-9A91-4879-AC29-149CFA67F3DA}">
      <dsp:nvSpPr>
        <dsp:cNvPr id="0" name=""/>
        <dsp:cNvSpPr/>
      </dsp:nvSpPr>
      <dsp:spPr>
        <a:xfrm>
          <a:off x="865423" y="1253634"/>
          <a:ext cx="1790217" cy="1074130"/>
        </a:xfrm>
        <a:prstGeom prst="rect">
          <a:avLst/>
        </a:prstGeom>
        <a:gradFill rotWithShape="0">
          <a:gsLst>
            <a:gs pos="0">
              <a:schemeClr val="accent5">
                <a:hueOff val="-2458241"/>
                <a:satOff val="14929"/>
                <a:lumOff val="5515"/>
                <a:alphaOff val="0"/>
                <a:tint val="94000"/>
                <a:satMod val="103000"/>
                <a:lumMod val="102000"/>
              </a:schemeClr>
            </a:gs>
            <a:gs pos="50000">
              <a:schemeClr val="accent5">
                <a:hueOff val="-2458241"/>
                <a:satOff val="14929"/>
                <a:lumOff val="5515"/>
                <a:alphaOff val="0"/>
                <a:shade val="100000"/>
                <a:satMod val="110000"/>
                <a:lumMod val="100000"/>
              </a:schemeClr>
            </a:gs>
            <a:gs pos="100000">
              <a:schemeClr val="accent5">
                <a:hueOff val="-2458241"/>
                <a:satOff val="14929"/>
                <a:lumOff val="5515"/>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a:t>Relation de dépendance avec la personne qui quitte</a:t>
          </a:r>
          <a:endParaRPr lang="en-US" sz="1400" kern="1200"/>
        </a:p>
      </dsp:txBody>
      <dsp:txXfrm>
        <a:off x="865423" y="1253634"/>
        <a:ext cx="1790217" cy="1074130"/>
      </dsp:txXfrm>
    </dsp:sp>
    <dsp:sp modelId="{0BBE896D-268F-46A8-A727-5CD3837F4FE6}">
      <dsp:nvSpPr>
        <dsp:cNvPr id="0" name=""/>
        <dsp:cNvSpPr/>
      </dsp:nvSpPr>
      <dsp:spPr>
        <a:xfrm>
          <a:off x="2834662" y="1253634"/>
          <a:ext cx="1790217" cy="1074130"/>
        </a:xfrm>
        <a:prstGeom prst="rect">
          <a:avLst/>
        </a:prstGeom>
        <a:gradFill rotWithShape="0">
          <a:gsLst>
            <a:gs pos="0">
              <a:schemeClr val="accent5">
                <a:hueOff val="-3277655"/>
                <a:satOff val="19905"/>
                <a:lumOff val="7353"/>
                <a:alphaOff val="0"/>
                <a:tint val="94000"/>
                <a:satMod val="103000"/>
                <a:lumMod val="102000"/>
              </a:schemeClr>
            </a:gs>
            <a:gs pos="50000">
              <a:schemeClr val="accent5">
                <a:hueOff val="-3277655"/>
                <a:satOff val="19905"/>
                <a:lumOff val="7353"/>
                <a:alphaOff val="0"/>
                <a:shade val="100000"/>
                <a:satMod val="110000"/>
                <a:lumMod val="100000"/>
              </a:schemeClr>
            </a:gs>
            <a:gs pos="100000">
              <a:schemeClr val="accent5">
                <a:hueOff val="-3277655"/>
                <a:satOff val="19905"/>
                <a:lumOff val="7353"/>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a:t>Rapidité du décès</a:t>
          </a:r>
          <a:endParaRPr lang="en-US" sz="1400" kern="1200"/>
        </a:p>
      </dsp:txBody>
      <dsp:txXfrm>
        <a:off x="2834662" y="1253634"/>
        <a:ext cx="1790217" cy="1074130"/>
      </dsp:txXfrm>
    </dsp:sp>
    <dsp:sp modelId="{CF7A38EA-E19A-4203-9B0A-7D5469B3A3A9}">
      <dsp:nvSpPr>
        <dsp:cNvPr id="0" name=""/>
        <dsp:cNvSpPr/>
      </dsp:nvSpPr>
      <dsp:spPr>
        <a:xfrm>
          <a:off x="4803901" y="1253634"/>
          <a:ext cx="1790217" cy="1074130"/>
        </a:xfrm>
        <a:prstGeom prst="rect">
          <a:avLst/>
        </a:prstGeom>
        <a:gradFill rotWithShape="0">
          <a:gsLst>
            <a:gs pos="0">
              <a:schemeClr val="accent5">
                <a:hueOff val="-4097069"/>
                <a:satOff val="24882"/>
                <a:lumOff val="9191"/>
                <a:alphaOff val="0"/>
                <a:tint val="94000"/>
                <a:satMod val="103000"/>
                <a:lumMod val="102000"/>
              </a:schemeClr>
            </a:gs>
            <a:gs pos="50000">
              <a:schemeClr val="accent5">
                <a:hueOff val="-4097069"/>
                <a:satOff val="24882"/>
                <a:lumOff val="9191"/>
                <a:alphaOff val="0"/>
                <a:shade val="100000"/>
                <a:satMod val="110000"/>
                <a:lumMod val="100000"/>
              </a:schemeClr>
            </a:gs>
            <a:gs pos="100000">
              <a:schemeClr val="accent5">
                <a:hueOff val="-4097069"/>
                <a:satOff val="24882"/>
                <a:lumOff val="9191"/>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a:t>Manque de ressources intérieurs pour faire face au stress</a:t>
          </a:r>
          <a:endParaRPr lang="en-US" sz="1400" kern="1200"/>
        </a:p>
      </dsp:txBody>
      <dsp:txXfrm>
        <a:off x="4803901" y="1253634"/>
        <a:ext cx="1790217" cy="1074130"/>
      </dsp:txXfrm>
    </dsp:sp>
    <dsp:sp modelId="{794FD3F5-C887-4932-8F96-A36864B3D665}">
      <dsp:nvSpPr>
        <dsp:cNvPr id="0" name=""/>
        <dsp:cNvSpPr/>
      </dsp:nvSpPr>
      <dsp:spPr>
        <a:xfrm>
          <a:off x="865423" y="2506786"/>
          <a:ext cx="1790217" cy="1074130"/>
        </a:xfrm>
        <a:prstGeom prst="rect">
          <a:avLst/>
        </a:prstGeom>
        <a:gradFill rotWithShape="0">
          <a:gsLst>
            <a:gs pos="0">
              <a:schemeClr val="accent5">
                <a:hueOff val="-4916483"/>
                <a:satOff val="29858"/>
                <a:lumOff val="11030"/>
                <a:alphaOff val="0"/>
                <a:tint val="94000"/>
                <a:satMod val="103000"/>
                <a:lumMod val="102000"/>
              </a:schemeClr>
            </a:gs>
            <a:gs pos="50000">
              <a:schemeClr val="accent5">
                <a:hueOff val="-4916483"/>
                <a:satOff val="29858"/>
                <a:lumOff val="11030"/>
                <a:alphaOff val="0"/>
                <a:shade val="100000"/>
                <a:satMod val="110000"/>
                <a:lumMod val="100000"/>
              </a:schemeClr>
            </a:gs>
            <a:gs pos="100000">
              <a:schemeClr val="accent5">
                <a:hueOff val="-4916483"/>
                <a:satOff val="29858"/>
                <a:lumOff val="1103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a:t>Sentiment de solitude</a:t>
          </a:r>
          <a:endParaRPr lang="en-US" sz="1400" kern="1200"/>
        </a:p>
      </dsp:txBody>
      <dsp:txXfrm>
        <a:off x="865423" y="2506786"/>
        <a:ext cx="1790217" cy="1074130"/>
      </dsp:txXfrm>
    </dsp:sp>
    <dsp:sp modelId="{3873A480-CFE7-4653-8771-67BBD3A4ED62}">
      <dsp:nvSpPr>
        <dsp:cNvPr id="0" name=""/>
        <dsp:cNvSpPr/>
      </dsp:nvSpPr>
      <dsp:spPr>
        <a:xfrm>
          <a:off x="2834662" y="2506786"/>
          <a:ext cx="1790217" cy="1074130"/>
        </a:xfrm>
        <a:prstGeom prst="rect">
          <a:avLst/>
        </a:prstGeom>
        <a:gradFill rotWithShape="0">
          <a:gsLst>
            <a:gs pos="0">
              <a:schemeClr val="accent5">
                <a:hueOff val="-5735896"/>
                <a:satOff val="34835"/>
                <a:lumOff val="12868"/>
                <a:alphaOff val="0"/>
                <a:tint val="94000"/>
                <a:satMod val="103000"/>
                <a:lumMod val="102000"/>
              </a:schemeClr>
            </a:gs>
            <a:gs pos="50000">
              <a:schemeClr val="accent5">
                <a:hueOff val="-5735896"/>
                <a:satOff val="34835"/>
                <a:lumOff val="12868"/>
                <a:alphaOff val="0"/>
                <a:shade val="100000"/>
                <a:satMod val="110000"/>
                <a:lumMod val="100000"/>
              </a:schemeClr>
            </a:gs>
            <a:gs pos="100000">
              <a:schemeClr val="accent5">
                <a:hueOff val="-5735896"/>
                <a:satOff val="34835"/>
                <a:lumOff val="12868"/>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a:t>Problèmes financiers</a:t>
          </a:r>
          <a:endParaRPr lang="en-US" sz="1400" kern="1200"/>
        </a:p>
      </dsp:txBody>
      <dsp:txXfrm>
        <a:off x="2834662" y="2506786"/>
        <a:ext cx="1790217" cy="1074130"/>
      </dsp:txXfrm>
    </dsp:sp>
    <dsp:sp modelId="{5C389937-D4AD-4F85-8776-A3BD790EBE1F}">
      <dsp:nvSpPr>
        <dsp:cNvPr id="0" name=""/>
        <dsp:cNvSpPr/>
      </dsp:nvSpPr>
      <dsp:spPr>
        <a:xfrm>
          <a:off x="4803901" y="2506786"/>
          <a:ext cx="1790217" cy="1074130"/>
        </a:xfrm>
        <a:prstGeom prst="rect">
          <a:avLst/>
        </a:prstGeom>
        <a:gradFill rotWithShape="0">
          <a:gsLst>
            <a:gs pos="0">
              <a:schemeClr val="accent5">
                <a:hueOff val="-6555310"/>
                <a:satOff val="39811"/>
                <a:lumOff val="14706"/>
                <a:alphaOff val="0"/>
                <a:tint val="94000"/>
                <a:satMod val="103000"/>
                <a:lumMod val="102000"/>
              </a:schemeClr>
            </a:gs>
            <a:gs pos="50000">
              <a:schemeClr val="accent5">
                <a:hueOff val="-6555310"/>
                <a:satOff val="39811"/>
                <a:lumOff val="14706"/>
                <a:alphaOff val="0"/>
                <a:shade val="100000"/>
                <a:satMod val="110000"/>
                <a:lumMod val="100000"/>
              </a:schemeClr>
            </a:gs>
            <a:gs pos="100000">
              <a:schemeClr val="accent5">
                <a:hueOff val="-6555310"/>
                <a:satOff val="39811"/>
                <a:lumOff val="14706"/>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a:t>Problème de santé physique ou mentale</a:t>
          </a:r>
          <a:endParaRPr lang="en-US" sz="1400" kern="1200"/>
        </a:p>
      </dsp:txBody>
      <dsp:txXfrm>
        <a:off x="4803901" y="2506786"/>
        <a:ext cx="1790217" cy="10741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B97DA-CB46-4802-BFAF-1F1504B38717}">
      <dsp:nvSpPr>
        <dsp:cNvPr id="0" name=""/>
        <dsp:cNvSpPr/>
      </dsp:nvSpPr>
      <dsp:spPr>
        <a:xfrm>
          <a:off x="0" y="680"/>
          <a:ext cx="4879728"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3EE1B30C-B85D-4379-87DD-5FCCBA89C56D}">
      <dsp:nvSpPr>
        <dsp:cNvPr id="0" name=""/>
        <dsp:cNvSpPr/>
      </dsp:nvSpPr>
      <dsp:spPr>
        <a:xfrm>
          <a:off x="0" y="680"/>
          <a:ext cx="4879728" cy="796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CA" sz="2300" b="1" i="1" kern="1200" baseline="0"/>
            <a:t>Indications : </a:t>
          </a:r>
          <a:endParaRPr lang="en-US" sz="2300" kern="1200"/>
        </a:p>
      </dsp:txBody>
      <dsp:txXfrm>
        <a:off x="0" y="680"/>
        <a:ext cx="4879728" cy="796639"/>
      </dsp:txXfrm>
    </dsp:sp>
    <dsp:sp modelId="{B8F0B61F-B2D9-481F-B23A-824AF41E4462}">
      <dsp:nvSpPr>
        <dsp:cNvPr id="0" name=""/>
        <dsp:cNvSpPr/>
      </dsp:nvSpPr>
      <dsp:spPr>
        <a:xfrm>
          <a:off x="0" y="797320"/>
          <a:ext cx="4879728" cy="0"/>
        </a:xfrm>
        <a:prstGeom prst="line">
          <a:avLst/>
        </a:prstGeom>
        <a:gradFill rotWithShape="0">
          <a:gsLst>
            <a:gs pos="0">
              <a:schemeClr val="accent2">
                <a:hueOff val="3058195"/>
                <a:satOff val="-1257"/>
                <a:lumOff val="-425"/>
                <a:alphaOff val="0"/>
                <a:tint val="94000"/>
                <a:satMod val="103000"/>
                <a:lumMod val="102000"/>
              </a:schemeClr>
            </a:gs>
            <a:gs pos="50000">
              <a:schemeClr val="accent2">
                <a:hueOff val="3058195"/>
                <a:satOff val="-1257"/>
                <a:lumOff val="-425"/>
                <a:alphaOff val="0"/>
                <a:shade val="100000"/>
                <a:satMod val="110000"/>
                <a:lumMod val="100000"/>
              </a:schemeClr>
            </a:gs>
            <a:gs pos="100000">
              <a:schemeClr val="accent2">
                <a:hueOff val="3058195"/>
                <a:satOff val="-1257"/>
                <a:lumOff val="-425"/>
                <a:alphaOff val="0"/>
                <a:shade val="78000"/>
                <a:satMod val="120000"/>
                <a:lumMod val="99000"/>
              </a:schemeClr>
            </a:gs>
          </a:gsLst>
          <a:lin ang="5400000" scaled="0"/>
        </a:gradFill>
        <a:ln w="6350" cap="flat" cmpd="sng" algn="in">
          <a:solidFill>
            <a:schemeClr val="accent2">
              <a:hueOff val="3058195"/>
              <a:satOff val="-1257"/>
              <a:lumOff val="-425"/>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AD979F79-0FDB-4777-8638-49B5312F1319}">
      <dsp:nvSpPr>
        <dsp:cNvPr id="0" name=""/>
        <dsp:cNvSpPr/>
      </dsp:nvSpPr>
      <dsp:spPr>
        <a:xfrm>
          <a:off x="0" y="797320"/>
          <a:ext cx="4879728" cy="796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CA" sz="2300" kern="1200" baseline="0"/>
            <a:t>la définition et l’histoire de la religion</a:t>
          </a:r>
          <a:endParaRPr lang="en-US" sz="2300" kern="1200"/>
        </a:p>
      </dsp:txBody>
      <dsp:txXfrm>
        <a:off x="0" y="797320"/>
        <a:ext cx="4879728" cy="796639"/>
      </dsp:txXfrm>
    </dsp:sp>
    <dsp:sp modelId="{1DC410BB-608A-418F-80EE-91BA1170414E}">
      <dsp:nvSpPr>
        <dsp:cNvPr id="0" name=""/>
        <dsp:cNvSpPr/>
      </dsp:nvSpPr>
      <dsp:spPr>
        <a:xfrm>
          <a:off x="0" y="1593960"/>
          <a:ext cx="4879728" cy="0"/>
        </a:xfrm>
        <a:prstGeom prst="line">
          <a:avLst/>
        </a:prstGeom>
        <a:gradFill rotWithShape="0">
          <a:gsLst>
            <a:gs pos="0">
              <a:schemeClr val="accent2">
                <a:hueOff val="6116389"/>
                <a:satOff val="-2513"/>
                <a:lumOff val="-850"/>
                <a:alphaOff val="0"/>
                <a:tint val="94000"/>
                <a:satMod val="103000"/>
                <a:lumMod val="102000"/>
              </a:schemeClr>
            </a:gs>
            <a:gs pos="50000">
              <a:schemeClr val="accent2">
                <a:hueOff val="6116389"/>
                <a:satOff val="-2513"/>
                <a:lumOff val="-850"/>
                <a:alphaOff val="0"/>
                <a:shade val="100000"/>
                <a:satMod val="110000"/>
                <a:lumMod val="100000"/>
              </a:schemeClr>
            </a:gs>
            <a:gs pos="100000">
              <a:schemeClr val="accent2">
                <a:hueOff val="6116389"/>
                <a:satOff val="-2513"/>
                <a:lumOff val="-850"/>
                <a:alphaOff val="0"/>
                <a:shade val="78000"/>
                <a:satMod val="120000"/>
                <a:lumMod val="99000"/>
              </a:schemeClr>
            </a:gs>
          </a:gsLst>
          <a:lin ang="5400000" scaled="0"/>
        </a:gradFill>
        <a:ln w="6350" cap="flat" cmpd="sng" algn="in">
          <a:solidFill>
            <a:schemeClr val="accent2">
              <a:hueOff val="6116389"/>
              <a:satOff val="-2513"/>
              <a:lumOff val="-85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0D2ECA92-89C7-4911-8FF2-54C536EF2AF3}">
      <dsp:nvSpPr>
        <dsp:cNvPr id="0" name=""/>
        <dsp:cNvSpPr/>
      </dsp:nvSpPr>
      <dsp:spPr>
        <a:xfrm>
          <a:off x="0" y="1593960"/>
          <a:ext cx="4879728" cy="796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CA" sz="2300" kern="1200" baseline="0"/>
            <a:t>L’agonie</a:t>
          </a:r>
          <a:endParaRPr lang="en-US" sz="2300" kern="1200"/>
        </a:p>
      </dsp:txBody>
      <dsp:txXfrm>
        <a:off x="0" y="1593960"/>
        <a:ext cx="4879728" cy="796639"/>
      </dsp:txXfrm>
    </dsp:sp>
    <dsp:sp modelId="{E35F53F8-B46F-4255-AE80-D12B704F7E3B}">
      <dsp:nvSpPr>
        <dsp:cNvPr id="0" name=""/>
        <dsp:cNvSpPr/>
      </dsp:nvSpPr>
      <dsp:spPr>
        <a:xfrm>
          <a:off x="0" y="2390600"/>
          <a:ext cx="4879728" cy="0"/>
        </a:xfrm>
        <a:prstGeom prst="line">
          <a:avLst/>
        </a:prstGeom>
        <a:gradFill rotWithShape="0">
          <a:gsLst>
            <a:gs pos="0">
              <a:schemeClr val="accent2">
                <a:hueOff val="9174584"/>
                <a:satOff val="-3770"/>
                <a:lumOff val="-1274"/>
                <a:alphaOff val="0"/>
                <a:tint val="94000"/>
                <a:satMod val="103000"/>
                <a:lumMod val="102000"/>
              </a:schemeClr>
            </a:gs>
            <a:gs pos="50000">
              <a:schemeClr val="accent2">
                <a:hueOff val="9174584"/>
                <a:satOff val="-3770"/>
                <a:lumOff val="-1274"/>
                <a:alphaOff val="0"/>
                <a:shade val="100000"/>
                <a:satMod val="110000"/>
                <a:lumMod val="100000"/>
              </a:schemeClr>
            </a:gs>
            <a:gs pos="100000">
              <a:schemeClr val="accent2">
                <a:hueOff val="9174584"/>
                <a:satOff val="-3770"/>
                <a:lumOff val="-1274"/>
                <a:alphaOff val="0"/>
                <a:shade val="78000"/>
                <a:satMod val="120000"/>
                <a:lumMod val="99000"/>
              </a:schemeClr>
            </a:gs>
          </a:gsLst>
          <a:lin ang="5400000" scaled="0"/>
        </a:gradFill>
        <a:ln w="6350" cap="flat" cmpd="sng" algn="in">
          <a:solidFill>
            <a:schemeClr val="accent2">
              <a:hueOff val="9174584"/>
              <a:satOff val="-3770"/>
              <a:lumOff val="-1274"/>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D6087402-861C-48AB-B281-85696EF72934}">
      <dsp:nvSpPr>
        <dsp:cNvPr id="0" name=""/>
        <dsp:cNvSpPr/>
      </dsp:nvSpPr>
      <dsp:spPr>
        <a:xfrm>
          <a:off x="0" y="2390600"/>
          <a:ext cx="4879728" cy="796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CA" sz="2300" kern="1200" baseline="0"/>
            <a:t>Les rites après la mort</a:t>
          </a:r>
          <a:endParaRPr lang="en-US" sz="2300" kern="1200"/>
        </a:p>
      </dsp:txBody>
      <dsp:txXfrm>
        <a:off x="0" y="2390600"/>
        <a:ext cx="4879728" cy="796639"/>
      </dsp:txXfrm>
    </dsp:sp>
    <dsp:sp modelId="{DDA5D925-E4E1-4FBC-BD5F-68E6036AB85C}">
      <dsp:nvSpPr>
        <dsp:cNvPr id="0" name=""/>
        <dsp:cNvSpPr/>
      </dsp:nvSpPr>
      <dsp:spPr>
        <a:xfrm>
          <a:off x="0" y="3187239"/>
          <a:ext cx="4879728" cy="0"/>
        </a:xfrm>
        <a:prstGeom prst="line">
          <a:avLst/>
        </a:prstGeom>
        <a:gradFill rotWithShape="0">
          <a:gsLst>
            <a:gs pos="0">
              <a:schemeClr val="accent2">
                <a:hueOff val="12232778"/>
                <a:satOff val="-5027"/>
                <a:lumOff val="-1699"/>
                <a:alphaOff val="0"/>
                <a:tint val="94000"/>
                <a:satMod val="103000"/>
                <a:lumMod val="102000"/>
              </a:schemeClr>
            </a:gs>
            <a:gs pos="50000">
              <a:schemeClr val="accent2">
                <a:hueOff val="12232778"/>
                <a:satOff val="-5027"/>
                <a:lumOff val="-1699"/>
                <a:alphaOff val="0"/>
                <a:shade val="100000"/>
                <a:satMod val="110000"/>
                <a:lumMod val="100000"/>
              </a:schemeClr>
            </a:gs>
            <a:gs pos="100000">
              <a:schemeClr val="accent2">
                <a:hueOff val="12232778"/>
                <a:satOff val="-5027"/>
                <a:lumOff val="-1699"/>
                <a:alphaOff val="0"/>
                <a:shade val="78000"/>
                <a:satMod val="120000"/>
                <a:lumMod val="99000"/>
              </a:schemeClr>
            </a:gs>
          </a:gsLst>
          <a:lin ang="5400000" scaled="0"/>
        </a:gradFill>
        <a:ln w="6350" cap="flat" cmpd="sng" algn="in">
          <a:solidFill>
            <a:schemeClr val="accent2">
              <a:hueOff val="12232778"/>
              <a:satOff val="-5027"/>
              <a:lumOff val="-1699"/>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E9EA7F03-2873-4C3F-8A48-7E3FA0E7F6C9}">
      <dsp:nvSpPr>
        <dsp:cNvPr id="0" name=""/>
        <dsp:cNvSpPr/>
      </dsp:nvSpPr>
      <dsp:spPr>
        <a:xfrm>
          <a:off x="0" y="3187239"/>
          <a:ext cx="4879728" cy="796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CA" sz="2300" kern="1200" baseline="0"/>
            <a:t>Les pratiques funéraires</a:t>
          </a:r>
          <a:endParaRPr lang="en-US" sz="2300" kern="1200"/>
        </a:p>
      </dsp:txBody>
      <dsp:txXfrm>
        <a:off x="0" y="3187239"/>
        <a:ext cx="4879728" cy="796639"/>
      </dsp:txXfrm>
    </dsp:sp>
    <dsp:sp modelId="{F1059431-3793-4D8A-AE63-6ECB67C6E400}">
      <dsp:nvSpPr>
        <dsp:cNvPr id="0" name=""/>
        <dsp:cNvSpPr/>
      </dsp:nvSpPr>
      <dsp:spPr>
        <a:xfrm>
          <a:off x="0" y="3983879"/>
          <a:ext cx="4879728" cy="0"/>
        </a:xfrm>
        <a:prstGeom prst="line">
          <a:avLst/>
        </a:prstGeom>
        <a:gradFill rotWithShape="0">
          <a:gsLst>
            <a:gs pos="0">
              <a:schemeClr val="accent2">
                <a:hueOff val="15290973"/>
                <a:satOff val="-6283"/>
                <a:lumOff val="-2124"/>
                <a:alphaOff val="0"/>
                <a:tint val="94000"/>
                <a:satMod val="103000"/>
                <a:lumMod val="102000"/>
              </a:schemeClr>
            </a:gs>
            <a:gs pos="50000">
              <a:schemeClr val="accent2">
                <a:hueOff val="15290973"/>
                <a:satOff val="-6283"/>
                <a:lumOff val="-2124"/>
                <a:alphaOff val="0"/>
                <a:shade val="100000"/>
                <a:satMod val="110000"/>
                <a:lumMod val="100000"/>
              </a:schemeClr>
            </a:gs>
            <a:gs pos="100000">
              <a:schemeClr val="accent2">
                <a:hueOff val="15290973"/>
                <a:satOff val="-6283"/>
                <a:lumOff val="-2124"/>
                <a:alphaOff val="0"/>
                <a:shade val="78000"/>
                <a:satMod val="120000"/>
                <a:lumMod val="99000"/>
              </a:schemeClr>
            </a:gs>
          </a:gsLst>
          <a:lin ang="5400000" scaled="0"/>
        </a:gradFill>
        <a:ln w="6350" cap="flat" cmpd="sng" algn="in">
          <a:solidFill>
            <a:schemeClr val="accent2">
              <a:hueOff val="15290973"/>
              <a:satOff val="-6283"/>
              <a:lumOff val="-2124"/>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E9A15E8F-E825-414E-882C-09FF3B4D6C3E}">
      <dsp:nvSpPr>
        <dsp:cNvPr id="0" name=""/>
        <dsp:cNvSpPr/>
      </dsp:nvSpPr>
      <dsp:spPr>
        <a:xfrm>
          <a:off x="0" y="3983879"/>
          <a:ext cx="4879728" cy="796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CA" sz="2300" kern="1200" baseline="0"/>
            <a:t>Les rituels de deuil</a:t>
          </a:r>
          <a:endParaRPr lang="en-US" sz="2300" kern="1200"/>
        </a:p>
      </dsp:txBody>
      <dsp:txXfrm>
        <a:off x="0" y="3983879"/>
        <a:ext cx="4879728" cy="796639"/>
      </dsp:txXfrm>
    </dsp:sp>
    <dsp:sp modelId="{73483090-A8A0-4215-8C74-1397728EC47C}">
      <dsp:nvSpPr>
        <dsp:cNvPr id="0" name=""/>
        <dsp:cNvSpPr/>
      </dsp:nvSpPr>
      <dsp:spPr>
        <a:xfrm>
          <a:off x="0" y="4780519"/>
          <a:ext cx="4879728" cy="0"/>
        </a:xfrm>
        <a:prstGeom prst="line">
          <a:avLst/>
        </a:prstGeom>
        <a:gradFill rotWithShape="0">
          <a:gsLst>
            <a:gs pos="0">
              <a:schemeClr val="accent2">
                <a:hueOff val="18349167"/>
                <a:satOff val="-7540"/>
                <a:lumOff val="-2549"/>
                <a:alphaOff val="0"/>
                <a:tint val="94000"/>
                <a:satMod val="103000"/>
                <a:lumMod val="102000"/>
              </a:schemeClr>
            </a:gs>
            <a:gs pos="50000">
              <a:schemeClr val="accent2">
                <a:hueOff val="18349167"/>
                <a:satOff val="-7540"/>
                <a:lumOff val="-2549"/>
                <a:alphaOff val="0"/>
                <a:shade val="100000"/>
                <a:satMod val="110000"/>
                <a:lumMod val="100000"/>
              </a:schemeClr>
            </a:gs>
            <a:gs pos="100000">
              <a:schemeClr val="accent2">
                <a:hueOff val="18349167"/>
                <a:satOff val="-7540"/>
                <a:lumOff val="-2549"/>
                <a:alphaOff val="0"/>
                <a:shade val="78000"/>
                <a:satMod val="120000"/>
                <a:lumMod val="99000"/>
              </a:schemeClr>
            </a:gs>
          </a:gsLst>
          <a:lin ang="5400000" scaled="0"/>
        </a:gradFill>
        <a:ln w="6350" cap="flat" cmpd="sng" algn="in">
          <a:solidFill>
            <a:schemeClr val="accent2">
              <a:hueOff val="18349167"/>
              <a:satOff val="-7540"/>
              <a:lumOff val="-2549"/>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0957F984-E539-40BB-A46E-76F2491C032C}">
      <dsp:nvSpPr>
        <dsp:cNvPr id="0" name=""/>
        <dsp:cNvSpPr/>
      </dsp:nvSpPr>
      <dsp:spPr>
        <a:xfrm>
          <a:off x="0" y="4780519"/>
          <a:ext cx="4879728" cy="796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CA" sz="2300" kern="1200" baseline="0"/>
            <a:t>Votre opinion et les émotions ressentis lors du travail</a:t>
          </a:r>
          <a:endParaRPr lang="en-US" sz="2300" kern="1200"/>
        </a:p>
      </dsp:txBody>
      <dsp:txXfrm>
        <a:off x="0" y="4780519"/>
        <a:ext cx="4879728" cy="7966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745D1-768B-4953-8C73-D8D74FDDDF66}">
      <dsp:nvSpPr>
        <dsp:cNvPr id="0" name=""/>
        <dsp:cNvSpPr/>
      </dsp:nvSpPr>
      <dsp:spPr>
        <a:xfrm>
          <a:off x="444043" y="250530"/>
          <a:ext cx="641513" cy="6415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26DEFD8-2258-4AB8-BCEF-2E645F5598B8}">
      <dsp:nvSpPr>
        <dsp:cNvPr id="0" name=""/>
        <dsp:cNvSpPr/>
      </dsp:nvSpPr>
      <dsp:spPr>
        <a:xfrm>
          <a:off x="52007" y="1134958"/>
          <a:ext cx="1425585" cy="57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fr-CA" sz="1200" b="1" i="1" kern="1200" baseline="0"/>
            <a:t>Durée :</a:t>
          </a:r>
          <a:endParaRPr lang="en-US" sz="1200" kern="1200"/>
        </a:p>
      </dsp:txBody>
      <dsp:txXfrm>
        <a:off x="52007" y="1134958"/>
        <a:ext cx="1425585" cy="570234"/>
      </dsp:txXfrm>
    </dsp:sp>
    <dsp:sp modelId="{69D389A8-BFD0-454C-B58E-37AE37B05D95}">
      <dsp:nvSpPr>
        <dsp:cNvPr id="0" name=""/>
        <dsp:cNvSpPr/>
      </dsp:nvSpPr>
      <dsp:spPr>
        <a:xfrm>
          <a:off x="2119107" y="250530"/>
          <a:ext cx="641513" cy="6415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0FCF82F-1B93-4FE4-9680-6DAF58B7CBA8}">
      <dsp:nvSpPr>
        <dsp:cNvPr id="0" name=""/>
        <dsp:cNvSpPr/>
      </dsp:nvSpPr>
      <dsp:spPr>
        <a:xfrm>
          <a:off x="1727071" y="1134958"/>
          <a:ext cx="1425585" cy="57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fr-CA" sz="1200" kern="1200" baseline="0"/>
            <a:t>Le temps est de 10 à 15 minutes chaque présentation orale.</a:t>
          </a:r>
          <a:endParaRPr lang="en-US" sz="1200" kern="1200"/>
        </a:p>
      </dsp:txBody>
      <dsp:txXfrm>
        <a:off x="1727071" y="1134958"/>
        <a:ext cx="1425585" cy="570234"/>
      </dsp:txXfrm>
    </dsp:sp>
    <dsp:sp modelId="{7EC49FB4-1BEE-42BE-B664-7C6F8187E290}">
      <dsp:nvSpPr>
        <dsp:cNvPr id="0" name=""/>
        <dsp:cNvSpPr/>
      </dsp:nvSpPr>
      <dsp:spPr>
        <a:xfrm>
          <a:off x="3794170" y="250530"/>
          <a:ext cx="641513" cy="6415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A36BE1B-AB84-4BD2-A9CC-16C2A8332665}">
      <dsp:nvSpPr>
        <dsp:cNvPr id="0" name=""/>
        <dsp:cNvSpPr/>
      </dsp:nvSpPr>
      <dsp:spPr>
        <a:xfrm>
          <a:off x="3402134" y="1134958"/>
          <a:ext cx="1425585" cy="57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fr-CA" sz="1200" b="1" i="1" kern="1200" baseline="0"/>
            <a:t>Matériels :</a:t>
          </a:r>
          <a:endParaRPr lang="en-US" sz="1200" kern="1200"/>
        </a:p>
      </dsp:txBody>
      <dsp:txXfrm>
        <a:off x="3402134" y="1134958"/>
        <a:ext cx="1425585" cy="570234"/>
      </dsp:txXfrm>
    </dsp:sp>
    <dsp:sp modelId="{990902AD-9372-4B97-9B38-025015E270E4}">
      <dsp:nvSpPr>
        <dsp:cNvPr id="0" name=""/>
        <dsp:cNvSpPr/>
      </dsp:nvSpPr>
      <dsp:spPr>
        <a:xfrm>
          <a:off x="444043" y="2061588"/>
          <a:ext cx="641513" cy="6415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756235F-0BE5-40CA-829F-29D1E107E0A5}">
      <dsp:nvSpPr>
        <dsp:cNvPr id="0" name=""/>
        <dsp:cNvSpPr/>
      </dsp:nvSpPr>
      <dsp:spPr>
        <a:xfrm>
          <a:off x="52007" y="2946016"/>
          <a:ext cx="1425585" cy="57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fr-CA" sz="1200" kern="1200" baseline="0"/>
            <a:t>Power point, Canva</a:t>
          </a:r>
          <a:endParaRPr lang="en-US" sz="1200" kern="1200"/>
        </a:p>
      </dsp:txBody>
      <dsp:txXfrm>
        <a:off x="52007" y="2946016"/>
        <a:ext cx="1425585" cy="570234"/>
      </dsp:txXfrm>
    </dsp:sp>
    <dsp:sp modelId="{C71AB963-980E-4B57-BE42-A38580F3233F}">
      <dsp:nvSpPr>
        <dsp:cNvPr id="0" name=""/>
        <dsp:cNvSpPr/>
      </dsp:nvSpPr>
      <dsp:spPr>
        <a:xfrm>
          <a:off x="2119107" y="2061588"/>
          <a:ext cx="641513" cy="6415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93BC97B-036B-45B8-AEA6-C73B2FA5AF19}">
      <dsp:nvSpPr>
        <dsp:cNvPr id="0" name=""/>
        <dsp:cNvSpPr/>
      </dsp:nvSpPr>
      <dsp:spPr>
        <a:xfrm>
          <a:off x="1727071" y="2946016"/>
          <a:ext cx="1425585" cy="57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fr-CA" sz="1200" kern="1200" baseline="0"/>
            <a:t>Vidéo avec explication </a:t>
          </a:r>
          <a:endParaRPr lang="en-US" sz="1200" kern="1200"/>
        </a:p>
      </dsp:txBody>
      <dsp:txXfrm>
        <a:off x="1727071" y="2946016"/>
        <a:ext cx="1425585" cy="570234"/>
      </dsp:txXfrm>
    </dsp:sp>
    <dsp:sp modelId="{E7EFD60B-2DD1-487B-AA5C-F7CA0625EB90}">
      <dsp:nvSpPr>
        <dsp:cNvPr id="0" name=""/>
        <dsp:cNvSpPr/>
      </dsp:nvSpPr>
      <dsp:spPr>
        <a:xfrm>
          <a:off x="3794170" y="2061588"/>
          <a:ext cx="641513" cy="64151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466C620-CC8C-4FA5-9AE1-B1BC879907AE}">
      <dsp:nvSpPr>
        <dsp:cNvPr id="0" name=""/>
        <dsp:cNvSpPr/>
      </dsp:nvSpPr>
      <dsp:spPr>
        <a:xfrm>
          <a:off x="3402134" y="2946016"/>
          <a:ext cx="1425585" cy="57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fr-CA" sz="1200" kern="1200" baseline="0"/>
            <a:t>Mise en situation</a:t>
          </a:r>
          <a:endParaRPr lang="en-US" sz="1200" kern="1200"/>
        </a:p>
      </dsp:txBody>
      <dsp:txXfrm>
        <a:off x="3402134" y="2946016"/>
        <a:ext cx="1425585" cy="570234"/>
      </dsp:txXfrm>
    </dsp:sp>
    <dsp:sp modelId="{53A053A5-17A9-4B27-BCA3-C9604563CF8B}">
      <dsp:nvSpPr>
        <dsp:cNvPr id="0" name=""/>
        <dsp:cNvSpPr/>
      </dsp:nvSpPr>
      <dsp:spPr>
        <a:xfrm>
          <a:off x="2119107" y="3872647"/>
          <a:ext cx="641513" cy="64151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0ED14C6-48CD-4257-997F-4859B20E7CC0}">
      <dsp:nvSpPr>
        <dsp:cNvPr id="0" name=""/>
        <dsp:cNvSpPr/>
      </dsp:nvSpPr>
      <dsp:spPr>
        <a:xfrm>
          <a:off x="1727071" y="4757075"/>
          <a:ext cx="1425585" cy="57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fr-CA" sz="1200" kern="1200" baseline="0"/>
            <a:t>Etc. </a:t>
          </a:r>
          <a:endParaRPr lang="en-US" sz="1200" kern="1200"/>
        </a:p>
      </dsp:txBody>
      <dsp:txXfrm>
        <a:off x="1727071" y="4757075"/>
        <a:ext cx="1425585" cy="5702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93418-6D75-46FA-A5B5-2429C10FEABC}">
      <dsp:nvSpPr>
        <dsp:cNvPr id="0" name=""/>
        <dsp:cNvSpPr/>
      </dsp:nvSpPr>
      <dsp:spPr>
        <a:xfrm>
          <a:off x="0" y="5849"/>
          <a:ext cx="4879728" cy="179010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CA" sz="3400" b="1" kern="1200"/>
            <a:t>Présentation sera fait par l’équipe.</a:t>
          </a:r>
          <a:endParaRPr lang="en-US" sz="3400" kern="1200"/>
        </a:p>
      </dsp:txBody>
      <dsp:txXfrm>
        <a:off x="87385" y="93234"/>
        <a:ext cx="4704958" cy="1615330"/>
      </dsp:txXfrm>
    </dsp:sp>
    <dsp:sp modelId="{F29EB3BB-1E2D-4E23-B2A4-18308EA2D33E}">
      <dsp:nvSpPr>
        <dsp:cNvPr id="0" name=""/>
        <dsp:cNvSpPr/>
      </dsp:nvSpPr>
      <dsp:spPr>
        <a:xfrm>
          <a:off x="0" y="1893870"/>
          <a:ext cx="4879728" cy="1790100"/>
        </a:xfrm>
        <a:prstGeom prst="roundRect">
          <a:avLst/>
        </a:prstGeom>
        <a:gradFill rotWithShape="0">
          <a:gsLst>
            <a:gs pos="0">
              <a:schemeClr val="accent2">
                <a:hueOff val="9174584"/>
                <a:satOff val="-3770"/>
                <a:lumOff val="-1274"/>
                <a:alphaOff val="0"/>
                <a:tint val="94000"/>
                <a:satMod val="103000"/>
                <a:lumMod val="102000"/>
              </a:schemeClr>
            </a:gs>
            <a:gs pos="50000">
              <a:schemeClr val="accent2">
                <a:hueOff val="9174584"/>
                <a:satOff val="-3770"/>
                <a:lumOff val="-1274"/>
                <a:alphaOff val="0"/>
                <a:shade val="100000"/>
                <a:satMod val="110000"/>
                <a:lumMod val="100000"/>
              </a:schemeClr>
            </a:gs>
            <a:gs pos="100000">
              <a:schemeClr val="accent2">
                <a:hueOff val="9174584"/>
                <a:satOff val="-3770"/>
                <a:lumOff val="-1274"/>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CA" sz="3400" b="1" i="1" kern="1200"/>
            <a:t>Vous devez me remettre le travail avant la présentation.</a:t>
          </a:r>
          <a:endParaRPr lang="en-US" sz="3400" kern="1200"/>
        </a:p>
      </dsp:txBody>
      <dsp:txXfrm>
        <a:off x="87385" y="1981255"/>
        <a:ext cx="4704958" cy="1615330"/>
      </dsp:txXfrm>
    </dsp:sp>
    <dsp:sp modelId="{CA987D56-3D78-447F-890D-C69415D5B522}">
      <dsp:nvSpPr>
        <dsp:cNvPr id="0" name=""/>
        <dsp:cNvSpPr/>
      </dsp:nvSpPr>
      <dsp:spPr>
        <a:xfrm>
          <a:off x="0" y="3781890"/>
          <a:ext cx="4879728" cy="1790100"/>
        </a:xfrm>
        <a:prstGeom prst="roundRect">
          <a:avLst/>
        </a:prstGeom>
        <a:gradFill rotWithShape="0">
          <a:gsLst>
            <a:gs pos="0">
              <a:schemeClr val="accent2">
                <a:hueOff val="18349167"/>
                <a:satOff val="-7540"/>
                <a:lumOff val="-2549"/>
                <a:alphaOff val="0"/>
                <a:tint val="94000"/>
                <a:satMod val="103000"/>
                <a:lumMod val="102000"/>
              </a:schemeClr>
            </a:gs>
            <a:gs pos="50000">
              <a:schemeClr val="accent2">
                <a:hueOff val="18349167"/>
                <a:satOff val="-7540"/>
                <a:lumOff val="-2549"/>
                <a:alphaOff val="0"/>
                <a:shade val="100000"/>
                <a:satMod val="110000"/>
                <a:lumMod val="100000"/>
              </a:schemeClr>
            </a:gs>
            <a:gs pos="100000">
              <a:schemeClr val="accent2">
                <a:hueOff val="18349167"/>
                <a:satOff val="-7540"/>
                <a:lumOff val="-2549"/>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CA" sz="3400" b="1" i="1" kern="1200"/>
            <a:t>Vous pouvez vous référer au cémeq p. 107 à 110</a:t>
          </a:r>
          <a:endParaRPr lang="en-US" sz="3400" kern="1200"/>
        </a:p>
      </dsp:txBody>
      <dsp:txXfrm>
        <a:off x="87385" y="3869275"/>
        <a:ext cx="4704958" cy="16153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17B3ECFE-B834-46A9-82D4-2E7B4F945031}" type="datetimeFigureOut">
              <a:rPr lang="fr-CA" smtClean="0"/>
              <a:t>2025-02-08</a:t>
            </a:fld>
            <a:endParaRPr lang="fr-CA"/>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fr-CA"/>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0D899C2D-98BD-406C-90D0-257B8CBBEFE3}" type="slidenum">
              <a:rPr lang="fr-CA" smtClean="0"/>
              <a:t>‹N°›</a:t>
            </a:fld>
            <a:endParaRPr lang="fr-CA"/>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44228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7B3ECFE-B834-46A9-82D4-2E7B4F945031}" type="datetimeFigureOut">
              <a:rPr lang="fr-CA" smtClean="0"/>
              <a:t>2025-02-08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D899C2D-98BD-406C-90D0-257B8CBBEFE3}" type="slidenum">
              <a:rPr lang="fr-CA" smtClean="0"/>
              <a:t>‹N°›</a:t>
            </a:fld>
            <a:endParaRPr lang="fr-CA"/>
          </a:p>
        </p:txBody>
      </p:sp>
    </p:spTree>
    <p:extLst>
      <p:ext uri="{BB962C8B-B14F-4D97-AF65-F5344CB8AC3E}">
        <p14:creationId xmlns:p14="http://schemas.microsoft.com/office/powerpoint/2010/main" val="165447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7B3ECFE-B834-46A9-82D4-2E7B4F945031}" type="datetimeFigureOut">
              <a:rPr lang="fr-CA" smtClean="0"/>
              <a:t>2025-02-08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D899C2D-98BD-406C-90D0-257B8CBBEFE3}" type="slidenum">
              <a:rPr lang="fr-CA" smtClean="0"/>
              <a:t>‹N°›</a:t>
            </a:fld>
            <a:endParaRPr lang="fr-CA"/>
          </a:p>
        </p:txBody>
      </p:sp>
    </p:spTree>
    <p:extLst>
      <p:ext uri="{BB962C8B-B14F-4D97-AF65-F5344CB8AC3E}">
        <p14:creationId xmlns:p14="http://schemas.microsoft.com/office/powerpoint/2010/main" val="1745547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7B3ECFE-B834-46A9-82D4-2E7B4F945031}" type="datetimeFigureOut">
              <a:rPr lang="fr-CA" smtClean="0"/>
              <a:t>2025-02-08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D899C2D-98BD-406C-90D0-257B8CBBEFE3}" type="slidenum">
              <a:rPr lang="fr-CA" smtClean="0"/>
              <a:t>‹N°›</a:t>
            </a:fld>
            <a:endParaRPr lang="fr-CA"/>
          </a:p>
        </p:txBody>
      </p:sp>
    </p:spTree>
    <p:extLst>
      <p:ext uri="{BB962C8B-B14F-4D97-AF65-F5344CB8AC3E}">
        <p14:creationId xmlns:p14="http://schemas.microsoft.com/office/powerpoint/2010/main" val="3614916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17B3ECFE-B834-46A9-82D4-2E7B4F945031}" type="datetimeFigureOut">
              <a:rPr lang="fr-CA" smtClean="0"/>
              <a:t>2025-02-08</a:t>
            </a:fld>
            <a:endParaRPr lang="fr-CA"/>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fr-CA"/>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0D899C2D-98BD-406C-90D0-257B8CBBEFE3}" type="slidenum">
              <a:rPr lang="fr-CA" smtClean="0"/>
              <a:t>‹N°›</a:t>
            </a:fld>
            <a:endParaRPr lang="fr-CA"/>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1588549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7B3ECFE-B834-46A9-82D4-2E7B4F945031}" type="datetimeFigureOut">
              <a:rPr lang="fr-CA" smtClean="0"/>
              <a:t>2025-02-08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0D899C2D-98BD-406C-90D0-257B8CBBEFE3}" type="slidenum">
              <a:rPr lang="fr-CA" smtClean="0"/>
              <a:t>‹N°›</a:t>
            </a:fld>
            <a:endParaRPr lang="fr-CA"/>
          </a:p>
        </p:txBody>
      </p:sp>
    </p:spTree>
    <p:extLst>
      <p:ext uri="{BB962C8B-B14F-4D97-AF65-F5344CB8AC3E}">
        <p14:creationId xmlns:p14="http://schemas.microsoft.com/office/powerpoint/2010/main" val="390256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7B3ECFE-B834-46A9-82D4-2E7B4F945031}" type="datetimeFigureOut">
              <a:rPr lang="fr-CA" smtClean="0"/>
              <a:t>2025-02-08</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0D899C2D-98BD-406C-90D0-257B8CBBEFE3}" type="slidenum">
              <a:rPr lang="fr-CA" smtClean="0"/>
              <a:t>‹N°›</a:t>
            </a:fld>
            <a:endParaRPr lang="fr-CA"/>
          </a:p>
        </p:txBody>
      </p:sp>
    </p:spTree>
    <p:extLst>
      <p:ext uri="{BB962C8B-B14F-4D97-AF65-F5344CB8AC3E}">
        <p14:creationId xmlns:p14="http://schemas.microsoft.com/office/powerpoint/2010/main" val="277410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7B3ECFE-B834-46A9-82D4-2E7B4F945031}" type="datetimeFigureOut">
              <a:rPr lang="fr-CA" smtClean="0"/>
              <a:t>2025-02-08</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0D899C2D-98BD-406C-90D0-257B8CBBEFE3}" type="slidenum">
              <a:rPr lang="fr-CA" smtClean="0"/>
              <a:t>‹N°›</a:t>
            </a:fld>
            <a:endParaRPr lang="fr-CA"/>
          </a:p>
        </p:txBody>
      </p:sp>
    </p:spTree>
    <p:extLst>
      <p:ext uri="{BB962C8B-B14F-4D97-AF65-F5344CB8AC3E}">
        <p14:creationId xmlns:p14="http://schemas.microsoft.com/office/powerpoint/2010/main" val="330827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3ECFE-B834-46A9-82D4-2E7B4F945031}" type="datetimeFigureOut">
              <a:rPr lang="fr-CA" smtClean="0"/>
              <a:t>2025-02-08</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0D899C2D-98BD-406C-90D0-257B8CBBEFE3}" type="slidenum">
              <a:rPr lang="fr-CA" smtClean="0"/>
              <a:t>‹N°›</a:t>
            </a:fld>
            <a:endParaRPr lang="fr-CA"/>
          </a:p>
        </p:txBody>
      </p:sp>
    </p:spTree>
    <p:extLst>
      <p:ext uri="{BB962C8B-B14F-4D97-AF65-F5344CB8AC3E}">
        <p14:creationId xmlns:p14="http://schemas.microsoft.com/office/powerpoint/2010/main" val="4181284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17B3ECFE-B834-46A9-82D4-2E7B4F945031}" type="datetimeFigureOut">
              <a:rPr lang="fr-CA" smtClean="0"/>
              <a:t>2025-02-08</a:t>
            </a:fld>
            <a:endParaRPr lang="fr-CA"/>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fr-CA"/>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D899C2D-98BD-406C-90D0-257B8CBBEFE3}" type="slidenum">
              <a:rPr lang="fr-CA" smtClean="0"/>
              <a:t>‹N°›</a:t>
            </a:fld>
            <a:endParaRPr lang="fr-CA"/>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6653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17B3ECFE-B834-46A9-82D4-2E7B4F945031}" type="datetimeFigureOut">
              <a:rPr lang="fr-CA" smtClean="0"/>
              <a:t>2025-02-08</a:t>
            </a:fld>
            <a:endParaRPr lang="fr-CA"/>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fr-CA"/>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D899C2D-98BD-406C-90D0-257B8CBBEFE3}" type="slidenum">
              <a:rPr lang="fr-CA" smtClean="0"/>
              <a:t>‹N°›</a:t>
            </a:fld>
            <a:endParaRPr lang="fr-CA"/>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7945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17B3ECFE-B834-46A9-82D4-2E7B4F945031}" type="datetimeFigureOut">
              <a:rPr lang="fr-CA" smtClean="0"/>
              <a:t>2025-02-08</a:t>
            </a:fld>
            <a:endParaRPr lang="fr-CA"/>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fr-CA"/>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0D899C2D-98BD-406C-90D0-257B8CBBEFE3}" type="slidenum">
              <a:rPr lang="fr-CA" smtClean="0"/>
              <a:t>‹N°›</a:t>
            </a:fld>
            <a:endParaRPr lang="fr-CA"/>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22548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A3FFE-F305-ACED-4355-2E771F6B5C09}"/>
              </a:ext>
            </a:extLst>
          </p:cNvPr>
          <p:cNvSpPr>
            <a:spLocks noGrp="1"/>
          </p:cNvSpPr>
          <p:nvPr>
            <p:ph type="ctrTitle"/>
          </p:nvPr>
        </p:nvSpPr>
        <p:spPr/>
        <p:txBody>
          <a:bodyPr/>
          <a:lstStyle/>
          <a:p>
            <a:r>
              <a:rPr lang="fr-CA" dirty="0"/>
              <a:t>Cours 2#</a:t>
            </a:r>
          </a:p>
        </p:txBody>
      </p:sp>
      <p:sp>
        <p:nvSpPr>
          <p:cNvPr id="3" name="Sous-titre 2">
            <a:extLst>
              <a:ext uri="{FF2B5EF4-FFF2-40B4-BE49-F238E27FC236}">
                <a16:creationId xmlns:a16="http://schemas.microsoft.com/office/drawing/2014/main" id="{0D283D76-B639-51C9-372A-90C0EEFC519D}"/>
              </a:ext>
            </a:extLst>
          </p:cNvPr>
          <p:cNvSpPr>
            <a:spLocks noGrp="1"/>
          </p:cNvSpPr>
          <p:nvPr>
            <p:ph type="subTitle" idx="1"/>
          </p:nvPr>
        </p:nvSpPr>
        <p:spPr/>
        <p:txBody>
          <a:bodyPr>
            <a:normAutofit/>
          </a:bodyPr>
          <a:lstStyle/>
          <a:p>
            <a:r>
              <a:rPr lang="fr-CA" sz="2800" dirty="0"/>
              <a:t>Le deuil</a:t>
            </a:r>
          </a:p>
        </p:txBody>
      </p:sp>
    </p:spTree>
    <p:extLst>
      <p:ext uri="{BB962C8B-B14F-4D97-AF65-F5344CB8AC3E}">
        <p14:creationId xmlns:p14="http://schemas.microsoft.com/office/powerpoint/2010/main" val="4277049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6EABEEC-5010-4D60-BA10-93EFB26831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28" name="Freeform 6">
              <a:extLst>
                <a:ext uri="{FF2B5EF4-FFF2-40B4-BE49-F238E27FC236}">
                  <a16:creationId xmlns:a16="http://schemas.microsoft.com/office/drawing/2014/main" id="{CF9BC528-E513-43C9-ABBF-F7ED03D6A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fr-CA"/>
            </a:p>
          </p:txBody>
        </p:sp>
        <p:sp>
          <p:nvSpPr>
            <p:cNvPr id="32" name="Freeform 6">
              <a:extLst>
                <a:ext uri="{FF2B5EF4-FFF2-40B4-BE49-F238E27FC236}">
                  <a16:creationId xmlns:a16="http://schemas.microsoft.com/office/drawing/2014/main" id="{C2D7D03D-0D4C-4889-AD27-F775D20F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fr-CA"/>
            </a:p>
          </p:txBody>
        </p:sp>
      </p:grpSp>
      <p:sp useBgFill="1">
        <p:nvSpPr>
          <p:cNvPr id="31" name="Rectangle 30">
            <a:extLst>
              <a:ext uri="{FF2B5EF4-FFF2-40B4-BE49-F238E27FC236}">
                <a16:creationId xmlns:a16="http://schemas.microsoft.com/office/drawing/2014/main" id="{A26CF452-8E73-4566-8A9B-2ABC0DE8D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5D0C843-C0D9-50A7-BF3C-9B92B174A088}"/>
              </a:ext>
            </a:extLst>
          </p:cNvPr>
          <p:cNvSpPr>
            <a:spLocks noGrp="1"/>
          </p:cNvSpPr>
          <p:nvPr>
            <p:ph type="title"/>
          </p:nvPr>
        </p:nvSpPr>
        <p:spPr>
          <a:xfrm>
            <a:off x="6115639" y="634028"/>
            <a:ext cx="2516957" cy="3732835"/>
          </a:xfrm>
        </p:spPr>
        <p:txBody>
          <a:bodyPr vert="horz" lIns="91440" tIns="45720" rIns="91440" bIns="45720" rtlCol="0" anchor="b">
            <a:normAutofit/>
          </a:bodyPr>
          <a:lstStyle/>
          <a:p>
            <a:pPr algn="ctr" defTabSz="914400"/>
            <a:r>
              <a:rPr lang="en-US" sz="4000" cap="all"/>
              <a:t>L’aide médicale à mourir</a:t>
            </a:r>
          </a:p>
        </p:txBody>
      </p:sp>
      <p:sp>
        <p:nvSpPr>
          <p:cNvPr id="33" name="Freeform 6">
            <a:extLst>
              <a:ext uri="{FF2B5EF4-FFF2-40B4-BE49-F238E27FC236}">
                <a16:creationId xmlns:a16="http://schemas.microsoft.com/office/drawing/2014/main" id="{59C1ED8B-4F88-484D-A4E7-DDC4AE340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86872" y="634028"/>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fr-CA"/>
          </a:p>
        </p:txBody>
      </p:sp>
      <p:sp>
        <p:nvSpPr>
          <p:cNvPr id="35" name="Freeform 6">
            <a:extLst>
              <a:ext uri="{FF2B5EF4-FFF2-40B4-BE49-F238E27FC236}">
                <a16:creationId xmlns:a16="http://schemas.microsoft.com/office/drawing/2014/main" id="{E0AB7945-3931-4B50-AF2C-9F3137AA6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71002" y="2016617"/>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fr-CA"/>
          </a:p>
        </p:txBody>
      </p:sp>
      <p:pic>
        <p:nvPicPr>
          <p:cNvPr id="5" name="Espace réservé du contenu 4">
            <a:extLst>
              <a:ext uri="{FF2B5EF4-FFF2-40B4-BE49-F238E27FC236}">
                <a16:creationId xmlns:a16="http://schemas.microsoft.com/office/drawing/2014/main" id="{FB4A2E7B-6B2B-A5BB-1BD7-FED45DAD4D22}"/>
              </a:ext>
            </a:extLst>
          </p:cNvPr>
          <p:cNvPicPr>
            <a:picLocks noGrp="1" noChangeAspect="1"/>
          </p:cNvPicPr>
          <p:nvPr>
            <p:ph idx="1"/>
          </p:nvPr>
        </p:nvPicPr>
        <p:blipFill>
          <a:blip r:embed="rId2"/>
          <a:srcRect l="11622" r="17757" b="2"/>
          <a:stretch/>
        </p:blipFill>
        <p:spPr>
          <a:xfrm>
            <a:off x="899592" y="980728"/>
            <a:ext cx="4392487" cy="4916698"/>
          </a:xfrm>
          <a:prstGeom prst="rect">
            <a:avLst/>
          </a:prstGeom>
        </p:spPr>
      </p:pic>
    </p:spTree>
    <p:extLst>
      <p:ext uri="{BB962C8B-B14F-4D97-AF65-F5344CB8AC3E}">
        <p14:creationId xmlns:p14="http://schemas.microsoft.com/office/powerpoint/2010/main" val="3905290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D4D4D1E-020A-4A79-8955-0F10230530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8" name="Freeform 6">
              <a:extLst>
                <a:ext uri="{FF2B5EF4-FFF2-40B4-BE49-F238E27FC236}">
                  <a16:creationId xmlns:a16="http://schemas.microsoft.com/office/drawing/2014/main" id="{2A3F09AB-6A8A-41CD-9B63-2F5C58640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fr-CA"/>
            </a:p>
          </p:txBody>
        </p:sp>
        <p:sp>
          <p:nvSpPr>
            <p:cNvPr id="9" name="Freeform 6">
              <a:extLst>
                <a:ext uri="{FF2B5EF4-FFF2-40B4-BE49-F238E27FC236}">
                  <a16:creationId xmlns:a16="http://schemas.microsoft.com/office/drawing/2014/main" id="{EB979427-0229-4DFC-8022-89C15DAC6F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fr-CA"/>
            </a:p>
          </p:txBody>
        </p:sp>
      </p:grpSp>
      <p:sp useBgFill="1">
        <p:nvSpPr>
          <p:cNvPr id="11" name="Rectangle 10">
            <a:extLst>
              <a:ext uri="{FF2B5EF4-FFF2-40B4-BE49-F238E27FC236}">
                <a16:creationId xmlns:a16="http://schemas.microsoft.com/office/drawing/2014/main" id="{CC30DECA-E52C-4D56-96B9-718590A2E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A046A95-1E4D-4EAE-9146-822CF94F0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14" name="Freeform 6">
              <a:extLst>
                <a:ext uri="{FF2B5EF4-FFF2-40B4-BE49-F238E27FC236}">
                  <a16:creationId xmlns:a16="http://schemas.microsoft.com/office/drawing/2014/main" id="{E94C9933-93E1-43FF-8BC2-8F0B7794D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fr-CA"/>
            </a:p>
          </p:txBody>
        </p:sp>
        <p:sp>
          <p:nvSpPr>
            <p:cNvPr id="15" name="Freeform 6">
              <a:extLst>
                <a:ext uri="{FF2B5EF4-FFF2-40B4-BE49-F238E27FC236}">
                  <a16:creationId xmlns:a16="http://schemas.microsoft.com/office/drawing/2014/main" id="{B3AA8CBD-7A2E-4084-A09F-484D16658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fr-CA"/>
            </a:p>
          </p:txBody>
        </p:sp>
      </p:grpSp>
      <p:sp>
        <p:nvSpPr>
          <p:cNvPr id="2" name="Titre 1">
            <a:extLst>
              <a:ext uri="{FF2B5EF4-FFF2-40B4-BE49-F238E27FC236}">
                <a16:creationId xmlns:a16="http://schemas.microsoft.com/office/drawing/2014/main" id="{1C80CF7F-2FE0-DCF1-3BE3-878E8B1B6288}"/>
              </a:ext>
            </a:extLst>
          </p:cNvPr>
          <p:cNvSpPr>
            <a:spLocks noGrp="1"/>
          </p:cNvSpPr>
          <p:nvPr>
            <p:ph type="title"/>
          </p:nvPr>
        </p:nvSpPr>
        <p:spPr>
          <a:xfrm>
            <a:off x="1172001" y="1480930"/>
            <a:ext cx="6335973" cy="3254321"/>
          </a:xfrm>
        </p:spPr>
        <p:txBody>
          <a:bodyPr vert="horz" lIns="91440" tIns="45720" rIns="91440" bIns="45720" rtlCol="0" anchor="b">
            <a:normAutofit/>
          </a:bodyPr>
          <a:lstStyle/>
          <a:p>
            <a:pPr defTabSz="914400"/>
            <a:r>
              <a:rPr lang="en-US" sz="5700" cap="all" dirty="0"/>
              <a:t>        </a:t>
            </a:r>
            <a:r>
              <a:rPr lang="en-US" sz="5700" cap="all" dirty="0" err="1"/>
              <a:t>Exercice</a:t>
            </a:r>
            <a:r>
              <a:rPr lang="en-US" sz="5700" cap="all" dirty="0"/>
              <a:t>:    p.26 à 28</a:t>
            </a:r>
          </a:p>
        </p:txBody>
      </p:sp>
    </p:spTree>
    <p:extLst>
      <p:ext uri="{BB962C8B-B14F-4D97-AF65-F5344CB8AC3E}">
        <p14:creationId xmlns:p14="http://schemas.microsoft.com/office/powerpoint/2010/main" val="3538484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484784"/>
          </a:xfrm>
          <a:solidFill>
            <a:schemeClr val="tx2">
              <a:lumMod val="60000"/>
              <a:lumOff val="40000"/>
            </a:schemeClr>
          </a:solidFill>
          <a:effectLst>
            <a:glow rad="101600">
              <a:schemeClr val="accent1">
                <a:satMod val="175000"/>
                <a:alpha val="40000"/>
              </a:schemeClr>
            </a:glow>
          </a:effectLst>
        </p:spPr>
        <p:txBody>
          <a:bodyPr/>
          <a:lstStyle/>
          <a:p>
            <a:r>
              <a:rPr lang="fr-CA" dirty="0"/>
              <a:t>Les phases du deuil</a:t>
            </a:r>
            <a:br>
              <a:rPr lang="fr-CA" dirty="0"/>
            </a:br>
            <a:r>
              <a:rPr lang="fr-CA" sz="3200" dirty="0"/>
              <a:t>p.39</a:t>
            </a:r>
          </a:p>
        </p:txBody>
      </p:sp>
      <p:sp>
        <p:nvSpPr>
          <p:cNvPr id="3" name="Espace réservé du contenu 2"/>
          <p:cNvSpPr>
            <a:spLocks noGrp="1"/>
          </p:cNvSpPr>
          <p:nvPr>
            <p:ph idx="1"/>
          </p:nvPr>
        </p:nvSpPr>
        <p:spPr>
          <a:xfrm>
            <a:off x="0" y="1600200"/>
            <a:ext cx="9144000" cy="5257800"/>
          </a:xfrm>
          <a:solidFill>
            <a:schemeClr val="accent1">
              <a:lumMod val="60000"/>
              <a:lumOff val="40000"/>
            </a:schemeClr>
          </a:solidFill>
          <a:effectLst>
            <a:glow rad="139700">
              <a:schemeClr val="accent1">
                <a:satMod val="175000"/>
                <a:alpha val="40000"/>
              </a:schemeClr>
            </a:glow>
          </a:effectLst>
        </p:spPr>
        <p:txBody>
          <a:bodyPr>
            <a:normAutofit fontScale="92500" lnSpcReduction="10000"/>
          </a:bodyPr>
          <a:lstStyle/>
          <a:p>
            <a:pPr marL="0" lvl="0" indent="0">
              <a:buNone/>
            </a:pPr>
            <a:r>
              <a:rPr lang="fr-CA" sz="2200" dirty="0">
                <a:latin typeface="Century Gothic"/>
              </a:rPr>
              <a:t>Nombreux sont ceux qui ont étudié les phases du processus de deuil. Élizabeth Kübler-Ross est l’auteur la plus populaire dans les centres d’éducation. </a:t>
            </a:r>
          </a:p>
          <a:p>
            <a:pPr marL="0" lvl="0" indent="0">
              <a:buNone/>
            </a:pPr>
            <a:r>
              <a:rPr lang="fr-CA" sz="2200" dirty="0">
                <a:latin typeface="Century Gothic"/>
              </a:rPr>
              <a:t>Elle a établi, en 1969, que le processus de deuil comporte 5 étapes qui traduisent en termes de réactions. </a:t>
            </a:r>
          </a:p>
          <a:p>
            <a:pPr marL="0" lvl="0" indent="0" algn="ctr">
              <a:buNone/>
            </a:pPr>
            <a:r>
              <a:rPr lang="fr-CA" sz="2200" b="1" dirty="0">
                <a:latin typeface="Century Gothic"/>
              </a:rPr>
              <a:t>Choc et négation</a:t>
            </a:r>
            <a:endParaRPr lang="fr-CA" sz="2200" b="1" dirty="0">
              <a:latin typeface="Century Gothic"/>
              <a:sym typeface="Wingdings" pitchFamily="2" charset="2"/>
            </a:endParaRPr>
          </a:p>
          <a:p>
            <a:pPr marL="0" lvl="0" indent="0" algn="ctr">
              <a:buNone/>
            </a:pPr>
            <a:r>
              <a:rPr lang="fr-CA" sz="2200" dirty="0">
                <a:latin typeface="Century Gothic"/>
                <a:sym typeface="Wingdings" pitchFamily="2" charset="2"/>
              </a:rPr>
              <a:t> </a:t>
            </a:r>
          </a:p>
          <a:p>
            <a:pPr marL="0" lvl="0" indent="0" algn="ctr">
              <a:buNone/>
            </a:pPr>
            <a:r>
              <a:rPr lang="fr-CA" sz="2200" b="1" dirty="0">
                <a:latin typeface="Century Gothic"/>
                <a:sym typeface="Wingdings" pitchFamily="2" charset="2"/>
              </a:rPr>
              <a:t>Colère</a:t>
            </a:r>
            <a:r>
              <a:rPr lang="fr-CA" sz="2200" dirty="0">
                <a:latin typeface="Century Gothic"/>
                <a:sym typeface="Wingdings" pitchFamily="2" charset="2"/>
              </a:rPr>
              <a:t> </a:t>
            </a:r>
          </a:p>
          <a:p>
            <a:pPr marL="0" lvl="0" indent="0" algn="ctr">
              <a:buNone/>
            </a:pPr>
            <a:endParaRPr lang="fr-CA" sz="2200" dirty="0">
              <a:latin typeface="Century Gothic"/>
              <a:sym typeface="Wingdings" pitchFamily="2" charset="2"/>
            </a:endParaRPr>
          </a:p>
          <a:p>
            <a:pPr marL="0" lvl="0" indent="0" algn="ctr">
              <a:buNone/>
            </a:pPr>
            <a:r>
              <a:rPr lang="fr-CA" sz="2200" b="1" dirty="0">
                <a:latin typeface="Century Gothic"/>
                <a:sym typeface="Wingdings" pitchFamily="2" charset="2"/>
              </a:rPr>
              <a:t>Marchandage</a:t>
            </a:r>
          </a:p>
          <a:p>
            <a:pPr marL="0" lvl="0" indent="0" algn="ctr">
              <a:buNone/>
            </a:pPr>
            <a:endParaRPr lang="fr-CA" sz="2200" dirty="0">
              <a:latin typeface="Century Gothic"/>
              <a:sym typeface="Wingdings" pitchFamily="2" charset="2"/>
            </a:endParaRPr>
          </a:p>
          <a:p>
            <a:pPr marL="0" lvl="0" indent="0" algn="ctr">
              <a:buNone/>
            </a:pPr>
            <a:r>
              <a:rPr lang="fr-CA" sz="2200" b="1" dirty="0">
                <a:latin typeface="Century Gothic"/>
                <a:sym typeface="Wingdings" pitchFamily="2" charset="2"/>
              </a:rPr>
              <a:t>Dépression </a:t>
            </a:r>
          </a:p>
          <a:p>
            <a:pPr marL="0" lvl="0" indent="0" algn="ctr">
              <a:buNone/>
            </a:pPr>
            <a:endParaRPr lang="fr-CA" sz="2200" dirty="0">
              <a:latin typeface="Century Gothic"/>
              <a:sym typeface="Wingdings" pitchFamily="2" charset="2"/>
            </a:endParaRPr>
          </a:p>
          <a:p>
            <a:pPr marL="0" lvl="0" indent="0" algn="ctr">
              <a:buNone/>
            </a:pPr>
            <a:r>
              <a:rPr lang="fr-CA" sz="2200" b="1" dirty="0">
                <a:latin typeface="Century Gothic"/>
                <a:sym typeface="Wingdings" pitchFamily="2" charset="2"/>
              </a:rPr>
              <a:t>Acceptation</a:t>
            </a:r>
            <a:endParaRPr lang="fr-CA" sz="2200" b="1" dirty="0">
              <a:latin typeface="Century Gothic"/>
            </a:endParaRPr>
          </a:p>
          <a:p>
            <a:endParaRPr lang="fr-CA" dirty="0"/>
          </a:p>
        </p:txBody>
      </p:sp>
      <p:sp>
        <p:nvSpPr>
          <p:cNvPr id="4" name="Flèche vers le bas 3"/>
          <p:cNvSpPr/>
          <p:nvPr/>
        </p:nvSpPr>
        <p:spPr>
          <a:xfrm>
            <a:off x="4572000" y="3573016"/>
            <a:ext cx="24231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Flèche vers le bas 4"/>
          <p:cNvSpPr/>
          <p:nvPr/>
        </p:nvSpPr>
        <p:spPr>
          <a:xfrm>
            <a:off x="4613564" y="4365104"/>
            <a:ext cx="24231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Flèche vers le bas 5"/>
          <p:cNvSpPr/>
          <p:nvPr/>
        </p:nvSpPr>
        <p:spPr>
          <a:xfrm>
            <a:off x="4634207" y="5157192"/>
            <a:ext cx="24231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Flèche vers le bas 6"/>
          <p:cNvSpPr/>
          <p:nvPr/>
        </p:nvSpPr>
        <p:spPr>
          <a:xfrm>
            <a:off x="4644529" y="5877272"/>
            <a:ext cx="24231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526043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2522898" y="685800"/>
            <a:ext cx="5778873" cy="1485900"/>
          </a:xfrm>
        </p:spPr>
        <p:txBody>
          <a:bodyPr>
            <a:normAutofit/>
          </a:bodyPr>
          <a:lstStyle/>
          <a:p>
            <a:r>
              <a:rPr lang="fr-CA" dirty="0"/>
              <a:t>Les phases du deuil (suite)</a:t>
            </a:r>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3" name="Espace réservé du contenu 2"/>
          <p:cNvSpPr>
            <a:spLocks noGrp="1"/>
          </p:cNvSpPr>
          <p:nvPr>
            <p:ph idx="1"/>
          </p:nvPr>
        </p:nvSpPr>
        <p:spPr>
          <a:xfrm>
            <a:off x="2522898" y="2286000"/>
            <a:ext cx="5778873" cy="3581400"/>
          </a:xfrm>
        </p:spPr>
        <p:txBody>
          <a:bodyPr>
            <a:normAutofit/>
          </a:bodyPr>
          <a:lstStyle/>
          <a:p>
            <a:pPr lvl="0"/>
            <a:r>
              <a:rPr lang="fr-CA" sz="1400" b="1">
                <a:latin typeface="Century Gothic"/>
              </a:rPr>
              <a:t>Le choc et la négation</a:t>
            </a:r>
          </a:p>
          <a:p>
            <a:pPr marL="0" lvl="0" indent="0">
              <a:buNone/>
            </a:pPr>
            <a:endParaRPr lang="fr-CA" sz="1400" b="1">
              <a:latin typeface="Century Gothic"/>
            </a:endParaRPr>
          </a:p>
          <a:p>
            <a:pPr marL="0" lvl="0" indent="0">
              <a:buNone/>
            </a:pPr>
            <a:r>
              <a:rPr lang="fr-CA" sz="1400" i="1" u="sng">
                <a:latin typeface="Century Gothic"/>
              </a:rPr>
              <a:t>Choc </a:t>
            </a:r>
            <a:r>
              <a:rPr lang="fr-CA" sz="1400">
                <a:latin typeface="Century Gothic"/>
              </a:rPr>
              <a:t>; émotion du moment</a:t>
            </a:r>
          </a:p>
          <a:p>
            <a:pPr marL="0" lvl="0" indent="0">
              <a:buNone/>
            </a:pPr>
            <a:r>
              <a:rPr lang="fr-CA" sz="1400" u="sng">
                <a:latin typeface="Century Gothic"/>
              </a:rPr>
              <a:t>Négation(déni) </a:t>
            </a:r>
            <a:r>
              <a:rPr lang="fr-CA" sz="1400">
                <a:latin typeface="Century Gothic"/>
              </a:rPr>
              <a:t>; Permet un temps d’arrêt</a:t>
            </a:r>
          </a:p>
          <a:p>
            <a:pPr marL="0" lvl="0" indent="0">
              <a:buNone/>
            </a:pPr>
            <a:r>
              <a:rPr lang="fr-CA" sz="1400">
                <a:latin typeface="Century Gothic"/>
              </a:rPr>
              <a:t>Dure entre quelques heures et quelques jours</a:t>
            </a:r>
          </a:p>
          <a:p>
            <a:pPr marL="0" lvl="0" indent="0">
              <a:buNone/>
            </a:pPr>
            <a:r>
              <a:rPr lang="fr-CA" sz="1400">
                <a:latin typeface="Century Gothic"/>
              </a:rPr>
              <a:t>Elle ne doit pas se prolonger, tôt ou tard, la réalité refait surface et il faut l’assumer.</a:t>
            </a:r>
          </a:p>
          <a:p>
            <a:pPr marL="0" lvl="0" indent="0">
              <a:buNone/>
            </a:pPr>
            <a:r>
              <a:rPr lang="fr-CA" sz="1400" i="1">
                <a:latin typeface="Century Gothic"/>
              </a:rPr>
              <a:t>Mme Gagnon rencontre son Médecin qui lui annonce un pronostic de fin de vie. Elle est sans mot puis se met a rire. Au retour à la maison, elle raconte a son mari qu’elle ne comprend pas puisqu’elle n’a jamais fumé, ni prise de l’alcool. Elle dit même que son Médecin s’est surement trompé de dossier.</a:t>
            </a:r>
          </a:p>
          <a:p>
            <a:endParaRPr lang="fr-CA" sz="1400"/>
          </a:p>
        </p:txBody>
      </p:sp>
    </p:spTree>
    <p:extLst>
      <p:ext uri="{BB962C8B-B14F-4D97-AF65-F5344CB8AC3E}">
        <p14:creationId xmlns:p14="http://schemas.microsoft.com/office/powerpoint/2010/main" val="1041722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2522898" y="685800"/>
            <a:ext cx="5778873" cy="1485900"/>
          </a:xfrm>
        </p:spPr>
        <p:txBody>
          <a:bodyPr>
            <a:normAutofit/>
          </a:bodyPr>
          <a:lstStyle/>
          <a:p>
            <a:r>
              <a:rPr lang="fr-CA" dirty="0"/>
              <a:t>Les phases du deuil (suite)</a:t>
            </a:r>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3" name="Espace réservé du contenu 2"/>
          <p:cNvSpPr>
            <a:spLocks noGrp="1"/>
          </p:cNvSpPr>
          <p:nvPr>
            <p:ph idx="1"/>
          </p:nvPr>
        </p:nvSpPr>
        <p:spPr>
          <a:xfrm>
            <a:off x="2522898" y="2286000"/>
            <a:ext cx="5778873" cy="3581400"/>
          </a:xfrm>
        </p:spPr>
        <p:txBody>
          <a:bodyPr>
            <a:normAutofit/>
          </a:bodyPr>
          <a:lstStyle/>
          <a:p>
            <a:r>
              <a:rPr lang="fr-CA" sz="1600" b="1"/>
              <a:t>La colère</a:t>
            </a:r>
          </a:p>
          <a:p>
            <a:pPr marL="0" indent="0">
              <a:buNone/>
            </a:pPr>
            <a:r>
              <a:rPr lang="fr-CA" sz="1600"/>
              <a:t>Se produit en réponse à un sentiment d’injustice. Elle s’adresse à la vie, aux intervenants, aux proches, à la personne mourante ou qui est déjà morte.</a:t>
            </a:r>
          </a:p>
          <a:p>
            <a:pPr marL="0" indent="0">
              <a:buNone/>
            </a:pPr>
            <a:r>
              <a:rPr lang="fr-CA" sz="1600"/>
              <a:t>La colère s’accompagne souvent d’un sentiment de culpabilité;</a:t>
            </a:r>
          </a:p>
          <a:p>
            <a:pPr>
              <a:buFontTx/>
              <a:buChar char="-"/>
            </a:pPr>
            <a:r>
              <a:rPr lang="fr-CA" sz="1600"/>
              <a:t>d’être malade</a:t>
            </a:r>
          </a:p>
          <a:p>
            <a:pPr>
              <a:buFontTx/>
              <a:buChar char="-"/>
            </a:pPr>
            <a:r>
              <a:rPr lang="fr-CA" sz="1600"/>
              <a:t>D’être en colère</a:t>
            </a:r>
          </a:p>
          <a:p>
            <a:pPr>
              <a:buFontTx/>
              <a:buChar char="-"/>
            </a:pPr>
            <a:r>
              <a:rPr lang="fr-CA" sz="1600"/>
              <a:t>D’avoir des comportements agressifs</a:t>
            </a:r>
          </a:p>
          <a:p>
            <a:pPr>
              <a:buFontTx/>
              <a:buChar char="-"/>
            </a:pPr>
            <a:r>
              <a:rPr lang="fr-CA" sz="1600"/>
              <a:t>De ne pas être assez forte</a:t>
            </a:r>
          </a:p>
          <a:p>
            <a:pPr>
              <a:buFontTx/>
              <a:buChar char="-"/>
            </a:pPr>
            <a:r>
              <a:rPr lang="fr-CA" sz="1600"/>
              <a:t>D’être en vie ou en santé</a:t>
            </a:r>
          </a:p>
          <a:p>
            <a:pPr marL="0" indent="0">
              <a:buNone/>
            </a:pPr>
            <a:endParaRPr lang="fr-CA" sz="1600"/>
          </a:p>
        </p:txBody>
      </p:sp>
    </p:spTree>
    <p:extLst>
      <p:ext uri="{BB962C8B-B14F-4D97-AF65-F5344CB8AC3E}">
        <p14:creationId xmlns:p14="http://schemas.microsoft.com/office/powerpoint/2010/main" val="3270251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2522898" y="685800"/>
            <a:ext cx="5778873" cy="1485900"/>
          </a:xfrm>
        </p:spPr>
        <p:txBody>
          <a:bodyPr>
            <a:normAutofit/>
          </a:bodyPr>
          <a:lstStyle/>
          <a:p>
            <a:r>
              <a:rPr lang="fr-CA" dirty="0"/>
              <a:t>Les phases du deuil (suite)</a:t>
            </a:r>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3" name="Espace réservé du contenu 2"/>
          <p:cNvSpPr>
            <a:spLocks noGrp="1"/>
          </p:cNvSpPr>
          <p:nvPr>
            <p:ph idx="1"/>
          </p:nvPr>
        </p:nvSpPr>
        <p:spPr>
          <a:xfrm>
            <a:off x="2522898" y="2286000"/>
            <a:ext cx="5778873" cy="3581400"/>
          </a:xfrm>
        </p:spPr>
        <p:txBody>
          <a:bodyPr>
            <a:normAutofit/>
          </a:bodyPr>
          <a:lstStyle/>
          <a:p>
            <a:r>
              <a:rPr lang="fr-CA" sz="1600" b="1"/>
              <a:t>Le marchandage</a:t>
            </a:r>
          </a:p>
          <a:p>
            <a:pPr marL="0" indent="0">
              <a:buNone/>
            </a:pPr>
            <a:r>
              <a:rPr lang="fr-CA" sz="1600"/>
              <a:t>Cette étape marque une reconnaissance de la maladie tout en voulant en éloigner l’échéance le plus loin possible.</a:t>
            </a:r>
          </a:p>
          <a:p>
            <a:pPr marL="0" indent="0">
              <a:buNone/>
            </a:pPr>
            <a:r>
              <a:rPr lang="fr-CA" sz="1600"/>
              <a:t>Elle entraîne chez les personnes un goût de vivre.</a:t>
            </a:r>
          </a:p>
          <a:p>
            <a:pPr marL="0" indent="0">
              <a:buNone/>
            </a:pPr>
            <a:r>
              <a:rPr lang="fr-CA" sz="1600"/>
              <a:t>Provoque des déceptions devant les rechutes ou l’évolution</a:t>
            </a:r>
          </a:p>
          <a:p>
            <a:pPr>
              <a:buFont typeface="Wingdings" pitchFamily="2" charset="2"/>
              <a:buChar char="v"/>
            </a:pPr>
            <a:r>
              <a:rPr lang="fr-CA" sz="1600" i="1"/>
              <a:t>La personne croyante, non pratiquante, recommence à aller a l’église et fait des promesses de publication si ses vœux sont exaucés</a:t>
            </a:r>
          </a:p>
          <a:p>
            <a:pPr>
              <a:buFont typeface="Wingdings" pitchFamily="2" charset="2"/>
              <a:buChar char="v"/>
            </a:pPr>
            <a:r>
              <a:rPr lang="fr-CA" sz="1600" i="1"/>
              <a:t>La mère demande du temps pour éduquer ses enfants</a:t>
            </a:r>
          </a:p>
          <a:p>
            <a:pPr>
              <a:buFont typeface="Wingdings" pitchFamily="2" charset="2"/>
              <a:buChar char="v"/>
            </a:pPr>
            <a:r>
              <a:rPr lang="fr-CA" sz="1600" i="1"/>
              <a:t>La personne demande que l’autre reste jusqu’à la fin d’un projet.</a:t>
            </a:r>
          </a:p>
          <a:p>
            <a:pPr marL="0" indent="0">
              <a:buNone/>
            </a:pPr>
            <a:endParaRPr lang="fr-CA" sz="1600"/>
          </a:p>
        </p:txBody>
      </p:sp>
    </p:spTree>
    <p:extLst>
      <p:ext uri="{BB962C8B-B14F-4D97-AF65-F5344CB8AC3E}">
        <p14:creationId xmlns:p14="http://schemas.microsoft.com/office/powerpoint/2010/main" val="1762100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2522898" y="685800"/>
            <a:ext cx="5778873" cy="1485900"/>
          </a:xfrm>
        </p:spPr>
        <p:txBody>
          <a:bodyPr>
            <a:normAutofit/>
          </a:bodyPr>
          <a:lstStyle/>
          <a:p>
            <a:r>
              <a:rPr lang="fr-CA" dirty="0"/>
              <a:t>Les phases du deuil (suite)</a:t>
            </a:r>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3" name="Espace réservé du contenu 2"/>
          <p:cNvSpPr>
            <a:spLocks noGrp="1"/>
          </p:cNvSpPr>
          <p:nvPr>
            <p:ph idx="1"/>
          </p:nvPr>
        </p:nvSpPr>
        <p:spPr>
          <a:xfrm>
            <a:off x="2522898" y="2286000"/>
            <a:ext cx="5778873" cy="3581400"/>
          </a:xfrm>
        </p:spPr>
        <p:txBody>
          <a:bodyPr>
            <a:normAutofit/>
          </a:bodyPr>
          <a:lstStyle/>
          <a:p>
            <a:r>
              <a:rPr lang="fr-CA" sz="1700" b="1"/>
              <a:t>La dépression</a:t>
            </a:r>
          </a:p>
          <a:p>
            <a:pPr marL="0" indent="0">
              <a:buNone/>
            </a:pPr>
            <a:r>
              <a:rPr lang="fr-CA" sz="1700"/>
              <a:t>Impossible de nier l’inévitable ; tristesse et dépression</a:t>
            </a:r>
          </a:p>
          <a:p>
            <a:pPr marL="0" indent="0">
              <a:buNone/>
            </a:pPr>
            <a:r>
              <a:rPr lang="fr-CA" sz="1700"/>
              <a:t>L’isolement peut être un moyen de se retirer lentement. </a:t>
            </a:r>
          </a:p>
          <a:p>
            <a:pPr marL="0" indent="0">
              <a:buNone/>
            </a:pPr>
            <a:r>
              <a:rPr lang="fr-CA" sz="1700"/>
              <a:t>Bilan de sa vie pour la personne mourante et ses proches</a:t>
            </a:r>
          </a:p>
          <a:p>
            <a:pPr marL="0" indent="0">
              <a:buNone/>
            </a:pPr>
            <a:r>
              <a:rPr lang="fr-CA" sz="1700"/>
              <a:t>Période difficile où l’on peut voir apparaître des troubles physiques chez ceux qui restent</a:t>
            </a:r>
          </a:p>
          <a:p>
            <a:pPr marL="0" indent="0">
              <a:buNone/>
            </a:pPr>
            <a:endParaRPr lang="fr-CA" sz="1700"/>
          </a:p>
          <a:p>
            <a:pPr marL="0" indent="0">
              <a:buNone/>
            </a:pPr>
            <a:r>
              <a:rPr lang="fr-CA" sz="1700" i="1"/>
              <a:t>Aujourd’hui Mme Gagnon refuse de répondre au téléphone, elle ne veut pas aller au jeux de bingo et veut seulement manger à sa chambre.</a:t>
            </a:r>
          </a:p>
          <a:p>
            <a:pPr marL="0" indent="0">
              <a:buNone/>
            </a:pPr>
            <a:endParaRPr lang="fr-CA" sz="1700"/>
          </a:p>
        </p:txBody>
      </p:sp>
    </p:spTree>
    <p:extLst>
      <p:ext uri="{BB962C8B-B14F-4D97-AF65-F5344CB8AC3E}">
        <p14:creationId xmlns:p14="http://schemas.microsoft.com/office/powerpoint/2010/main" val="4133337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2522898" y="685800"/>
            <a:ext cx="5778873" cy="1485900"/>
          </a:xfrm>
        </p:spPr>
        <p:txBody>
          <a:bodyPr>
            <a:normAutofit/>
          </a:bodyPr>
          <a:lstStyle/>
          <a:p>
            <a:r>
              <a:rPr lang="fr-CA" dirty="0"/>
              <a:t>Les étapes du deuil (suite)</a:t>
            </a:r>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3" name="Espace réservé du contenu 2"/>
          <p:cNvSpPr>
            <a:spLocks noGrp="1"/>
          </p:cNvSpPr>
          <p:nvPr>
            <p:ph idx="1"/>
          </p:nvPr>
        </p:nvSpPr>
        <p:spPr>
          <a:xfrm>
            <a:off x="2522898" y="2286000"/>
            <a:ext cx="5778873" cy="3581400"/>
          </a:xfrm>
        </p:spPr>
        <p:txBody>
          <a:bodyPr>
            <a:normAutofit/>
          </a:bodyPr>
          <a:lstStyle/>
          <a:p>
            <a:r>
              <a:rPr lang="fr-CA" b="1" dirty="0"/>
              <a:t>L’acceptation</a:t>
            </a:r>
          </a:p>
          <a:p>
            <a:pPr marL="0" indent="0">
              <a:buNone/>
            </a:pPr>
            <a:r>
              <a:rPr lang="fr-CA" dirty="0"/>
              <a:t>État de paix et de sérénité qui s’installe chez la personne en fin de vie et chez les aidants.</a:t>
            </a:r>
          </a:p>
          <a:p>
            <a:pPr marL="0" indent="0">
              <a:buNone/>
            </a:pPr>
            <a:r>
              <a:rPr lang="fr-CA" dirty="0"/>
              <a:t>Les moments de silence sont privilégiés</a:t>
            </a:r>
          </a:p>
          <a:p>
            <a:pPr marL="0" indent="0">
              <a:buNone/>
            </a:pPr>
            <a:r>
              <a:rPr lang="fr-CA" dirty="0"/>
              <a:t>État de grâce qui n’est pas toujours présent</a:t>
            </a:r>
          </a:p>
          <a:p>
            <a:pPr marL="0" indent="0">
              <a:buNone/>
            </a:pPr>
            <a:endParaRPr lang="fr-CA" dirty="0"/>
          </a:p>
          <a:p>
            <a:pPr marL="0" indent="0">
              <a:buNone/>
            </a:pPr>
            <a:r>
              <a:rPr lang="fr-CA" i="1" dirty="0"/>
              <a:t>Ce matin, Mme Gagnon discute et rie avec ses enfants, elle leur explique son testament et leur donne des conseils sur la vie. </a:t>
            </a:r>
          </a:p>
          <a:p>
            <a:endParaRPr lang="fr-CA" dirty="0"/>
          </a:p>
        </p:txBody>
      </p:sp>
    </p:spTree>
    <p:extLst>
      <p:ext uri="{BB962C8B-B14F-4D97-AF65-F5344CB8AC3E}">
        <p14:creationId xmlns:p14="http://schemas.microsoft.com/office/powerpoint/2010/main" val="1214581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D4D4D1E-020A-4A79-8955-0F10230530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8" name="Freeform 6">
              <a:extLst>
                <a:ext uri="{FF2B5EF4-FFF2-40B4-BE49-F238E27FC236}">
                  <a16:creationId xmlns:a16="http://schemas.microsoft.com/office/drawing/2014/main" id="{2A3F09AB-6A8A-41CD-9B63-2F5C58640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fr-CA"/>
            </a:p>
          </p:txBody>
        </p:sp>
        <p:sp>
          <p:nvSpPr>
            <p:cNvPr id="9" name="Freeform 6">
              <a:extLst>
                <a:ext uri="{FF2B5EF4-FFF2-40B4-BE49-F238E27FC236}">
                  <a16:creationId xmlns:a16="http://schemas.microsoft.com/office/drawing/2014/main" id="{EB979427-0229-4DFC-8022-89C15DAC6F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fr-CA"/>
            </a:p>
          </p:txBody>
        </p:sp>
      </p:grpSp>
      <p:sp>
        <p:nvSpPr>
          <p:cNvPr id="11" name="Rectangle 10">
            <a:extLst>
              <a:ext uri="{FF2B5EF4-FFF2-40B4-BE49-F238E27FC236}">
                <a16:creationId xmlns:a16="http://schemas.microsoft.com/office/drawing/2014/main" id="{F6B7BFBD-C488-4B5B-ABE5-8256F3FFB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9143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3" name="Freeform 6">
            <a:extLst>
              <a:ext uri="{FF2B5EF4-FFF2-40B4-BE49-F238E27FC236}">
                <a16:creationId xmlns:a16="http://schemas.microsoft.com/office/drawing/2014/main" id="{2BA7674F-A261-445A-AE3A-A0AA30620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183786" y="626654"/>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txBody>
          <a:bodyPr/>
          <a:lstStyle/>
          <a:p>
            <a:endParaRPr lang="fr-CA"/>
          </a:p>
        </p:txBody>
      </p:sp>
      <p:sp useBgFill="1">
        <p:nvSpPr>
          <p:cNvPr id="15" name="Rectangle 14">
            <a:extLst>
              <a:ext uri="{FF2B5EF4-FFF2-40B4-BE49-F238E27FC236}">
                <a16:creationId xmlns:a16="http://schemas.microsoft.com/office/drawing/2014/main" id="{BA53A58C-A067-4B87-B48C-CB90C1FA0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0266"/>
            <a:ext cx="8336526" cy="5847734"/>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351B6D0-793A-7661-F52C-BA093F487947}"/>
              </a:ext>
            </a:extLst>
          </p:cNvPr>
          <p:cNvSpPr>
            <a:spLocks noGrp="1"/>
          </p:cNvSpPr>
          <p:nvPr>
            <p:ph type="title"/>
          </p:nvPr>
        </p:nvSpPr>
        <p:spPr>
          <a:xfrm>
            <a:off x="1269241" y="1653731"/>
            <a:ext cx="6584684" cy="3935906"/>
          </a:xfrm>
        </p:spPr>
        <p:txBody>
          <a:bodyPr vert="horz" lIns="91440" tIns="45720" rIns="91440" bIns="45720" rtlCol="0" anchor="t">
            <a:normAutofit/>
          </a:bodyPr>
          <a:lstStyle/>
          <a:p>
            <a:pPr defTabSz="914400"/>
            <a:r>
              <a:rPr lang="en-US" sz="7700" cap="all" dirty="0"/>
              <a:t>Faire </a:t>
            </a:r>
            <a:r>
              <a:rPr lang="en-US" sz="7700" cap="all" dirty="0" err="1"/>
              <a:t>exercice</a:t>
            </a:r>
            <a:r>
              <a:rPr lang="en-US" sz="7700" cap="all" dirty="0"/>
              <a:t> p.40</a:t>
            </a:r>
          </a:p>
        </p:txBody>
      </p:sp>
    </p:spTree>
    <p:extLst>
      <p:ext uri="{BB962C8B-B14F-4D97-AF65-F5344CB8AC3E}">
        <p14:creationId xmlns:p14="http://schemas.microsoft.com/office/powerpoint/2010/main" val="14111698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6EABEEC-5010-4D60-BA10-93EFB26831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11" name="Freeform 6">
              <a:extLst>
                <a:ext uri="{FF2B5EF4-FFF2-40B4-BE49-F238E27FC236}">
                  <a16:creationId xmlns:a16="http://schemas.microsoft.com/office/drawing/2014/main" id="{CF9BC528-E513-43C9-ABBF-F7ED03D6A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fr-CA"/>
            </a:p>
          </p:txBody>
        </p:sp>
        <p:sp>
          <p:nvSpPr>
            <p:cNvPr id="12" name="Freeform 6">
              <a:extLst>
                <a:ext uri="{FF2B5EF4-FFF2-40B4-BE49-F238E27FC236}">
                  <a16:creationId xmlns:a16="http://schemas.microsoft.com/office/drawing/2014/main" id="{C2D7D03D-0D4C-4889-AD27-F775D20F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fr-CA"/>
            </a:p>
          </p:txBody>
        </p:sp>
      </p:grpSp>
      <p:sp useBgFill="1">
        <p:nvSpPr>
          <p:cNvPr id="14" name="Rectangle 13">
            <a:extLst>
              <a:ext uri="{FF2B5EF4-FFF2-40B4-BE49-F238E27FC236}">
                <a16:creationId xmlns:a16="http://schemas.microsoft.com/office/drawing/2014/main" id="{A26CF452-8E73-4566-8A9B-2ABC0DE8D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3BE42A3-574E-6B00-5E81-B2F5D9780988}"/>
              </a:ext>
            </a:extLst>
          </p:cNvPr>
          <p:cNvSpPr>
            <a:spLocks noGrp="1"/>
          </p:cNvSpPr>
          <p:nvPr>
            <p:ph type="title"/>
          </p:nvPr>
        </p:nvSpPr>
        <p:spPr>
          <a:xfrm>
            <a:off x="6115639" y="634028"/>
            <a:ext cx="2516957" cy="3732835"/>
          </a:xfrm>
        </p:spPr>
        <p:txBody>
          <a:bodyPr vert="horz" lIns="91440" tIns="45720" rIns="91440" bIns="45720" rtlCol="0" anchor="b">
            <a:normAutofit/>
          </a:bodyPr>
          <a:lstStyle/>
          <a:p>
            <a:pPr algn="ctr" defTabSz="914400"/>
            <a:r>
              <a:rPr lang="en-US" sz="3400" cap="all"/>
              <a:t>L’accompagnement lors processus de deuil p.41</a:t>
            </a:r>
          </a:p>
        </p:txBody>
      </p:sp>
      <p:sp>
        <p:nvSpPr>
          <p:cNvPr id="16" name="Freeform 6">
            <a:extLst>
              <a:ext uri="{FF2B5EF4-FFF2-40B4-BE49-F238E27FC236}">
                <a16:creationId xmlns:a16="http://schemas.microsoft.com/office/drawing/2014/main" id="{59C1ED8B-4F88-484D-A4E7-DDC4AE340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86872" y="634028"/>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fr-CA"/>
          </a:p>
        </p:txBody>
      </p:sp>
      <p:sp>
        <p:nvSpPr>
          <p:cNvPr id="18" name="Freeform 6">
            <a:extLst>
              <a:ext uri="{FF2B5EF4-FFF2-40B4-BE49-F238E27FC236}">
                <a16:creationId xmlns:a16="http://schemas.microsoft.com/office/drawing/2014/main" id="{E0AB7945-3931-4B50-AF2C-9F3137AA6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71002" y="2016617"/>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fr-CA"/>
          </a:p>
        </p:txBody>
      </p:sp>
      <p:pic>
        <p:nvPicPr>
          <p:cNvPr id="5" name="Espace réservé du contenu 4">
            <a:extLst>
              <a:ext uri="{FF2B5EF4-FFF2-40B4-BE49-F238E27FC236}">
                <a16:creationId xmlns:a16="http://schemas.microsoft.com/office/drawing/2014/main" id="{64584C47-2FC3-9FF3-1182-93891104BC72}"/>
              </a:ext>
            </a:extLst>
          </p:cNvPr>
          <p:cNvPicPr>
            <a:picLocks noGrp="1" noChangeAspect="1"/>
          </p:cNvPicPr>
          <p:nvPr>
            <p:ph idx="1"/>
          </p:nvPr>
        </p:nvPicPr>
        <p:blipFill>
          <a:blip r:embed="rId2"/>
          <a:stretch>
            <a:fillRect/>
          </a:stretch>
        </p:blipFill>
        <p:spPr>
          <a:xfrm>
            <a:off x="1076021" y="1340841"/>
            <a:ext cx="4160907" cy="4375510"/>
          </a:xfrm>
          <a:prstGeom prst="rect">
            <a:avLst/>
          </a:prstGeom>
        </p:spPr>
      </p:pic>
    </p:spTree>
    <p:extLst>
      <p:ext uri="{BB962C8B-B14F-4D97-AF65-F5344CB8AC3E}">
        <p14:creationId xmlns:p14="http://schemas.microsoft.com/office/powerpoint/2010/main" val="2527304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6AA923-9337-0283-087C-EAD5FE6102B4}"/>
              </a:ext>
            </a:extLst>
          </p:cNvPr>
          <p:cNvSpPr>
            <a:spLocks noGrp="1"/>
          </p:cNvSpPr>
          <p:nvPr>
            <p:ph type="title"/>
          </p:nvPr>
        </p:nvSpPr>
        <p:spPr/>
        <p:txBody>
          <a:bodyPr/>
          <a:lstStyle/>
          <a:p>
            <a:r>
              <a:rPr lang="fr-CA" dirty="0"/>
              <a:t>Menu du jour</a:t>
            </a:r>
          </a:p>
        </p:txBody>
      </p:sp>
      <p:sp>
        <p:nvSpPr>
          <p:cNvPr id="3" name="Espace réservé du contenu 2">
            <a:extLst>
              <a:ext uri="{FF2B5EF4-FFF2-40B4-BE49-F238E27FC236}">
                <a16:creationId xmlns:a16="http://schemas.microsoft.com/office/drawing/2014/main" id="{C4EC6B9A-7364-9A9B-A54A-50EE9DB168AF}"/>
              </a:ext>
            </a:extLst>
          </p:cNvPr>
          <p:cNvSpPr>
            <a:spLocks noGrp="1"/>
          </p:cNvSpPr>
          <p:nvPr>
            <p:ph idx="1"/>
          </p:nvPr>
        </p:nvSpPr>
        <p:spPr/>
        <p:txBody>
          <a:bodyPr/>
          <a:lstStyle/>
          <a:p>
            <a:endParaRPr lang="fr-CA"/>
          </a:p>
        </p:txBody>
      </p:sp>
      <p:sp>
        <p:nvSpPr>
          <p:cNvPr id="4" name="Espace réservé du texte 3">
            <a:extLst>
              <a:ext uri="{FF2B5EF4-FFF2-40B4-BE49-F238E27FC236}">
                <a16:creationId xmlns:a16="http://schemas.microsoft.com/office/drawing/2014/main" id="{ACD89A53-38C2-2FD1-04E1-1B12B32CE08D}"/>
              </a:ext>
            </a:extLst>
          </p:cNvPr>
          <p:cNvSpPr>
            <a:spLocks noGrp="1"/>
          </p:cNvSpPr>
          <p:nvPr>
            <p:ph type="body" sz="half" idx="2"/>
          </p:nvPr>
        </p:nvSpPr>
        <p:spPr/>
        <p:txBody>
          <a:bodyPr>
            <a:normAutofit lnSpcReduction="10000"/>
          </a:bodyPr>
          <a:lstStyle/>
          <a:p>
            <a:r>
              <a:rPr lang="fr-CA" dirty="0"/>
              <a:t>Retour cours#1</a:t>
            </a:r>
          </a:p>
          <a:p>
            <a:r>
              <a:rPr lang="fr-CA" dirty="0"/>
              <a:t>Principes fondamentaux + enjeux éthiques +acharnement thérapeutique</a:t>
            </a:r>
          </a:p>
          <a:p>
            <a:r>
              <a:rPr lang="fr-CA" dirty="0"/>
              <a:t>Étape du deuil</a:t>
            </a:r>
          </a:p>
          <a:p>
            <a:r>
              <a:rPr lang="fr-CA" dirty="0"/>
              <a:t>Activité d’intégration p.29 à 33 + exercice phase du deuil</a:t>
            </a:r>
          </a:p>
          <a:p>
            <a:r>
              <a:rPr lang="fr-CA" dirty="0"/>
              <a:t>Début travail de recherche</a:t>
            </a:r>
          </a:p>
        </p:txBody>
      </p:sp>
    </p:spTree>
    <p:extLst>
      <p:ext uri="{BB962C8B-B14F-4D97-AF65-F5344CB8AC3E}">
        <p14:creationId xmlns:p14="http://schemas.microsoft.com/office/powerpoint/2010/main" val="3294329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9F19A9A-2B53-4D0C-AA44-52AFA5832E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9" name="Freeform 6">
              <a:extLst>
                <a:ext uri="{FF2B5EF4-FFF2-40B4-BE49-F238E27FC236}">
                  <a16:creationId xmlns:a16="http://schemas.microsoft.com/office/drawing/2014/main" id="{E5BA3E3D-5E28-4F19-A88A-953259447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fr-CA"/>
            </a:p>
          </p:txBody>
        </p:sp>
        <p:sp>
          <p:nvSpPr>
            <p:cNvPr id="10" name="Freeform 6">
              <a:extLst>
                <a:ext uri="{FF2B5EF4-FFF2-40B4-BE49-F238E27FC236}">
                  <a16:creationId xmlns:a16="http://schemas.microsoft.com/office/drawing/2014/main" id="{7FA2ADBE-D009-4B7B-9079-7F48937F1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fr-CA"/>
            </a:p>
          </p:txBody>
        </p:sp>
      </p:grpSp>
      <p:pic>
        <p:nvPicPr>
          <p:cNvPr id="4" name="Picture 3" descr="Goutte d'eau sur un pétale">
            <a:extLst>
              <a:ext uri="{FF2B5EF4-FFF2-40B4-BE49-F238E27FC236}">
                <a16:creationId xmlns:a16="http://schemas.microsoft.com/office/drawing/2014/main" id="{63EE9595-3DE7-14BE-0FC4-3CDD15FABDF9}"/>
              </a:ext>
            </a:extLst>
          </p:cNvPr>
          <p:cNvPicPr>
            <a:picLocks noChangeAspect="1"/>
          </p:cNvPicPr>
          <p:nvPr/>
        </p:nvPicPr>
        <p:blipFill>
          <a:blip r:embed="rId2"/>
          <a:srcRect l="15684" r="9331" b="1"/>
          <a:stretch/>
        </p:blipFill>
        <p:spPr>
          <a:xfrm>
            <a:off x="20" y="10"/>
            <a:ext cx="9143980" cy="6859300"/>
          </a:xfrm>
          <a:prstGeom prst="rect">
            <a:avLst/>
          </a:prstGeom>
        </p:spPr>
      </p:pic>
      <p:sp>
        <p:nvSpPr>
          <p:cNvPr id="12" name="Rectangle 11">
            <a:extLst>
              <a:ext uri="{FF2B5EF4-FFF2-40B4-BE49-F238E27FC236}">
                <a16:creationId xmlns:a16="http://schemas.microsoft.com/office/drawing/2014/main" id="{970F7D6C-5E9D-40E8-B908-33883A8F5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93" y="0"/>
            <a:ext cx="9143999"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39DD0008-D301-40E2-B3D0-96236024D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txBody>
          <a:bodyPr/>
          <a:lstStyle/>
          <a:p>
            <a:endParaRPr lang="fr-CA"/>
          </a:p>
        </p:txBody>
      </p:sp>
      <p:sp>
        <p:nvSpPr>
          <p:cNvPr id="16" name="Freeform 6">
            <a:extLst>
              <a:ext uri="{FF2B5EF4-FFF2-40B4-BE49-F238E27FC236}">
                <a16:creationId xmlns:a16="http://schemas.microsoft.com/office/drawing/2014/main" id="{A32905BB-CA0F-4F0C-A2C6-2CBB54A3E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txBody>
          <a:bodyPr/>
          <a:lstStyle/>
          <a:p>
            <a:endParaRPr lang="fr-CA"/>
          </a:p>
        </p:txBody>
      </p:sp>
      <p:sp>
        <p:nvSpPr>
          <p:cNvPr id="2" name="Titre 1">
            <a:extLst>
              <a:ext uri="{FF2B5EF4-FFF2-40B4-BE49-F238E27FC236}">
                <a16:creationId xmlns:a16="http://schemas.microsoft.com/office/drawing/2014/main" id="{84E0ADEC-2EFE-2D2B-AC9B-234F59C9899B}"/>
              </a:ext>
            </a:extLst>
          </p:cNvPr>
          <p:cNvSpPr>
            <a:spLocks noGrp="1"/>
          </p:cNvSpPr>
          <p:nvPr>
            <p:ph type="title"/>
          </p:nvPr>
        </p:nvSpPr>
        <p:spPr>
          <a:xfrm>
            <a:off x="1436346" y="1788454"/>
            <a:ext cx="6270921" cy="2098226"/>
          </a:xfrm>
        </p:spPr>
        <p:txBody>
          <a:bodyPr vert="horz" lIns="91440" tIns="45720" rIns="91440" bIns="45720" rtlCol="0" anchor="b">
            <a:normAutofit/>
          </a:bodyPr>
          <a:lstStyle/>
          <a:p>
            <a:pPr algn="ctr" defTabSz="914400"/>
            <a:r>
              <a:rPr lang="en-US" sz="4500" cap="all">
                <a:solidFill>
                  <a:schemeClr val="bg2"/>
                </a:solidFill>
              </a:rPr>
              <a:t>La théorie de Monbourquette</a:t>
            </a:r>
            <a:br>
              <a:rPr lang="en-US" sz="4500" cap="all">
                <a:solidFill>
                  <a:schemeClr val="bg2"/>
                </a:solidFill>
              </a:rPr>
            </a:br>
            <a:r>
              <a:rPr lang="en-US" sz="4500" cap="all">
                <a:solidFill>
                  <a:schemeClr val="bg2"/>
                </a:solidFill>
              </a:rPr>
              <a:t>p.42 à 46</a:t>
            </a:r>
          </a:p>
        </p:txBody>
      </p:sp>
    </p:spTree>
    <p:extLst>
      <p:ext uri="{BB962C8B-B14F-4D97-AF65-F5344CB8AC3E}">
        <p14:creationId xmlns:p14="http://schemas.microsoft.com/office/powerpoint/2010/main" val="119823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825618" y="685800"/>
            <a:ext cx="4632582" cy="1485900"/>
          </a:xfrm>
        </p:spPr>
        <p:txBody>
          <a:bodyPr>
            <a:normAutofit/>
          </a:bodyPr>
          <a:lstStyle/>
          <a:p>
            <a:r>
              <a:rPr lang="fr-CA" sz="3400"/>
              <a:t>Les facteurs qui influent sur la résolution du deuil</a:t>
            </a:r>
          </a:p>
        </p:txBody>
      </p:sp>
      <p:pic>
        <p:nvPicPr>
          <p:cNvPr id="5" name="Picture 4" descr="Deux personnes se tenant les mains">
            <a:extLst>
              <a:ext uri="{FF2B5EF4-FFF2-40B4-BE49-F238E27FC236}">
                <a16:creationId xmlns:a16="http://schemas.microsoft.com/office/drawing/2014/main" id="{E53B080F-44E3-8292-28A3-FA940B749781}"/>
              </a:ext>
            </a:extLst>
          </p:cNvPr>
          <p:cNvPicPr>
            <a:picLocks noChangeAspect="1"/>
          </p:cNvPicPr>
          <p:nvPr/>
        </p:nvPicPr>
        <p:blipFill>
          <a:blip r:embed="rId2"/>
          <a:srcRect l="31632" r="34899"/>
          <a:stretch/>
        </p:blipFill>
        <p:spPr>
          <a:xfrm>
            <a:off x="20" y="10"/>
            <a:ext cx="3451588" cy="6857990"/>
          </a:xfrm>
          <a:prstGeom prst="rect">
            <a:avLst/>
          </a:prstGeom>
        </p:spPr>
      </p:pic>
      <p:sp>
        <p:nvSpPr>
          <p:cNvPr id="9" name="Rectangle 8">
            <a:extLst>
              <a:ext uri="{FF2B5EF4-FFF2-40B4-BE49-F238E27FC236}">
                <a16:creationId xmlns:a16="http://schemas.microsoft.com/office/drawing/2014/main" id="{E27218DE-0B3B-4D2D-9C6C-77139978D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3" name="Espace réservé du contenu 2"/>
          <p:cNvSpPr>
            <a:spLocks noGrp="1"/>
          </p:cNvSpPr>
          <p:nvPr>
            <p:ph idx="1"/>
          </p:nvPr>
        </p:nvSpPr>
        <p:spPr>
          <a:xfrm>
            <a:off x="3825618" y="2286000"/>
            <a:ext cx="4632582" cy="3581400"/>
          </a:xfrm>
        </p:spPr>
        <p:txBody>
          <a:bodyPr>
            <a:normAutofit/>
          </a:bodyPr>
          <a:lstStyle/>
          <a:p>
            <a:r>
              <a:rPr lang="fr-CA" sz="1400" b="1"/>
              <a:t>Deuil pathologique</a:t>
            </a:r>
          </a:p>
          <a:p>
            <a:pPr marL="0" indent="0">
              <a:buNone/>
            </a:pPr>
            <a:r>
              <a:rPr lang="fr-CA" sz="1400"/>
              <a:t>Deuil non-résolu, qui perdure dans le temps et est accompagné de symptômes dépressifs persistants.</a:t>
            </a:r>
          </a:p>
          <a:p>
            <a:pPr marL="0" indent="0">
              <a:buNone/>
            </a:pPr>
            <a:r>
              <a:rPr lang="fr-CA" sz="1400"/>
              <a:t>Différents types:</a:t>
            </a:r>
          </a:p>
          <a:p>
            <a:pPr>
              <a:buFont typeface="Wingdings" pitchFamily="2" charset="2"/>
              <a:buChar char="q"/>
            </a:pPr>
            <a:r>
              <a:rPr lang="fr-CA" sz="1400"/>
              <a:t>Absence de deuil ; absence d’expression de deuil, négation des sentiments vécus</a:t>
            </a:r>
          </a:p>
          <a:p>
            <a:pPr>
              <a:buFont typeface="Wingdings" pitchFamily="2" charset="2"/>
              <a:buChar char="q"/>
            </a:pPr>
            <a:r>
              <a:rPr lang="fr-CA" sz="1400"/>
              <a:t>Deuil déformé ; exagération de certaines caractéristiques du deuil (colère, culpabilité …)</a:t>
            </a:r>
          </a:p>
          <a:p>
            <a:pPr>
              <a:buFont typeface="Wingdings" pitchFamily="2" charset="2"/>
              <a:buChar char="q"/>
            </a:pPr>
            <a:r>
              <a:rPr lang="fr-CA" sz="1400"/>
              <a:t>Deuil converti ; névrose de conversion où il y a perte ou altération du fonctionnement physique</a:t>
            </a:r>
          </a:p>
          <a:p>
            <a:pPr>
              <a:buFont typeface="Wingdings" pitchFamily="2" charset="2"/>
              <a:buChar char="q"/>
            </a:pPr>
            <a:r>
              <a:rPr lang="fr-CA" sz="1400"/>
              <a:t>Deuil chronique ; chagrin sans fin pouvant même s’intensifier avec le temps</a:t>
            </a:r>
          </a:p>
          <a:p>
            <a:pPr marL="0" indent="0">
              <a:buNone/>
            </a:pPr>
            <a:endParaRPr lang="fr-CA" sz="1400"/>
          </a:p>
        </p:txBody>
      </p:sp>
    </p:spTree>
    <p:extLst>
      <p:ext uri="{BB962C8B-B14F-4D97-AF65-F5344CB8AC3E}">
        <p14:creationId xmlns:p14="http://schemas.microsoft.com/office/powerpoint/2010/main" val="2301719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484784"/>
          </a:xfrm>
          <a:solidFill>
            <a:schemeClr val="tx2">
              <a:lumMod val="60000"/>
              <a:lumOff val="40000"/>
            </a:schemeClr>
          </a:solidFill>
          <a:effectLst>
            <a:glow rad="101600">
              <a:schemeClr val="accent1">
                <a:satMod val="175000"/>
                <a:alpha val="40000"/>
              </a:schemeClr>
            </a:glow>
          </a:effectLst>
        </p:spPr>
        <p:txBody>
          <a:bodyPr/>
          <a:lstStyle/>
          <a:p>
            <a:r>
              <a:rPr lang="fr-CA" dirty="0"/>
              <a:t>Les facteurs qui influent sur la résolution du deuil</a:t>
            </a:r>
          </a:p>
        </p:txBody>
      </p:sp>
      <p:pic>
        <p:nvPicPr>
          <p:cNvPr id="7170"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1556792"/>
            <a:ext cx="914400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4581128"/>
            <a:ext cx="9144000" cy="2276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000" dirty="0">
                <a:solidFill>
                  <a:schemeClr val="tx1"/>
                </a:solidFill>
              </a:rPr>
              <a:t>Autres facteurs:</a:t>
            </a:r>
          </a:p>
          <a:p>
            <a:pPr marL="285750" indent="-285750">
              <a:buFontTx/>
              <a:buChar char="-"/>
            </a:pPr>
            <a:r>
              <a:rPr lang="fr-CA" sz="2000" dirty="0">
                <a:solidFill>
                  <a:schemeClr val="tx1"/>
                </a:solidFill>
              </a:rPr>
              <a:t>l’âge de la personne qui quitte et de ceux qui restent ainsi que les liens</a:t>
            </a:r>
          </a:p>
          <a:p>
            <a:r>
              <a:rPr lang="fr-CA" sz="2000" dirty="0">
                <a:solidFill>
                  <a:schemeClr val="tx1"/>
                </a:solidFill>
              </a:rPr>
              <a:t>d’attachement qui les unissent</a:t>
            </a:r>
          </a:p>
          <a:p>
            <a:pPr marL="285750" indent="-285750">
              <a:buFontTx/>
              <a:buChar char="-"/>
            </a:pPr>
            <a:r>
              <a:rPr lang="fr-CA" sz="2000" dirty="0">
                <a:solidFill>
                  <a:schemeClr val="tx1"/>
                </a:solidFill>
              </a:rPr>
              <a:t>La durée de la maladie et de l’agonie</a:t>
            </a:r>
          </a:p>
          <a:p>
            <a:pPr marL="285750" indent="-285750">
              <a:buFontTx/>
              <a:buChar char="-"/>
            </a:pPr>
            <a:r>
              <a:rPr lang="fr-CA" sz="2000" dirty="0">
                <a:solidFill>
                  <a:schemeClr val="tx1"/>
                </a:solidFill>
              </a:rPr>
              <a:t>La qualité de vie de la personne au moment de son départ</a:t>
            </a:r>
          </a:p>
          <a:p>
            <a:pPr marL="285750" indent="-285750">
              <a:buFontTx/>
              <a:buChar char="-"/>
            </a:pPr>
            <a:r>
              <a:rPr lang="fr-CA" sz="2000" dirty="0">
                <a:solidFill>
                  <a:schemeClr val="tx1"/>
                </a:solidFill>
              </a:rPr>
              <a:t>La culture et les croyances r/a la mort</a:t>
            </a:r>
          </a:p>
        </p:txBody>
      </p:sp>
    </p:spTree>
    <p:extLst>
      <p:ext uri="{BB962C8B-B14F-4D97-AF65-F5344CB8AC3E}">
        <p14:creationId xmlns:p14="http://schemas.microsoft.com/office/powerpoint/2010/main" val="3457632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3F1838-0D72-4069-B56B-79BA04B7F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82600" y="685800"/>
            <a:ext cx="8178799" cy="1485900"/>
          </a:xfrm>
          <a:noFill/>
        </p:spPr>
        <p:txBody>
          <a:bodyPr>
            <a:normAutofit/>
          </a:bodyPr>
          <a:lstStyle/>
          <a:p>
            <a:pPr algn="ctr"/>
            <a:r>
              <a:rPr lang="fr-CA" dirty="0"/>
              <a:t>Les facteurs qui influent sur la résolution du deuil</a:t>
            </a:r>
            <a:endParaRPr lang="fr-CA"/>
          </a:p>
        </p:txBody>
      </p:sp>
      <p:graphicFrame>
        <p:nvGraphicFramePr>
          <p:cNvPr id="5" name="Espace réservé du contenu 2">
            <a:extLst>
              <a:ext uri="{FF2B5EF4-FFF2-40B4-BE49-F238E27FC236}">
                <a16:creationId xmlns:a16="http://schemas.microsoft.com/office/drawing/2014/main" id="{557D9DF1-117D-175D-388C-4B6723AA3F4F}"/>
              </a:ext>
            </a:extLst>
          </p:cNvPr>
          <p:cNvGraphicFramePr>
            <a:graphicFrameLocks noGrp="1"/>
          </p:cNvGraphicFramePr>
          <p:nvPr>
            <p:ph idx="1"/>
            <p:extLst>
              <p:ext uri="{D42A27DB-BD31-4B8C-83A1-F6EECF244321}">
                <p14:modId xmlns:p14="http://schemas.microsoft.com/office/powerpoint/2010/main" val="3958097758"/>
              </p:ext>
            </p:extLst>
          </p:nvPr>
        </p:nvGraphicFramePr>
        <p:xfrm>
          <a:off x="842229" y="2286000"/>
          <a:ext cx="7459542"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2416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C3731B-EC85-5F84-0671-8681416E6EC7}"/>
              </a:ext>
            </a:extLst>
          </p:cNvPr>
          <p:cNvSpPr>
            <a:spLocks noGrp="1"/>
          </p:cNvSpPr>
          <p:nvPr>
            <p:ph type="title"/>
          </p:nvPr>
        </p:nvSpPr>
        <p:spPr/>
        <p:txBody>
          <a:bodyPr>
            <a:normAutofit fontScale="90000"/>
          </a:bodyPr>
          <a:lstStyle/>
          <a:p>
            <a:r>
              <a:rPr lang="fr-CA" dirty="0"/>
              <a:t>Faire activité d’intégration p.29 à 33 + exercice phase du deuil</a:t>
            </a:r>
          </a:p>
        </p:txBody>
      </p:sp>
    </p:spTree>
    <p:extLst>
      <p:ext uri="{BB962C8B-B14F-4D97-AF65-F5344CB8AC3E}">
        <p14:creationId xmlns:p14="http://schemas.microsoft.com/office/powerpoint/2010/main" val="1897997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484784"/>
          </a:xfrm>
          <a:solidFill>
            <a:schemeClr val="tx2">
              <a:lumMod val="60000"/>
              <a:lumOff val="40000"/>
            </a:schemeClr>
          </a:solidFill>
        </p:spPr>
        <p:txBody>
          <a:bodyPr/>
          <a:lstStyle/>
          <a:p>
            <a:r>
              <a:rPr lang="fr-CA" dirty="0"/>
              <a:t>Les rites mortuaires</a:t>
            </a:r>
            <a:br>
              <a:rPr lang="fr-CA" dirty="0"/>
            </a:br>
            <a:r>
              <a:rPr lang="fr-CA" dirty="0"/>
              <a:t>p.47</a:t>
            </a:r>
          </a:p>
        </p:txBody>
      </p:sp>
      <p:sp>
        <p:nvSpPr>
          <p:cNvPr id="3" name="Espace réservé du contenu 2"/>
          <p:cNvSpPr>
            <a:spLocks noGrp="1"/>
          </p:cNvSpPr>
          <p:nvPr>
            <p:ph idx="1"/>
          </p:nvPr>
        </p:nvSpPr>
        <p:spPr>
          <a:xfrm>
            <a:off x="0" y="1556792"/>
            <a:ext cx="9144000" cy="5301208"/>
          </a:xfrm>
          <a:solidFill>
            <a:schemeClr val="accent1">
              <a:lumMod val="60000"/>
              <a:lumOff val="40000"/>
            </a:schemeClr>
          </a:solidFill>
          <a:effectLst>
            <a:glow rad="139700">
              <a:schemeClr val="accent1">
                <a:satMod val="175000"/>
                <a:alpha val="40000"/>
              </a:schemeClr>
            </a:glow>
          </a:effectLst>
        </p:spPr>
        <p:txBody>
          <a:bodyPr>
            <a:normAutofit/>
          </a:bodyPr>
          <a:lstStyle/>
          <a:p>
            <a:pPr marL="0" indent="0" algn="ctr">
              <a:buNone/>
            </a:pPr>
            <a:r>
              <a:rPr lang="fr-CA" dirty="0"/>
              <a:t>Reconnaître à chaque personne le droit à sa spiritualité est un principe de base essentiel dans un accompagnement de qualité.</a:t>
            </a:r>
          </a:p>
          <a:p>
            <a:pPr marL="0" indent="0">
              <a:buNone/>
            </a:pPr>
            <a:r>
              <a:rPr lang="fr-CA" b="1" dirty="0"/>
              <a:t>Objectifs et bénéfices des funérailles</a:t>
            </a:r>
          </a:p>
          <a:p>
            <a:pPr>
              <a:buFont typeface="Wingdings" pitchFamily="2" charset="2"/>
              <a:buChar char="v"/>
            </a:pPr>
            <a:r>
              <a:rPr lang="fr-CA" dirty="0"/>
              <a:t>Dernier rite de passage à la personne décédée</a:t>
            </a:r>
          </a:p>
          <a:p>
            <a:pPr>
              <a:buFont typeface="Wingdings" pitchFamily="2" charset="2"/>
              <a:buChar char="v"/>
            </a:pPr>
            <a:r>
              <a:rPr lang="fr-CA" dirty="0"/>
              <a:t>Permet aux endeuillés ; prendre conscience de la réalité de la mort, reconnaître les sentiments vécus face à cette perte, recevoir du réconfort</a:t>
            </a:r>
          </a:p>
          <a:p>
            <a:pPr>
              <a:buFont typeface="Wingdings" pitchFamily="2" charset="2"/>
              <a:buChar char="v"/>
            </a:pPr>
            <a:r>
              <a:rPr lang="fr-CA" dirty="0"/>
              <a:t>Fournit à la communauté une occasion de ; donner un soutien social et spirituel et affectif aux endeuillés, prendre conscience de sa propre finitude, se questionner sur le sens de la vie et de la mort</a:t>
            </a:r>
          </a:p>
          <a:p>
            <a:pPr marL="0" indent="0">
              <a:buNone/>
            </a:pPr>
            <a:endParaRPr lang="fr-CA" dirty="0"/>
          </a:p>
          <a:p>
            <a:pPr marL="0" indent="0">
              <a:buNone/>
            </a:pPr>
            <a:endParaRPr lang="fr-CA" dirty="0"/>
          </a:p>
        </p:txBody>
      </p:sp>
    </p:spTree>
    <p:extLst>
      <p:ext uri="{BB962C8B-B14F-4D97-AF65-F5344CB8AC3E}">
        <p14:creationId xmlns:p14="http://schemas.microsoft.com/office/powerpoint/2010/main" val="2681304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3A3C0D-6359-4341-9F57-1EBA5EF07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88557" y="685800"/>
            <a:ext cx="4345106" cy="1485900"/>
          </a:xfrm>
        </p:spPr>
        <p:txBody>
          <a:bodyPr>
            <a:normAutofit/>
          </a:bodyPr>
          <a:lstStyle/>
          <a:p>
            <a:r>
              <a:rPr lang="fr-CA" dirty="0"/>
              <a:t>Les rites mortuaires</a:t>
            </a:r>
          </a:p>
        </p:txBody>
      </p:sp>
      <p:sp>
        <p:nvSpPr>
          <p:cNvPr id="3" name="Espace réservé du contenu 2"/>
          <p:cNvSpPr>
            <a:spLocks noGrp="1"/>
          </p:cNvSpPr>
          <p:nvPr>
            <p:ph idx="1"/>
          </p:nvPr>
        </p:nvSpPr>
        <p:spPr>
          <a:xfrm>
            <a:off x="588557" y="2286000"/>
            <a:ext cx="4345106" cy="3581400"/>
          </a:xfrm>
        </p:spPr>
        <p:txBody>
          <a:bodyPr>
            <a:normAutofit fontScale="92500"/>
          </a:bodyPr>
          <a:lstStyle/>
          <a:p>
            <a:pPr marL="0" indent="0">
              <a:buNone/>
            </a:pPr>
            <a:r>
              <a:rPr lang="fr-CA" sz="1400" dirty="0"/>
              <a:t>Travail de recherche en équipe de 2 à 3personnes</a:t>
            </a:r>
          </a:p>
          <a:p>
            <a:pPr marL="0" indent="0">
              <a:buNone/>
            </a:pPr>
            <a:endParaRPr lang="fr-CA" sz="1400" b="1" dirty="0"/>
          </a:p>
          <a:p>
            <a:r>
              <a:rPr lang="fr-CA" sz="1400" b="1" i="1" dirty="0"/>
              <a:t>Sujet:</a:t>
            </a:r>
            <a:r>
              <a:rPr lang="fr-CA" sz="1400" dirty="0"/>
              <a:t> </a:t>
            </a:r>
          </a:p>
          <a:p>
            <a:r>
              <a:rPr lang="fr-CA" sz="1400" dirty="0"/>
              <a:t>Les divers rites mortuaires selon les grands courants                                           religieux suivant : </a:t>
            </a:r>
          </a:p>
          <a:p>
            <a:pPr lvl="0"/>
            <a:r>
              <a:rPr lang="fr-CA" sz="1400" dirty="0"/>
              <a:t>Le judaïsme</a:t>
            </a:r>
          </a:p>
          <a:p>
            <a:pPr lvl="0"/>
            <a:r>
              <a:rPr lang="fr-CA" sz="1400" dirty="0"/>
              <a:t>Le christianisme</a:t>
            </a:r>
          </a:p>
          <a:p>
            <a:pPr lvl="0"/>
            <a:r>
              <a:rPr lang="fr-CA" sz="1400" dirty="0"/>
              <a:t>L’islamisme</a:t>
            </a:r>
          </a:p>
          <a:p>
            <a:pPr lvl="0"/>
            <a:r>
              <a:rPr lang="fr-CA" sz="1400" dirty="0"/>
              <a:t>L’hindouisme</a:t>
            </a:r>
          </a:p>
          <a:p>
            <a:pPr lvl="0"/>
            <a:r>
              <a:rPr lang="fr-CA" sz="1400" dirty="0"/>
              <a:t>Le bouddhisme</a:t>
            </a:r>
          </a:p>
          <a:p>
            <a:pPr lvl="0"/>
            <a:r>
              <a:rPr lang="fr-CA" sz="1400" dirty="0"/>
              <a:t>Le christianisme orthodoxe</a:t>
            </a:r>
          </a:p>
          <a:p>
            <a:pPr marL="0" indent="0">
              <a:buNone/>
            </a:pPr>
            <a:endParaRPr lang="fr-CA" sz="1400" dirty="0"/>
          </a:p>
          <a:p>
            <a:pPr marL="0" indent="0">
              <a:buNone/>
            </a:pPr>
            <a:endParaRPr lang="fr-CA" sz="1400" dirty="0"/>
          </a:p>
        </p:txBody>
      </p:sp>
      <p:sp>
        <p:nvSpPr>
          <p:cNvPr id="11" name="Rectangle 10">
            <a:extLst>
              <a:ext uri="{FF2B5EF4-FFF2-40B4-BE49-F238E27FC236}">
                <a16:creationId xmlns:a16="http://schemas.microsoft.com/office/drawing/2014/main" id="{670863C5-AF85-4C8C-8383-2A3D224DF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pic>
        <p:nvPicPr>
          <p:cNvPr id="5" name="Picture 4" descr="Un jouet rouge devant deux lignes de chiffres blancs">
            <a:extLst>
              <a:ext uri="{FF2B5EF4-FFF2-40B4-BE49-F238E27FC236}">
                <a16:creationId xmlns:a16="http://schemas.microsoft.com/office/drawing/2014/main" id="{A6D1C570-F0A3-85D8-54DD-F55FD8042153}"/>
              </a:ext>
            </a:extLst>
          </p:cNvPr>
          <p:cNvPicPr>
            <a:picLocks noChangeAspect="1"/>
          </p:cNvPicPr>
          <p:nvPr/>
        </p:nvPicPr>
        <p:blipFill>
          <a:blip r:embed="rId2"/>
          <a:srcRect l="35462" r="31607"/>
          <a:stretch/>
        </p:blipFill>
        <p:spPr>
          <a:xfrm>
            <a:off x="5709195" y="10"/>
            <a:ext cx="3434804" cy="6857990"/>
          </a:xfrm>
          <a:prstGeom prst="rect">
            <a:avLst/>
          </a:prstGeom>
        </p:spPr>
      </p:pic>
    </p:spTree>
    <p:extLst>
      <p:ext uri="{BB962C8B-B14F-4D97-AF65-F5344CB8AC3E}">
        <p14:creationId xmlns:p14="http://schemas.microsoft.com/office/powerpoint/2010/main" val="801933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5A958B0-EC60-4EA4-826D-922B406B8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80060" y="639704"/>
            <a:ext cx="2474684" cy="5577840"/>
          </a:xfrm>
        </p:spPr>
        <p:txBody>
          <a:bodyPr anchor="ctr">
            <a:normAutofit/>
          </a:bodyPr>
          <a:lstStyle/>
          <a:p>
            <a:pPr algn="ctr"/>
            <a:r>
              <a:rPr lang="fr-CA" sz="3700"/>
              <a:t>Les rites mortuaires</a:t>
            </a:r>
          </a:p>
        </p:txBody>
      </p:sp>
      <p:graphicFrame>
        <p:nvGraphicFramePr>
          <p:cNvPr id="5" name="Espace réservé du contenu 2">
            <a:extLst>
              <a:ext uri="{FF2B5EF4-FFF2-40B4-BE49-F238E27FC236}">
                <a16:creationId xmlns:a16="http://schemas.microsoft.com/office/drawing/2014/main" id="{551A4705-EA50-EEA7-D32A-AB214314EBCB}"/>
              </a:ext>
            </a:extLst>
          </p:cNvPr>
          <p:cNvGraphicFramePr>
            <a:graphicFrameLocks noGrp="1"/>
          </p:cNvGraphicFramePr>
          <p:nvPr>
            <p:ph idx="1"/>
            <p:extLst>
              <p:ext uri="{D42A27DB-BD31-4B8C-83A1-F6EECF244321}">
                <p14:modId xmlns:p14="http://schemas.microsoft.com/office/powerpoint/2010/main" val="2711536744"/>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6719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5A958B0-EC60-4EA4-826D-922B406B8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80060" y="639704"/>
            <a:ext cx="2474684" cy="5577840"/>
          </a:xfrm>
        </p:spPr>
        <p:txBody>
          <a:bodyPr anchor="ctr">
            <a:normAutofit/>
          </a:bodyPr>
          <a:lstStyle/>
          <a:p>
            <a:pPr algn="ctr"/>
            <a:r>
              <a:rPr lang="fr-CA" sz="3700"/>
              <a:t>Les rites mortuaires</a:t>
            </a:r>
          </a:p>
        </p:txBody>
      </p:sp>
      <p:graphicFrame>
        <p:nvGraphicFramePr>
          <p:cNvPr id="5" name="Espace réservé du contenu 2">
            <a:extLst>
              <a:ext uri="{FF2B5EF4-FFF2-40B4-BE49-F238E27FC236}">
                <a16:creationId xmlns:a16="http://schemas.microsoft.com/office/drawing/2014/main" id="{FC3A90F0-ACCC-20DA-FF05-72E6116FCE0D}"/>
              </a:ext>
            </a:extLst>
          </p:cNvPr>
          <p:cNvGraphicFramePr>
            <a:graphicFrameLocks noGrp="1"/>
          </p:cNvGraphicFramePr>
          <p:nvPr>
            <p:ph idx="1"/>
            <p:extLst>
              <p:ext uri="{D42A27DB-BD31-4B8C-83A1-F6EECF244321}">
                <p14:modId xmlns:p14="http://schemas.microsoft.com/office/powerpoint/2010/main" val="830717582"/>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1607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5A958B0-EC60-4EA4-826D-922B406B8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80060" y="639704"/>
            <a:ext cx="2474684" cy="5577840"/>
          </a:xfrm>
        </p:spPr>
        <p:txBody>
          <a:bodyPr anchor="ctr">
            <a:normAutofit/>
          </a:bodyPr>
          <a:lstStyle/>
          <a:p>
            <a:pPr algn="ctr"/>
            <a:r>
              <a:rPr lang="fr-CA" sz="3700"/>
              <a:t>Les rites mortuaires</a:t>
            </a:r>
          </a:p>
        </p:txBody>
      </p:sp>
      <p:graphicFrame>
        <p:nvGraphicFramePr>
          <p:cNvPr id="5" name="Espace réservé du contenu 2">
            <a:extLst>
              <a:ext uri="{FF2B5EF4-FFF2-40B4-BE49-F238E27FC236}">
                <a16:creationId xmlns:a16="http://schemas.microsoft.com/office/drawing/2014/main" id="{A3A5215D-A066-ECED-F38D-3C9E85CB9121}"/>
              </a:ext>
            </a:extLst>
          </p:cNvPr>
          <p:cNvGraphicFramePr>
            <a:graphicFrameLocks noGrp="1"/>
          </p:cNvGraphicFramePr>
          <p:nvPr>
            <p:ph idx="1"/>
            <p:extLst>
              <p:ext uri="{D42A27DB-BD31-4B8C-83A1-F6EECF244321}">
                <p14:modId xmlns:p14="http://schemas.microsoft.com/office/powerpoint/2010/main" val="3753895477"/>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1607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5A958B0-EC60-4EA4-826D-922B406B8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EAB6870-B463-FC48-C67E-9E4157838856}"/>
              </a:ext>
            </a:extLst>
          </p:cNvPr>
          <p:cNvSpPr>
            <a:spLocks noGrp="1"/>
          </p:cNvSpPr>
          <p:nvPr>
            <p:ph type="title"/>
          </p:nvPr>
        </p:nvSpPr>
        <p:spPr>
          <a:xfrm>
            <a:off x="480060" y="639704"/>
            <a:ext cx="2474684" cy="5577840"/>
          </a:xfrm>
        </p:spPr>
        <p:txBody>
          <a:bodyPr anchor="ctr">
            <a:normAutofit/>
          </a:bodyPr>
          <a:lstStyle/>
          <a:p>
            <a:pPr algn="ctr"/>
            <a:r>
              <a:rPr lang="fr-CA" sz="2800" dirty="0"/>
              <a:t>Les principes fondamentaux</a:t>
            </a:r>
            <a:br>
              <a:rPr lang="fr-CA" sz="2800" dirty="0"/>
            </a:br>
            <a:r>
              <a:rPr lang="fr-CA" sz="2800" dirty="0"/>
              <a:t>p.24</a:t>
            </a:r>
          </a:p>
        </p:txBody>
      </p:sp>
      <p:graphicFrame>
        <p:nvGraphicFramePr>
          <p:cNvPr id="5" name="Espace réservé du contenu 2">
            <a:extLst>
              <a:ext uri="{FF2B5EF4-FFF2-40B4-BE49-F238E27FC236}">
                <a16:creationId xmlns:a16="http://schemas.microsoft.com/office/drawing/2014/main" id="{3BA8DEC5-D8FB-A6F9-B101-B670CB7C55E8}"/>
              </a:ext>
            </a:extLst>
          </p:cNvPr>
          <p:cNvGraphicFramePr>
            <a:graphicFrameLocks noGrp="1"/>
          </p:cNvGraphicFramePr>
          <p:nvPr>
            <p:ph idx="1"/>
            <p:extLst>
              <p:ext uri="{D42A27DB-BD31-4B8C-83A1-F6EECF244321}">
                <p14:modId xmlns:p14="http://schemas.microsoft.com/office/powerpoint/2010/main" val="3337017417"/>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0751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16EABEEC-5010-4D60-BA10-93EFB26831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1032" name="Freeform 6">
              <a:extLst>
                <a:ext uri="{FF2B5EF4-FFF2-40B4-BE49-F238E27FC236}">
                  <a16:creationId xmlns:a16="http://schemas.microsoft.com/office/drawing/2014/main" id="{CF9BC528-E513-43C9-ABBF-F7ED03D6A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fr-CA"/>
            </a:p>
          </p:txBody>
        </p:sp>
        <p:sp>
          <p:nvSpPr>
            <p:cNvPr id="1033" name="Freeform 6">
              <a:extLst>
                <a:ext uri="{FF2B5EF4-FFF2-40B4-BE49-F238E27FC236}">
                  <a16:creationId xmlns:a16="http://schemas.microsoft.com/office/drawing/2014/main" id="{C2D7D03D-0D4C-4889-AD27-F775D20F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fr-CA"/>
            </a:p>
          </p:txBody>
        </p:sp>
      </p:grpSp>
      <p:sp useBgFill="1">
        <p:nvSpPr>
          <p:cNvPr id="1035" name="Rectangle 1034">
            <a:extLst>
              <a:ext uri="{FF2B5EF4-FFF2-40B4-BE49-F238E27FC236}">
                <a16:creationId xmlns:a16="http://schemas.microsoft.com/office/drawing/2014/main" id="{222176C7-4010-42EB-91E7-91437AF90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31DBDE5-48BD-BC3A-EB9D-76DC2996A120}"/>
              </a:ext>
            </a:extLst>
          </p:cNvPr>
          <p:cNvSpPr>
            <a:spLocks noGrp="1"/>
          </p:cNvSpPr>
          <p:nvPr>
            <p:ph type="title"/>
          </p:nvPr>
        </p:nvSpPr>
        <p:spPr>
          <a:xfrm>
            <a:off x="5033913" y="634028"/>
            <a:ext cx="3598683" cy="3732835"/>
          </a:xfrm>
        </p:spPr>
        <p:txBody>
          <a:bodyPr vert="horz" lIns="91440" tIns="45720" rIns="91440" bIns="45720" rtlCol="0" anchor="b">
            <a:normAutofit/>
          </a:bodyPr>
          <a:lstStyle/>
          <a:p>
            <a:pPr algn="ctr" defTabSz="914400"/>
            <a:r>
              <a:rPr lang="en-US" sz="5600" cap="all"/>
              <a:t>Prochain cours</a:t>
            </a:r>
          </a:p>
        </p:txBody>
      </p:sp>
      <p:sp>
        <p:nvSpPr>
          <p:cNvPr id="4" name="Espace réservé du contenu 3">
            <a:extLst>
              <a:ext uri="{FF2B5EF4-FFF2-40B4-BE49-F238E27FC236}">
                <a16:creationId xmlns:a16="http://schemas.microsoft.com/office/drawing/2014/main" id="{04D10993-8047-5308-706D-6BB862C9EAAC}"/>
              </a:ext>
            </a:extLst>
          </p:cNvPr>
          <p:cNvSpPr>
            <a:spLocks noGrp="1"/>
          </p:cNvSpPr>
          <p:nvPr>
            <p:ph sz="half" idx="2"/>
          </p:nvPr>
        </p:nvSpPr>
        <p:spPr>
          <a:xfrm>
            <a:off x="5033913" y="4436462"/>
            <a:ext cx="3598683" cy="1794656"/>
          </a:xfrm>
        </p:spPr>
        <p:txBody>
          <a:bodyPr vert="horz" lIns="91440" tIns="45720" rIns="91440" bIns="45720" rtlCol="0">
            <a:normAutofit/>
          </a:bodyPr>
          <a:lstStyle/>
          <a:p>
            <a:pPr marL="0" indent="0" algn="ctr" defTabSz="914400">
              <a:lnSpc>
                <a:spcPct val="112000"/>
              </a:lnSpc>
              <a:spcBef>
                <a:spcPts val="0"/>
              </a:spcBef>
              <a:spcAft>
                <a:spcPts val="600"/>
              </a:spcAft>
              <a:buNone/>
            </a:pPr>
            <a:r>
              <a:rPr lang="en-US" sz="2300">
                <a:solidFill>
                  <a:schemeClr val="bg2"/>
                </a:solidFill>
              </a:rPr>
              <a:t>Les besoins de la personne en fin de vie et de ses proches </a:t>
            </a:r>
          </a:p>
        </p:txBody>
      </p:sp>
      <p:sp>
        <p:nvSpPr>
          <p:cNvPr id="1037" name="Freeform 6">
            <a:extLst>
              <a:ext uri="{FF2B5EF4-FFF2-40B4-BE49-F238E27FC236}">
                <a16:creationId xmlns:a16="http://schemas.microsoft.com/office/drawing/2014/main" id="{C9BBC853-A4BE-4AA8-B127-DE79AC8E7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0908" y="2016617"/>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fr-CA"/>
          </a:p>
        </p:txBody>
      </p:sp>
      <p:sp>
        <p:nvSpPr>
          <p:cNvPr id="1039" name="Freeform 6">
            <a:extLst>
              <a:ext uri="{FF2B5EF4-FFF2-40B4-BE49-F238E27FC236}">
                <a16:creationId xmlns:a16="http://schemas.microsoft.com/office/drawing/2014/main" id="{108E87BB-7DE9-4859-8BB9-A84AA7FC91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86872" y="634028"/>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fr-CA"/>
          </a:p>
        </p:txBody>
      </p:sp>
      <p:pic>
        <p:nvPicPr>
          <p:cNvPr id="1026" name="Picture 2">
            <a:extLst>
              <a:ext uri="{FF2B5EF4-FFF2-40B4-BE49-F238E27FC236}">
                <a16:creationId xmlns:a16="http://schemas.microsoft.com/office/drawing/2014/main" id="{E1874FAC-0EEE-F21C-252A-11E4C3762276}"/>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1028552" y="1609970"/>
            <a:ext cx="3155752" cy="383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98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9143999"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03463" y="626654"/>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txBody>
          <a:bodyPr/>
          <a:lstStyle/>
          <a:p>
            <a:endParaRPr lang="fr-CA"/>
          </a:p>
        </p:txBody>
      </p:sp>
      <p:sp useBgFill="1">
        <p:nvSpPr>
          <p:cNvPr id="12" name="Rectangle 11">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474" y="1010266"/>
            <a:ext cx="8336526" cy="5847734"/>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4A48FC1-5AFD-EC65-6459-423A22BF71D9}"/>
              </a:ext>
            </a:extLst>
          </p:cNvPr>
          <p:cNvSpPr>
            <a:spLocks noGrp="1"/>
          </p:cNvSpPr>
          <p:nvPr>
            <p:ph type="title"/>
          </p:nvPr>
        </p:nvSpPr>
        <p:spPr>
          <a:xfrm>
            <a:off x="1028700" y="1281916"/>
            <a:ext cx="7200900" cy="1485900"/>
          </a:xfrm>
        </p:spPr>
        <p:txBody>
          <a:bodyPr>
            <a:normAutofit/>
          </a:bodyPr>
          <a:lstStyle/>
          <a:p>
            <a:r>
              <a:rPr lang="fr-CA" dirty="0"/>
              <a:t>Les enjeux éthiques </a:t>
            </a:r>
            <a:br>
              <a:rPr lang="fr-CA" dirty="0"/>
            </a:br>
            <a:r>
              <a:rPr lang="fr-CA"/>
              <a:t>p.25</a:t>
            </a:r>
          </a:p>
        </p:txBody>
      </p:sp>
      <p:sp>
        <p:nvSpPr>
          <p:cNvPr id="3" name="Espace réservé du contenu 2">
            <a:extLst>
              <a:ext uri="{FF2B5EF4-FFF2-40B4-BE49-F238E27FC236}">
                <a16:creationId xmlns:a16="http://schemas.microsoft.com/office/drawing/2014/main" id="{7040CD73-0745-6080-E542-CAA78ACB4C5F}"/>
              </a:ext>
            </a:extLst>
          </p:cNvPr>
          <p:cNvSpPr>
            <a:spLocks noGrp="1"/>
          </p:cNvSpPr>
          <p:nvPr>
            <p:ph idx="1"/>
          </p:nvPr>
        </p:nvSpPr>
        <p:spPr>
          <a:xfrm>
            <a:off x="1028700" y="2920620"/>
            <a:ext cx="7200900" cy="2946779"/>
          </a:xfrm>
        </p:spPr>
        <p:txBody>
          <a:bodyPr>
            <a:normAutofit/>
          </a:bodyPr>
          <a:lstStyle/>
          <a:p>
            <a:pPr marL="0" indent="0">
              <a:buNone/>
            </a:pPr>
            <a:r>
              <a:rPr lang="fr-CA" sz="2400" dirty="0"/>
              <a:t>Certaines situations, comportements ou traitements peuvent soulever ce que l’on nomme les ``enjeux éthiques``</a:t>
            </a:r>
          </a:p>
        </p:txBody>
      </p:sp>
    </p:spTree>
    <p:extLst>
      <p:ext uri="{BB962C8B-B14F-4D97-AF65-F5344CB8AC3E}">
        <p14:creationId xmlns:p14="http://schemas.microsoft.com/office/powerpoint/2010/main" val="103922352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3A3C0D-6359-4341-9F57-1EBA5EF07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7961ABD-105C-F78F-AB13-A55814C5045A}"/>
              </a:ext>
            </a:extLst>
          </p:cNvPr>
          <p:cNvSpPr>
            <a:spLocks noGrp="1"/>
          </p:cNvSpPr>
          <p:nvPr>
            <p:ph type="title"/>
          </p:nvPr>
        </p:nvSpPr>
        <p:spPr>
          <a:xfrm>
            <a:off x="588557" y="685800"/>
            <a:ext cx="4345106" cy="1485900"/>
          </a:xfrm>
        </p:spPr>
        <p:txBody>
          <a:bodyPr>
            <a:normAutofit/>
          </a:bodyPr>
          <a:lstStyle/>
          <a:p>
            <a:r>
              <a:rPr lang="fr-CA" dirty="0"/>
              <a:t>Le refus de traitement</a:t>
            </a:r>
          </a:p>
        </p:txBody>
      </p:sp>
      <p:sp>
        <p:nvSpPr>
          <p:cNvPr id="3" name="Espace réservé du contenu 2">
            <a:extLst>
              <a:ext uri="{FF2B5EF4-FFF2-40B4-BE49-F238E27FC236}">
                <a16:creationId xmlns:a16="http://schemas.microsoft.com/office/drawing/2014/main" id="{E3711485-B4C6-8B69-4963-FCC23EFA2FD7}"/>
              </a:ext>
            </a:extLst>
          </p:cNvPr>
          <p:cNvSpPr>
            <a:spLocks noGrp="1"/>
          </p:cNvSpPr>
          <p:nvPr>
            <p:ph idx="1"/>
          </p:nvPr>
        </p:nvSpPr>
        <p:spPr>
          <a:xfrm>
            <a:off x="588557" y="2286000"/>
            <a:ext cx="4345106" cy="3581400"/>
          </a:xfrm>
        </p:spPr>
        <p:txBody>
          <a:bodyPr>
            <a:normAutofit/>
          </a:bodyPr>
          <a:lstStyle/>
          <a:p>
            <a:pPr marL="0" indent="0">
              <a:buNone/>
            </a:pPr>
            <a:r>
              <a:rPr lang="fr-CA" dirty="0"/>
              <a:t>Une personne a le droit de refuser un traitement.  Ce refus peut prendre différente forme:</a:t>
            </a:r>
          </a:p>
          <a:p>
            <a:pPr marL="0" indent="0">
              <a:buNone/>
            </a:pPr>
            <a:endParaRPr lang="fr-CA" dirty="0"/>
          </a:p>
          <a:p>
            <a:r>
              <a:rPr lang="fr-CA" dirty="0"/>
              <a:t>Refus prélèvement sanguin</a:t>
            </a:r>
          </a:p>
          <a:p>
            <a:r>
              <a:rPr lang="fr-CA" dirty="0"/>
              <a:t>Refus de passer un examen</a:t>
            </a:r>
          </a:p>
          <a:p>
            <a:r>
              <a:rPr lang="fr-CA" dirty="0"/>
              <a:t>Refus d’être aidée dans ses AVQ</a:t>
            </a:r>
          </a:p>
        </p:txBody>
      </p:sp>
      <p:sp>
        <p:nvSpPr>
          <p:cNvPr id="11" name="Rectangle 10">
            <a:extLst>
              <a:ext uri="{FF2B5EF4-FFF2-40B4-BE49-F238E27FC236}">
                <a16:creationId xmlns:a16="http://schemas.microsoft.com/office/drawing/2014/main" id="{670863C5-AF85-4C8C-8383-2A3D224DF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pic>
        <p:nvPicPr>
          <p:cNvPr id="5" name="Picture 4" descr="Main tenant un stylo et une trame de fond sur une feuille">
            <a:extLst>
              <a:ext uri="{FF2B5EF4-FFF2-40B4-BE49-F238E27FC236}">
                <a16:creationId xmlns:a16="http://schemas.microsoft.com/office/drawing/2014/main" id="{627E8149-EBDF-4B8F-36C2-18C86B796F49}"/>
              </a:ext>
            </a:extLst>
          </p:cNvPr>
          <p:cNvPicPr>
            <a:picLocks noChangeAspect="1"/>
          </p:cNvPicPr>
          <p:nvPr/>
        </p:nvPicPr>
        <p:blipFill>
          <a:blip r:embed="rId2"/>
          <a:srcRect l="47648" r="23177" b="-1"/>
          <a:stretch/>
        </p:blipFill>
        <p:spPr>
          <a:xfrm>
            <a:off x="5709195" y="10"/>
            <a:ext cx="3434804" cy="6857990"/>
          </a:xfrm>
          <a:prstGeom prst="rect">
            <a:avLst/>
          </a:prstGeom>
        </p:spPr>
      </p:pic>
    </p:spTree>
    <p:extLst>
      <p:ext uri="{BB962C8B-B14F-4D97-AF65-F5344CB8AC3E}">
        <p14:creationId xmlns:p14="http://schemas.microsoft.com/office/powerpoint/2010/main" val="510346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5A958B0-EC60-4EA4-826D-922B406B8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FFDD51F-BD7C-18E0-BD55-398AAC466FAF}"/>
              </a:ext>
            </a:extLst>
          </p:cNvPr>
          <p:cNvSpPr>
            <a:spLocks noGrp="1"/>
          </p:cNvSpPr>
          <p:nvPr>
            <p:ph type="title"/>
          </p:nvPr>
        </p:nvSpPr>
        <p:spPr>
          <a:xfrm>
            <a:off x="480060" y="639704"/>
            <a:ext cx="2474684" cy="5577840"/>
          </a:xfrm>
        </p:spPr>
        <p:txBody>
          <a:bodyPr anchor="ctr">
            <a:normAutofit/>
          </a:bodyPr>
          <a:lstStyle/>
          <a:p>
            <a:pPr algn="ctr"/>
            <a:r>
              <a:rPr lang="fr-CA" sz="4100"/>
              <a:t>L’arrêt de traitement</a:t>
            </a:r>
          </a:p>
        </p:txBody>
      </p:sp>
      <p:graphicFrame>
        <p:nvGraphicFramePr>
          <p:cNvPr id="5" name="Espace réservé du contenu 2">
            <a:extLst>
              <a:ext uri="{FF2B5EF4-FFF2-40B4-BE49-F238E27FC236}">
                <a16:creationId xmlns:a16="http://schemas.microsoft.com/office/drawing/2014/main" id="{4F704EE6-78BE-CD41-788A-EB02FB31CF11}"/>
              </a:ext>
            </a:extLst>
          </p:cNvPr>
          <p:cNvGraphicFramePr>
            <a:graphicFrameLocks noGrp="1"/>
          </p:cNvGraphicFramePr>
          <p:nvPr>
            <p:ph idx="1"/>
            <p:extLst>
              <p:ext uri="{D42A27DB-BD31-4B8C-83A1-F6EECF244321}">
                <p14:modId xmlns:p14="http://schemas.microsoft.com/office/powerpoint/2010/main" val="1481518136"/>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1800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5A958B0-EC60-4EA4-826D-922B406B8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A26ED2A-19EA-C58F-E4F8-BED1F87BD673}"/>
              </a:ext>
            </a:extLst>
          </p:cNvPr>
          <p:cNvSpPr>
            <a:spLocks noGrp="1"/>
          </p:cNvSpPr>
          <p:nvPr>
            <p:ph type="title"/>
          </p:nvPr>
        </p:nvSpPr>
        <p:spPr>
          <a:xfrm>
            <a:off x="480060" y="639704"/>
            <a:ext cx="2474684" cy="5577840"/>
          </a:xfrm>
        </p:spPr>
        <p:txBody>
          <a:bodyPr anchor="ctr">
            <a:normAutofit/>
          </a:bodyPr>
          <a:lstStyle/>
          <a:p>
            <a:pPr algn="ctr"/>
            <a:r>
              <a:rPr lang="fr-CA" dirty="0"/>
              <a:t>La sédation palliative</a:t>
            </a:r>
            <a:endParaRPr lang="fr-CA"/>
          </a:p>
        </p:txBody>
      </p:sp>
      <p:graphicFrame>
        <p:nvGraphicFramePr>
          <p:cNvPr id="5" name="Espace réservé du contenu 2">
            <a:extLst>
              <a:ext uri="{FF2B5EF4-FFF2-40B4-BE49-F238E27FC236}">
                <a16:creationId xmlns:a16="http://schemas.microsoft.com/office/drawing/2014/main" id="{E74EA1AC-936A-2586-6F4F-FC2A35689294}"/>
              </a:ext>
            </a:extLst>
          </p:cNvPr>
          <p:cNvGraphicFramePr>
            <a:graphicFrameLocks noGrp="1"/>
          </p:cNvGraphicFramePr>
          <p:nvPr>
            <p:ph idx="1"/>
            <p:extLst>
              <p:ext uri="{D42A27DB-BD31-4B8C-83A1-F6EECF244321}">
                <p14:modId xmlns:p14="http://schemas.microsoft.com/office/powerpoint/2010/main" val="3194727254"/>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7225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A25AC1C-93A8-4F32-8BA0-8EF0ED6438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3" cy="6858000"/>
          </a:xfrm>
          <a:prstGeom prst="rect">
            <a:avLst/>
          </a:prstGeom>
          <a:solidFill>
            <a:srgbClr val="C6C7C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 name="Titre 1">
            <a:extLst>
              <a:ext uri="{FF2B5EF4-FFF2-40B4-BE49-F238E27FC236}">
                <a16:creationId xmlns:a16="http://schemas.microsoft.com/office/drawing/2014/main" id="{B8836917-0190-E538-412C-9EE090B89B5A}"/>
              </a:ext>
            </a:extLst>
          </p:cNvPr>
          <p:cNvSpPr>
            <a:spLocks noGrp="1"/>
          </p:cNvSpPr>
          <p:nvPr>
            <p:ph type="title"/>
          </p:nvPr>
        </p:nvSpPr>
        <p:spPr>
          <a:xfrm>
            <a:off x="482600" y="893930"/>
            <a:ext cx="4267714" cy="5070142"/>
          </a:xfrm>
        </p:spPr>
        <p:txBody>
          <a:bodyPr anchor="b">
            <a:normAutofit/>
          </a:bodyPr>
          <a:lstStyle/>
          <a:p>
            <a:pPr algn="r"/>
            <a:r>
              <a:rPr lang="fr-CA" sz="4900">
                <a:solidFill>
                  <a:srgbClr val="000000"/>
                </a:solidFill>
              </a:rPr>
              <a:t>L’acharnement thérapeutique</a:t>
            </a:r>
          </a:p>
        </p:txBody>
      </p:sp>
      <p:sp>
        <p:nvSpPr>
          <p:cNvPr id="18" name="Rectangle 17">
            <a:extLst>
              <a:ext uri="{FF2B5EF4-FFF2-40B4-BE49-F238E27FC236}">
                <a16:creationId xmlns:a16="http://schemas.microsoft.com/office/drawing/2014/main" id="{D0F91D99-379D-4726-B7B3-8967FC44F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7181" y="376"/>
            <a:ext cx="17145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2" name="Rectangle 11">
            <a:extLst>
              <a:ext uri="{FF2B5EF4-FFF2-40B4-BE49-F238E27FC236}">
                <a16:creationId xmlns:a16="http://schemas.microsoft.com/office/drawing/2014/main" id="{B239223A-E317-40B7-B86E-6EF7BC45F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08631" y="0"/>
            <a:ext cx="373536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space réservé du contenu 2">
            <a:extLst>
              <a:ext uri="{FF2B5EF4-FFF2-40B4-BE49-F238E27FC236}">
                <a16:creationId xmlns:a16="http://schemas.microsoft.com/office/drawing/2014/main" id="{B6351E54-9B8E-EBA4-891B-61C88358195B}"/>
              </a:ext>
            </a:extLst>
          </p:cNvPr>
          <p:cNvSpPr>
            <a:spLocks noGrp="1"/>
          </p:cNvSpPr>
          <p:nvPr>
            <p:ph idx="1"/>
          </p:nvPr>
        </p:nvSpPr>
        <p:spPr>
          <a:xfrm>
            <a:off x="5895500" y="893931"/>
            <a:ext cx="2742314" cy="5070142"/>
          </a:xfrm>
        </p:spPr>
        <p:txBody>
          <a:bodyPr anchor="t">
            <a:normAutofit/>
          </a:bodyPr>
          <a:lstStyle/>
          <a:p>
            <a:pPr marL="0" indent="0">
              <a:buNone/>
            </a:pPr>
            <a:r>
              <a:rPr lang="fr-CA" sz="1900">
                <a:solidFill>
                  <a:schemeClr val="tx1"/>
                </a:solidFill>
              </a:rPr>
              <a:t> Définition: recours à des traitements intensifs dans le but de prolonger la vie de la personne au stade terminale, sans espoir d’améliorer son état. </a:t>
            </a:r>
          </a:p>
          <a:p>
            <a:pPr marL="0" indent="0">
              <a:buNone/>
            </a:pPr>
            <a:endParaRPr lang="fr-CA" sz="1900">
              <a:solidFill>
                <a:schemeClr val="tx1"/>
              </a:solidFill>
            </a:endParaRPr>
          </a:p>
          <a:p>
            <a:pPr marL="0" indent="0">
              <a:buNone/>
            </a:pPr>
            <a:r>
              <a:rPr lang="fr-CA" sz="1900">
                <a:solidFill>
                  <a:schemeClr val="tx1"/>
                </a:solidFill>
              </a:rPr>
              <a:t>Interdit par le Code civil du Québec.</a:t>
            </a:r>
          </a:p>
          <a:p>
            <a:pPr marL="0" indent="0">
              <a:buNone/>
            </a:pPr>
            <a:endParaRPr lang="fr-CA" sz="1900">
              <a:solidFill>
                <a:schemeClr val="tx1"/>
              </a:solidFill>
            </a:endParaRPr>
          </a:p>
          <a:p>
            <a:pPr marL="0" indent="0">
              <a:buNone/>
            </a:pPr>
            <a:r>
              <a:rPr lang="fr-CA" sz="1900">
                <a:solidFill>
                  <a:schemeClr val="tx1"/>
                </a:solidFill>
              </a:rPr>
              <a:t>Ex: Respirateur artificielle pour maintenir une personne en vie qui est en mort cérébral.</a:t>
            </a:r>
          </a:p>
        </p:txBody>
      </p:sp>
    </p:spTree>
    <p:extLst>
      <p:ext uri="{BB962C8B-B14F-4D97-AF65-F5344CB8AC3E}">
        <p14:creationId xmlns:p14="http://schemas.microsoft.com/office/powerpoint/2010/main" val="132760988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397764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 name="Titre 1"/>
          <p:cNvSpPr>
            <a:spLocks noGrp="1"/>
          </p:cNvSpPr>
          <p:nvPr>
            <p:ph type="title"/>
          </p:nvPr>
        </p:nvSpPr>
        <p:spPr>
          <a:xfrm>
            <a:off x="480060" y="791570"/>
            <a:ext cx="3014130" cy="5262390"/>
          </a:xfrm>
        </p:spPr>
        <p:txBody>
          <a:bodyPr anchor="ctr">
            <a:normAutofit/>
          </a:bodyPr>
          <a:lstStyle/>
          <a:p>
            <a:pPr algn="r"/>
            <a:r>
              <a:rPr lang="fr-CA" sz="2600">
                <a:solidFill>
                  <a:schemeClr val="bg2"/>
                </a:solidFill>
              </a:rPr>
              <a:t>L’accompagnement dans le Deuil</a:t>
            </a:r>
            <a:br>
              <a:rPr lang="fr-CA" sz="2600">
                <a:solidFill>
                  <a:schemeClr val="bg2"/>
                </a:solidFill>
              </a:rPr>
            </a:br>
            <a:endParaRPr lang="fr-CA" sz="2600">
              <a:solidFill>
                <a:schemeClr val="bg2"/>
              </a:solidFill>
            </a:endParaRPr>
          </a:p>
        </p:txBody>
      </p:sp>
      <p:sp>
        <p:nvSpPr>
          <p:cNvPr id="10" name="Rectangle 9">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7640" y="376"/>
            <a:ext cx="17145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3" name="Espace réservé du contenu 2"/>
          <p:cNvSpPr>
            <a:spLocks noGrp="1"/>
          </p:cNvSpPr>
          <p:nvPr>
            <p:ph idx="1"/>
          </p:nvPr>
        </p:nvSpPr>
        <p:spPr>
          <a:xfrm>
            <a:off x="4632540" y="791570"/>
            <a:ext cx="3669231" cy="5262390"/>
          </a:xfrm>
        </p:spPr>
        <p:txBody>
          <a:bodyPr anchor="ctr">
            <a:normAutofit/>
          </a:bodyPr>
          <a:lstStyle/>
          <a:p>
            <a:r>
              <a:rPr lang="fr-CA" sz="1600"/>
              <a:t>Le deuil peut se définir comme une douleur que l’on éprouve en raison de la mort de quelqu’un. Cet état émotionnel peut être aussi associé aux pertes de l’existence. Le deuil est un lent processus qui permet de se détacher graduellement de ce que l’on perd et de réorganiser sa vie autrement.</a:t>
            </a:r>
          </a:p>
          <a:p>
            <a:r>
              <a:rPr lang="fr-CA" sz="1600"/>
              <a:t>C’est un cheminement difficile et individuel qui comporte différentes étapes et qui demande du courage et de l’énergie, mais qui est nécessaire pour que l’endeuillé puisse de nouveau s’investir dans la vie.</a:t>
            </a:r>
          </a:p>
          <a:p>
            <a:pPr marL="0" indent="0">
              <a:buNone/>
            </a:pPr>
            <a:endParaRPr lang="fr-CA" sz="1600"/>
          </a:p>
        </p:txBody>
      </p:sp>
    </p:spTree>
    <p:extLst>
      <p:ext uri="{BB962C8B-B14F-4D97-AF65-F5344CB8AC3E}">
        <p14:creationId xmlns:p14="http://schemas.microsoft.com/office/powerpoint/2010/main" val="584158426"/>
      </p:ext>
    </p:extLst>
  </p:cSld>
  <p:clrMapOvr>
    <a:masterClrMapping/>
  </p:clrMapOvr>
</p:sld>
</file>

<file path=ppt/theme/theme1.xml><?xml version="1.0" encoding="utf-8"?>
<a:theme xmlns:a="http://schemas.openxmlformats.org/drawingml/2006/main" name="Cadrage">
  <a:themeElements>
    <a:clrScheme name="Cadrage">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fontScheme name="Cadrag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dra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9270AA94-2367-4B1E-B579-26147B222BD0}"/>
    </a:ext>
  </a:extLst>
</a:theme>
</file>

<file path=docProps/app.xml><?xml version="1.0" encoding="utf-8"?>
<Properties xmlns="http://schemas.openxmlformats.org/officeDocument/2006/extended-properties" xmlns:vt="http://schemas.openxmlformats.org/officeDocument/2006/docPropsVTypes">
  <Template>Cadrage</Template>
  <TotalTime>212</TotalTime>
  <Words>1363</Words>
  <Application>Microsoft Office PowerPoint</Application>
  <PresentationFormat>Affichage à l'écran (4:3)</PresentationFormat>
  <Paragraphs>161</Paragraphs>
  <Slides>30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Arial</vt:lpstr>
      <vt:lpstr>Century Gothic</vt:lpstr>
      <vt:lpstr>Franklin Gothic Book</vt:lpstr>
      <vt:lpstr>Wingdings</vt:lpstr>
      <vt:lpstr>Cadrage</vt:lpstr>
      <vt:lpstr>Cours 2#</vt:lpstr>
      <vt:lpstr>Menu du jour</vt:lpstr>
      <vt:lpstr>Les principes fondamentaux p.24</vt:lpstr>
      <vt:lpstr>Les enjeux éthiques  p.25</vt:lpstr>
      <vt:lpstr>Le refus de traitement</vt:lpstr>
      <vt:lpstr>L’arrêt de traitement</vt:lpstr>
      <vt:lpstr>La sédation palliative</vt:lpstr>
      <vt:lpstr>L’acharnement thérapeutique</vt:lpstr>
      <vt:lpstr>L’accompagnement dans le Deuil </vt:lpstr>
      <vt:lpstr>L’aide médicale à mourir</vt:lpstr>
      <vt:lpstr>        Exercice:    p.26 à 28</vt:lpstr>
      <vt:lpstr>Les phases du deuil p.39</vt:lpstr>
      <vt:lpstr>Les phases du deuil (suite)</vt:lpstr>
      <vt:lpstr>Les phases du deuil (suite)</vt:lpstr>
      <vt:lpstr>Les phases du deuil (suite)</vt:lpstr>
      <vt:lpstr>Les phases du deuil (suite)</vt:lpstr>
      <vt:lpstr>Les étapes du deuil (suite)</vt:lpstr>
      <vt:lpstr>Faire exercice p.40</vt:lpstr>
      <vt:lpstr>L’accompagnement lors processus de deuil p.41</vt:lpstr>
      <vt:lpstr>La théorie de Monbourquette p.42 à 46</vt:lpstr>
      <vt:lpstr>Les facteurs qui influent sur la résolution du deuil</vt:lpstr>
      <vt:lpstr>Les facteurs qui influent sur la résolution du deuil</vt:lpstr>
      <vt:lpstr>Les facteurs qui influent sur la résolution du deuil</vt:lpstr>
      <vt:lpstr>Faire activité d’intégration p.29 à 33 + exercice phase du deuil</vt:lpstr>
      <vt:lpstr>Les rites mortuaires p.47</vt:lpstr>
      <vt:lpstr>Les rites mortuaires</vt:lpstr>
      <vt:lpstr>Les rites mortuaires</vt:lpstr>
      <vt:lpstr>Les rites mortuaires</vt:lpstr>
      <vt:lpstr>Les rites mortuaires</vt:lpstr>
      <vt:lpstr>Prochain cours</vt:lpstr>
    </vt:vector>
  </TitlesOfParts>
  <Company>CSRDN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L’accompagnement dans le Deuil</dc:title>
  <dc:creator>Aubry, Nathalie</dc:creator>
  <cp:lastModifiedBy>Forget, Virginie</cp:lastModifiedBy>
  <cp:revision>16</cp:revision>
  <dcterms:created xsi:type="dcterms:W3CDTF">2020-05-31T14:41:18Z</dcterms:created>
  <dcterms:modified xsi:type="dcterms:W3CDTF">2025-02-08T17:13:52Z</dcterms:modified>
</cp:coreProperties>
</file>