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07BCF-A544-4AC5-8DB2-42788E3C8E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53B7D4D-7257-415A-A89C-74364534442C}">
      <dgm:prSet/>
      <dgm:spPr/>
      <dgm:t>
        <a:bodyPr/>
        <a:lstStyle/>
        <a:p>
          <a:r>
            <a:rPr lang="fr-CA" b="0" i="0"/>
            <a:t>Définition: Façon qui peut être dangereuse de prendre soins d’une personne et qui peut compromettre sa sécurité.</a:t>
          </a:r>
          <a:endParaRPr lang="en-US"/>
        </a:p>
      </dgm:t>
    </dgm:pt>
    <dgm:pt modelId="{DBE5AD0D-3626-4D4E-BA15-9D762291AB92}" type="parTrans" cxnId="{753CE798-97FA-4E4A-A349-BD7AB72B2498}">
      <dgm:prSet/>
      <dgm:spPr/>
      <dgm:t>
        <a:bodyPr/>
        <a:lstStyle/>
        <a:p>
          <a:endParaRPr lang="en-US"/>
        </a:p>
      </dgm:t>
    </dgm:pt>
    <dgm:pt modelId="{09800066-87FC-47DE-9B9A-C383F44E6516}" type="sibTrans" cxnId="{753CE798-97FA-4E4A-A349-BD7AB72B2498}">
      <dgm:prSet/>
      <dgm:spPr/>
      <dgm:t>
        <a:bodyPr/>
        <a:lstStyle/>
        <a:p>
          <a:endParaRPr lang="en-US"/>
        </a:p>
      </dgm:t>
    </dgm:pt>
    <dgm:pt modelId="{902E998F-D6E2-4B12-8126-4078202AC9E1}">
      <dgm:prSet/>
      <dgm:spPr/>
      <dgm:t>
        <a:bodyPr/>
        <a:lstStyle/>
        <a:p>
          <a:r>
            <a:rPr lang="fr-CA" b="0" i="0"/>
            <a:t>Priver intentionnellement une personne de nourriture, hygiène, éducation etc.</a:t>
          </a:r>
          <a:endParaRPr lang="en-US"/>
        </a:p>
      </dgm:t>
    </dgm:pt>
    <dgm:pt modelId="{1C564DE3-AB3F-43E8-886A-59432080EF0F}" type="parTrans" cxnId="{1CE134EC-CA0A-47F8-AA2C-891575E373FF}">
      <dgm:prSet/>
      <dgm:spPr/>
      <dgm:t>
        <a:bodyPr/>
        <a:lstStyle/>
        <a:p>
          <a:endParaRPr lang="en-US"/>
        </a:p>
      </dgm:t>
    </dgm:pt>
    <dgm:pt modelId="{AB1B0CD5-5062-439F-8B6F-C0C63BD75AFC}" type="sibTrans" cxnId="{1CE134EC-CA0A-47F8-AA2C-891575E373FF}">
      <dgm:prSet/>
      <dgm:spPr/>
      <dgm:t>
        <a:bodyPr/>
        <a:lstStyle/>
        <a:p>
          <a:endParaRPr lang="en-US"/>
        </a:p>
      </dgm:t>
    </dgm:pt>
    <dgm:pt modelId="{3B1CF7B6-3BBF-413F-8580-BA0D7FED2F82}">
      <dgm:prSet/>
      <dgm:spPr/>
      <dgm:t>
        <a:bodyPr/>
        <a:lstStyle/>
        <a:p>
          <a:r>
            <a:rPr lang="fr-CA" b="0" i="0"/>
            <a:t>Offrir un environnement sécuritaire</a:t>
          </a:r>
          <a:endParaRPr lang="en-US"/>
        </a:p>
      </dgm:t>
    </dgm:pt>
    <dgm:pt modelId="{E2C58B03-2A47-4F05-BED9-A54913E01EA1}" type="parTrans" cxnId="{059FA451-0BFC-49AE-BA08-FCB26BA82562}">
      <dgm:prSet/>
      <dgm:spPr/>
      <dgm:t>
        <a:bodyPr/>
        <a:lstStyle/>
        <a:p>
          <a:endParaRPr lang="en-US"/>
        </a:p>
      </dgm:t>
    </dgm:pt>
    <dgm:pt modelId="{14EEC919-6522-41DD-84D5-0451EB387A63}" type="sibTrans" cxnId="{059FA451-0BFC-49AE-BA08-FCB26BA82562}">
      <dgm:prSet/>
      <dgm:spPr/>
      <dgm:t>
        <a:bodyPr/>
        <a:lstStyle/>
        <a:p>
          <a:endParaRPr lang="en-US"/>
        </a:p>
      </dgm:t>
    </dgm:pt>
    <dgm:pt modelId="{4BBE68CA-68A6-43D1-B487-ABADF39E75FF}">
      <dgm:prSet/>
      <dgm:spPr/>
      <dgm:t>
        <a:bodyPr/>
        <a:lstStyle/>
        <a:p>
          <a:r>
            <a:rPr lang="fr-CA" b="0" i="0"/>
            <a:t>EX: Syndrome de Munchhausen</a:t>
          </a:r>
          <a:endParaRPr lang="en-US"/>
        </a:p>
      </dgm:t>
    </dgm:pt>
    <dgm:pt modelId="{C90F19B1-FAA0-4533-9FDA-AFE899953D59}" type="parTrans" cxnId="{96151D07-DDB8-45BA-A4D2-F7159E3A6482}">
      <dgm:prSet/>
      <dgm:spPr/>
      <dgm:t>
        <a:bodyPr/>
        <a:lstStyle/>
        <a:p>
          <a:endParaRPr lang="en-US"/>
        </a:p>
      </dgm:t>
    </dgm:pt>
    <dgm:pt modelId="{36718952-1D05-482D-A76B-B7ED282B0A09}" type="sibTrans" cxnId="{96151D07-DDB8-45BA-A4D2-F7159E3A6482}">
      <dgm:prSet/>
      <dgm:spPr/>
      <dgm:t>
        <a:bodyPr/>
        <a:lstStyle/>
        <a:p>
          <a:endParaRPr lang="en-US"/>
        </a:p>
      </dgm:t>
    </dgm:pt>
    <dgm:pt modelId="{C63E2BA8-828C-4617-BC5E-2A81C95154DB}" type="pres">
      <dgm:prSet presAssocID="{C9F07BCF-A544-4AC5-8DB2-42788E3C8EEF}" presName="root" presStyleCnt="0">
        <dgm:presLayoutVars>
          <dgm:dir/>
          <dgm:resizeHandles val="exact"/>
        </dgm:presLayoutVars>
      </dgm:prSet>
      <dgm:spPr/>
    </dgm:pt>
    <dgm:pt modelId="{B37D95B4-472F-4793-B10E-022E1C96444B}" type="pres">
      <dgm:prSet presAssocID="{553B7D4D-7257-415A-A89C-74364534442C}" presName="compNode" presStyleCnt="0"/>
      <dgm:spPr/>
    </dgm:pt>
    <dgm:pt modelId="{4DE3CDF9-4B57-4067-9995-88D031CCDE1F}" type="pres">
      <dgm:prSet presAssocID="{553B7D4D-7257-415A-A89C-74364534442C}" presName="bgRect" presStyleLbl="bgShp" presStyleIdx="0" presStyleCnt="4"/>
      <dgm:spPr/>
    </dgm:pt>
    <dgm:pt modelId="{9C7FE609-856C-4906-8B54-2783A4B87816}" type="pres">
      <dgm:prSet presAssocID="{553B7D4D-7257-415A-A89C-7436453444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ecine"/>
        </a:ext>
      </dgm:extLst>
    </dgm:pt>
    <dgm:pt modelId="{F76D699F-8A47-4321-B15A-6E1337C724D1}" type="pres">
      <dgm:prSet presAssocID="{553B7D4D-7257-415A-A89C-74364534442C}" presName="spaceRect" presStyleCnt="0"/>
      <dgm:spPr/>
    </dgm:pt>
    <dgm:pt modelId="{C7AB0751-C707-445A-9FFE-B7A4D03EB17F}" type="pres">
      <dgm:prSet presAssocID="{553B7D4D-7257-415A-A89C-74364534442C}" presName="parTx" presStyleLbl="revTx" presStyleIdx="0" presStyleCnt="4">
        <dgm:presLayoutVars>
          <dgm:chMax val="0"/>
          <dgm:chPref val="0"/>
        </dgm:presLayoutVars>
      </dgm:prSet>
      <dgm:spPr/>
    </dgm:pt>
    <dgm:pt modelId="{4F00072F-CB14-446D-A113-3F18476B17E7}" type="pres">
      <dgm:prSet presAssocID="{09800066-87FC-47DE-9B9A-C383F44E6516}" presName="sibTrans" presStyleCnt="0"/>
      <dgm:spPr/>
    </dgm:pt>
    <dgm:pt modelId="{2EF0E64C-43DC-47AD-A1B5-5FC6DA7486CF}" type="pres">
      <dgm:prSet presAssocID="{902E998F-D6E2-4B12-8126-4078202AC9E1}" presName="compNode" presStyleCnt="0"/>
      <dgm:spPr/>
    </dgm:pt>
    <dgm:pt modelId="{0C314215-2E29-466C-A27A-872FB6BCBFE8}" type="pres">
      <dgm:prSet presAssocID="{902E998F-D6E2-4B12-8126-4078202AC9E1}" presName="bgRect" presStyleLbl="bgShp" presStyleIdx="1" presStyleCnt="4"/>
      <dgm:spPr/>
    </dgm:pt>
    <dgm:pt modelId="{8C7C626B-8F82-4AD6-96E8-1C80FDBC4047}" type="pres">
      <dgm:prSet presAssocID="{902E998F-D6E2-4B12-8126-4078202AC9E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BC8BDA72-77F8-4905-8FBB-7BDCA9037673}" type="pres">
      <dgm:prSet presAssocID="{902E998F-D6E2-4B12-8126-4078202AC9E1}" presName="spaceRect" presStyleCnt="0"/>
      <dgm:spPr/>
    </dgm:pt>
    <dgm:pt modelId="{0B71B40B-B280-4B1A-B8D3-F694EECC15DE}" type="pres">
      <dgm:prSet presAssocID="{902E998F-D6E2-4B12-8126-4078202AC9E1}" presName="parTx" presStyleLbl="revTx" presStyleIdx="1" presStyleCnt="4">
        <dgm:presLayoutVars>
          <dgm:chMax val="0"/>
          <dgm:chPref val="0"/>
        </dgm:presLayoutVars>
      </dgm:prSet>
      <dgm:spPr/>
    </dgm:pt>
    <dgm:pt modelId="{693BC688-F5E9-4499-BDEB-4D728FB4FFCA}" type="pres">
      <dgm:prSet presAssocID="{AB1B0CD5-5062-439F-8B6F-C0C63BD75AFC}" presName="sibTrans" presStyleCnt="0"/>
      <dgm:spPr/>
    </dgm:pt>
    <dgm:pt modelId="{61EE90A1-8836-436A-BC93-3BD05710287C}" type="pres">
      <dgm:prSet presAssocID="{3B1CF7B6-3BBF-413F-8580-BA0D7FED2F82}" presName="compNode" presStyleCnt="0"/>
      <dgm:spPr/>
    </dgm:pt>
    <dgm:pt modelId="{235C0EE6-EFEA-40FE-8002-D1698715CF5C}" type="pres">
      <dgm:prSet presAssocID="{3B1CF7B6-3BBF-413F-8580-BA0D7FED2F82}" presName="bgRect" presStyleLbl="bgShp" presStyleIdx="2" presStyleCnt="4"/>
      <dgm:spPr/>
    </dgm:pt>
    <dgm:pt modelId="{D90DCC72-8A30-456B-B6E3-E734E0A43BDC}" type="pres">
      <dgm:prSet presAssocID="{3B1CF7B6-3BBF-413F-8580-BA0D7FED2F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64549233-76E1-4C60-855E-933DAC803791}" type="pres">
      <dgm:prSet presAssocID="{3B1CF7B6-3BBF-413F-8580-BA0D7FED2F82}" presName="spaceRect" presStyleCnt="0"/>
      <dgm:spPr/>
    </dgm:pt>
    <dgm:pt modelId="{7A77C680-1FAC-4759-8C82-5B851E1A53FE}" type="pres">
      <dgm:prSet presAssocID="{3B1CF7B6-3BBF-413F-8580-BA0D7FED2F82}" presName="parTx" presStyleLbl="revTx" presStyleIdx="2" presStyleCnt="4">
        <dgm:presLayoutVars>
          <dgm:chMax val="0"/>
          <dgm:chPref val="0"/>
        </dgm:presLayoutVars>
      </dgm:prSet>
      <dgm:spPr/>
    </dgm:pt>
    <dgm:pt modelId="{397AC443-44AD-4115-942D-C0E98EE9AB5A}" type="pres">
      <dgm:prSet presAssocID="{14EEC919-6522-41DD-84D5-0451EB387A63}" presName="sibTrans" presStyleCnt="0"/>
      <dgm:spPr/>
    </dgm:pt>
    <dgm:pt modelId="{2FFB2BFC-7C5A-40BD-B16C-4B5A0ADEECF7}" type="pres">
      <dgm:prSet presAssocID="{4BBE68CA-68A6-43D1-B487-ABADF39E75FF}" presName="compNode" presStyleCnt="0"/>
      <dgm:spPr/>
    </dgm:pt>
    <dgm:pt modelId="{FC830C61-0628-489D-B0B0-EAAFC1064812}" type="pres">
      <dgm:prSet presAssocID="{4BBE68CA-68A6-43D1-B487-ABADF39E75FF}" presName="bgRect" presStyleLbl="bgShp" presStyleIdx="3" presStyleCnt="4"/>
      <dgm:spPr/>
    </dgm:pt>
    <dgm:pt modelId="{10CA10CA-C842-42A9-8A2A-42509795C957}" type="pres">
      <dgm:prSet presAssocID="{4BBE68CA-68A6-43D1-B487-ABADF39E75F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N"/>
        </a:ext>
      </dgm:extLst>
    </dgm:pt>
    <dgm:pt modelId="{DF08280E-A466-454D-BAAE-7C5901D59621}" type="pres">
      <dgm:prSet presAssocID="{4BBE68CA-68A6-43D1-B487-ABADF39E75FF}" presName="spaceRect" presStyleCnt="0"/>
      <dgm:spPr/>
    </dgm:pt>
    <dgm:pt modelId="{A072F9BA-B76D-41C9-AB9C-D1893376D378}" type="pres">
      <dgm:prSet presAssocID="{4BBE68CA-68A6-43D1-B487-ABADF39E75F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151D07-DDB8-45BA-A4D2-F7159E3A6482}" srcId="{C9F07BCF-A544-4AC5-8DB2-42788E3C8EEF}" destId="{4BBE68CA-68A6-43D1-B487-ABADF39E75FF}" srcOrd="3" destOrd="0" parTransId="{C90F19B1-FAA0-4533-9FDA-AFE899953D59}" sibTransId="{36718952-1D05-482D-A76B-B7ED282B0A09}"/>
    <dgm:cxn modelId="{3B01DC68-5619-4050-B2FD-7C09AB6408AD}" type="presOf" srcId="{553B7D4D-7257-415A-A89C-74364534442C}" destId="{C7AB0751-C707-445A-9FFE-B7A4D03EB17F}" srcOrd="0" destOrd="0" presId="urn:microsoft.com/office/officeart/2018/2/layout/IconVerticalSolidList"/>
    <dgm:cxn modelId="{059FA451-0BFC-49AE-BA08-FCB26BA82562}" srcId="{C9F07BCF-A544-4AC5-8DB2-42788E3C8EEF}" destId="{3B1CF7B6-3BBF-413F-8580-BA0D7FED2F82}" srcOrd="2" destOrd="0" parTransId="{E2C58B03-2A47-4F05-BED9-A54913E01EA1}" sibTransId="{14EEC919-6522-41DD-84D5-0451EB387A63}"/>
    <dgm:cxn modelId="{4D384D83-2F39-4B44-80DB-A20F49FAAE3C}" type="presOf" srcId="{4BBE68CA-68A6-43D1-B487-ABADF39E75FF}" destId="{A072F9BA-B76D-41C9-AB9C-D1893376D378}" srcOrd="0" destOrd="0" presId="urn:microsoft.com/office/officeart/2018/2/layout/IconVerticalSolidList"/>
    <dgm:cxn modelId="{753CE798-97FA-4E4A-A349-BD7AB72B2498}" srcId="{C9F07BCF-A544-4AC5-8DB2-42788E3C8EEF}" destId="{553B7D4D-7257-415A-A89C-74364534442C}" srcOrd="0" destOrd="0" parTransId="{DBE5AD0D-3626-4D4E-BA15-9D762291AB92}" sibTransId="{09800066-87FC-47DE-9B9A-C383F44E6516}"/>
    <dgm:cxn modelId="{5EF14AB8-62D2-4AE6-8765-7B116351439C}" type="presOf" srcId="{C9F07BCF-A544-4AC5-8DB2-42788E3C8EEF}" destId="{C63E2BA8-828C-4617-BC5E-2A81C95154DB}" srcOrd="0" destOrd="0" presId="urn:microsoft.com/office/officeart/2018/2/layout/IconVerticalSolidList"/>
    <dgm:cxn modelId="{6DD440CC-B780-4FB4-BEC2-E19E6609035B}" type="presOf" srcId="{902E998F-D6E2-4B12-8126-4078202AC9E1}" destId="{0B71B40B-B280-4B1A-B8D3-F694EECC15DE}" srcOrd="0" destOrd="0" presId="urn:microsoft.com/office/officeart/2018/2/layout/IconVerticalSolidList"/>
    <dgm:cxn modelId="{1CE134EC-CA0A-47F8-AA2C-891575E373FF}" srcId="{C9F07BCF-A544-4AC5-8DB2-42788E3C8EEF}" destId="{902E998F-D6E2-4B12-8126-4078202AC9E1}" srcOrd="1" destOrd="0" parTransId="{1C564DE3-AB3F-43E8-886A-59432080EF0F}" sibTransId="{AB1B0CD5-5062-439F-8B6F-C0C63BD75AFC}"/>
    <dgm:cxn modelId="{AAB2E0FF-5FF1-4F2C-9096-59BF86851AE1}" type="presOf" srcId="{3B1CF7B6-3BBF-413F-8580-BA0D7FED2F82}" destId="{7A77C680-1FAC-4759-8C82-5B851E1A53FE}" srcOrd="0" destOrd="0" presId="urn:microsoft.com/office/officeart/2018/2/layout/IconVerticalSolidList"/>
    <dgm:cxn modelId="{E695F13A-3C4F-464E-B7D9-00D9410400B9}" type="presParOf" srcId="{C63E2BA8-828C-4617-BC5E-2A81C95154DB}" destId="{B37D95B4-472F-4793-B10E-022E1C96444B}" srcOrd="0" destOrd="0" presId="urn:microsoft.com/office/officeart/2018/2/layout/IconVerticalSolidList"/>
    <dgm:cxn modelId="{B9137A3A-B6C0-4FB4-A34E-B32B3F917269}" type="presParOf" srcId="{B37D95B4-472F-4793-B10E-022E1C96444B}" destId="{4DE3CDF9-4B57-4067-9995-88D031CCDE1F}" srcOrd="0" destOrd="0" presId="urn:microsoft.com/office/officeart/2018/2/layout/IconVerticalSolidList"/>
    <dgm:cxn modelId="{4D58DBE6-797B-40A2-A911-D090BA6AC7B6}" type="presParOf" srcId="{B37D95B4-472F-4793-B10E-022E1C96444B}" destId="{9C7FE609-856C-4906-8B54-2783A4B87816}" srcOrd="1" destOrd="0" presId="urn:microsoft.com/office/officeart/2018/2/layout/IconVerticalSolidList"/>
    <dgm:cxn modelId="{BCA277E4-DE60-4552-830A-CC62D68D35DB}" type="presParOf" srcId="{B37D95B4-472F-4793-B10E-022E1C96444B}" destId="{F76D699F-8A47-4321-B15A-6E1337C724D1}" srcOrd="2" destOrd="0" presId="urn:microsoft.com/office/officeart/2018/2/layout/IconVerticalSolidList"/>
    <dgm:cxn modelId="{EAC74BD1-A9C4-44DD-AEC5-29A7C6827D61}" type="presParOf" srcId="{B37D95B4-472F-4793-B10E-022E1C96444B}" destId="{C7AB0751-C707-445A-9FFE-B7A4D03EB17F}" srcOrd="3" destOrd="0" presId="urn:microsoft.com/office/officeart/2018/2/layout/IconVerticalSolidList"/>
    <dgm:cxn modelId="{6EED5ED4-25AF-43A5-A413-00F0964E35E5}" type="presParOf" srcId="{C63E2BA8-828C-4617-BC5E-2A81C95154DB}" destId="{4F00072F-CB14-446D-A113-3F18476B17E7}" srcOrd="1" destOrd="0" presId="urn:microsoft.com/office/officeart/2018/2/layout/IconVerticalSolidList"/>
    <dgm:cxn modelId="{1D46BA54-56A8-4D0F-955E-2C5C04F6C79D}" type="presParOf" srcId="{C63E2BA8-828C-4617-BC5E-2A81C95154DB}" destId="{2EF0E64C-43DC-47AD-A1B5-5FC6DA7486CF}" srcOrd="2" destOrd="0" presId="urn:microsoft.com/office/officeart/2018/2/layout/IconVerticalSolidList"/>
    <dgm:cxn modelId="{2EC77FC4-8701-404E-8DA1-1C41D3487C5C}" type="presParOf" srcId="{2EF0E64C-43DC-47AD-A1B5-5FC6DA7486CF}" destId="{0C314215-2E29-466C-A27A-872FB6BCBFE8}" srcOrd="0" destOrd="0" presId="urn:microsoft.com/office/officeart/2018/2/layout/IconVerticalSolidList"/>
    <dgm:cxn modelId="{83190B81-A87F-461E-BAE1-B8CFA7943B0F}" type="presParOf" srcId="{2EF0E64C-43DC-47AD-A1B5-5FC6DA7486CF}" destId="{8C7C626B-8F82-4AD6-96E8-1C80FDBC4047}" srcOrd="1" destOrd="0" presId="urn:microsoft.com/office/officeart/2018/2/layout/IconVerticalSolidList"/>
    <dgm:cxn modelId="{893484CC-8653-4718-AD9E-992AD2A9CE8B}" type="presParOf" srcId="{2EF0E64C-43DC-47AD-A1B5-5FC6DA7486CF}" destId="{BC8BDA72-77F8-4905-8FBB-7BDCA9037673}" srcOrd="2" destOrd="0" presId="urn:microsoft.com/office/officeart/2018/2/layout/IconVerticalSolidList"/>
    <dgm:cxn modelId="{2C5E5D72-350D-4980-9017-F50C66E4FBAE}" type="presParOf" srcId="{2EF0E64C-43DC-47AD-A1B5-5FC6DA7486CF}" destId="{0B71B40B-B280-4B1A-B8D3-F694EECC15DE}" srcOrd="3" destOrd="0" presId="urn:microsoft.com/office/officeart/2018/2/layout/IconVerticalSolidList"/>
    <dgm:cxn modelId="{E0298C3F-DAB2-48B0-B99C-5D6CFDCFD00A}" type="presParOf" srcId="{C63E2BA8-828C-4617-BC5E-2A81C95154DB}" destId="{693BC688-F5E9-4499-BDEB-4D728FB4FFCA}" srcOrd="3" destOrd="0" presId="urn:microsoft.com/office/officeart/2018/2/layout/IconVerticalSolidList"/>
    <dgm:cxn modelId="{2E63E7D3-E21F-4776-A78F-78D9634C4CC4}" type="presParOf" srcId="{C63E2BA8-828C-4617-BC5E-2A81C95154DB}" destId="{61EE90A1-8836-436A-BC93-3BD05710287C}" srcOrd="4" destOrd="0" presId="urn:microsoft.com/office/officeart/2018/2/layout/IconVerticalSolidList"/>
    <dgm:cxn modelId="{3303C2B8-E402-4A89-9A59-ACA8699BE4B2}" type="presParOf" srcId="{61EE90A1-8836-436A-BC93-3BD05710287C}" destId="{235C0EE6-EFEA-40FE-8002-D1698715CF5C}" srcOrd="0" destOrd="0" presId="urn:microsoft.com/office/officeart/2018/2/layout/IconVerticalSolidList"/>
    <dgm:cxn modelId="{40740DEE-34D7-4CFD-86C3-353C31886C5E}" type="presParOf" srcId="{61EE90A1-8836-436A-BC93-3BD05710287C}" destId="{D90DCC72-8A30-456B-B6E3-E734E0A43BDC}" srcOrd="1" destOrd="0" presId="urn:microsoft.com/office/officeart/2018/2/layout/IconVerticalSolidList"/>
    <dgm:cxn modelId="{011D3030-21C3-48BF-8412-57CC036DBD3A}" type="presParOf" srcId="{61EE90A1-8836-436A-BC93-3BD05710287C}" destId="{64549233-76E1-4C60-855E-933DAC803791}" srcOrd="2" destOrd="0" presId="urn:microsoft.com/office/officeart/2018/2/layout/IconVerticalSolidList"/>
    <dgm:cxn modelId="{EAFE7477-27BA-495C-8548-9B72EF9FFF3A}" type="presParOf" srcId="{61EE90A1-8836-436A-BC93-3BD05710287C}" destId="{7A77C680-1FAC-4759-8C82-5B851E1A53FE}" srcOrd="3" destOrd="0" presId="urn:microsoft.com/office/officeart/2018/2/layout/IconVerticalSolidList"/>
    <dgm:cxn modelId="{5AD69E47-2238-4285-AC6D-5CA476FCFAB2}" type="presParOf" srcId="{C63E2BA8-828C-4617-BC5E-2A81C95154DB}" destId="{397AC443-44AD-4115-942D-C0E98EE9AB5A}" srcOrd="5" destOrd="0" presId="urn:microsoft.com/office/officeart/2018/2/layout/IconVerticalSolidList"/>
    <dgm:cxn modelId="{AE9F46C2-1D93-474D-888A-186F4A11D860}" type="presParOf" srcId="{C63E2BA8-828C-4617-BC5E-2A81C95154DB}" destId="{2FFB2BFC-7C5A-40BD-B16C-4B5A0ADEECF7}" srcOrd="6" destOrd="0" presId="urn:microsoft.com/office/officeart/2018/2/layout/IconVerticalSolidList"/>
    <dgm:cxn modelId="{E2F0CB04-A2C4-4D7C-9AF4-F04F64F3E609}" type="presParOf" srcId="{2FFB2BFC-7C5A-40BD-B16C-4B5A0ADEECF7}" destId="{FC830C61-0628-489D-B0B0-EAAFC1064812}" srcOrd="0" destOrd="0" presId="urn:microsoft.com/office/officeart/2018/2/layout/IconVerticalSolidList"/>
    <dgm:cxn modelId="{93A859CD-F751-4D28-9C23-E1B3CF6149AA}" type="presParOf" srcId="{2FFB2BFC-7C5A-40BD-B16C-4B5A0ADEECF7}" destId="{10CA10CA-C842-42A9-8A2A-42509795C957}" srcOrd="1" destOrd="0" presId="urn:microsoft.com/office/officeart/2018/2/layout/IconVerticalSolidList"/>
    <dgm:cxn modelId="{A45CBE38-604B-4AC1-AB93-CD0B8AD5A233}" type="presParOf" srcId="{2FFB2BFC-7C5A-40BD-B16C-4B5A0ADEECF7}" destId="{DF08280E-A466-454D-BAAE-7C5901D59621}" srcOrd="2" destOrd="0" presId="urn:microsoft.com/office/officeart/2018/2/layout/IconVerticalSolidList"/>
    <dgm:cxn modelId="{A0F09209-B82E-4078-84C5-EF64576E0EC9}" type="presParOf" srcId="{2FFB2BFC-7C5A-40BD-B16C-4B5A0ADEECF7}" destId="{A072F9BA-B76D-41C9-AB9C-D1893376D3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1752D-975F-41F3-B047-EA251C4D9E79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2E1396-2197-4F39-8767-59A1CB0F4727}">
      <dgm:prSet/>
      <dgm:spPr/>
      <dgm:t>
        <a:bodyPr/>
        <a:lstStyle/>
        <a:p>
          <a:r>
            <a:rPr lang="fr-CA" b="0" i="0"/>
            <a:t>Définition: </a:t>
          </a:r>
          <a:r>
            <a:rPr lang="fr-FR" b="0" i="0"/>
            <a:t>La maltraitance financière est le contrôle, par une personne, des avoirs d’une  personne contre son gré.</a:t>
          </a:r>
          <a:endParaRPr lang="en-US"/>
        </a:p>
      </dgm:t>
    </dgm:pt>
    <dgm:pt modelId="{00617FCC-1DBA-4B31-A9B2-D1C5525707A6}" type="parTrans" cxnId="{2535DFBA-EC7F-4008-A1B4-0278B5F5141E}">
      <dgm:prSet/>
      <dgm:spPr/>
      <dgm:t>
        <a:bodyPr/>
        <a:lstStyle/>
        <a:p>
          <a:endParaRPr lang="en-US"/>
        </a:p>
      </dgm:t>
    </dgm:pt>
    <dgm:pt modelId="{4B36E0B2-A167-4287-BB6C-5424DEC2524B}" type="sibTrans" cxnId="{2535DFBA-EC7F-4008-A1B4-0278B5F5141E}">
      <dgm:prSet/>
      <dgm:spPr/>
      <dgm:t>
        <a:bodyPr/>
        <a:lstStyle/>
        <a:p>
          <a:endParaRPr lang="en-US"/>
        </a:p>
      </dgm:t>
    </dgm:pt>
    <dgm:pt modelId="{A9EE793E-37DE-4153-9C28-9A0BBC1531C5}">
      <dgm:prSet/>
      <dgm:spPr/>
      <dgm:t>
        <a:bodyPr/>
        <a:lstStyle/>
        <a:p>
          <a:r>
            <a:rPr lang="fr-FR" b="0" i="0"/>
            <a:t>Obliger une personne à travailler ou, à l’inverse, la contraindre à quitter son  emploi. </a:t>
          </a:r>
          <a:endParaRPr lang="en-US"/>
        </a:p>
      </dgm:t>
    </dgm:pt>
    <dgm:pt modelId="{BFC163CF-2FF1-4A19-B054-91FF336C2620}" type="parTrans" cxnId="{FDF66852-2719-457A-AF6B-ADFB6D8C849B}">
      <dgm:prSet/>
      <dgm:spPr/>
      <dgm:t>
        <a:bodyPr/>
        <a:lstStyle/>
        <a:p>
          <a:endParaRPr lang="en-US"/>
        </a:p>
      </dgm:t>
    </dgm:pt>
    <dgm:pt modelId="{53BB2880-E0AE-4673-AF51-F3EF303807AB}" type="sibTrans" cxnId="{FDF66852-2719-457A-AF6B-ADFB6D8C849B}">
      <dgm:prSet/>
      <dgm:spPr/>
      <dgm:t>
        <a:bodyPr/>
        <a:lstStyle/>
        <a:p>
          <a:endParaRPr lang="en-US"/>
        </a:p>
      </dgm:t>
    </dgm:pt>
    <dgm:pt modelId="{70FF0AF9-6CA0-4C66-9431-6D43AA4DFAD5}">
      <dgm:prSet/>
      <dgm:spPr/>
      <dgm:t>
        <a:bodyPr/>
        <a:lstStyle/>
        <a:p>
          <a:r>
            <a:rPr lang="fr-FR" b="0" i="0"/>
            <a:t>Contrôler les finances ou le salaire d’une personne. </a:t>
          </a:r>
          <a:endParaRPr lang="en-US"/>
        </a:p>
      </dgm:t>
    </dgm:pt>
    <dgm:pt modelId="{B88B47E8-0119-4353-92F5-B91501C8569D}" type="parTrans" cxnId="{1A57DC08-76C5-4AEE-8652-FF1843FCF374}">
      <dgm:prSet/>
      <dgm:spPr/>
      <dgm:t>
        <a:bodyPr/>
        <a:lstStyle/>
        <a:p>
          <a:endParaRPr lang="en-US"/>
        </a:p>
      </dgm:t>
    </dgm:pt>
    <dgm:pt modelId="{31D455D8-A70C-4D0D-9D24-E98D6045ABC0}" type="sibTrans" cxnId="{1A57DC08-76C5-4AEE-8652-FF1843FCF374}">
      <dgm:prSet/>
      <dgm:spPr/>
      <dgm:t>
        <a:bodyPr/>
        <a:lstStyle/>
        <a:p>
          <a:endParaRPr lang="en-US"/>
        </a:p>
      </dgm:t>
    </dgm:pt>
    <dgm:pt modelId="{56613862-D62B-496C-8163-E6279C04426E}">
      <dgm:prSet/>
      <dgm:spPr/>
      <dgm:t>
        <a:bodyPr/>
        <a:lstStyle/>
        <a:p>
          <a:r>
            <a:rPr lang="fr-FR" b="0" i="0"/>
            <a:t>Priver ou récompenser financièrement une personne selon l’humeur du moment.</a:t>
          </a:r>
          <a:endParaRPr lang="en-US"/>
        </a:p>
      </dgm:t>
    </dgm:pt>
    <dgm:pt modelId="{A038A106-6FD6-4FD9-9917-24D3376301CF}" type="parTrans" cxnId="{ECCB5884-86DE-4CBF-B88F-D15A33EAA1EC}">
      <dgm:prSet/>
      <dgm:spPr/>
      <dgm:t>
        <a:bodyPr/>
        <a:lstStyle/>
        <a:p>
          <a:endParaRPr lang="en-US"/>
        </a:p>
      </dgm:t>
    </dgm:pt>
    <dgm:pt modelId="{F750A8B4-78F3-49E0-BE74-90377A446D63}" type="sibTrans" cxnId="{ECCB5884-86DE-4CBF-B88F-D15A33EAA1EC}">
      <dgm:prSet/>
      <dgm:spPr/>
      <dgm:t>
        <a:bodyPr/>
        <a:lstStyle/>
        <a:p>
          <a:endParaRPr lang="en-US"/>
        </a:p>
      </dgm:t>
    </dgm:pt>
    <dgm:pt modelId="{CB5822FE-42F3-42F5-87AD-0C398FD0A443}">
      <dgm:prSet/>
      <dgm:spPr/>
      <dgm:t>
        <a:bodyPr/>
        <a:lstStyle/>
        <a:p>
          <a:r>
            <a:rPr lang="fr-FR" b="0" i="0"/>
            <a:t>Prendre les biens, les objets ou l’argent de la personne sans son  consentement.</a:t>
          </a:r>
          <a:endParaRPr lang="en-US"/>
        </a:p>
      </dgm:t>
    </dgm:pt>
    <dgm:pt modelId="{E238D379-DD94-4E58-A127-073F62FE9688}" type="parTrans" cxnId="{15440F18-6E22-4199-871E-ECF103FC29C5}">
      <dgm:prSet/>
      <dgm:spPr/>
      <dgm:t>
        <a:bodyPr/>
        <a:lstStyle/>
        <a:p>
          <a:endParaRPr lang="en-US"/>
        </a:p>
      </dgm:t>
    </dgm:pt>
    <dgm:pt modelId="{689CF550-87FE-4BB7-8A13-6B713A403B4C}" type="sibTrans" cxnId="{15440F18-6E22-4199-871E-ECF103FC29C5}">
      <dgm:prSet/>
      <dgm:spPr/>
      <dgm:t>
        <a:bodyPr/>
        <a:lstStyle/>
        <a:p>
          <a:endParaRPr lang="en-US"/>
        </a:p>
      </dgm:t>
    </dgm:pt>
    <dgm:pt modelId="{0255FA59-1FD7-4E07-A2A6-93D5AB1DEDB1}" type="pres">
      <dgm:prSet presAssocID="{1EE1752D-975F-41F3-B047-EA251C4D9E79}" presName="outerComposite" presStyleCnt="0">
        <dgm:presLayoutVars>
          <dgm:chMax val="5"/>
          <dgm:dir/>
          <dgm:resizeHandles val="exact"/>
        </dgm:presLayoutVars>
      </dgm:prSet>
      <dgm:spPr/>
    </dgm:pt>
    <dgm:pt modelId="{CF157A80-AC3B-4045-A444-3582AC5434A7}" type="pres">
      <dgm:prSet presAssocID="{1EE1752D-975F-41F3-B047-EA251C4D9E79}" presName="dummyMaxCanvas" presStyleCnt="0">
        <dgm:presLayoutVars/>
      </dgm:prSet>
      <dgm:spPr/>
    </dgm:pt>
    <dgm:pt modelId="{C2074ADD-E781-40D8-AA9E-92F040813198}" type="pres">
      <dgm:prSet presAssocID="{1EE1752D-975F-41F3-B047-EA251C4D9E79}" presName="FiveNodes_1" presStyleLbl="node1" presStyleIdx="0" presStyleCnt="5">
        <dgm:presLayoutVars>
          <dgm:bulletEnabled val="1"/>
        </dgm:presLayoutVars>
      </dgm:prSet>
      <dgm:spPr/>
    </dgm:pt>
    <dgm:pt modelId="{16C51EE2-88CD-4949-BFB3-607DEB2BD13F}" type="pres">
      <dgm:prSet presAssocID="{1EE1752D-975F-41F3-B047-EA251C4D9E79}" presName="FiveNodes_2" presStyleLbl="node1" presStyleIdx="1" presStyleCnt="5">
        <dgm:presLayoutVars>
          <dgm:bulletEnabled val="1"/>
        </dgm:presLayoutVars>
      </dgm:prSet>
      <dgm:spPr/>
    </dgm:pt>
    <dgm:pt modelId="{379AB906-C010-426F-BC6C-F38B2231AF1B}" type="pres">
      <dgm:prSet presAssocID="{1EE1752D-975F-41F3-B047-EA251C4D9E79}" presName="FiveNodes_3" presStyleLbl="node1" presStyleIdx="2" presStyleCnt="5">
        <dgm:presLayoutVars>
          <dgm:bulletEnabled val="1"/>
        </dgm:presLayoutVars>
      </dgm:prSet>
      <dgm:spPr/>
    </dgm:pt>
    <dgm:pt modelId="{EA79D167-8BDC-4136-AABD-BA6BF40524AA}" type="pres">
      <dgm:prSet presAssocID="{1EE1752D-975F-41F3-B047-EA251C4D9E79}" presName="FiveNodes_4" presStyleLbl="node1" presStyleIdx="3" presStyleCnt="5">
        <dgm:presLayoutVars>
          <dgm:bulletEnabled val="1"/>
        </dgm:presLayoutVars>
      </dgm:prSet>
      <dgm:spPr/>
    </dgm:pt>
    <dgm:pt modelId="{77301A94-79FB-4263-AD1C-552B06DBFBAE}" type="pres">
      <dgm:prSet presAssocID="{1EE1752D-975F-41F3-B047-EA251C4D9E79}" presName="FiveNodes_5" presStyleLbl="node1" presStyleIdx="4" presStyleCnt="5">
        <dgm:presLayoutVars>
          <dgm:bulletEnabled val="1"/>
        </dgm:presLayoutVars>
      </dgm:prSet>
      <dgm:spPr/>
    </dgm:pt>
    <dgm:pt modelId="{E90B7B6C-42F1-40B6-A7CA-157BDA3B3B41}" type="pres">
      <dgm:prSet presAssocID="{1EE1752D-975F-41F3-B047-EA251C4D9E79}" presName="FiveConn_1-2" presStyleLbl="fgAccFollowNode1" presStyleIdx="0" presStyleCnt="4">
        <dgm:presLayoutVars>
          <dgm:bulletEnabled val="1"/>
        </dgm:presLayoutVars>
      </dgm:prSet>
      <dgm:spPr/>
    </dgm:pt>
    <dgm:pt modelId="{04BB2D74-8BC1-4EA3-A3C1-49B85594BD0E}" type="pres">
      <dgm:prSet presAssocID="{1EE1752D-975F-41F3-B047-EA251C4D9E79}" presName="FiveConn_2-3" presStyleLbl="fgAccFollowNode1" presStyleIdx="1" presStyleCnt="4">
        <dgm:presLayoutVars>
          <dgm:bulletEnabled val="1"/>
        </dgm:presLayoutVars>
      </dgm:prSet>
      <dgm:spPr/>
    </dgm:pt>
    <dgm:pt modelId="{B09F3BB0-FC45-4833-8732-3CECE64DBF60}" type="pres">
      <dgm:prSet presAssocID="{1EE1752D-975F-41F3-B047-EA251C4D9E79}" presName="FiveConn_3-4" presStyleLbl="fgAccFollowNode1" presStyleIdx="2" presStyleCnt="4">
        <dgm:presLayoutVars>
          <dgm:bulletEnabled val="1"/>
        </dgm:presLayoutVars>
      </dgm:prSet>
      <dgm:spPr/>
    </dgm:pt>
    <dgm:pt modelId="{52436457-2C87-468F-95C7-57825A9063FB}" type="pres">
      <dgm:prSet presAssocID="{1EE1752D-975F-41F3-B047-EA251C4D9E79}" presName="FiveConn_4-5" presStyleLbl="fgAccFollowNode1" presStyleIdx="3" presStyleCnt="4">
        <dgm:presLayoutVars>
          <dgm:bulletEnabled val="1"/>
        </dgm:presLayoutVars>
      </dgm:prSet>
      <dgm:spPr/>
    </dgm:pt>
    <dgm:pt modelId="{FF707655-527C-4471-9ED8-DF15708E8098}" type="pres">
      <dgm:prSet presAssocID="{1EE1752D-975F-41F3-B047-EA251C4D9E79}" presName="FiveNodes_1_text" presStyleLbl="node1" presStyleIdx="4" presStyleCnt="5">
        <dgm:presLayoutVars>
          <dgm:bulletEnabled val="1"/>
        </dgm:presLayoutVars>
      </dgm:prSet>
      <dgm:spPr/>
    </dgm:pt>
    <dgm:pt modelId="{13C144EA-91BE-4832-94F6-68801B1A07AB}" type="pres">
      <dgm:prSet presAssocID="{1EE1752D-975F-41F3-B047-EA251C4D9E79}" presName="FiveNodes_2_text" presStyleLbl="node1" presStyleIdx="4" presStyleCnt="5">
        <dgm:presLayoutVars>
          <dgm:bulletEnabled val="1"/>
        </dgm:presLayoutVars>
      </dgm:prSet>
      <dgm:spPr/>
    </dgm:pt>
    <dgm:pt modelId="{E51F768B-644B-4A13-83D2-0D5172F4B470}" type="pres">
      <dgm:prSet presAssocID="{1EE1752D-975F-41F3-B047-EA251C4D9E79}" presName="FiveNodes_3_text" presStyleLbl="node1" presStyleIdx="4" presStyleCnt="5">
        <dgm:presLayoutVars>
          <dgm:bulletEnabled val="1"/>
        </dgm:presLayoutVars>
      </dgm:prSet>
      <dgm:spPr/>
    </dgm:pt>
    <dgm:pt modelId="{12A2D2AF-BC3F-4867-B9BE-F137B35CD019}" type="pres">
      <dgm:prSet presAssocID="{1EE1752D-975F-41F3-B047-EA251C4D9E79}" presName="FiveNodes_4_text" presStyleLbl="node1" presStyleIdx="4" presStyleCnt="5">
        <dgm:presLayoutVars>
          <dgm:bulletEnabled val="1"/>
        </dgm:presLayoutVars>
      </dgm:prSet>
      <dgm:spPr/>
    </dgm:pt>
    <dgm:pt modelId="{8967DC91-7468-4D7C-BBEE-034E32333762}" type="pres">
      <dgm:prSet presAssocID="{1EE1752D-975F-41F3-B047-EA251C4D9E7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A57DC08-76C5-4AEE-8652-FF1843FCF374}" srcId="{1EE1752D-975F-41F3-B047-EA251C4D9E79}" destId="{70FF0AF9-6CA0-4C66-9431-6D43AA4DFAD5}" srcOrd="2" destOrd="0" parTransId="{B88B47E8-0119-4353-92F5-B91501C8569D}" sibTransId="{31D455D8-A70C-4D0D-9D24-E98D6045ABC0}"/>
    <dgm:cxn modelId="{6A8C560A-97E7-4138-BF59-2A0BDCD8ACAD}" type="presOf" srcId="{F750A8B4-78F3-49E0-BE74-90377A446D63}" destId="{52436457-2C87-468F-95C7-57825A9063FB}" srcOrd="0" destOrd="0" presId="urn:microsoft.com/office/officeart/2005/8/layout/vProcess5"/>
    <dgm:cxn modelId="{8101A214-4222-4593-8057-597885E714FC}" type="presOf" srcId="{A9EE793E-37DE-4153-9C28-9A0BBC1531C5}" destId="{16C51EE2-88CD-4949-BFB3-607DEB2BD13F}" srcOrd="0" destOrd="0" presId="urn:microsoft.com/office/officeart/2005/8/layout/vProcess5"/>
    <dgm:cxn modelId="{15440F18-6E22-4199-871E-ECF103FC29C5}" srcId="{1EE1752D-975F-41F3-B047-EA251C4D9E79}" destId="{CB5822FE-42F3-42F5-87AD-0C398FD0A443}" srcOrd="4" destOrd="0" parTransId="{E238D379-DD94-4E58-A127-073F62FE9688}" sibTransId="{689CF550-87FE-4BB7-8A13-6B713A403B4C}"/>
    <dgm:cxn modelId="{E386332F-B807-4879-B511-7DB308CAED97}" type="presOf" srcId="{A9EE793E-37DE-4153-9C28-9A0BBC1531C5}" destId="{13C144EA-91BE-4832-94F6-68801B1A07AB}" srcOrd="1" destOrd="0" presId="urn:microsoft.com/office/officeart/2005/8/layout/vProcess5"/>
    <dgm:cxn modelId="{956BBE3F-11EF-4B00-9A14-AA17D9A9FB59}" type="presOf" srcId="{982E1396-2197-4F39-8767-59A1CB0F4727}" destId="{FF707655-527C-4471-9ED8-DF15708E8098}" srcOrd="1" destOrd="0" presId="urn:microsoft.com/office/officeart/2005/8/layout/vProcess5"/>
    <dgm:cxn modelId="{C4FA7342-1980-416F-ACBD-23A3675553CA}" type="presOf" srcId="{70FF0AF9-6CA0-4C66-9431-6D43AA4DFAD5}" destId="{E51F768B-644B-4A13-83D2-0D5172F4B470}" srcOrd="1" destOrd="0" presId="urn:microsoft.com/office/officeart/2005/8/layout/vProcess5"/>
    <dgm:cxn modelId="{FDF66852-2719-457A-AF6B-ADFB6D8C849B}" srcId="{1EE1752D-975F-41F3-B047-EA251C4D9E79}" destId="{A9EE793E-37DE-4153-9C28-9A0BBC1531C5}" srcOrd="1" destOrd="0" parTransId="{BFC163CF-2FF1-4A19-B054-91FF336C2620}" sibTransId="{53BB2880-E0AE-4673-AF51-F3EF303807AB}"/>
    <dgm:cxn modelId="{4CF34D78-C4AF-43A3-805B-81C342CF338B}" type="presOf" srcId="{56613862-D62B-496C-8163-E6279C04426E}" destId="{12A2D2AF-BC3F-4867-B9BE-F137B35CD019}" srcOrd="1" destOrd="0" presId="urn:microsoft.com/office/officeart/2005/8/layout/vProcess5"/>
    <dgm:cxn modelId="{F2BB0459-936F-4C50-9573-4CC9A597E541}" type="presOf" srcId="{1EE1752D-975F-41F3-B047-EA251C4D9E79}" destId="{0255FA59-1FD7-4E07-A2A6-93D5AB1DEDB1}" srcOrd="0" destOrd="0" presId="urn:microsoft.com/office/officeart/2005/8/layout/vProcess5"/>
    <dgm:cxn modelId="{ECCB5884-86DE-4CBF-B88F-D15A33EAA1EC}" srcId="{1EE1752D-975F-41F3-B047-EA251C4D9E79}" destId="{56613862-D62B-496C-8163-E6279C04426E}" srcOrd="3" destOrd="0" parTransId="{A038A106-6FD6-4FD9-9917-24D3376301CF}" sibTransId="{F750A8B4-78F3-49E0-BE74-90377A446D63}"/>
    <dgm:cxn modelId="{3913D088-FF81-4613-BF72-7715722268CB}" type="presOf" srcId="{53BB2880-E0AE-4673-AF51-F3EF303807AB}" destId="{04BB2D74-8BC1-4EA3-A3C1-49B85594BD0E}" srcOrd="0" destOrd="0" presId="urn:microsoft.com/office/officeart/2005/8/layout/vProcess5"/>
    <dgm:cxn modelId="{EAFF2B9A-002F-40DB-AACC-26F89B7B6D2C}" type="presOf" srcId="{CB5822FE-42F3-42F5-87AD-0C398FD0A443}" destId="{77301A94-79FB-4263-AD1C-552B06DBFBAE}" srcOrd="0" destOrd="0" presId="urn:microsoft.com/office/officeart/2005/8/layout/vProcess5"/>
    <dgm:cxn modelId="{CAE5639C-D576-49BA-A23A-88D965FFF729}" type="presOf" srcId="{4B36E0B2-A167-4287-BB6C-5424DEC2524B}" destId="{E90B7B6C-42F1-40B6-A7CA-157BDA3B3B41}" srcOrd="0" destOrd="0" presId="urn:microsoft.com/office/officeart/2005/8/layout/vProcess5"/>
    <dgm:cxn modelId="{16A449A3-3BAD-4659-8AD9-9F19AB4B4665}" type="presOf" srcId="{70FF0AF9-6CA0-4C66-9431-6D43AA4DFAD5}" destId="{379AB906-C010-426F-BC6C-F38B2231AF1B}" srcOrd="0" destOrd="0" presId="urn:microsoft.com/office/officeart/2005/8/layout/vProcess5"/>
    <dgm:cxn modelId="{2535DFBA-EC7F-4008-A1B4-0278B5F5141E}" srcId="{1EE1752D-975F-41F3-B047-EA251C4D9E79}" destId="{982E1396-2197-4F39-8767-59A1CB0F4727}" srcOrd="0" destOrd="0" parTransId="{00617FCC-1DBA-4B31-A9B2-D1C5525707A6}" sibTransId="{4B36E0B2-A167-4287-BB6C-5424DEC2524B}"/>
    <dgm:cxn modelId="{A2CD0ED5-714A-49EE-8706-4CDB86EF348D}" type="presOf" srcId="{CB5822FE-42F3-42F5-87AD-0C398FD0A443}" destId="{8967DC91-7468-4D7C-BBEE-034E32333762}" srcOrd="1" destOrd="0" presId="urn:microsoft.com/office/officeart/2005/8/layout/vProcess5"/>
    <dgm:cxn modelId="{956D94DE-3D60-4D80-B5C0-3D8B192454CB}" type="presOf" srcId="{982E1396-2197-4F39-8767-59A1CB0F4727}" destId="{C2074ADD-E781-40D8-AA9E-92F040813198}" srcOrd="0" destOrd="0" presId="urn:microsoft.com/office/officeart/2005/8/layout/vProcess5"/>
    <dgm:cxn modelId="{7025E5E4-0840-445A-805F-8C1A97A2F38A}" type="presOf" srcId="{31D455D8-A70C-4D0D-9D24-E98D6045ABC0}" destId="{B09F3BB0-FC45-4833-8732-3CECE64DBF60}" srcOrd="0" destOrd="0" presId="urn:microsoft.com/office/officeart/2005/8/layout/vProcess5"/>
    <dgm:cxn modelId="{B96BCEFB-FA59-42AD-986D-58F7577FB5DC}" type="presOf" srcId="{56613862-D62B-496C-8163-E6279C04426E}" destId="{EA79D167-8BDC-4136-AABD-BA6BF40524AA}" srcOrd="0" destOrd="0" presId="urn:microsoft.com/office/officeart/2005/8/layout/vProcess5"/>
    <dgm:cxn modelId="{18F541F7-DED0-4CE8-91F5-CB2E55009516}" type="presParOf" srcId="{0255FA59-1FD7-4E07-A2A6-93D5AB1DEDB1}" destId="{CF157A80-AC3B-4045-A444-3582AC5434A7}" srcOrd="0" destOrd="0" presId="urn:microsoft.com/office/officeart/2005/8/layout/vProcess5"/>
    <dgm:cxn modelId="{8ED16B26-6CED-4169-A6D4-A0A78A9C4450}" type="presParOf" srcId="{0255FA59-1FD7-4E07-A2A6-93D5AB1DEDB1}" destId="{C2074ADD-E781-40D8-AA9E-92F040813198}" srcOrd="1" destOrd="0" presId="urn:microsoft.com/office/officeart/2005/8/layout/vProcess5"/>
    <dgm:cxn modelId="{7DBE2BF4-8761-413A-B293-D172D86E49E6}" type="presParOf" srcId="{0255FA59-1FD7-4E07-A2A6-93D5AB1DEDB1}" destId="{16C51EE2-88CD-4949-BFB3-607DEB2BD13F}" srcOrd="2" destOrd="0" presId="urn:microsoft.com/office/officeart/2005/8/layout/vProcess5"/>
    <dgm:cxn modelId="{3581A0A8-2E0F-4968-931F-24DA79A09EE3}" type="presParOf" srcId="{0255FA59-1FD7-4E07-A2A6-93D5AB1DEDB1}" destId="{379AB906-C010-426F-BC6C-F38B2231AF1B}" srcOrd="3" destOrd="0" presId="urn:microsoft.com/office/officeart/2005/8/layout/vProcess5"/>
    <dgm:cxn modelId="{3A004C3B-2770-479F-A7C0-45B0876435D5}" type="presParOf" srcId="{0255FA59-1FD7-4E07-A2A6-93D5AB1DEDB1}" destId="{EA79D167-8BDC-4136-AABD-BA6BF40524AA}" srcOrd="4" destOrd="0" presId="urn:microsoft.com/office/officeart/2005/8/layout/vProcess5"/>
    <dgm:cxn modelId="{CF86DB08-759C-4E7A-B0B8-753CEBF5CBE5}" type="presParOf" srcId="{0255FA59-1FD7-4E07-A2A6-93D5AB1DEDB1}" destId="{77301A94-79FB-4263-AD1C-552B06DBFBAE}" srcOrd="5" destOrd="0" presId="urn:microsoft.com/office/officeart/2005/8/layout/vProcess5"/>
    <dgm:cxn modelId="{9E448923-8A37-4F76-8840-38814B176B5D}" type="presParOf" srcId="{0255FA59-1FD7-4E07-A2A6-93D5AB1DEDB1}" destId="{E90B7B6C-42F1-40B6-A7CA-157BDA3B3B41}" srcOrd="6" destOrd="0" presId="urn:microsoft.com/office/officeart/2005/8/layout/vProcess5"/>
    <dgm:cxn modelId="{10086D56-2738-45CE-BFDC-2EDF88ED6E66}" type="presParOf" srcId="{0255FA59-1FD7-4E07-A2A6-93D5AB1DEDB1}" destId="{04BB2D74-8BC1-4EA3-A3C1-49B85594BD0E}" srcOrd="7" destOrd="0" presId="urn:microsoft.com/office/officeart/2005/8/layout/vProcess5"/>
    <dgm:cxn modelId="{05047271-94B1-405B-8733-325B4FD50B36}" type="presParOf" srcId="{0255FA59-1FD7-4E07-A2A6-93D5AB1DEDB1}" destId="{B09F3BB0-FC45-4833-8732-3CECE64DBF60}" srcOrd="8" destOrd="0" presId="urn:microsoft.com/office/officeart/2005/8/layout/vProcess5"/>
    <dgm:cxn modelId="{260F448B-F37C-452E-8FC8-6E6468C192C7}" type="presParOf" srcId="{0255FA59-1FD7-4E07-A2A6-93D5AB1DEDB1}" destId="{52436457-2C87-468F-95C7-57825A9063FB}" srcOrd="9" destOrd="0" presId="urn:microsoft.com/office/officeart/2005/8/layout/vProcess5"/>
    <dgm:cxn modelId="{BF5542EA-1591-4C96-9C50-C063EDFCDA3A}" type="presParOf" srcId="{0255FA59-1FD7-4E07-A2A6-93D5AB1DEDB1}" destId="{FF707655-527C-4471-9ED8-DF15708E8098}" srcOrd="10" destOrd="0" presId="urn:microsoft.com/office/officeart/2005/8/layout/vProcess5"/>
    <dgm:cxn modelId="{9A391F2B-82DC-461F-8C2A-814D9DEA0531}" type="presParOf" srcId="{0255FA59-1FD7-4E07-A2A6-93D5AB1DEDB1}" destId="{13C144EA-91BE-4832-94F6-68801B1A07AB}" srcOrd="11" destOrd="0" presId="urn:microsoft.com/office/officeart/2005/8/layout/vProcess5"/>
    <dgm:cxn modelId="{9E4CE899-5AF9-499B-A01C-112B8C27C6B2}" type="presParOf" srcId="{0255FA59-1FD7-4E07-A2A6-93D5AB1DEDB1}" destId="{E51F768B-644B-4A13-83D2-0D5172F4B470}" srcOrd="12" destOrd="0" presId="urn:microsoft.com/office/officeart/2005/8/layout/vProcess5"/>
    <dgm:cxn modelId="{4513AC94-3C0C-4CF6-B818-9B078234E678}" type="presParOf" srcId="{0255FA59-1FD7-4E07-A2A6-93D5AB1DEDB1}" destId="{12A2D2AF-BC3F-4867-B9BE-F137B35CD019}" srcOrd="13" destOrd="0" presId="urn:microsoft.com/office/officeart/2005/8/layout/vProcess5"/>
    <dgm:cxn modelId="{9F33007D-C3FA-443B-B5DD-BA58F9A19DEE}" type="presParOf" srcId="{0255FA59-1FD7-4E07-A2A6-93D5AB1DEDB1}" destId="{8967DC91-7468-4D7C-BBEE-034E3233376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3CDF9-4B57-4067-9995-88D031CCDE1F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FE609-856C-4906-8B54-2783A4B87816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0751-C707-445A-9FFE-B7A4D03EB17F}">
      <dsp:nvSpPr>
        <dsp:cNvPr id="0" name=""/>
        <dsp:cNvSpPr/>
      </dsp:nvSpPr>
      <dsp:spPr>
        <a:xfrm>
          <a:off x="1274714" y="2177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/>
            <a:t>Définition: Façon qui peut être dangereuse de prendre soins d’une personne et qui peut compromettre sa sécurité.</a:t>
          </a:r>
          <a:endParaRPr lang="en-US" sz="1800" kern="1200"/>
        </a:p>
      </dsp:txBody>
      <dsp:txXfrm>
        <a:off x="1274714" y="2177"/>
        <a:ext cx="5116560" cy="1103648"/>
      </dsp:txXfrm>
    </dsp:sp>
    <dsp:sp modelId="{0C314215-2E29-466C-A27A-872FB6BCBFE8}">
      <dsp:nvSpPr>
        <dsp:cNvPr id="0" name=""/>
        <dsp:cNvSpPr/>
      </dsp:nvSpPr>
      <dsp:spPr>
        <a:xfrm>
          <a:off x="0" y="1381738"/>
          <a:ext cx="6391275" cy="11036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C626B-8F82-4AD6-96E8-1C80FDBC4047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1B40B-B280-4B1A-B8D3-F694EECC15DE}">
      <dsp:nvSpPr>
        <dsp:cNvPr id="0" name=""/>
        <dsp:cNvSpPr/>
      </dsp:nvSpPr>
      <dsp:spPr>
        <a:xfrm>
          <a:off x="1274714" y="1381738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/>
            <a:t>Priver intentionnellement une personne de nourriture, hygiène, éducation etc.</a:t>
          </a:r>
          <a:endParaRPr lang="en-US" sz="1800" kern="1200"/>
        </a:p>
      </dsp:txBody>
      <dsp:txXfrm>
        <a:off x="1274714" y="1381738"/>
        <a:ext cx="5116560" cy="1103648"/>
      </dsp:txXfrm>
    </dsp:sp>
    <dsp:sp modelId="{235C0EE6-EFEA-40FE-8002-D1698715CF5C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DCC72-8A30-456B-B6E3-E734E0A43BDC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7C680-1FAC-4759-8C82-5B851E1A53FE}">
      <dsp:nvSpPr>
        <dsp:cNvPr id="0" name=""/>
        <dsp:cNvSpPr/>
      </dsp:nvSpPr>
      <dsp:spPr>
        <a:xfrm>
          <a:off x="1274714" y="2761299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/>
            <a:t>Offrir un environnement sécuritaire</a:t>
          </a:r>
          <a:endParaRPr lang="en-US" sz="1800" kern="1200"/>
        </a:p>
      </dsp:txBody>
      <dsp:txXfrm>
        <a:off x="1274714" y="2761299"/>
        <a:ext cx="5116560" cy="1103648"/>
      </dsp:txXfrm>
    </dsp:sp>
    <dsp:sp modelId="{FC830C61-0628-489D-B0B0-EAAFC1064812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A10CA-C842-42A9-8A2A-42509795C957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2F9BA-B76D-41C9-AB9C-D1893376D378}">
      <dsp:nvSpPr>
        <dsp:cNvPr id="0" name=""/>
        <dsp:cNvSpPr/>
      </dsp:nvSpPr>
      <dsp:spPr>
        <a:xfrm>
          <a:off x="1274714" y="4140860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/>
            <a:t>EX: Syndrome de Munchhausen</a:t>
          </a:r>
          <a:endParaRPr lang="en-US" sz="1800" kern="1200"/>
        </a:p>
      </dsp:txBody>
      <dsp:txXfrm>
        <a:off x="1274714" y="4140860"/>
        <a:ext cx="5116560" cy="1103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74ADD-E781-40D8-AA9E-92F040813198}">
      <dsp:nvSpPr>
        <dsp:cNvPr id="0" name=""/>
        <dsp:cNvSpPr/>
      </dsp:nvSpPr>
      <dsp:spPr>
        <a:xfrm>
          <a:off x="0" y="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i="0" kern="1200"/>
            <a:t>Définition: </a:t>
          </a:r>
          <a:r>
            <a:rPr lang="fr-FR" sz="1600" b="0" i="0" kern="1200"/>
            <a:t>La maltraitance financière est le contrôle, par une personne, des avoirs d’une  personne contre son gré.</a:t>
          </a:r>
          <a:endParaRPr lang="en-US" sz="1600" kern="1200"/>
        </a:p>
      </dsp:txBody>
      <dsp:txXfrm>
        <a:off x="18044" y="18044"/>
        <a:ext cx="6674662" cy="579994"/>
      </dsp:txXfrm>
    </dsp:sp>
    <dsp:sp modelId="{16C51EE2-88CD-4949-BFB3-607DEB2BD13F}">
      <dsp:nvSpPr>
        <dsp:cNvPr id="0" name=""/>
        <dsp:cNvSpPr/>
      </dsp:nvSpPr>
      <dsp:spPr>
        <a:xfrm>
          <a:off x="553459" y="7016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/>
            <a:t>Obliger une personne à travailler ou, à l’inverse, la contraindre à quitter son  emploi. </a:t>
          </a:r>
          <a:endParaRPr lang="en-US" sz="1600" kern="1200"/>
        </a:p>
      </dsp:txBody>
      <dsp:txXfrm>
        <a:off x="571503" y="719694"/>
        <a:ext cx="6421543" cy="579994"/>
      </dsp:txXfrm>
    </dsp:sp>
    <dsp:sp modelId="{379AB906-C010-426F-BC6C-F38B2231AF1B}">
      <dsp:nvSpPr>
        <dsp:cNvPr id="0" name=""/>
        <dsp:cNvSpPr/>
      </dsp:nvSpPr>
      <dsp:spPr>
        <a:xfrm>
          <a:off x="1106919" y="14033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/>
            <a:t>Contrôler les finances ou le salaire d’une personne. </a:t>
          </a:r>
          <a:endParaRPr lang="en-US" sz="1600" kern="1200"/>
        </a:p>
      </dsp:txBody>
      <dsp:txXfrm>
        <a:off x="1124963" y="1421344"/>
        <a:ext cx="6421543" cy="579994"/>
      </dsp:txXfrm>
    </dsp:sp>
    <dsp:sp modelId="{EA79D167-8BDC-4136-AABD-BA6BF40524AA}">
      <dsp:nvSpPr>
        <dsp:cNvPr id="0" name=""/>
        <dsp:cNvSpPr/>
      </dsp:nvSpPr>
      <dsp:spPr>
        <a:xfrm>
          <a:off x="1660378" y="21049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/>
            <a:t>Priver ou récompenser financièrement une personne selon l’humeur du moment.</a:t>
          </a:r>
          <a:endParaRPr lang="en-US" sz="1600" kern="1200"/>
        </a:p>
      </dsp:txBody>
      <dsp:txXfrm>
        <a:off x="1678422" y="2122994"/>
        <a:ext cx="6421543" cy="579994"/>
      </dsp:txXfrm>
    </dsp:sp>
    <dsp:sp modelId="{77301A94-79FB-4263-AD1C-552B06DBFBAE}">
      <dsp:nvSpPr>
        <dsp:cNvPr id="0" name=""/>
        <dsp:cNvSpPr/>
      </dsp:nvSpPr>
      <dsp:spPr>
        <a:xfrm>
          <a:off x="2213838" y="28066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/>
            <a:t>Prendre les biens, les objets ou l’argent de la personne sans son  consentement.</a:t>
          </a:r>
          <a:endParaRPr lang="en-US" sz="1600" kern="1200"/>
        </a:p>
      </dsp:txBody>
      <dsp:txXfrm>
        <a:off x="2231882" y="2824644"/>
        <a:ext cx="6421543" cy="579994"/>
      </dsp:txXfrm>
    </dsp:sp>
    <dsp:sp modelId="{E90B7B6C-42F1-40B6-A7CA-157BDA3B3B41}">
      <dsp:nvSpPr>
        <dsp:cNvPr id="0" name=""/>
        <dsp:cNvSpPr/>
      </dsp:nvSpPr>
      <dsp:spPr>
        <a:xfrm>
          <a:off x="7011090" y="45008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101192" y="450082"/>
        <a:ext cx="220249" cy="301341"/>
      </dsp:txXfrm>
    </dsp:sp>
    <dsp:sp modelId="{04BB2D74-8BC1-4EA3-A3C1-49B85594BD0E}">
      <dsp:nvSpPr>
        <dsp:cNvPr id="0" name=""/>
        <dsp:cNvSpPr/>
      </dsp:nvSpPr>
      <dsp:spPr>
        <a:xfrm>
          <a:off x="7564550" y="115173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654652" y="1151732"/>
        <a:ext cx="220249" cy="301341"/>
      </dsp:txXfrm>
    </dsp:sp>
    <dsp:sp modelId="{B09F3BB0-FC45-4833-8732-3CECE64DBF60}">
      <dsp:nvSpPr>
        <dsp:cNvPr id="0" name=""/>
        <dsp:cNvSpPr/>
      </dsp:nvSpPr>
      <dsp:spPr>
        <a:xfrm>
          <a:off x="8118010" y="1843114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208112" y="1843114"/>
        <a:ext cx="220249" cy="301341"/>
      </dsp:txXfrm>
    </dsp:sp>
    <dsp:sp modelId="{52436457-2C87-468F-95C7-57825A9063FB}">
      <dsp:nvSpPr>
        <dsp:cNvPr id="0" name=""/>
        <dsp:cNvSpPr/>
      </dsp:nvSpPr>
      <dsp:spPr>
        <a:xfrm>
          <a:off x="8671469" y="2551610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761571" y="2551610"/>
        <a:ext cx="220249" cy="30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259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813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145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273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3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83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60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8503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93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37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48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112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598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94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536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890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614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DA38F49-B3E2-4BF0-BEC7-C30D34ABBB8D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6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7QYY3dpQ_s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pic>
        <p:nvPicPr>
          <p:cNvPr id="14" name="Picture 3" descr="Arrière-plan de fumée abstrait">
            <a:extLst>
              <a:ext uri="{FF2B5EF4-FFF2-40B4-BE49-F238E27FC236}">
                <a16:creationId xmlns:a16="http://schemas.microsoft.com/office/drawing/2014/main" id="{3A9F291E-1D6F-3AA2-58E4-BC198AA42E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79" r="26232" b="-1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0D980C-A448-4DBA-1B9E-9C53EC46E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/>
          </a:bodyPr>
          <a:lstStyle/>
          <a:p>
            <a:r>
              <a:rPr lang="fr-CA"/>
              <a:t>Chapitre 6: La maltraitance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69CF77-8046-4DA6-8CBB-C07D59902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r>
              <a:rPr lang="fr-CA"/>
              <a:t>Par FORV 2025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32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8D6E0-81C9-A189-B6A6-59FF1F0DC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918" y="1545552"/>
            <a:ext cx="8825658" cy="2677648"/>
          </a:xfrm>
        </p:spPr>
        <p:txBody>
          <a:bodyPr/>
          <a:lstStyle/>
          <a:p>
            <a:r>
              <a:rPr lang="fr-CA" dirty="0"/>
              <a:t>        Activité p.121-122</a:t>
            </a:r>
          </a:p>
        </p:txBody>
      </p:sp>
    </p:spTree>
    <p:extLst>
      <p:ext uri="{BB962C8B-B14F-4D97-AF65-F5344CB8AC3E}">
        <p14:creationId xmlns:p14="http://schemas.microsoft.com/office/powerpoint/2010/main" val="214631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27DCC2-3B9E-3FF9-119B-B6854505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r>
              <a:rPr lang="fr-CA">
                <a:solidFill>
                  <a:schemeClr val="tx2"/>
                </a:solidFill>
              </a:rPr>
              <a:t>    Exemple d’intervention p.132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65889B-3DC1-2FD9-21CE-EF8CB935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r>
              <a:rPr lang="fr-CA">
                <a:solidFill>
                  <a:schemeClr val="tx1"/>
                </a:solidFill>
              </a:rPr>
              <a:t>À domicile: appeler 911 et aviser la personne responsable.</a:t>
            </a:r>
          </a:p>
          <a:p>
            <a:r>
              <a:rPr lang="fr-CA">
                <a:solidFill>
                  <a:schemeClr val="tx1"/>
                </a:solidFill>
              </a:rPr>
              <a:t>Écoute active et informer des ressources.</a:t>
            </a:r>
          </a:p>
          <a:p>
            <a:r>
              <a:rPr lang="fr-CA">
                <a:solidFill>
                  <a:schemeClr val="tx1"/>
                </a:solidFill>
              </a:rPr>
              <a:t>Rester neutre et professionnelle.</a:t>
            </a:r>
          </a:p>
          <a:p>
            <a:r>
              <a:rPr lang="fr-CA">
                <a:solidFill>
                  <a:schemeClr val="tx1"/>
                </a:solidFill>
              </a:rPr>
              <a:t>Observer les indices.</a:t>
            </a:r>
          </a:p>
          <a:p>
            <a:r>
              <a:rPr lang="fr-CA">
                <a:solidFill>
                  <a:schemeClr val="tx1"/>
                </a:solidFill>
              </a:rPr>
              <a:t>Dénoncez les situations de maltraitances à la DPJ pour les mineurs.</a:t>
            </a:r>
          </a:p>
          <a:p>
            <a:r>
              <a:rPr lang="fr-CA">
                <a:solidFill>
                  <a:schemeClr val="tx1"/>
                </a:solidFill>
              </a:rPr>
              <a:t>Attention à vos paroles et le non-verbale.</a:t>
            </a:r>
          </a:p>
          <a:p>
            <a:r>
              <a:rPr lang="fr-CA">
                <a:solidFill>
                  <a:schemeClr val="tx1"/>
                </a:solidFill>
              </a:rPr>
              <a:t>Ne pas perdre son sang-froid pour éviter l’escalade de violence.</a:t>
            </a:r>
          </a:p>
        </p:txBody>
      </p:sp>
    </p:spTree>
    <p:extLst>
      <p:ext uri="{BB962C8B-B14F-4D97-AF65-F5344CB8AC3E}">
        <p14:creationId xmlns:p14="http://schemas.microsoft.com/office/powerpoint/2010/main" val="80758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91BE13-8F11-275D-AD74-CD6C31F0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La maltraitance envers les personnes âgées. p.141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B1C5BA-80C1-9EE5-F221-38333FD65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8236" y="1352858"/>
            <a:ext cx="6470907" cy="388032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42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8731E-681C-D44C-7534-33F0E93E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542" y="1438551"/>
            <a:ext cx="8825658" cy="2677648"/>
          </a:xfrm>
        </p:spPr>
        <p:txBody>
          <a:bodyPr/>
          <a:lstStyle/>
          <a:p>
            <a:r>
              <a:rPr lang="fr-CA" dirty="0"/>
              <a:t>     Activité p.141-142</a:t>
            </a:r>
          </a:p>
        </p:txBody>
      </p:sp>
    </p:spTree>
    <p:extLst>
      <p:ext uri="{BB962C8B-B14F-4D97-AF65-F5344CB8AC3E}">
        <p14:creationId xmlns:p14="http://schemas.microsoft.com/office/powerpoint/2010/main" val="232061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8B8C7-7828-9F6F-31C6-D92D9EBC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              Ressource p.194</a:t>
            </a:r>
            <a:br>
              <a:rPr lang="fr-CA" dirty="0"/>
            </a:br>
            <a:br>
              <a:rPr lang="fr-CA" dirty="0"/>
            </a:br>
            <a:r>
              <a:rPr lang="fr-FR" dirty="0">
                <a:hlinkClick r:id="rId2"/>
              </a:rPr>
              <a:t>Enquête | Les caméras de la discorde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72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49C6D9-1223-2255-1A8D-2E154150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" y="1531814"/>
            <a:ext cx="10035037" cy="37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D3030-4FB9-5356-3B83-29572BFC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Menu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53E7D-CDEE-FA00-61EE-2E4A5691B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236"/>
            <a:ext cx="5852160" cy="36646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Terminer </a:t>
            </a:r>
            <a:r>
              <a:rPr lang="en-US" dirty="0" err="1"/>
              <a:t>chapitre</a:t>
            </a:r>
            <a:r>
              <a:rPr lang="en-US" dirty="0"/>
              <a:t> 6: La </a:t>
            </a:r>
            <a:r>
              <a:rPr lang="en-US" dirty="0" err="1"/>
              <a:t>maltraitance</a:t>
            </a:r>
            <a:endParaRPr lang="en-US" dirty="0"/>
          </a:p>
          <a:p>
            <a:r>
              <a:rPr lang="en-US" dirty="0"/>
              <a:t>Début </a:t>
            </a:r>
            <a:r>
              <a:rPr lang="en-US" dirty="0" err="1"/>
              <a:t>chapitre</a:t>
            </a:r>
            <a:r>
              <a:rPr lang="en-US" dirty="0"/>
              <a:t> 7: La </a:t>
            </a:r>
            <a:r>
              <a:rPr lang="en-US" dirty="0" err="1"/>
              <a:t>dépendance</a:t>
            </a:r>
            <a:r>
              <a:rPr lang="en-US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E4DFA6-D1A5-7D24-A262-C50018B366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8553"/>
          <a:stretch/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8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F080AE0-1FDF-9FD6-5140-49F75EBB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EBEBEB"/>
                </a:solidFill>
              </a:rPr>
              <a:t>                     La négligence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178F965-A80F-28AB-A0AC-86CA18A2B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10826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206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C16F09-87F1-2C29-D85E-F2EDC2B7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fr-CA" sz="3300">
                <a:solidFill>
                  <a:schemeClr val="tx1"/>
                </a:solidFill>
              </a:rPr>
              <a:t>         Maltraitance psychologique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21DA0-A980-10DB-0926-C995CA4E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Définition: La maltraitance psychologique est une attitude adoptée par une personne, une  façon d’agir ou de réagir créant un climat malsain. La personne utilisant la  violence psychologique s’assure de contrôler la personne à qui elle la fait subir.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Isoler une personne en l’éloignant peu à peu des personnes importantes pour elle. 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Contrôler les déplacements d’une personne. 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 Mettre la faute à répétition sur le dos de la victime dans les querelles de  couple ou dans la famille. 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 Avoir des exigences déraisonnables (ex. : par rapport aux résultats scolaires  pour un enfant). •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 Menacer une personne, lui faire du chantage.</a:t>
            </a:r>
            <a:endParaRPr lang="fr-CA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8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9B051DA-C13C-61D4-D987-0652870A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              Maltraitance financière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FE8EE38-5F80-4EA2-04C4-D462098B3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16719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219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29C06-F28A-FBF8-9693-9F85FE6A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violation des droits de la personne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54A0C8-A140-C960-4ADC-7443F1B17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Définition: </a:t>
            </a:r>
            <a:r>
              <a:rPr lang="fr-FR" dirty="0"/>
              <a:t>La violation des droits de la personne est le non-respect des droits fondamentaux d’une personne.</a:t>
            </a:r>
          </a:p>
          <a:p>
            <a:r>
              <a:rPr lang="fr-FR" dirty="0"/>
              <a:t>Ne pas informer une personne de son état de santé. </a:t>
            </a:r>
          </a:p>
          <a:p>
            <a:r>
              <a:rPr lang="fr-FR" dirty="0"/>
              <a:t>Prendre des décisions à la place d’une personne qui est apte à le faire. • </a:t>
            </a:r>
          </a:p>
          <a:p>
            <a:r>
              <a:rPr lang="fr-FR" dirty="0"/>
              <a:t>Empêcher une personne de décider de ses activités, de ses déplacements et de ses contacts malgré sa capacité à le faire.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226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2AB471B-CDF5-7CC0-4197-2FB861AD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fr-CA">
                <a:solidFill>
                  <a:schemeClr val="tx1"/>
                </a:solidFill>
              </a:rPr>
              <a:t>          La maltraitance verbale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0C60A-8D98-82A9-DDCD-51660758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CA">
                <a:solidFill>
                  <a:schemeClr val="tx1"/>
                </a:solidFill>
              </a:rPr>
              <a:t>Définition: </a:t>
            </a:r>
            <a:r>
              <a:rPr lang="fr-FR">
                <a:solidFill>
                  <a:schemeClr val="tx1"/>
                </a:solidFill>
              </a:rPr>
              <a:t>La maltraitance verbale est l’utilisation, par une personne, de mots, souvent de  façon répétitive, pour diminuer, dénigrer ou contrôler une personne. Cette  manière d’agir crée un climat tendu propice à la violence.   *Souvent associé à la violence psychologique.*</a:t>
            </a: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tx1"/>
                </a:solidFill>
              </a:rPr>
              <a:t>Modifier son ton de voix, soit en l’augmentant ou en le diminuant afin  d’accentuer le message blessant. </a:t>
            </a: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tx1"/>
                </a:solidFill>
              </a:rPr>
              <a:t> Imiter une personne pour la ridiculiser. </a:t>
            </a: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tx1"/>
                </a:solidFill>
              </a:rPr>
              <a:t> Traiter une personne de tous les noms, la comparer à quelque chose de dégradant.  </a:t>
            </a: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tx1"/>
                </a:solidFill>
              </a:rPr>
              <a:t>Dire à une personne qu’elle n’est rien, qu’elle est idiote, qu’elle est une nullité, etc</a:t>
            </a:r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74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A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fr-CA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1B0CAC0-4B9A-9D7A-31D6-FF76DBA9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fr-CA" sz="3200">
                <a:solidFill>
                  <a:schemeClr val="tx1"/>
                </a:solidFill>
              </a:rPr>
              <a:t>          La maltraitance physique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0E1D70-B3A8-9C5B-2491-66C3CB361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700">
                <a:solidFill>
                  <a:schemeClr val="tx1"/>
                </a:solidFill>
              </a:rPr>
              <a:t>Définition: </a:t>
            </a:r>
            <a:r>
              <a:rPr lang="fr-FR" sz="1700">
                <a:solidFill>
                  <a:schemeClr val="tx1"/>
                </a:solidFill>
              </a:rPr>
              <a:t>La maltraitance physique est l’utilisation, par une personne, d’une force  physique afin de blesser ou de contraindre une personne. Cette forme de  violence touche à l’intégrité physique et se traduit souvent par des signes  visuels.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Frapper une personne, la pousser, la bousculer, la secouer, la pincer, la gifler,  la mordre ou la brûler. 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Lancer des objets sur une personne. 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Donner des coups de poing ou des coups de pied à une personne. 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 Utiliser un objet ou une arme pour blesser une personne. </a:t>
            </a:r>
          </a:p>
          <a:p>
            <a:pPr>
              <a:lnSpc>
                <a:spcPct val="90000"/>
              </a:lnSpc>
            </a:pPr>
            <a:r>
              <a:rPr lang="fr-FR" sz="1700">
                <a:solidFill>
                  <a:schemeClr val="tx1"/>
                </a:solidFill>
              </a:rPr>
              <a:t> Expliquer la provenance des blessures avec difficulté et sans concordance  avec la blessure.</a:t>
            </a:r>
            <a:endParaRPr lang="fr-CA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8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56A397-42A4-40D6-76A8-06C104C2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fr-CA" sz="2800">
                <a:solidFill>
                  <a:schemeClr val="tx1"/>
                </a:solidFill>
              </a:rPr>
              <a:t>             La maltraitance sexuelle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126838-C7C3-AD57-049C-E234D1B4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6230220" cy="4391640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tx1"/>
                </a:solidFill>
              </a:rPr>
              <a:t>Définition: </a:t>
            </a:r>
            <a:r>
              <a:rPr lang="fr-FR">
                <a:solidFill>
                  <a:schemeClr val="tx1"/>
                </a:solidFill>
              </a:rPr>
              <a:t>La maltraitance sexuelle est l’utilisation, par une personne, des autres formes  de violence (physique, psychologique, verbale) afin d’imposer à une personne  des contacts sexuels contre son gré. Cette forme de violence est parfois plus  subtile, car elle implique de la manipulation.</a:t>
            </a:r>
          </a:p>
          <a:p>
            <a:r>
              <a:rPr lang="fr-FR">
                <a:solidFill>
                  <a:schemeClr val="tx1"/>
                </a:solidFill>
              </a:rPr>
              <a:t>Obliger une personne à avoir des relations sexuelles ou à subir des  attouchements sexuels sans son consentement. </a:t>
            </a:r>
          </a:p>
          <a:p>
            <a:r>
              <a:rPr lang="fr-FR">
                <a:solidFill>
                  <a:schemeClr val="tx1"/>
                </a:solidFill>
              </a:rPr>
              <a:t> Contraindre une personne à utiliser des pratiques sexuelles allant à l’encontre  de ses désirs. </a:t>
            </a:r>
          </a:p>
          <a:p>
            <a:r>
              <a:rPr lang="fr-FR">
                <a:solidFill>
                  <a:schemeClr val="tx1"/>
                </a:solidFill>
              </a:rPr>
              <a:t> Forcer une personne à voir ou à écouter du matériel pornographique  contre son gré</a:t>
            </a:r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0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476</TotalTime>
  <Words>769</Words>
  <Application>Microsoft Office PowerPoint</Application>
  <PresentationFormat>Grand écran</PresentationFormat>
  <Paragraphs>58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Salle d’ions</vt:lpstr>
      <vt:lpstr>Chapitre 6: La maltraitance</vt:lpstr>
      <vt:lpstr>Menu du jour</vt:lpstr>
      <vt:lpstr>                     La négligence</vt:lpstr>
      <vt:lpstr>         Maltraitance psychologique</vt:lpstr>
      <vt:lpstr>              Maltraitance financière</vt:lpstr>
      <vt:lpstr>La violation des droits de la personne</vt:lpstr>
      <vt:lpstr>          La maltraitance verbale</vt:lpstr>
      <vt:lpstr>          La maltraitance physique</vt:lpstr>
      <vt:lpstr>             La maltraitance sexuelle</vt:lpstr>
      <vt:lpstr>        Activité p.121-122</vt:lpstr>
      <vt:lpstr>    Exemple d’intervention p.132</vt:lpstr>
      <vt:lpstr>La maltraitance envers les personnes âgées. p.141</vt:lpstr>
      <vt:lpstr>     Activité p.141-142</vt:lpstr>
      <vt:lpstr>               Ressource p.194  Enquête | Les caméras de la discorde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Forget, Virginie</dc:creator>
  <cp:lastModifiedBy>Forget, Virginie</cp:lastModifiedBy>
  <cp:revision>19</cp:revision>
  <dcterms:created xsi:type="dcterms:W3CDTF">2025-02-26T13:19:15Z</dcterms:created>
  <dcterms:modified xsi:type="dcterms:W3CDTF">2025-02-27T00:09:16Z</dcterms:modified>
</cp:coreProperties>
</file>