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36"/>
  </p:notesMasterIdLst>
  <p:sldIdLst>
    <p:sldId id="256" r:id="rId3"/>
    <p:sldId id="257" r:id="rId4"/>
    <p:sldId id="264" r:id="rId5"/>
    <p:sldId id="259" r:id="rId6"/>
    <p:sldId id="312" r:id="rId7"/>
    <p:sldId id="313" r:id="rId8"/>
    <p:sldId id="262" r:id="rId9"/>
    <p:sldId id="260" r:id="rId10"/>
    <p:sldId id="261" r:id="rId11"/>
    <p:sldId id="265" r:id="rId12"/>
    <p:sldId id="258" r:id="rId13"/>
    <p:sldId id="317" r:id="rId14"/>
    <p:sldId id="263" r:id="rId15"/>
    <p:sldId id="270" r:id="rId16"/>
    <p:sldId id="266" r:id="rId17"/>
    <p:sldId id="314" r:id="rId18"/>
    <p:sldId id="315" r:id="rId19"/>
    <p:sldId id="316" r:id="rId20"/>
    <p:sldId id="318" r:id="rId21"/>
    <p:sldId id="319" r:id="rId22"/>
    <p:sldId id="321" r:id="rId23"/>
    <p:sldId id="320" r:id="rId24"/>
    <p:sldId id="322" r:id="rId25"/>
    <p:sldId id="271" r:id="rId26"/>
    <p:sldId id="267" r:id="rId27"/>
    <p:sldId id="280" r:id="rId28"/>
    <p:sldId id="279" r:id="rId29"/>
    <p:sldId id="277" r:id="rId30"/>
    <p:sldId id="311" r:id="rId31"/>
    <p:sldId id="287" r:id="rId32"/>
    <p:sldId id="288" r:id="rId33"/>
    <p:sldId id="291" r:id="rId34"/>
    <p:sldId id="292" r:id="rId35"/>
  </p:sldIdLst>
  <p:sldSz cx="9144000" cy="5143500" type="screen16x9"/>
  <p:notesSz cx="6858000" cy="9144000"/>
  <p:embeddedFontLst>
    <p:embeddedFont>
      <p:font typeface="Anaheim" panose="020B0604020202020204" charset="0"/>
      <p:regular r:id="rId37"/>
    </p:embeddedFont>
    <p:embeddedFont>
      <p:font typeface="Assistant" pitchFamily="2" charset="-79"/>
      <p:regular r:id="rId38"/>
      <p:bold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Nunito Light" pitchFamily="2" charset="0"/>
      <p:regular r:id="rId44"/>
    </p:embeddedFont>
    <p:embeddedFont>
      <p:font typeface="PT Sans" panose="020B0503020203020204" pitchFamily="34" charset="0"/>
      <p:regular r:id="rId45"/>
    </p:embeddedFont>
    <p:embeddedFont>
      <p:font typeface="Rancho" panose="020B0604020202020204" charset="0"/>
      <p:regular r:id="rId46"/>
    </p:embeddedFont>
    <p:embeddedFont>
      <p:font typeface="Roboto Condensed Light" panose="02000000000000000000" pitchFamily="2" charset="0"/>
      <p:regular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DFF04-1000-49A2-BF63-FF6555C1A4B9}" v="15" dt="2025-02-18T16:07:44.145"/>
  </p1510:revLst>
</p1510:revInfo>
</file>

<file path=ppt/tableStyles.xml><?xml version="1.0" encoding="utf-8"?>
<a:tblStyleLst xmlns:a="http://schemas.openxmlformats.org/drawingml/2006/main" def="{587B8B7F-58B1-4339-BBB9-977499F55278}">
  <a:tblStyle styleId="{587B8B7F-58B1-4339-BBB9-977499F55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40A95A-6965-413F-AEF7-2D752BCCE52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in, Amelie" userId="S::bouina@cssrdn.gouv.qc.ca::7809a34d-7065-4518-b0ce-4a938d2be769" providerId="AD" clId="Web-{895D5B91-BECA-9D4D-ADF0-51D0016F95F1}"/>
    <pc:docChg chg="delSld modSld sldOrd">
      <pc:chgData name="Bouin, Amelie" userId="S::bouina@cssrdn.gouv.qc.ca::7809a34d-7065-4518-b0ce-4a938d2be769" providerId="AD" clId="Web-{895D5B91-BECA-9D4D-ADF0-51D0016F95F1}" dt="2025-02-10T14:40:23.437" v="74"/>
      <pc:docMkLst>
        <pc:docMk/>
      </pc:docMkLst>
      <pc:sldChg chg="addSp delSp modSp">
        <pc:chgData name="Bouin, Amelie" userId="S::bouina@cssrdn.gouv.qc.ca::7809a34d-7065-4518-b0ce-4a938d2be769" providerId="AD" clId="Web-{895D5B91-BECA-9D4D-ADF0-51D0016F95F1}" dt="2025-02-10T14:38:08.497" v="46" actId="1076"/>
        <pc:sldMkLst>
          <pc:docMk/>
          <pc:sldMk cId="0" sldId="266"/>
        </pc:sldMkLst>
        <pc:spChg chg="mod topLvl">
          <ac:chgData name="Bouin, Amelie" userId="S::bouina@cssrdn.gouv.qc.ca::7809a34d-7065-4518-b0ce-4a938d2be769" providerId="AD" clId="Web-{895D5B91-BECA-9D4D-ADF0-51D0016F95F1}" dt="2025-02-10T14:37:31.903" v="41"/>
          <ac:spMkLst>
            <pc:docMk/>
            <pc:sldMk cId="0" sldId="266"/>
            <ac:spMk id="1126" creationId="{00000000-0000-0000-0000-000000000000}"/>
          </ac:spMkLst>
        </pc:spChg>
        <pc:spChg chg="add del mod topLvl">
          <ac:chgData name="Bouin, Amelie" userId="S::bouina@cssrdn.gouv.qc.ca::7809a34d-7065-4518-b0ce-4a938d2be769" providerId="AD" clId="Web-{895D5B91-BECA-9D4D-ADF0-51D0016F95F1}" dt="2025-02-10T14:37:31.903" v="41"/>
          <ac:spMkLst>
            <pc:docMk/>
            <pc:sldMk cId="0" sldId="266"/>
            <ac:spMk id="1127" creationId="{00000000-0000-0000-0000-000000000000}"/>
          </ac:spMkLst>
        </pc:spChg>
        <pc:grpChg chg="add mod">
          <ac:chgData name="Bouin, Amelie" userId="S::bouina@cssrdn.gouv.qc.ca::7809a34d-7065-4518-b0ce-4a938d2be769" providerId="AD" clId="Web-{895D5B91-BECA-9D4D-ADF0-51D0016F95F1}" dt="2025-02-10T14:38:05.247" v="45" actId="1076"/>
          <ac:grpSpMkLst>
            <pc:docMk/>
            <pc:sldMk cId="0" sldId="266"/>
            <ac:grpSpMk id="16" creationId="{1D83BBDF-7560-020F-0AB0-96E263F5FBD5}"/>
          </ac:grpSpMkLst>
        </pc:grpChg>
        <pc:grpChg chg="del mod">
          <ac:chgData name="Bouin, Amelie" userId="S::bouina@cssrdn.gouv.qc.ca::7809a34d-7065-4518-b0ce-4a938d2be769" providerId="AD" clId="Web-{895D5B91-BECA-9D4D-ADF0-51D0016F95F1}" dt="2025-02-10T14:35:59.402" v="20"/>
          <ac:grpSpMkLst>
            <pc:docMk/>
            <pc:sldMk cId="0" sldId="266"/>
            <ac:grpSpMk id="1107" creationId="{00000000-0000-0000-0000-000000000000}"/>
          </ac:grpSpMkLst>
        </pc:grpChg>
        <pc:grpChg chg="add del mod">
          <ac:chgData name="Bouin, Amelie" userId="S::bouina@cssrdn.gouv.qc.ca::7809a34d-7065-4518-b0ce-4a938d2be769" providerId="AD" clId="Web-{895D5B91-BECA-9D4D-ADF0-51D0016F95F1}" dt="2025-02-10T14:38:08.497" v="46" actId="1076"/>
          <ac:grpSpMkLst>
            <pc:docMk/>
            <pc:sldMk cId="0" sldId="266"/>
            <ac:grpSpMk id="1125" creationId="{00000000-0000-0000-0000-000000000000}"/>
          </ac:grpSpMkLst>
        </pc:grpChg>
        <pc:picChg chg="add del mod ord">
          <ac:chgData name="Bouin, Amelie" userId="S::bouina@cssrdn.gouv.qc.ca::7809a34d-7065-4518-b0ce-4a938d2be769" providerId="AD" clId="Web-{895D5B91-BECA-9D4D-ADF0-51D0016F95F1}" dt="2025-02-10T14:37:38.450" v="43"/>
          <ac:picMkLst>
            <pc:docMk/>
            <pc:sldMk cId="0" sldId="266"/>
            <ac:picMk id="3" creationId="{0D7AEB65-25DD-A6A1-8E90-9D5C3893496B}"/>
          </ac:picMkLst>
        </pc:picChg>
      </pc:sldChg>
      <pc:sldChg chg="modSp">
        <pc:chgData name="Bouin, Amelie" userId="S::bouina@cssrdn.gouv.qc.ca::7809a34d-7065-4518-b0ce-4a938d2be769" providerId="AD" clId="Web-{895D5B91-BECA-9D4D-ADF0-51D0016F95F1}" dt="2025-02-10T14:34:23.713" v="9" actId="1076"/>
        <pc:sldMkLst>
          <pc:docMk/>
          <pc:sldMk cId="0" sldId="267"/>
        </pc:sldMkLst>
        <pc:picChg chg="mod">
          <ac:chgData name="Bouin, Amelie" userId="S::bouina@cssrdn.gouv.qc.ca::7809a34d-7065-4518-b0ce-4a938d2be769" providerId="AD" clId="Web-{895D5B91-BECA-9D4D-ADF0-51D0016F95F1}" dt="2025-02-10T14:34:23.713" v="9" actId="1076"/>
          <ac:picMkLst>
            <pc:docMk/>
            <pc:sldMk cId="0" sldId="267"/>
            <ac:picMk id="24" creationId="{6B81E30F-86B1-D1C2-8C02-FCFA3BD91847}"/>
          </ac:picMkLst>
        </pc:picChg>
      </pc:sldChg>
      <pc:sldChg chg="del">
        <pc:chgData name="Bouin, Amelie" userId="S::bouina@cssrdn.gouv.qc.ca::7809a34d-7065-4518-b0ce-4a938d2be769" providerId="AD" clId="Web-{895D5B91-BECA-9D4D-ADF0-51D0016F95F1}" dt="2025-02-10T14:33:54.759" v="8"/>
        <pc:sldMkLst>
          <pc:docMk/>
          <pc:sldMk cId="0" sldId="268"/>
        </pc:sldMkLst>
      </pc:sldChg>
      <pc:sldChg chg="del">
        <pc:chgData name="Bouin, Amelie" userId="S::bouina@cssrdn.gouv.qc.ca::7809a34d-7065-4518-b0ce-4a938d2be769" providerId="AD" clId="Web-{895D5B91-BECA-9D4D-ADF0-51D0016F95F1}" dt="2025-02-10T14:33:28.618" v="5"/>
        <pc:sldMkLst>
          <pc:docMk/>
          <pc:sldMk cId="0" sldId="269"/>
        </pc:sldMkLst>
      </pc:sldChg>
      <pc:sldChg chg="del">
        <pc:chgData name="Bouin, Amelie" userId="S::bouina@cssrdn.gouv.qc.ca::7809a34d-7065-4518-b0ce-4a938d2be769" providerId="AD" clId="Web-{895D5B91-BECA-9D4D-ADF0-51D0016F95F1}" dt="2025-02-10T14:33:28.587" v="4"/>
        <pc:sldMkLst>
          <pc:docMk/>
          <pc:sldMk cId="0" sldId="272"/>
        </pc:sldMkLst>
      </pc:sldChg>
      <pc:sldChg chg="del">
        <pc:chgData name="Bouin, Amelie" userId="S::bouina@cssrdn.gouv.qc.ca::7809a34d-7065-4518-b0ce-4a938d2be769" providerId="AD" clId="Web-{895D5B91-BECA-9D4D-ADF0-51D0016F95F1}" dt="2025-02-10T14:33:28.556" v="3"/>
        <pc:sldMkLst>
          <pc:docMk/>
          <pc:sldMk cId="0" sldId="273"/>
        </pc:sldMkLst>
      </pc:sldChg>
      <pc:sldChg chg="del">
        <pc:chgData name="Bouin, Amelie" userId="S::bouina@cssrdn.gouv.qc.ca::7809a34d-7065-4518-b0ce-4a938d2be769" providerId="AD" clId="Web-{895D5B91-BECA-9D4D-ADF0-51D0016F95F1}" dt="2025-02-10T14:33:28.540" v="2"/>
        <pc:sldMkLst>
          <pc:docMk/>
          <pc:sldMk cId="0" sldId="274"/>
        </pc:sldMkLst>
      </pc:sldChg>
      <pc:sldChg chg="del">
        <pc:chgData name="Bouin, Amelie" userId="S::bouina@cssrdn.gouv.qc.ca::7809a34d-7065-4518-b0ce-4a938d2be769" providerId="AD" clId="Web-{895D5B91-BECA-9D4D-ADF0-51D0016F95F1}" dt="2025-02-10T14:33:28.509" v="1"/>
        <pc:sldMkLst>
          <pc:docMk/>
          <pc:sldMk cId="0" sldId="275"/>
        </pc:sldMkLst>
      </pc:sldChg>
      <pc:sldChg chg="modSp del">
        <pc:chgData name="Bouin, Amelie" userId="S::bouina@cssrdn.gouv.qc.ca::7809a34d-7065-4518-b0ce-4a938d2be769" providerId="AD" clId="Web-{895D5B91-BECA-9D4D-ADF0-51D0016F95F1}" dt="2025-02-10T14:38:25.873" v="47"/>
        <pc:sldMkLst>
          <pc:docMk/>
          <pc:sldMk cId="0" sldId="276"/>
        </pc:sldMkLst>
        <pc:spChg chg="mod">
          <ac:chgData name="Bouin, Amelie" userId="S::bouina@cssrdn.gouv.qc.ca::7809a34d-7065-4518-b0ce-4a938d2be769" providerId="AD" clId="Web-{895D5B91-BECA-9D4D-ADF0-51D0016F95F1}" dt="2025-02-10T14:35:03.901" v="12" actId="1076"/>
          <ac:spMkLst>
            <pc:docMk/>
            <pc:sldMk cId="0" sldId="276"/>
            <ac:spMk id="1668" creationId="{00000000-0000-0000-0000-000000000000}"/>
          </ac:spMkLst>
        </pc:spChg>
      </pc:sldChg>
      <pc:sldChg chg="del">
        <pc:chgData name="Bouin, Amelie" userId="S::bouina@cssrdn.gouv.qc.ca::7809a34d-7065-4518-b0ce-4a938d2be769" providerId="AD" clId="Web-{895D5B91-BECA-9D4D-ADF0-51D0016F95F1}" dt="2025-02-10T14:33:54.728" v="7"/>
        <pc:sldMkLst>
          <pc:docMk/>
          <pc:sldMk cId="0" sldId="278"/>
        </pc:sldMkLst>
      </pc:sldChg>
      <pc:sldChg chg="del">
        <pc:chgData name="Bouin, Amelie" userId="S::bouina@cssrdn.gouv.qc.ca::7809a34d-7065-4518-b0ce-4a938d2be769" providerId="AD" clId="Web-{895D5B91-BECA-9D4D-ADF0-51D0016F95F1}" dt="2025-02-10T14:33:54.697" v="6"/>
        <pc:sldMkLst>
          <pc:docMk/>
          <pc:sldMk cId="0" sldId="281"/>
        </pc:sldMkLst>
      </pc:sldChg>
      <pc:sldChg chg="del">
        <pc:chgData name="Bouin, Amelie" userId="S::bouina@cssrdn.gouv.qc.ca::7809a34d-7065-4518-b0ce-4a938d2be769" providerId="AD" clId="Web-{895D5B91-BECA-9D4D-ADF0-51D0016F95F1}" dt="2025-02-10T14:38:43.654" v="52"/>
        <pc:sldMkLst>
          <pc:docMk/>
          <pc:sldMk cId="0" sldId="282"/>
        </pc:sldMkLst>
      </pc:sldChg>
      <pc:sldChg chg="del">
        <pc:chgData name="Bouin, Amelie" userId="S::bouina@cssrdn.gouv.qc.ca::7809a34d-7065-4518-b0ce-4a938d2be769" providerId="AD" clId="Web-{895D5B91-BECA-9D4D-ADF0-51D0016F95F1}" dt="2025-02-10T14:38:43.639" v="51"/>
        <pc:sldMkLst>
          <pc:docMk/>
          <pc:sldMk cId="0" sldId="283"/>
        </pc:sldMkLst>
      </pc:sldChg>
      <pc:sldChg chg="del">
        <pc:chgData name="Bouin, Amelie" userId="S::bouina@cssrdn.gouv.qc.ca::7809a34d-7065-4518-b0ce-4a938d2be769" providerId="AD" clId="Web-{895D5B91-BECA-9D4D-ADF0-51D0016F95F1}" dt="2025-02-10T14:38:43.592" v="50"/>
        <pc:sldMkLst>
          <pc:docMk/>
          <pc:sldMk cId="0" sldId="284"/>
        </pc:sldMkLst>
      </pc:sldChg>
      <pc:sldChg chg="del">
        <pc:chgData name="Bouin, Amelie" userId="S::bouina@cssrdn.gouv.qc.ca::7809a34d-7065-4518-b0ce-4a938d2be769" providerId="AD" clId="Web-{895D5B91-BECA-9D4D-ADF0-51D0016F95F1}" dt="2025-02-10T14:38:43.560" v="49"/>
        <pc:sldMkLst>
          <pc:docMk/>
          <pc:sldMk cId="0" sldId="285"/>
        </pc:sldMkLst>
      </pc:sldChg>
      <pc:sldChg chg="del">
        <pc:chgData name="Bouin, Amelie" userId="S::bouina@cssrdn.gouv.qc.ca::7809a34d-7065-4518-b0ce-4a938d2be769" providerId="AD" clId="Web-{895D5B91-BECA-9D4D-ADF0-51D0016F95F1}" dt="2025-02-10T14:38:43.529" v="48"/>
        <pc:sldMkLst>
          <pc:docMk/>
          <pc:sldMk cId="0" sldId="286"/>
        </pc:sldMkLst>
      </pc:sldChg>
      <pc:sldChg chg="del">
        <pc:chgData name="Bouin, Amelie" userId="S::bouina@cssrdn.gouv.qc.ca::7809a34d-7065-4518-b0ce-4a938d2be769" providerId="AD" clId="Web-{895D5B91-BECA-9D4D-ADF0-51D0016F95F1}" dt="2025-02-10T14:40:09.718" v="72"/>
        <pc:sldMkLst>
          <pc:docMk/>
          <pc:sldMk cId="0" sldId="289"/>
        </pc:sldMkLst>
      </pc:sldChg>
      <pc:sldChg chg="del">
        <pc:chgData name="Bouin, Amelie" userId="S::bouina@cssrdn.gouv.qc.ca::7809a34d-7065-4518-b0ce-4a938d2be769" providerId="AD" clId="Web-{895D5B91-BECA-9D4D-ADF0-51D0016F95F1}" dt="2025-02-10T14:40:09.702" v="71"/>
        <pc:sldMkLst>
          <pc:docMk/>
          <pc:sldMk cId="0" sldId="290"/>
        </pc:sldMkLst>
      </pc:sldChg>
      <pc:sldChg chg="del">
        <pc:chgData name="Bouin, Amelie" userId="S::bouina@cssrdn.gouv.qc.ca::7809a34d-7065-4518-b0ce-4a938d2be769" providerId="AD" clId="Web-{895D5B91-BECA-9D4D-ADF0-51D0016F95F1}" dt="2025-02-10T14:39:46.186" v="69"/>
        <pc:sldMkLst>
          <pc:docMk/>
          <pc:sldMk cId="0" sldId="293"/>
        </pc:sldMkLst>
      </pc:sldChg>
      <pc:sldChg chg="del">
        <pc:chgData name="Bouin, Amelie" userId="S::bouina@cssrdn.gouv.qc.ca::7809a34d-7065-4518-b0ce-4a938d2be769" providerId="AD" clId="Web-{895D5B91-BECA-9D4D-ADF0-51D0016F95F1}" dt="2025-02-10T14:39:58.733" v="70"/>
        <pc:sldMkLst>
          <pc:docMk/>
          <pc:sldMk cId="0" sldId="294"/>
        </pc:sldMkLst>
      </pc:sldChg>
      <pc:sldChg chg="del">
        <pc:chgData name="Bouin, Amelie" userId="S::bouina@cssrdn.gouv.qc.ca::7809a34d-7065-4518-b0ce-4a938d2be769" providerId="AD" clId="Web-{895D5B91-BECA-9D4D-ADF0-51D0016F95F1}" dt="2025-02-10T14:39:46.186" v="68"/>
        <pc:sldMkLst>
          <pc:docMk/>
          <pc:sldMk cId="0" sldId="295"/>
        </pc:sldMkLst>
      </pc:sldChg>
      <pc:sldChg chg="del">
        <pc:chgData name="Bouin, Amelie" userId="S::bouina@cssrdn.gouv.qc.ca::7809a34d-7065-4518-b0ce-4a938d2be769" providerId="AD" clId="Web-{895D5B91-BECA-9D4D-ADF0-51D0016F95F1}" dt="2025-02-10T14:39:46.186" v="67"/>
        <pc:sldMkLst>
          <pc:docMk/>
          <pc:sldMk cId="0" sldId="296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889" v="65"/>
        <pc:sldMkLst>
          <pc:docMk/>
          <pc:sldMk cId="0" sldId="297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889" v="64"/>
        <pc:sldMkLst>
          <pc:docMk/>
          <pc:sldMk cId="0" sldId="298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858" v="63"/>
        <pc:sldMkLst>
          <pc:docMk/>
          <pc:sldMk cId="0" sldId="299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639" v="62"/>
        <pc:sldMkLst>
          <pc:docMk/>
          <pc:sldMk cId="0" sldId="300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624" v="61"/>
        <pc:sldMkLst>
          <pc:docMk/>
          <pc:sldMk cId="0" sldId="301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608" v="60"/>
        <pc:sldMkLst>
          <pc:docMk/>
          <pc:sldMk cId="0" sldId="302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592" v="59"/>
        <pc:sldMkLst>
          <pc:docMk/>
          <pc:sldMk cId="0" sldId="303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577" v="58"/>
        <pc:sldMkLst>
          <pc:docMk/>
          <pc:sldMk cId="0" sldId="304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530" v="57"/>
        <pc:sldMkLst>
          <pc:docMk/>
          <pc:sldMk cId="0" sldId="305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467" v="56"/>
        <pc:sldMkLst>
          <pc:docMk/>
          <pc:sldMk cId="0" sldId="306"/>
        </pc:sldMkLst>
      </pc:sldChg>
      <pc:sldChg chg="del">
        <pc:chgData name="Bouin, Amelie" userId="S::bouina@cssrdn.gouv.qc.ca::7809a34d-7065-4518-b0ce-4a938d2be769" providerId="AD" clId="Web-{895D5B91-BECA-9D4D-ADF0-51D0016F95F1}" dt="2025-02-10T14:39:46.186" v="66"/>
        <pc:sldMkLst>
          <pc:docMk/>
          <pc:sldMk cId="0" sldId="307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342" v="55"/>
        <pc:sldMkLst>
          <pc:docMk/>
          <pc:sldMk cId="0" sldId="308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264" v="54"/>
        <pc:sldMkLst>
          <pc:docMk/>
          <pc:sldMk cId="0" sldId="309"/>
        </pc:sldMkLst>
      </pc:sldChg>
      <pc:sldChg chg="del">
        <pc:chgData name="Bouin, Amelie" userId="S::bouina@cssrdn.gouv.qc.ca::7809a34d-7065-4518-b0ce-4a938d2be769" providerId="AD" clId="Web-{895D5B91-BECA-9D4D-ADF0-51D0016F95F1}" dt="2025-02-10T14:39:29.217" v="53"/>
        <pc:sldMkLst>
          <pc:docMk/>
          <pc:sldMk cId="0" sldId="310"/>
        </pc:sldMkLst>
      </pc:sldChg>
      <pc:sldChg chg="ord">
        <pc:chgData name="Bouin, Amelie" userId="S::bouina@cssrdn.gouv.qc.ca::7809a34d-7065-4518-b0ce-4a938d2be769" providerId="AD" clId="Web-{895D5B91-BECA-9D4D-ADF0-51D0016F95F1}" dt="2025-02-10T14:40:23.437" v="74"/>
        <pc:sldMkLst>
          <pc:docMk/>
          <pc:sldMk cId="0" sldId="311"/>
        </pc:sldMkLst>
      </pc:sldChg>
      <pc:sldChg chg="addSp delSp">
        <pc:chgData name="Bouin, Amelie" userId="S::bouina@cssrdn.gouv.qc.ca::7809a34d-7065-4518-b0ce-4a938d2be769" providerId="AD" clId="Web-{895D5B91-BECA-9D4D-ADF0-51D0016F95F1}" dt="2025-02-10T14:34:57.573" v="11"/>
        <pc:sldMkLst>
          <pc:docMk/>
          <pc:sldMk cId="543391390" sldId="320"/>
        </pc:sldMkLst>
        <pc:spChg chg="add del">
          <ac:chgData name="Bouin, Amelie" userId="S::bouina@cssrdn.gouv.qc.ca::7809a34d-7065-4518-b0ce-4a938d2be769" providerId="AD" clId="Web-{895D5B91-BECA-9D4D-ADF0-51D0016F95F1}" dt="2025-02-10T14:34:57.573" v="11"/>
          <ac:spMkLst>
            <pc:docMk/>
            <pc:sldMk cId="543391390" sldId="320"/>
            <ac:spMk id="3" creationId="{8A8AF9FD-2283-13D0-5721-D0D3B6A82D9B}"/>
          </ac:spMkLst>
        </pc:spChg>
      </pc:sldChg>
      <pc:sldChg chg="del">
        <pc:chgData name="Bouin, Amelie" userId="S::bouina@cssrdn.gouv.qc.ca::7809a34d-7065-4518-b0ce-4a938d2be769" providerId="AD" clId="Web-{895D5B91-BECA-9D4D-ADF0-51D0016F95F1}" dt="2025-02-10T14:33:15.415" v="0"/>
        <pc:sldMkLst>
          <pc:docMk/>
          <pc:sldMk cId="1790347686" sldId="323"/>
        </pc:sldMkLst>
      </pc:sldChg>
    </pc:docChg>
  </pc:docChgLst>
  <pc:docChgLst>
    <pc:chgData name="Bouin, Amelie" userId="7809a34d-7065-4518-b0ce-4a938d2be769" providerId="ADAL" clId="{E50DFF04-1000-49A2-BF63-FF6555C1A4B9}"/>
    <pc:docChg chg="modSld">
      <pc:chgData name="Bouin, Amelie" userId="7809a34d-7065-4518-b0ce-4a938d2be769" providerId="ADAL" clId="{E50DFF04-1000-49A2-BF63-FF6555C1A4B9}" dt="2025-02-18T16:08:39.461" v="23" actId="1076"/>
      <pc:docMkLst>
        <pc:docMk/>
      </pc:docMkLst>
      <pc:sldChg chg="modSp mod">
        <pc:chgData name="Bouin, Amelie" userId="7809a34d-7065-4518-b0ce-4a938d2be769" providerId="ADAL" clId="{E50DFF04-1000-49A2-BF63-FF6555C1A4B9}" dt="2025-02-18T16:05:29.885" v="0" actId="1076"/>
        <pc:sldMkLst>
          <pc:docMk/>
          <pc:sldMk cId="0" sldId="258"/>
        </pc:sldMkLst>
        <pc:spChg chg="mod">
          <ac:chgData name="Bouin, Amelie" userId="7809a34d-7065-4518-b0ce-4a938d2be769" providerId="ADAL" clId="{E50DFF04-1000-49A2-BF63-FF6555C1A4B9}" dt="2025-02-18T16:05:29.885" v="0" actId="1076"/>
          <ac:spMkLst>
            <pc:docMk/>
            <pc:sldMk cId="0" sldId="258"/>
            <ac:spMk id="644" creationId="{00000000-0000-0000-0000-000000000000}"/>
          </ac:spMkLst>
        </pc:spChg>
      </pc:sldChg>
      <pc:sldChg chg="modSp mod">
        <pc:chgData name="Bouin, Amelie" userId="7809a34d-7065-4518-b0ce-4a938d2be769" providerId="ADAL" clId="{E50DFF04-1000-49A2-BF63-FF6555C1A4B9}" dt="2025-02-18T16:08:39.461" v="23" actId="1076"/>
        <pc:sldMkLst>
          <pc:docMk/>
          <pc:sldMk cId="0" sldId="279"/>
        </pc:sldMkLst>
        <pc:spChg chg="mod">
          <ac:chgData name="Bouin, Amelie" userId="7809a34d-7065-4518-b0ce-4a938d2be769" providerId="ADAL" clId="{E50DFF04-1000-49A2-BF63-FF6555C1A4B9}" dt="2025-02-18T16:08:39.461" v="23" actId="1076"/>
          <ac:spMkLst>
            <pc:docMk/>
            <pc:sldMk cId="0" sldId="279"/>
            <ac:spMk id="3" creationId="{3E0254B9-F104-95F6-D2B8-DFFB97C16EDD}"/>
          </ac:spMkLst>
        </pc:spChg>
      </pc:sldChg>
      <pc:sldChg chg="modSp mod">
        <pc:chgData name="Bouin, Amelie" userId="7809a34d-7065-4518-b0ce-4a938d2be769" providerId="ADAL" clId="{E50DFF04-1000-49A2-BF63-FF6555C1A4B9}" dt="2025-02-18T16:07:50.924" v="19" actId="207"/>
        <pc:sldMkLst>
          <pc:docMk/>
          <pc:sldMk cId="1338876150" sldId="319"/>
        </pc:sldMkLst>
        <pc:spChg chg="mod">
          <ac:chgData name="Bouin, Amelie" userId="7809a34d-7065-4518-b0ce-4a938d2be769" providerId="ADAL" clId="{E50DFF04-1000-49A2-BF63-FF6555C1A4B9}" dt="2025-02-18T16:06:24.256" v="4" actId="1076"/>
          <ac:spMkLst>
            <pc:docMk/>
            <pc:sldMk cId="1338876150" sldId="319"/>
            <ac:spMk id="12" creationId="{1DBB4A67-1569-40E3-BE0B-10B2BB9F4FCA}"/>
          </ac:spMkLst>
        </pc:spChg>
        <pc:spChg chg="mod">
          <ac:chgData name="Bouin, Amelie" userId="7809a34d-7065-4518-b0ce-4a938d2be769" providerId="ADAL" clId="{E50DFF04-1000-49A2-BF63-FF6555C1A4B9}" dt="2025-02-18T16:07:50.924" v="19" actId="207"/>
          <ac:spMkLst>
            <pc:docMk/>
            <pc:sldMk cId="1338876150" sldId="319"/>
            <ac:spMk id="14" creationId="{4CE35114-6C84-A3AA-98F0-30256BA99996}"/>
          </ac:spMkLst>
        </pc:spChg>
        <pc:picChg chg="mod">
          <ac:chgData name="Bouin, Amelie" userId="7809a34d-7065-4518-b0ce-4a938d2be769" providerId="ADAL" clId="{E50DFF04-1000-49A2-BF63-FF6555C1A4B9}" dt="2025-02-18T16:07:44.145" v="18" actId="1076"/>
          <ac:picMkLst>
            <pc:docMk/>
            <pc:sldMk cId="1338876150" sldId="319"/>
            <ac:picMk id="4100" creationId="{A23F8E9F-423E-8E57-DD8B-C2615059ED57}"/>
          </ac:picMkLst>
        </pc:picChg>
      </pc:sldChg>
      <pc:sldChg chg="modSp mod">
        <pc:chgData name="Bouin, Amelie" userId="7809a34d-7065-4518-b0ce-4a938d2be769" providerId="ADAL" clId="{E50DFF04-1000-49A2-BF63-FF6555C1A4B9}" dt="2025-02-18T16:08:05.943" v="21" actId="1076"/>
        <pc:sldMkLst>
          <pc:docMk/>
          <pc:sldMk cId="1769515143" sldId="321"/>
        </pc:sldMkLst>
        <pc:picChg chg="mod">
          <ac:chgData name="Bouin, Amelie" userId="7809a34d-7065-4518-b0ce-4a938d2be769" providerId="ADAL" clId="{E50DFF04-1000-49A2-BF63-FF6555C1A4B9}" dt="2025-02-18T16:08:05.943" v="21" actId="1076"/>
          <ac:picMkLst>
            <pc:docMk/>
            <pc:sldMk cId="1769515143" sldId="321"/>
            <ac:picMk id="5122" creationId="{E1C90219-2D31-9757-C1DA-2B08DD8D8F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32aceb9bdf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32aceb9bdf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338ab3e1f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1338ab3e1f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97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166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742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293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56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1c85eb471e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1c85eb471e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947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871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104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13365b01d72_1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13365b01d72_1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338ab3e1f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1338ab3e1f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3" name="Google Shape;18353;g13365b01d72_1_39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4" name="Google Shape;18354;g13365b01d72_1_39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1c85eb471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1c85eb471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13365b01d72_1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13365b01d72_1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g12dc3bb847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9" name="Google Shape;3039;g12dc3bb847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g13365b01d72_1_1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8" name="Google Shape;3418;g13365b01d72_1_1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32b7cb716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32b7cb716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32b7cb716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32b7cb716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47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32b7cb716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32b7cb716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30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338ab3e1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338ab3e1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18839" y="1033272"/>
            <a:ext cx="4882800" cy="2153700"/>
          </a:xfrm>
          <a:prstGeom prst="rect">
            <a:avLst/>
          </a:prstGeom>
          <a:effectLst>
            <a:outerShdw dist="57150" dir="4200000" algn="bl" rotWithShape="0">
              <a:schemeClr val="lt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500">
                <a:latin typeface="Rancho"/>
                <a:ea typeface="Rancho"/>
                <a:cs typeface="Rancho"/>
                <a:sym typeface="Ranch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18834" y="3227575"/>
            <a:ext cx="4882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772100" y="74963"/>
            <a:ext cx="1317345" cy="314181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92674" y="527971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310699" y="4538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62522" y="124563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79713" y="25784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1188"/>
            <a:ext cx="53190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713225" y="3259075"/>
            <a:ext cx="5319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5132163" y="26007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4589899" y="47591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>
            <a:off x="-501771" y="-289906"/>
            <a:ext cx="4040550" cy="2254175"/>
          </a:xfrm>
          <a:custGeom>
            <a:avLst/>
            <a:gdLst/>
            <a:ahLst/>
            <a:cxnLst/>
            <a:rect l="l" t="t" r="r" b="b"/>
            <a:pathLst>
              <a:path w="161622" h="90167" extrusionOk="0">
                <a:moveTo>
                  <a:pt x="1783" y="67984"/>
                </a:moveTo>
                <a:cubicBezTo>
                  <a:pt x="3815" y="76239"/>
                  <a:pt x="9022" y="85637"/>
                  <a:pt x="16261" y="88558"/>
                </a:cubicBezTo>
                <a:cubicBezTo>
                  <a:pt x="23500" y="91479"/>
                  <a:pt x="35629" y="90400"/>
                  <a:pt x="45217" y="85510"/>
                </a:cubicBezTo>
                <a:cubicBezTo>
                  <a:pt x="54806" y="80621"/>
                  <a:pt x="56203" y="65190"/>
                  <a:pt x="73792" y="59221"/>
                </a:cubicBezTo>
                <a:cubicBezTo>
                  <a:pt x="91382" y="53252"/>
                  <a:pt x="138689" y="59094"/>
                  <a:pt x="150754" y="49696"/>
                </a:cubicBezTo>
                <a:cubicBezTo>
                  <a:pt x="162819" y="40298"/>
                  <a:pt x="169174" y="9635"/>
                  <a:pt x="146182" y="2833"/>
                </a:cubicBezTo>
                <a:cubicBezTo>
                  <a:pt x="123191" y="-3969"/>
                  <a:pt x="36491" y="2852"/>
                  <a:pt x="12805" y="8884"/>
                </a:cubicBezTo>
                <a:cubicBezTo>
                  <a:pt x="-10880" y="14917"/>
                  <a:pt x="5906" y="29178"/>
                  <a:pt x="4069" y="39028"/>
                </a:cubicBezTo>
                <a:cubicBezTo>
                  <a:pt x="2232" y="48878"/>
                  <a:pt x="-249" y="59729"/>
                  <a:pt x="1783" y="67984"/>
                </a:cubicBezTo>
                <a:close/>
              </a:path>
            </a:pathLst>
          </a:custGeom>
          <a:solidFill>
            <a:srgbClr val="566757">
              <a:alpha val="428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2"/>
          </p:nvPr>
        </p:nvSpPr>
        <p:spPr>
          <a:xfrm>
            <a:off x="720000" y="1937650"/>
            <a:ext cx="23055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720000" y="23102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/>
          </p:nvPr>
        </p:nvSpPr>
        <p:spPr>
          <a:xfrm>
            <a:off x="3419272" y="1937650"/>
            <a:ext cx="23055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3419272" y="23102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5"/>
          </p:nvPr>
        </p:nvSpPr>
        <p:spPr>
          <a:xfrm>
            <a:off x="720000" y="3559725"/>
            <a:ext cx="23055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6"/>
          </p:nvPr>
        </p:nvSpPr>
        <p:spPr>
          <a:xfrm>
            <a:off x="720000" y="3932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/>
          </p:nvPr>
        </p:nvSpPr>
        <p:spPr>
          <a:xfrm>
            <a:off x="3419272" y="3559725"/>
            <a:ext cx="23055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3419272" y="3932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/>
          </p:nvPr>
        </p:nvSpPr>
        <p:spPr>
          <a:xfrm>
            <a:off x="6118548" y="1937650"/>
            <a:ext cx="23055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6118548" y="23102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4"/>
          </p:nvPr>
        </p:nvSpPr>
        <p:spPr>
          <a:xfrm>
            <a:off x="6118548" y="3559725"/>
            <a:ext cx="23055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6118548" y="3932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300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17" hasCustomPrompt="1"/>
          </p:nvPr>
        </p:nvSpPr>
        <p:spPr>
          <a:xfrm>
            <a:off x="720000" y="292900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1300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9" hasCustomPrompt="1"/>
          </p:nvPr>
        </p:nvSpPr>
        <p:spPr>
          <a:xfrm>
            <a:off x="3419273" y="292900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1300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49" y="292900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/>
          <p:nvPr/>
        </p:nvSpPr>
        <p:spPr>
          <a:xfrm>
            <a:off x="-704150" y="2565706"/>
            <a:ext cx="2305125" cy="3292350"/>
          </a:xfrm>
          <a:custGeom>
            <a:avLst/>
            <a:gdLst/>
            <a:ahLst/>
            <a:cxnLst/>
            <a:rect l="l" t="t" r="r" b="b"/>
            <a:pathLst>
              <a:path w="92205" h="131694" extrusionOk="0">
                <a:moveTo>
                  <a:pt x="58942" y="63333"/>
                </a:moveTo>
                <a:cubicBezTo>
                  <a:pt x="52148" y="46125"/>
                  <a:pt x="56671" y="19443"/>
                  <a:pt x="50645" y="9005"/>
                </a:cubicBezTo>
                <a:cubicBezTo>
                  <a:pt x="44619" y="-1433"/>
                  <a:pt x="30234" y="-483"/>
                  <a:pt x="22784" y="704"/>
                </a:cubicBezTo>
                <a:cubicBezTo>
                  <a:pt x="15334" y="1891"/>
                  <a:pt x="8751" y="9322"/>
                  <a:pt x="5944" y="16129"/>
                </a:cubicBezTo>
                <a:cubicBezTo>
                  <a:pt x="3137" y="22937"/>
                  <a:pt x="6929" y="33360"/>
                  <a:pt x="5941" y="41549"/>
                </a:cubicBezTo>
                <a:cubicBezTo>
                  <a:pt x="4953" y="49738"/>
                  <a:pt x="194" y="56768"/>
                  <a:pt x="15" y="65262"/>
                </a:cubicBezTo>
                <a:cubicBezTo>
                  <a:pt x="-163" y="73756"/>
                  <a:pt x="1240" y="81540"/>
                  <a:pt x="4870" y="92512"/>
                </a:cubicBezTo>
                <a:cubicBezTo>
                  <a:pt x="8500" y="103484"/>
                  <a:pt x="7369" y="127805"/>
                  <a:pt x="21793" y="131096"/>
                </a:cubicBezTo>
                <a:cubicBezTo>
                  <a:pt x="36217" y="134387"/>
                  <a:pt x="85221" y="123550"/>
                  <a:pt x="91412" y="112256"/>
                </a:cubicBezTo>
                <a:cubicBezTo>
                  <a:pt x="97604" y="100962"/>
                  <a:pt x="65737" y="80542"/>
                  <a:pt x="58942" y="63333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  <p:sp>
        <p:nvSpPr>
          <p:cNvPr id="132" name="Google Shape;132;p13"/>
          <p:cNvSpPr/>
          <p:nvPr/>
        </p:nvSpPr>
        <p:spPr>
          <a:xfrm rot="-5899984">
            <a:off x="6777176" y="-822946"/>
            <a:ext cx="2479405" cy="2836806"/>
          </a:xfrm>
          <a:custGeom>
            <a:avLst/>
            <a:gdLst/>
            <a:ahLst/>
            <a:cxnLst/>
            <a:rect l="l" t="t" r="r" b="b"/>
            <a:pathLst>
              <a:path w="136499" h="118247" extrusionOk="0">
                <a:moveTo>
                  <a:pt x="129336" y="2008"/>
                </a:moveTo>
                <a:cubicBezTo>
                  <a:pt x="138276" y="11424"/>
                  <a:pt x="136465" y="65152"/>
                  <a:pt x="136114" y="84031"/>
                </a:cubicBezTo>
                <a:cubicBezTo>
                  <a:pt x="135764" y="102910"/>
                  <a:pt x="138778" y="109867"/>
                  <a:pt x="127233" y="115281"/>
                </a:cubicBezTo>
                <a:cubicBezTo>
                  <a:pt x="115688" y="120695"/>
                  <a:pt x="87828" y="117168"/>
                  <a:pt x="66842" y="116514"/>
                </a:cubicBezTo>
                <a:cubicBezTo>
                  <a:pt x="45857" y="115860"/>
                  <a:pt x="8430" y="117104"/>
                  <a:pt x="1320" y="111355"/>
                </a:cubicBezTo>
                <a:cubicBezTo>
                  <a:pt x="-5790" y="105606"/>
                  <a:pt x="17848" y="91575"/>
                  <a:pt x="24180" y="82018"/>
                </a:cubicBezTo>
                <a:cubicBezTo>
                  <a:pt x="30512" y="72462"/>
                  <a:pt x="29595" y="63097"/>
                  <a:pt x="39310" y="54016"/>
                </a:cubicBezTo>
                <a:cubicBezTo>
                  <a:pt x="49026" y="44936"/>
                  <a:pt x="67469" y="36203"/>
                  <a:pt x="82473" y="27535"/>
                </a:cubicBezTo>
                <a:cubicBezTo>
                  <a:pt x="97477" y="18867"/>
                  <a:pt x="120396" y="-7408"/>
                  <a:pt x="129336" y="2008"/>
                </a:cubicBezTo>
                <a:close/>
              </a:path>
            </a:pathLst>
          </a:custGeom>
          <a:solidFill>
            <a:srgbClr val="D38672">
              <a:alpha val="42410"/>
            </a:srgbClr>
          </a:solidFill>
          <a:ln>
            <a:noFill/>
          </a:ln>
        </p:spPr>
      </p:sp>
      <p:grpSp>
        <p:nvGrpSpPr>
          <p:cNvPr id="133" name="Google Shape;133;p13"/>
          <p:cNvGrpSpPr/>
          <p:nvPr/>
        </p:nvGrpSpPr>
        <p:grpSpPr>
          <a:xfrm rot="-5695387" flipH="1">
            <a:off x="7512102" y="-878031"/>
            <a:ext cx="803819" cy="2680720"/>
            <a:chOff x="5983550" y="4955375"/>
            <a:chExt cx="173150" cy="579400"/>
          </a:xfrm>
        </p:grpSpPr>
        <p:sp>
          <p:nvSpPr>
            <p:cNvPr id="134" name="Google Shape;134;p13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3"/>
          <p:cNvSpPr/>
          <p:nvPr/>
        </p:nvSpPr>
        <p:spPr>
          <a:xfrm>
            <a:off x="4025263" y="4540063"/>
            <a:ext cx="1317345" cy="314181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1796349" y="2497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52972" y="952638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4069238" y="3979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13"/>
          <p:cNvGrpSpPr/>
          <p:nvPr/>
        </p:nvGrpSpPr>
        <p:grpSpPr>
          <a:xfrm rot="228266">
            <a:off x="-25998" y="3777305"/>
            <a:ext cx="462549" cy="1653390"/>
            <a:chOff x="5196100" y="5872200"/>
            <a:chExt cx="182900" cy="653700"/>
          </a:xfrm>
        </p:grpSpPr>
        <p:sp>
          <p:nvSpPr>
            <p:cNvPr id="147" name="Google Shape;147;p13"/>
            <p:cNvSpPr/>
            <p:nvPr/>
          </p:nvSpPr>
          <p:spPr>
            <a:xfrm>
              <a:off x="5245025" y="5959925"/>
              <a:ext cx="78150" cy="565975"/>
            </a:xfrm>
            <a:custGeom>
              <a:avLst/>
              <a:gdLst/>
              <a:ahLst/>
              <a:cxnLst/>
              <a:rect l="l" t="t" r="r" b="b"/>
              <a:pathLst>
                <a:path w="3126" h="22639" fill="none" extrusionOk="0">
                  <a:moveTo>
                    <a:pt x="1670" y="0"/>
                  </a:moveTo>
                  <a:cubicBezTo>
                    <a:pt x="1670" y="0"/>
                    <a:pt x="3125" y="13942"/>
                    <a:pt x="1" y="22638"/>
                  </a:cubicBezTo>
                </a:path>
              </a:pathLst>
            </a:custGeom>
            <a:noFill/>
            <a:ln w="94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230900" y="5882600"/>
              <a:ext cx="64350" cy="78450"/>
            </a:xfrm>
            <a:custGeom>
              <a:avLst/>
              <a:gdLst/>
              <a:ahLst/>
              <a:cxnLst/>
              <a:rect l="l" t="t" r="r" b="b"/>
              <a:pathLst>
                <a:path w="2574" h="3138" extrusionOk="0">
                  <a:moveTo>
                    <a:pt x="505" y="0"/>
                  </a:moveTo>
                  <a:cubicBezTo>
                    <a:pt x="443" y="0"/>
                    <a:pt x="387" y="14"/>
                    <a:pt x="340" y="44"/>
                  </a:cubicBezTo>
                  <a:cubicBezTo>
                    <a:pt x="1" y="257"/>
                    <a:pt x="164" y="1110"/>
                    <a:pt x="691" y="1951"/>
                  </a:cubicBezTo>
                  <a:cubicBezTo>
                    <a:pt x="1151" y="2667"/>
                    <a:pt x="1719" y="3137"/>
                    <a:pt x="2079" y="3137"/>
                  </a:cubicBezTo>
                  <a:cubicBezTo>
                    <a:pt x="2142" y="3137"/>
                    <a:pt x="2199" y="3123"/>
                    <a:pt x="2247" y="3093"/>
                  </a:cubicBezTo>
                  <a:cubicBezTo>
                    <a:pt x="2573" y="2880"/>
                    <a:pt x="2423" y="2026"/>
                    <a:pt x="1883" y="1198"/>
                  </a:cubicBezTo>
                  <a:cubicBezTo>
                    <a:pt x="1433" y="480"/>
                    <a:pt x="864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280475" y="5962575"/>
              <a:ext cx="64350" cy="78450"/>
            </a:xfrm>
            <a:custGeom>
              <a:avLst/>
              <a:gdLst/>
              <a:ahLst/>
              <a:cxnLst/>
              <a:rect l="l" t="t" r="r" b="b"/>
              <a:pathLst>
                <a:path w="2574" h="3138" extrusionOk="0">
                  <a:moveTo>
                    <a:pt x="495" y="1"/>
                  </a:moveTo>
                  <a:cubicBezTo>
                    <a:pt x="432" y="1"/>
                    <a:pt x="375" y="15"/>
                    <a:pt x="327" y="45"/>
                  </a:cubicBezTo>
                  <a:cubicBezTo>
                    <a:pt x="1" y="258"/>
                    <a:pt x="151" y="1111"/>
                    <a:pt x="691" y="1952"/>
                  </a:cubicBezTo>
                  <a:cubicBezTo>
                    <a:pt x="1141" y="2659"/>
                    <a:pt x="1710" y="3137"/>
                    <a:pt x="2077" y="3137"/>
                  </a:cubicBezTo>
                  <a:cubicBezTo>
                    <a:pt x="2140" y="3137"/>
                    <a:pt x="2197" y="3123"/>
                    <a:pt x="2247" y="3094"/>
                  </a:cubicBezTo>
                  <a:cubicBezTo>
                    <a:pt x="2573" y="2881"/>
                    <a:pt x="2410" y="2027"/>
                    <a:pt x="1883" y="1199"/>
                  </a:cubicBezTo>
                  <a:cubicBezTo>
                    <a:pt x="1423" y="472"/>
                    <a:pt x="855" y="1"/>
                    <a:pt x="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276400" y="5872200"/>
              <a:ext cx="45525" cy="87600"/>
            </a:xfrm>
            <a:custGeom>
              <a:avLst/>
              <a:gdLst/>
              <a:ahLst/>
              <a:cxnLst/>
              <a:rect l="l" t="t" r="r" b="b"/>
              <a:pathLst>
                <a:path w="1821" h="3504" extrusionOk="0">
                  <a:moveTo>
                    <a:pt x="1241" y="1"/>
                  </a:moveTo>
                  <a:cubicBezTo>
                    <a:pt x="875" y="1"/>
                    <a:pt x="428" y="678"/>
                    <a:pt x="226" y="1589"/>
                  </a:cubicBezTo>
                  <a:cubicBezTo>
                    <a:pt x="1" y="2555"/>
                    <a:pt x="139" y="3396"/>
                    <a:pt x="528" y="3497"/>
                  </a:cubicBezTo>
                  <a:cubicBezTo>
                    <a:pt x="549" y="3502"/>
                    <a:pt x="571" y="3504"/>
                    <a:pt x="592" y="3504"/>
                  </a:cubicBezTo>
                  <a:cubicBezTo>
                    <a:pt x="957" y="3504"/>
                    <a:pt x="1394" y="2826"/>
                    <a:pt x="1607" y="1903"/>
                  </a:cubicBezTo>
                  <a:cubicBezTo>
                    <a:pt x="1820" y="937"/>
                    <a:pt x="1682" y="83"/>
                    <a:pt x="1306" y="8"/>
                  </a:cubicBezTo>
                  <a:cubicBezTo>
                    <a:pt x="1284" y="3"/>
                    <a:pt x="1263" y="1"/>
                    <a:pt x="1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283625" y="5909275"/>
              <a:ext cx="86300" cy="56500"/>
            </a:xfrm>
            <a:custGeom>
              <a:avLst/>
              <a:gdLst/>
              <a:ahLst/>
              <a:cxnLst/>
              <a:rect l="l" t="t" r="r" b="b"/>
              <a:pathLst>
                <a:path w="3452" h="2260" extrusionOk="0">
                  <a:moveTo>
                    <a:pt x="2821" y="1"/>
                  </a:moveTo>
                  <a:cubicBezTo>
                    <a:pt x="2443" y="1"/>
                    <a:pt x="1890" y="190"/>
                    <a:pt x="1343" y="533"/>
                  </a:cubicBezTo>
                  <a:cubicBezTo>
                    <a:pt x="502" y="1072"/>
                    <a:pt x="0" y="1763"/>
                    <a:pt x="201" y="2089"/>
                  </a:cubicBezTo>
                  <a:cubicBezTo>
                    <a:pt x="272" y="2204"/>
                    <a:pt x="426" y="2260"/>
                    <a:pt x="632" y="2260"/>
                  </a:cubicBezTo>
                  <a:cubicBezTo>
                    <a:pt x="1009" y="2260"/>
                    <a:pt x="1560" y="2074"/>
                    <a:pt x="2096" y="1725"/>
                  </a:cubicBezTo>
                  <a:cubicBezTo>
                    <a:pt x="2937" y="1210"/>
                    <a:pt x="3451" y="508"/>
                    <a:pt x="3250" y="169"/>
                  </a:cubicBezTo>
                  <a:cubicBezTo>
                    <a:pt x="3176" y="55"/>
                    <a:pt x="3023" y="1"/>
                    <a:pt x="2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286750" y="5951450"/>
              <a:ext cx="92250" cy="39825"/>
            </a:xfrm>
            <a:custGeom>
              <a:avLst/>
              <a:gdLst/>
              <a:ahLst/>
              <a:cxnLst/>
              <a:rect l="l" t="t" r="r" b="b"/>
              <a:pathLst>
                <a:path w="3690" h="1593" extrusionOk="0">
                  <a:moveTo>
                    <a:pt x="1131" y="0"/>
                  </a:moveTo>
                  <a:cubicBezTo>
                    <a:pt x="567" y="0"/>
                    <a:pt x="157" y="146"/>
                    <a:pt x="88" y="402"/>
                  </a:cubicBezTo>
                  <a:cubicBezTo>
                    <a:pt x="1" y="778"/>
                    <a:pt x="703" y="1268"/>
                    <a:pt x="1682" y="1481"/>
                  </a:cubicBezTo>
                  <a:cubicBezTo>
                    <a:pt x="2000" y="1556"/>
                    <a:pt x="2308" y="1593"/>
                    <a:pt x="2581" y="1593"/>
                  </a:cubicBezTo>
                  <a:cubicBezTo>
                    <a:pt x="3127" y="1593"/>
                    <a:pt x="3531" y="1448"/>
                    <a:pt x="3590" y="1180"/>
                  </a:cubicBezTo>
                  <a:cubicBezTo>
                    <a:pt x="3690" y="803"/>
                    <a:pt x="2975" y="327"/>
                    <a:pt x="2008" y="101"/>
                  </a:cubicBezTo>
                  <a:cubicBezTo>
                    <a:pt x="1695" y="32"/>
                    <a:pt x="139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5196100" y="5929350"/>
              <a:ext cx="91625" cy="42575"/>
            </a:xfrm>
            <a:custGeom>
              <a:avLst/>
              <a:gdLst/>
              <a:ahLst/>
              <a:cxnLst/>
              <a:rect l="l" t="t" r="r" b="b"/>
              <a:pathLst>
                <a:path w="3665" h="1703" extrusionOk="0">
                  <a:moveTo>
                    <a:pt x="1025" y="0"/>
                  </a:moveTo>
                  <a:cubicBezTo>
                    <a:pt x="521" y="0"/>
                    <a:pt x="147" y="202"/>
                    <a:pt x="75" y="520"/>
                  </a:cubicBezTo>
                  <a:cubicBezTo>
                    <a:pt x="0" y="897"/>
                    <a:pt x="703" y="1374"/>
                    <a:pt x="1656" y="1600"/>
                  </a:cubicBezTo>
                  <a:cubicBezTo>
                    <a:pt x="1976" y="1669"/>
                    <a:pt x="2281" y="1703"/>
                    <a:pt x="2551" y="1703"/>
                  </a:cubicBezTo>
                  <a:cubicBezTo>
                    <a:pt x="3106" y="1703"/>
                    <a:pt x="3509" y="1560"/>
                    <a:pt x="3576" y="1298"/>
                  </a:cubicBezTo>
                  <a:cubicBezTo>
                    <a:pt x="3664" y="922"/>
                    <a:pt x="2886" y="608"/>
                    <a:pt x="1995" y="219"/>
                  </a:cubicBezTo>
                  <a:cubicBezTo>
                    <a:pt x="1651" y="68"/>
                    <a:pt x="1316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205825" y="5957900"/>
              <a:ext cx="86275" cy="56525"/>
            </a:xfrm>
            <a:custGeom>
              <a:avLst/>
              <a:gdLst/>
              <a:ahLst/>
              <a:cxnLst/>
              <a:rect l="l" t="t" r="r" b="b"/>
              <a:pathLst>
                <a:path w="3451" h="2261" extrusionOk="0">
                  <a:moveTo>
                    <a:pt x="2830" y="1"/>
                  </a:moveTo>
                  <a:cubicBezTo>
                    <a:pt x="2455" y="1"/>
                    <a:pt x="1903" y="190"/>
                    <a:pt x="1355" y="533"/>
                  </a:cubicBezTo>
                  <a:cubicBezTo>
                    <a:pt x="527" y="1072"/>
                    <a:pt x="0" y="1750"/>
                    <a:pt x="213" y="2089"/>
                  </a:cubicBezTo>
                  <a:cubicBezTo>
                    <a:pt x="284" y="2204"/>
                    <a:pt x="437" y="2260"/>
                    <a:pt x="642" y="2260"/>
                  </a:cubicBezTo>
                  <a:cubicBezTo>
                    <a:pt x="1016" y="2260"/>
                    <a:pt x="1565" y="2074"/>
                    <a:pt x="2108" y="1725"/>
                  </a:cubicBezTo>
                  <a:cubicBezTo>
                    <a:pt x="2936" y="1198"/>
                    <a:pt x="3451" y="508"/>
                    <a:pt x="3250" y="169"/>
                  </a:cubicBezTo>
                  <a:cubicBezTo>
                    <a:pt x="3180" y="55"/>
                    <a:pt x="3031" y="1"/>
                    <a:pt x="2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254450" y="5962500"/>
              <a:ext cx="45500" cy="87700"/>
            </a:xfrm>
            <a:custGeom>
              <a:avLst/>
              <a:gdLst/>
              <a:ahLst/>
              <a:cxnLst/>
              <a:rect l="l" t="t" r="r" b="b"/>
              <a:pathLst>
                <a:path w="1820" h="3508" extrusionOk="0">
                  <a:moveTo>
                    <a:pt x="1234" y="1"/>
                  </a:moveTo>
                  <a:cubicBezTo>
                    <a:pt x="869" y="1"/>
                    <a:pt x="426" y="697"/>
                    <a:pt x="226" y="1591"/>
                  </a:cubicBezTo>
                  <a:cubicBezTo>
                    <a:pt x="0" y="2557"/>
                    <a:pt x="126" y="3411"/>
                    <a:pt x="515" y="3499"/>
                  </a:cubicBezTo>
                  <a:cubicBezTo>
                    <a:pt x="539" y="3505"/>
                    <a:pt x="564" y="3508"/>
                    <a:pt x="589" y="3508"/>
                  </a:cubicBezTo>
                  <a:cubicBezTo>
                    <a:pt x="972" y="3508"/>
                    <a:pt x="1394" y="2800"/>
                    <a:pt x="1606" y="1905"/>
                  </a:cubicBezTo>
                  <a:cubicBezTo>
                    <a:pt x="1820" y="926"/>
                    <a:pt x="1694" y="85"/>
                    <a:pt x="1305" y="10"/>
                  </a:cubicBezTo>
                  <a:cubicBezTo>
                    <a:pt x="1282" y="4"/>
                    <a:pt x="1258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248175" y="5926000"/>
              <a:ext cx="76875" cy="67550"/>
            </a:xfrm>
            <a:custGeom>
              <a:avLst/>
              <a:gdLst/>
              <a:ahLst/>
              <a:cxnLst/>
              <a:rect l="l" t="t" r="r" b="b"/>
              <a:pathLst>
                <a:path w="3075" h="2702" extrusionOk="0">
                  <a:moveTo>
                    <a:pt x="1537" y="0"/>
                  </a:moveTo>
                  <a:cubicBezTo>
                    <a:pt x="1291" y="0"/>
                    <a:pt x="1041" y="66"/>
                    <a:pt x="816" y="203"/>
                  </a:cubicBezTo>
                  <a:cubicBezTo>
                    <a:pt x="188" y="604"/>
                    <a:pt x="0" y="1445"/>
                    <a:pt x="402" y="2072"/>
                  </a:cubicBezTo>
                  <a:cubicBezTo>
                    <a:pt x="654" y="2479"/>
                    <a:pt x="1096" y="2701"/>
                    <a:pt x="1547" y="2701"/>
                  </a:cubicBezTo>
                  <a:cubicBezTo>
                    <a:pt x="1791" y="2701"/>
                    <a:pt x="2038" y="2636"/>
                    <a:pt x="2259" y="2499"/>
                  </a:cubicBezTo>
                  <a:cubicBezTo>
                    <a:pt x="2886" y="2110"/>
                    <a:pt x="3075" y="1257"/>
                    <a:pt x="2686" y="629"/>
                  </a:cubicBezTo>
                  <a:cubicBezTo>
                    <a:pt x="2433" y="223"/>
                    <a:pt x="1991" y="0"/>
                    <a:pt x="1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266350" y="5942200"/>
              <a:ext cx="40500" cy="35300"/>
            </a:xfrm>
            <a:custGeom>
              <a:avLst/>
              <a:gdLst/>
              <a:ahLst/>
              <a:cxnLst/>
              <a:rect l="l" t="t" r="r" b="b"/>
              <a:pathLst>
                <a:path w="1620" h="1412" extrusionOk="0">
                  <a:moveTo>
                    <a:pt x="816" y="0"/>
                  </a:moveTo>
                  <a:cubicBezTo>
                    <a:pt x="687" y="0"/>
                    <a:pt x="556" y="35"/>
                    <a:pt x="440" y="107"/>
                  </a:cubicBezTo>
                  <a:cubicBezTo>
                    <a:pt x="101" y="320"/>
                    <a:pt x="1" y="759"/>
                    <a:pt x="214" y="1086"/>
                  </a:cubicBezTo>
                  <a:cubicBezTo>
                    <a:pt x="343" y="1295"/>
                    <a:pt x="570" y="1411"/>
                    <a:pt x="806" y="1411"/>
                  </a:cubicBezTo>
                  <a:cubicBezTo>
                    <a:pt x="938" y="1411"/>
                    <a:pt x="1072" y="1375"/>
                    <a:pt x="1193" y="1299"/>
                  </a:cubicBezTo>
                  <a:cubicBezTo>
                    <a:pt x="1519" y="1098"/>
                    <a:pt x="1620" y="659"/>
                    <a:pt x="1406" y="333"/>
                  </a:cubicBezTo>
                  <a:cubicBezTo>
                    <a:pt x="1277" y="114"/>
                    <a:pt x="1049" y="0"/>
                    <a:pt x="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3"/>
          <p:cNvSpPr/>
          <p:nvPr/>
        </p:nvSpPr>
        <p:spPr>
          <a:xfrm>
            <a:off x="8149111" y="478691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2999225" y="3407325"/>
            <a:ext cx="5001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1"/>
          </p:nvPr>
        </p:nvSpPr>
        <p:spPr>
          <a:xfrm>
            <a:off x="2999225" y="1204263"/>
            <a:ext cx="5001900" cy="20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910088" y="19029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1138700" y="4733224"/>
            <a:ext cx="864021" cy="206045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6948671" y="4604003"/>
            <a:ext cx="944297" cy="225173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-298601" y="2486104"/>
            <a:ext cx="718273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 rot="10800000" flipH="1">
            <a:off x="8591549" y="-266531"/>
            <a:ext cx="933443" cy="5543381"/>
          </a:xfrm>
          <a:custGeom>
            <a:avLst/>
            <a:gdLst/>
            <a:ahLst/>
            <a:cxnLst/>
            <a:rect l="l" t="t" r="r" b="b"/>
            <a:pathLst>
              <a:path w="85441" h="163751" extrusionOk="0">
                <a:moveTo>
                  <a:pt x="83966" y="73224"/>
                </a:moveTo>
                <a:cubicBezTo>
                  <a:pt x="87213" y="49341"/>
                  <a:pt x="84684" y="31537"/>
                  <a:pt x="80413" y="19415"/>
                </a:cubicBezTo>
                <a:cubicBezTo>
                  <a:pt x="76143" y="7293"/>
                  <a:pt x="65631" y="2442"/>
                  <a:pt x="58343" y="494"/>
                </a:cubicBezTo>
                <a:cubicBezTo>
                  <a:pt x="51055" y="-1454"/>
                  <a:pt x="42019" y="2654"/>
                  <a:pt x="36684" y="7729"/>
                </a:cubicBezTo>
                <a:cubicBezTo>
                  <a:pt x="31349" y="12805"/>
                  <a:pt x="30571" y="23870"/>
                  <a:pt x="26335" y="30947"/>
                </a:cubicBezTo>
                <a:cubicBezTo>
                  <a:pt x="22100" y="38025"/>
                  <a:pt x="14891" y="42509"/>
                  <a:pt x="11271" y="50194"/>
                </a:cubicBezTo>
                <a:cubicBezTo>
                  <a:pt x="7651" y="57880"/>
                  <a:pt x="5765" y="65561"/>
                  <a:pt x="4615" y="77060"/>
                </a:cubicBezTo>
                <a:cubicBezTo>
                  <a:pt x="3465" y="88560"/>
                  <a:pt x="-5017" y="104915"/>
                  <a:pt x="4369" y="119191"/>
                </a:cubicBezTo>
                <a:cubicBezTo>
                  <a:pt x="13755" y="133467"/>
                  <a:pt x="47665" y="170377"/>
                  <a:pt x="60931" y="162716"/>
                </a:cubicBezTo>
                <a:cubicBezTo>
                  <a:pt x="74197" y="155055"/>
                  <a:pt x="80719" y="97108"/>
                  <a:pt x="83966" y="73224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7105653" y="244373"/>
            <a:ext cx="511521" cy="12196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3499775" y="882050"/>
            <a:ext cx="4936500" cy="149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subTitle" idx="1"/>
          </p:nvPr>
        </p:nvSpPr>
        <p:spPr>
          <a:xfrm>
            <a:off x="3499775" y="2457350"/>
            <a:ext cx="4936500" cy="9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3718624" y="4538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6325463" y="12902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8430774" y="145660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3647349" y="472320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-594098" y="142882"/>
            <a:ext cx="1312368" cy="312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720000" y="1718613"/>
            <a:ext cx="32622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720000" y="2435613"/>
            <a:ext cx="32622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6713613" y="26007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433249" y="45183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7789948" y="4523027"/>
            <a:ext cx="925409" cy="220669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-502425" y="-341128"/>
            <a:ext cx="3719350" cy="1998569"/>
          </a:xfrm>
          <a:custGeom>
            <a:avLst/>
            <a:gdLst/>
            <a:ahLst/>
            <a:cxnLst/>
            <a:rect l="l" t="t" r="r" b="b"/>
            <a:pathLst>
              <a:path w="148774" h="107205" extrusionOk="0">
                <a:moveTo>
                  <a:pt x="3333" y="70329"/>
                </a:moveTo>
                <a:cubicBezTo>
                  <a:pt x="2698" y="81188"/>
                  <a:pt x="-2763" y="102905"/>
                  <a:pt x="1809" y="106524"/>
                </a:cubicBezTo>
                <a:cubicBezTo>
                  <a:pt x="6381" y="110144"/>
                  <a:pt x="21367" y="98460"/>
                  <a:pt x="30765" y="92046"/>
                </a:cubicBezTo>
                <a:cubicBezTo>
                  <a:pt x="40163" y="85633"/>
                  <a:pt x="50133" y="78203"/>
                  <a:pt x="58197" y="68043"/>
                </a:cubicBezTo>
                <a:cubicBezTo>
                  <a:pt x="66262" y="57883"/>
                  <a:pt x="64230" y="41564"/>
                  <a:pt x="79152" y="31086"/>
                </a:cubicBezTo>
                <a:cubicBezTo>
                  <a:pt x="94075" y="20609"/>
                  <a:pt x="157638" y="9814"/>
                  <a:pt x="147732" y="5178"/>
                </a:cubicBezTo>
                <a:cubicBezTo>
                  <a:pt x="137826" y="543"/>
                  <a:pt x="43402" y="-2759"/>
                  <a:pt x="19716" y="3273"/>
                </a:cubicBezTo>
                <a:cubicBezTo>
                  <a:pt x="-3969" y="9306"/>
                  <a:pt x="8350" y="30197"/>
                  <a:pt x="5619" y="41373"/>
                </a:cubicBezTo>
                <a:cubicBezTo>
                  <a:pt x="2889" y="52549"/>
                  <a:pt x="3968" y="59471"/>
                  <a:pt x="3333" y="70329"/>
                </a:cubicBezTo>
                <a:close/>
              </a:path>
            </a:pathLst>
          </a:custGeom>
          <a:solidFill>
            <a:srgbClr val="566757">
              <a:alpha val="428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5197675" y="1771375"/>
            <a:ext cx="32328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1"/>
          </p:nvPr>
        </p:nvSpPr>
        <p:spPr>
          <a:xfrm>
            <a:off x="5197825" y="2524325"/>
            <a:ext cx="3232800" cy="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4109950" y="3283076"/>
            <a:ext cx="5408550" cy="2108014"/>
          </a:xfrm>
          <a:custGeom>
            <a:avLst/>
            <a:gdLst/>
            <a:ahLst/>
            <a:cxnLst/>
            <a:rect l="l" t="t" r="r" b="b"/>
            <a:pathLst>
              <a:path w="216342" h="93141" extrusionOk="0">
                <a:moveTo>
                  <a:pt x="212943" y="43556"/>
                </a:moveTo>
                <a:cubicBezTo>
                  <a:pt x="214277" y="29650"/>
                  <a:pt x="218595" y="6155"/>
                  <a:pt x="214848" y="1265"/>
                </a:cubicBezTo>
                <a:cubicBezTo>
                  <a:pt x="211102" y="-3624"/>
                  <a:pt x="201450" y="6726"/>
                  <a:pt x="190464" y="14219"/>
                </a:cubicBezTo>
                <a:cubicBezTo>
                  <a:pt x="179479" y="21712"/>
                  <a:pt x="168049" y="38984"/>
                  <a:pt x="148935" y="46223"/>
                </a:cubicBezTo>
                <a:cubicBezTo>
                  <a:pt x="129822" y="53462"/>
                  <a:pt x="100421" y="50922"/>
                  <a:pt x="75783" y="57653"/>
                </a:cubicBezTo>
                <a:cubicBezTo>
                  <a:pt x="51145" y="64384"/>
                  <a:pt x="-8862" y="80704"/>
                  <a:pt x="1107" y="86609"/>
                </a:cubicBezTo>
                <a:cubicBezTo>
                  <a:pt x="11077" y="92515"/>
                  <a:pt x="101310" y="93404"/>
                  <a:pt x="135600" y="93086"/>
                </a:cubicBezTo>
                <a:cubicBezTo>
                  <a:pt x="169890" y="92769"/>
                  <a:pt x="193957" y="92959"/>
                  <a:pt x="206847" y="84704"/>
                </a:cubicBezTo>
                <a:cubicBezTo>
                  <a:pt x="219738" y="76449"/>
                  <a:pt x="211610" y="57463"/>
                  <a:pt x="212943" y="43556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  <p:sp>
        <p:nvSpPr>
          <p:cNvPr id="187" name="Google Shape;187;p17"/>
          <p:cNvSpPr/>
          <p:nvPr/>
        </p:nvSpPr>
        <p:spPr>
          <a:xfrm>
            <a:off x="7712199" y="25584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1328101" y="4531770"/>
            <a:ext cx="1611712" cy="38434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156525" y="427128"/>
            <a:ext cx="964909" cy="23010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1104450" y="957300"/>
            <a:ext cx="69348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ubTitle" idx="1"/>
          </p:nvPr>
        </p:nvSpPr>
        <p:spPr>
          <a:xfrm>
            <a:off x="1104600" y="2357700"/>
            <a:ext cx="69348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7980072" y="227438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262522" y="4603988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7816017" y="2714572"/>
            <a:ext cx="2684975" cy="3211575"/>
          </a:xfrm>
          <a:custGeom>
            <a:avLst/>
            <a:gdLst/>
            <a:ahLst/>
            <a:cxnLst/>
            <a:rect l="l" t="t" r="r" b="b"/>
            <a:pathLst>
              <a:path w="107399" h="128463" extrusionOk="0">
                <a:moveTo>
                  <a:pt x="103411" y="116967"/>
                </a:moveTo>
                <a:cubicBezTo>
                  <a:pt x="111971" y="99649"/>
                  <a:pt x="104155" y="42813"/>
                  <a:pt x="103706" y="23683"/>
                </a:cubicBezTo>
                <a:cubicBezTo>
                  <a:pt x="103258" y="4553"/>
                  <a:pt x="104333" y="5377"/>
                  <a:pt x="100720" y="2185"/>
                </a:cubicBezTo>
                <a:cubicBezTo>
                  <a:pt x="97107" y="-1007"/>
                  <a:pt x="88806" y="-1084"/>
                  <a:pt x="82027" y="4531"/>
                </a:cubicBezTo>
                <a:cubicBezTo>
                  <a:pt x="75248" y="10146"/>
                  <a:pt x="68572" y="26746"/>
                  <a:pt x="60044" y="35875"/>
                </a:cubicBezTo>
                <a:cubicBezTo>
                  <a:pt x="51516" y="45004"/>
                  <a:pt x="38463" y="49007"/>
                  <a:pt x="30858" y="59306"/>
                </a:cubicBezTo>
                <a:cubicBezTo>
                  <a:pt x="23253" y="69605"/>
                  <a:pt x="19290" y="87084"/>
                  <a:pt x="14412" y="97669"/>
                </a:cubicBezTo>
                <a:cubicBezTo>
                  <a:pt x="9534" y="108254"/>
                  <a:pt x="-4735" y="117828"/>
                  <a:pt x="1588" y="122815"/>
                </a:cubicBezTo>
                <a:cubicBezTo>
                  <a:pt x="7911" y="127802"/>
                  <a:pt x="35378" y="128568"/>
                  <a:pt x="52348" y="127593"/>
                </a:cubicBezTo>
                <a:cubicBezTo>
                  <a:pt x="69319" y="126618"/>
                  <a:pt x="94851" y="134285"/>
                  <a:pt x="103411" y="116967"/>
                </a:cubicBezTo>
                <a:close/>
              </a:path>
            </a:pathLst>
          </a:custGeom>
          <a:solidFill>
            <a:srgbClr val="AA3B0D">
              <a:alpha val="5848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title" idx="2"/>
          </p:nvPr>
        </p:nvSpPr>
        <p:spPr>
          <a:xfrm>
            <a:off x="837075" y="2740075"/>
            <a:ext cx="35508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3"/>
          </p:nvPr>
        </p:nvSpPr>
        <p:spPr>
          <a:xfrm>
            <a:off x="4756124" y="2740075"/>
            <a:ext cx="35508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1"/>
          </p:nvPr>
        </p:nvSpPr>
        <p:spPr>
          <a:xfrm>
            <a:off x="4756125" y="3353200"/>
            <a:ext cx="35508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4"/>
          </p:nvPr>
        </p:nvSpPr>
        <p:spPr>
          <a:xfrm>
            <a:off x="837075" y="3353200"/>
            <a:ext cx="35508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6882413" y="4721660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478974" y="4775729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-436772" y="-140386"/>
            <a:ext cx="2818575" cy="2782700"/>
          </a:xfrm>
          <a:custGeom>
            <a:avLst/>
            <a:gdLst/>
            <a:ahLst/>
            <a:cxnLst/>
            <a:rect l="l" t="t" r="r" b="b"/>
            <a:pathLst>
              <a:path w="112743" h="111308" extrusionOk="0">
                <a:moveTo>
                  <a:pt x="2612" y="110091"/>
                </a:moveTo>
                <a:cubicBezTo>
                  <a:pt x="8581" y="116505"/>
                  <a:pt x="31759" y="96008"/>
                  <a:pt x="39188" y="84945"/>
                </a:cubicBezTo>
                <a:cubicBezTo>
                  <a:pt x="46618" y="73882"/>
                  <a:pt x="39696" y="53825"/>
                  <a:pt x="47189" y="43715"/>
                </a:cubicBezTo>
                <a:cubicBezTo>
                  <a:pt x="54682" y="33605"/>
                  <a:pt x="73221" y="30938"/>
                  <a:pt x="84146" y="24284"/>
                </a:cubicBezTo>
                <a:cubicBezTo>
                  <a:pt x="95071" y="17630"/>
                  <a:pt x="112994" y="7778"/>
                  <a:pt x="112740" y="3791"/>
                </a:cubicBezTo>
                <a:cubicBezTo>
                  <a:pt x="112486" y="-196"/>
                  <a:pt x="100278" y="109"/>
                  <a:pt x="82622" y="363"/>
                </a:cubicBezTo>
                <a:cubicBezTo>
                  <a:pt x="64966" y="617"/>
                  <a:pt x="20011" y="-2367"/>
                  <a:pt x="6803" y="5316"/>
                </a:cubicBezTo>
                <a:cubicBezTo>
                  <a:pt x="-6405" y="13000"/>
                  <a:pt x="4073" y="29002"/>
                  <a:pt x="3374" y="46464"/>
                </a:cubicBezTo>
                <a:cubicBezTo>
                  <a:pt x="2676" y="63927"/>
                  <a:pt x="-3357" y="103678"/>
                  <a:pt x="2612" y="1100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205" name="Google Shape;205;p19"/>
          <p:cNvGrpSpPr/>
          <p:nvPr/>
        </p:nvGrpSpPr>
        <p:grpSpPr>
          <a:xfrm rot="-9322337" flipH="1">
            <a:off x="8222202" y="-253479"/>
            <a:ext cx="796858" cy="2586449"/>
            <a:chOff x="4629825" y="5790700"/>
            <a:chExt cx="188300" cy="673075"/>
          </a:xfrm>
        </p:grpSpPr>
        <p:sp>
          <p:nvSpPr>
            <p:cNvPr id="206" name="Google Shape;206;p19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9"/>
          <p:cNvSpPr/>
          <p:nvPr/>
        </p:nvSpPr>
        <p:spPr>
          <a:xfrm>
            <a:off x="3584545" y="122023"/>
            <a:ext cx="1092023" cy="260432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 rot="9901787" flipH="1">
            <a:off x="-228110" y="447075"/>
            <a:ext cx="803825" cy="2680666"/>
            <a:chOff x="5983550" y="4955375"/>
            <a:chExt cx="173150" cy="579400"/>
          </a:xfrm>
        </p:grpSpPr>
        <p:sp>
          <p:nvSpPr>
            <p:cNvPr id="216" name="Google Shape;216;p19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title" idx="2"/>
          </p:nvPr>
        </p:nvSpPr>
        <p:spPr>
          <a:xfrm>
            <a:off x="713225" y="1559338"/>
            <a:ext cx="230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1"/>
          </p:nvPr>
        </p:nvSpPr>
        <p:spPr>
          <a:xfrm>
            <a:off x="713225" y="2087036"/>
            <a:ext cx="23097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 idx="3"/>
          </p:nvPr>
        </p:nvSpPr>
        <p:spPr>
          <a:xfrm>
            <a:off x="3417219" y="1559338"/>
            <a:ext cx="230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4"/>
          </p:nvPr>
        </p:nvSpPr>
        <p:spPr>
          <a:xfrm>
            <a:off x="3417221" y="2087036"/>
            <a:ext cx="23097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 idx="5"/>
          </p:nvPr>
        </p:nvSpPr>
        <p:spPr>
          <a:xfrm>
            <a:off x="6121221" y="1559338"/>
            <a:ext cx="230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6"/>
          </p:nvPr>
        </p:nvSpPr>
        <p:spPr>
          <a:xfrm>
            <a:off x="6121224" y="2087036"/>
            <a:ext cx="23097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159725" y="846424"/>
            <a:ext cx="884122" cy="21085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7844913" y="90854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-95258" y="4650572"/>
            <a:ext cx="1228199" cy="292906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5996404" y="2003067"/>
            <a:ext cx="3564650" cy="3308875"/>
          </a:xfrm>
          <a:custGeom>
            <a:avLst/>
            <a:gdLst/>
            <a:ahLst/>
            <a:cxnLst/>
            <a:rect l="l" t="t" r="r" b="b"/>
            <a:pathLst>
              <a:path w="142586" h="132355" extrusionOk="0">
                <a:moveTo>
                  <a:pt x="140382" y="10174"/>
                </a:moveTo>
                <a:cubicBezTo>
                  <a:pt x="138477" y="-4177"/>
                  <a:pt x="130921" y="-1192"/>
                  <a:pt x="123999" y="5983"/>
                </a:cubicBezTo>
                <a:cubicBezTo>
                  <a:pt x="117078" y="13159"/>
                  <a:pt x="105711" y="37162"/>
                  <a:pt x="98853" y="53227"/>
                </a:cubicBezTo>
                <a:cubicBezTo>
                  <a:pt x="91995" y="69293"/>
                  <a:pt x="93900" y="91899"/>
                  <a:pt x="82851" y="102376"/>
                </a:cubicBezTo>
                <a:cubicBezTo>
                  <a:pt x="71802" y="112854"/>
                  <a:pt x="45577" y="111901"/>
                  <a:pt x="32559" y="116092"/>
                </a:cubicBezTo>
                <a:cubicBezTo>
                  <a:pt x="19542" y="120283"/>
                  <a:pt x="-11891" y="125236"/>
                  <a:pt x="4746" y="127522"/>
                </a:cubicBezTo>
                <a:cubicBezTo>
                  <a:pt x="21383" y="129808"/>
                  <a:pt x="110601" y="135714"/>
                  <a:pt x="132381" y="129808"/>
                </a:cubicBezTo>
                <a:cubicBezTo>
                  <a:pt x="154162" y="123903"/>
                  <a:pt x="134096" y="112028"/>
                  <a:pt x="135429" y="92089"/>
                </a:cubicBezTo>
                <a:cubicBezTo>
                  <a:pt x="136763" y="72150"/>
                  <a:pt x="142287" y="24525"/>
                  <a:pt x="140382" y="10174"/>
                </a:cubicBezTo>
                <a:close/>
              </a:path>
            </a:pathLst>
          </a:custGeom>
          <a:solidFill>
            <a:srgbClr val="AA3B0D">
              <a:alpha val="58480"/>
            </a:srgbClr>
          </a:solidFill>
          <a:ln>
            <a:noFill/>
          </a:ln>
        </p:spPr>
      </p:sp>
      <p:grpSp>
        <p:nvGrpSpPr>
          <p:cNvPr id="236" name="Google Shape;236;p20"/>
          <p:cNvGrpSpPr/>
          <p:nvPr/>
        </p:nvGrpSpPr>
        <p:grpSpPr>
          <a:xfrm rot="1258730">
            <a:off x="8180547" y="3435421"/>
            <a:ext cx="803596" cy="2241898"/>
            <a:chOff x="5983550" y="4955375"/>
            <a:chExt cx="173150" cy="579400"/>
          </a:xfrm>
        </p:grpSpPr>
        <p:sp>
          <p:nvSpPr>
            <p:cNvPr id="237" name="Google Shape;237;p20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l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0"/>
          <p:cNvSpPr/>
          <p:nvPr/>
        </p:nvSpPr>
        <p:spPr>
          <a:xfrm>
            <a:off x="4042175" y="234186"/>
            <a:ext cx="596519" cy="142253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32550" y="2655025"/>
            <a:ext cx="521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693063" y="1151550"/>
            <a:ext cx="1295700" cy="11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32550" y="3488661"/>
            <a:ext cx="5217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 idx="2"/>
          </p:nvPr>
        </p:nvSpPr>
        <p:spPr>
          <a:xfrm>
            <a:off x="4955601" y="2231023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subTitle" idx="1"/>
          </p:nvPr>
        </p:nvSpPr>
        <p:spPr>
          <a:xfrm>
            <a:off x="4955603" y="2626504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title" idx="3"/>
          </p:nvPr>
        </p:nvSpPr>
        <p:spPr>
          <a:xfrm>
            <a:off x="4955606" y="3812970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4"/>
          </p:nvPr>
        </p:nvSpPr>
        <p:spPr>
          <a:xfrm>
            <a:off x="4955602" y="4208498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 idx="5"/>
          </p:nvPr>
        </p:nvSpPr>
        <p:spPr>
          <a:xfrm>
            <a:off x="4955606" y="1440050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subTitle" idx="6"/>
          </p:nvPr>
        </p:nvSpPr>
        <p:spPr>
          <a:xfrm>
            <a:off x="4955606" y="1835506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title" idx="7"/>
          </p:nvPr>
        </p:nvSpPr>
        <p:spPr>
          <a:xfrm>
            <a:off x="4955611" y="3021997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ubTitle" idx="8"/>
          </p:nvPr>
        </p:nvSpPr>
        <p:spPr>
          <a:xfrm>
            <a:off x="4955605" y="3417501"/>
            <a:ext cx="34683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144725" y="180598"/>
            <a:ext cx="1045887" cy="249430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>
            <a:off x="5328949" y="8250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249863" y="2042487"/>
            <a:ext cx="646612" cy="154199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>
            <a:off x="4253167" y="4768397"/>
            <a:ext cx="1228199" cy="292906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6680662" y="-524450"/>
            <a:ext cx="2999400" cy="2360200"/>
          </a:xfrm>
          <a:custGeom>
            <a:avLst/>
            <a:gdLst/>
            <a:ahLst/>
            <a:cxnLst/>
            <a:rect l="l" t="t" r="r" b="b"/>
            <a:pathLst>
              <a:path w="119976" h="94408" extrusionOk="0">
                <a:moveTo>
                  <a:pt x="6713" y="2929"/>
                </a:moveTo>
                <a:cubicBezTo>
                  <a:pt x="-4844" y="7628"/>
                  <a:pt x="-272" y="19757"/>
                  <a:pt x="11285" y="28837"/>
                </a:cubicBezTo>
                <a:cubicBezTo>
                  <a:pt x="22842" y="37918"/>
                  <a:pt x="59926" y="46490"/>
                  <a:pt x="76055" y="57412"/>
                </a:cubicBezTo>
                <a:cubicBezTo>
                  <a:pt x="92184" y="68334"/>
                  <a:pt x="101646" y="95576"/>
                  <a:pt x="108059" y="94369"/>
                </a:cubicBezTo>
                <a:cubicBezTo>
                  <a:pt x="114473" y="93163"/>
                  <a:pt x="112568" y="62619"/>
                  <a:pt x="114536" y="50173"/>
                </a:cubicBezTo>
                <a:cubicBezTo>
                  <a:pt x="116505" y="37727"/>
                  <a:pt x="120696" y="27504"/>
                  <a:pt x="119870" y="19693"/>
                </a:cubicBezTo>
                <a:cubicBezTo>
                  <a:pt x="119045" y="11883"/>
                  <a:pt x="116124" y="6485"/>
                  <a:pt x="109583" y="3310"/>
                </a:cubicBezTo>
                <a:cubicBezTo>
                  <a:pt x="103043" y="135"/>
                  <a:pt x="97772" y="707"/>
                  <a:pt x="80627" y="643"/>
                </a:cubicBezTo>
                <a:cubicBezTo>
                  <a:pt x="63482" y="580"/>
                  <a:pt x="18270" y="-1770"/>
                  <a:pt x="6713" y="2929"/>
                </a:cubicBezTo>
                <a:close/>
              </a:path>
            </a:pathLst>
          </a:custGeom>
          <a:solidFill>
            <a:srgbClr val="566757">
              <a:alpha val="21430"/>
            </a:srgbClr>
          </a:solidFill>
          <a:ln>
            <a:noFill/>
          </a:ln>
        </p:spPr>
      </p:sp>
      <p:grpSp>
        <p:nvGrpSpPr>
          <p:cNvPr id="261" name="Google Shape;261;p21"/>
          <p:cNvGrpSpPr/>
          <p:nvPr/>
        </p:nvGrpSpPr>
        <p:grpSpPr>
          <a:xfrm rot="-350214">
            <a:off x="8328006" y="3238847"/>
            <a:ext cx="911408" cy="1982109"/>
            <a:chOff x="4880650" y="5418425"/>
            <a:chExt cx="287225" cy="624650"/>
          </a:xfrm>
        </p:grpSpPr>
        <p:sp>
          <p:nvSpPr>
            <p:cNvPr id="262" name="Google Shape;262;p21"/>
            <p:cNvSpPr/>
            <p:nvPr/>
          </p:nvSpPr>
          <p:spPr>
            <a:xfrm>
              <a:off x="4995300" y="5615125"/>
              <a:ext cx="104500" cy="427950"/>
            </a:xfrm>
            <a:custGeom>
              <a:avLst/>
              <a:gdLst/>
              <a:ahLst/>
              <a:cxnLst/>
              <a:rect l="l" t="t" r="r" b="b"/>
              <a:pathLst>
                <a:path w="4180" h="17118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1" y="2962"/>
                    <a:pt x="1419" y="12085"/>
                    <a:pt x="4180" y="17118"/>
                  </a:cubicBezTo>
                  <a:cubicBezTo>
                    <a:pt x="4180" y="17118"/>
                    <a:pt x="176" y="6150"/>
                    <a:pt x="1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4903075" y="5776700"/>
              <a:ext cx="142450" cy="117975"/>
            </a:xfrm>
            <a:custGeom>
              <a:avLst/>
              <a:gdLst/>
              <a:ahLst/>
              <a:cxnLst/>
              <a:rect l="l" t="t" r="r" b="b"/>
              <a:pathLst>
                <a:path w="5698" h="4719" extrusionOk="0">
                  <a:moveTo>
                    <a:pt x="0" y="1"/>
                  </a:moveTo>
                  <a:lnTo>
                    <a:pt x="0" y="1"/>
                  </a:lnTo>
                  <a:cubicBezTo>
                    <a:pt x="2887" y="841"/>
                    <a:pt x="5698" y="4719"/>
                    <a:pt x="5698" y="4719"/>
                  </a:cubicBezTo>
                  <a:lnTo>
                    <a:pt x="5371" y="3514"/>
                  </a:lnTo>
                  <a:cubicBezTo>
                    <a:pt x="5371" y="3514"/>
                    <a:pt x="2046" y="39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4928800" y="5670975"/>
              <a:ext cx="91950" cy="75950"/>
            </a:xfrm>
            <a:custGeom>
              <a:avLst/>
              <a:gdLst/>
              <a:ahLst/>
              <a:cxnLst/>
              <a:rect l="l" t="t" r="r" b="b"/>
              <a:pathLst>
                <a:path w="3678" h="3038" extrusionOk="0">
                  <a:moveTo>
                    <a:pt x="0" y="1"/>
                  </a:moveTo>
                  <a:cubicBezTo>
                    <a:pt x="1971" y="578"/>
                    <a:pt x="3677" y="3037"/>
                    <a:pt x="3677" y="3037"/>
                  </a:cubicBezTo>
                  <a:lnTo>
                    <a:pt x="3539" y="2347"/>
                  </a:lnTo>
                  <a:cubicBezTo>
                    <a:pt x="3539" y="2347"/>
                    <a:pt x="1393" y="26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4880650" y="5734350"/>
              <a:ext cx="79750" cy="69725"/>
            </a:xfrm>
            <a:custGeom>
              <a:avLst/>
              <a:gdLst/>
              <a:ahLst/>
              <a:cxnLst/>
              <a:rect l="l" t="t" r="r" b="b"/>
              <a:pathLst>
                <a:path w="3190" h="2789" extrusionOk="0">
                  <a:moveTo>
                    <a:pt x="1647" y="0"/>
                  </a:moveTo>
                  <a:cubicBezTo>
                    <a:pt x="1640" y="0"/>
                    <a:pt x="1633" y="0"/>
                    <a:pt x="1625" y="0"/>
                  </a:cubicBezTo>
                  <a:cubicBezTo>
                    <a:pt x="496" y="13"/>
                    <a:pt x="1374" y="1368"/>
                    <a:pt x="1374" y="1368"/>
                  </a:cubicBezTo>
                  <a:cubicBezTo>
                    <a:pt x="1374" y="1368"/>
                    <a:pt x="918" y="1132"/>
                    <a:pt x="539" y="1132"/>
                  </a:cubicBezTo>
                  <a:cubicBezTo>
                    <a:pt x="247" y="1132"/>
                    <a:pt x="0" y="1273"/>
                    <a:pt x="44" y="1770"/>
                  </a:cubicBezTo>
                  <a:cubicBezTo>
                    <a:pt x="117" y="2594"/>
                    <a:pt x="881" y="2788"/>
                    <a:pt x="1583" y="2788"/>
                  </a:cubicBezTo>
                  <a:cubicBezTo>
                    <a:pt x="2206" y="2788"/>
                    <a:pt x="2780" y="2636"/>
                    <a:pt x="2780" y="2636"/>
                  </a:cubicBezTo>
                  <a:cubicBezTo>
                    <a:pt x="2780" y="2636"/>
                    <a:pt x="3190" y="0"/>
                    <a:pt x="1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5039225" y="5746900"/>
              <a:ext cx="99800" cy="145600"/>
            </a:xfrm>
            <a:custGeom>
              <a:avLst/>
              <a:gdLst/>
              <a:ahLst/>
              <a:cxnLst/>
              <a:rect l="l" t="t" r="r" b="b"/>
              <a:pathLst>
                <a:path w="3992" h="5824" extrusionOk="0">
                  <a:moveTo>
                    <a:pt x="3991" y="0"/>
                  </a:moveTo>
                  <a:cubicBezTo>
                    <a:pt x="2134" y="954"/>
                    <a:pt x="1" y="4782"/>
                    <a:pt x="1" y="4782"/>
                  </a:cubicBezTo>
                  <a:lnTo>
                    <a:pt x="114" y="5823"/>
                  </a:lnTo>
                  <a:cubicBezTo>
                    <a:pt x="114" y="5823"/>
                    <a:pt x="1481" y="1644"/>
                    <a:pt x="3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5071550" y="5710225"/>
              <a:ext cx="96325" cy="72450"/>
            </a:xfrm>
            <a:custGeom>
              <a:avLst/>
              <a:gdLst/>
              <a:ahLst/>
              <a:cxnLst/>
              <a:rect l="l" t="t" r="r" b="b"/>
              <a:pathLst>
                <a:path w="3853" h="2898" extrusionOk="0">
                  <a:moveTo>
                    <a:pt x="1755" y="1"/>
                  </a:moveTo>
                  <a:cubicBezTo>
                    <a:pt x="1683" y="1"/>
                    <a:pt x="1600" y="12"/>
                    <a:pt x="1506" y="37"/>
                  </a:cubicBezTo>
                  <a:cubicBezTo>
                    <a:pt x="0" y="451"/>
                    <a:pt x="1155" y="2898"/>
                    <a:pt x="1155" y="2898"/>
                  </a:cubicBezTo>
                  <a:cubicBezTo>
                    <a:pt x="1155" y="2898"/>
                    <a:pt x="3853" y="2823"/>
                    <a:pt x="3539" y="1292"/>
                  </a:cubicBezTo>
                  <a:cubicBezTo>
                    <a:pt x="3459" y="921"/>
                    <a:pt x="3275" y="798"/>
                    <a:pt x="3067" y="798"/>
                  </a:cubicBezTo>
                  <a:cubicBezTo>
                    <a:pt x="2655" y="798"/>
                    <a:pt x="2146" y="1279"/>
                    <a:pt x="2146" y="1279"/>
                  </a:cubicBezTo>
                  <a:cubicBezTo>
                    <a:pt x="2146" y="1279"/>
                    <a:pt x="2523" y="1"/>
                    <a:pt x="1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4899100" y="5627350"/>
              <a:ext cx="67850" cy="59350"/>
            </a:xfrm>
            <a:custGeom>
              <a:avLst/>
              <a:gdLst/>
              <a:ahLst/>
              <a:cxnLst/>
              <a:rect l="l" t="t" r="r" b="b"/>
              <a:pathLst>
                <a:path w="2714" h="2374" extrusionOk="0">
                  <a:moveTo>
                    <a:pt x="1421" y="1"/>
                  </a:moveTo>
                  <a:cubicBezTo>
                    <a:pt x="1411" y="1"/>
                    <a:pt x="1400" y="1"/>
                    <a:pt x="1389" y="1"/>
                  </a:cubicBezTo>
                  <a:cubicBezTo>
                    <a:pt x="410" y="14"/>
                    <a:pt x="1163" y="1156"/>
                    <a:pt x="1163" y="1156"/>
                  </a:cubicBezTo>
                  <a:cubicBezTo>
                    <a:pt x="1163" y="1156"/>
                    <a:pt x="783" y="958"/>
                    <a:pt x="463" y="958"/>
                  </a:cubicBezTo>
                  <a:cubicBezTo>
                    <a:pt x="214" y="958"/>
                    <a:pt x="1" y="1078"/>
                    <a:pt x="34" y="1507"/>
                  </a:cubicBezTo>
                  <a:cubicBezTo>
                    <a:pt x="94" y="2209"/>
                    <a:pt x="757" y="2373"/>
                    <a:pt x="1363" y="2373"/>
                  </a:cubicBezTo>
                  <a:cubicBezTo>
                    <a:pt x="1893" y="2373"/>
                    <a:pt x="2381" y="2248"/>
                    <a:pt x="2381" y="2248"/>
                  </a:cubicBezTo>
                  <a:cubicBezTo>
                    <a:pt x="2381" y="2248"/>
                    <a:pt x="2714" y="1"/>
                    <a:pt x="1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5012875" y="5666575"/>
              <a:ext cx="83800" cy="80025"/>
            </a:xfrm>
            <a:custGeom>
              <a:avLst/>
              <a:gdLst/>
              <a:ahLst/>
              <a:cxnLst/>
              <a:rect l="l" t="t" r="r" b="b"/>
              <a:pathLst>
                <a:path w="3352" h="3201" extrusionOk="0">
                  <a:moveTo>
                    <a:pt x="3351" y="1"/>
                  </a:moveTo>
                  <a:lnTo>
                    <a:pt x="3351" y="1"/>
                  </a:lnTo>
                  <a:cubicBezTo>
                    <a:pt x="1983" y="377"/>
                    <a:pt x="0" y="2636"/>
                    <a:pt x="0" y="2636"/>
                  </a:cubicBezTo>
                  <a:lnTo>
                    <a:pt x="189" y="3201"/>
                  </a:lnTo>
                  <a:cubicBezTo>
                    <a:pt x="189" y="3201"/>
                    <a:pt x="1431" y="741"/>
                    <a:pt x="3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5054275" y="5623275"/>
              <a:ext cx="70000" cy="59400"/>
            </a:xfrm>
            <a:custGeom>
              <a:avLst/>
              <a:gdLst/>
              <a:ahLst/>
              <a:cxnLst/>
              <a:rect l="l" t="t" r="r" b="b"/>
              <a:pathLst>
                <a:path w="2800" h="2376" extrusionOk="0">
                  <a:moveTo>
                    <a:pt x="1375" y="0"/>
                  </a:moveTo>
                  <a:cubicBezTo>
                    <a:pt x="1361" y="0"/>
                    <a:pt x="1346" y="1"/>
                    <a:pt x="1331" y="1"/>
                  </a:cubicBezTo>
                  <a:cubicBezTo>
                    <a:pt x="1" y="89"/>
                    <a:pt x="528" y="2310"/>
                    <a:pt x="528" y="2310"/>
                  </a:cubicBezTo>
                  <a:cubicBezTo>
                    <a:pt x="528" y="2310"/>
                    <a:pt x="875" y="2375"/>
                    <a:pt x="1298" y="2375"/>
                  </a:cubicBezTo>
                  <a:cubicBezTo>
                    <a:pt x="1956" y="2375"/>
                    <a:pt x="2799" y="2217"/>
                    <a:pt x="2799" y="1407"/>
                  </a:cubicBezTo>
                  <a:cubicBezTo>
                    <a:pt x="2799" y="1013"/>
                    <a:pt x="2613" y="895"/>
                    <a:pt x="2390" y="895"/>
                  </a:cubicBezTo>
                  <a:cubicBezTo>
                    <a:pt x="2058" y="895"/>
                    <a:pt x="1645" y="1156"/>
                    <a:pt x="1645" y="1156"/>
                  </a:cubicBezTo>
                  <a:cubicBezTo>
                    <a:pt x="1645" y="1156"/>
                    <a:pt x="2277" y="0"/>
                    <a:pt x="1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4952950" y="5418425"/>
              <a:ext cx="161600" cy="211175"/>
            </a:xfrm>
            <a:custGeom>
              <a:avLst/>
              <a:gdLst/>
              <a:ahLst/>
              <a:cxnLst/>
              <a:rect l="l" t="t" r="r" b="b"/>
              <a:pathLst>
                <a:path w="6464" h="8447" extrusionOk="0">
                  <a:moveTo>
                    <a:pt x="3640" y="1"/>
                  </a:moveTo>
                  <a:cubicBezTo>
                    <a:pt x="1" y="2787"/>
                    <a:pt x="2548" y="8446"/>
                    <a:pt x="2548" y="8446"/>
                  </a:cubicBezTo>
                  <a:cubicBezTo>
                    <a:pt x="2548" y="8446"/>
                    <a:pt x="6463" y="3653"/>
                    <a:pt x="3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4952950" y="5466425"/>
              <a:ext cx="81600" cy="163175"/>
            </a:xfrm>
            <a:custGeom>
              <a:avLst/>
              <a:gdLst/>
              <a:ahLst/>
              <a:cxnLst/>
              <a:rect l="l" t="t" r="r" b="b"/>
              <a:pathLst>
                <a:path w="3264" h="6527" extrusionOk="0">
                  <a:moveTo>
                    <a:pt x="415" y="1"/>
                  </a:moveTo>
                  <a:lnTo>
                    <a:pt x="415" y="1"/>
                  </a:lnTo>
                  <a:cubicBezTo>
                    <a:pt x="1" y="3100"/>
                    <a:pt x="515" y="6263"/>
                    <a:pt x="2548" y="6526"/>
                  </a:cubicBezTo>
                  <a:cubicBezTo>
                    <a:pt x="2548" y="6526"/>
                    <a:pt x="3263" y="1005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5016650" y="5485250"/>
              <a:ext cx="93200" cy="144800"/>
            </a:xfrm>
            <a:custGeom>
              <a:avLst/>
              <a:gdLst/>
              <a:ahLst/>
              <a:cxnLst/>
              <a:rect l="l" t="t" r="r" b="b"/>
              <a:pathLst>
                <a:path w="3728" h="5792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715" y="252"/>
                    <a:pt x="0" y="5773"/>
                    <a:pt x="0" y="5773"/>
                  </a:cubicBezTo>
                  <a:cubicBezTo>
                    <a:pt x="89" y="5785"/>
                    <a:pt x="176" y="5791"/>
                    <a:pt x="262" y="5791"/>
                  </a:cubicBezTo>
                  <a:cubicBezTo>
                    <a:pt x="2133" y="5791"/>
                    <a:pt x="3343" y="2976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1"/>
          <p:cNvSpPr/>
          <p:nvPr/>
        </p:nvSpPr>
        <p:spPr>
          <a:xfrm>
            <a:off x="-338426" y="46735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title" idx="2"/>
          </p:nvPr>
        </p:nvSpPr>
        <p:spPr>
          <a:xfrm>
            <a:off x="2650540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subTitle" idx="1"/>
          </p:nvPr>
        </p:nvSpPr>
        <p:spPr>
          <a:xfrm>
            <a:off x="2650537" y="3458650"/>
            <a:ext cx="1929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title" idx="3"/>
          </p:nvPr>
        </p:nvSpPr>
        <p:spPr>
          <a:xfrm>
            <a:off x="4572454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subTitle" idx="4"/>
          </p:nvPr>
        </p:nvSpPr>
        <p:spPr>
          <a:xfrm>
            <a:off x="4572450" y="3458650"/>
            <a:ext cx="1929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2"/>
          <p:cNvSpPr txBox="1">
            <a:spLocks noGrp="1"/>
          </p:cNvSpPr>
          <p:nvPr>
            <p:ph type="title" idx="5"/>
          </p:nvPr>
        </p:nvSpPr>
        <p:spPr>
          <a:xfrm>
            <a:off x="6501682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" name="Google Shape;282;p22"/>
          <p:cNvSpPr txBox="1">
            <a:spLocks noGrp="1"/>
          </p:cNvSpPr>
          <p:nvPr>
            <p:ph type="subTitle" idx="6"/>
          </p:nvPr>
        </p:nvSpPr>
        <p:spPr>
          <a:xfrm>
            <a:off x="6501676" y="3458650"/>
            <a:ext cx="1929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title" idx="7"/>
          </p:nvPr>
        </p:nvSpPr>
        <p:spPr>
          <a:xfrm>
            <a:off x="726925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subTitle" idx="8"/>
          </p:nvPr>
        </p:nvSpPr>
        <p:spPr>
          <a:xfrm>
            <a:off x="726925" y="3458650"/>
            <a:ext cx="1929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2"/>
          <p:cNvSpPr/>
          <p:nvPr/>
        </p:nvSpPr>
        <p:spPr>
          <a:xfrm>
            <a:off x="-40300" y="911649"/>
            <a:ext cx="884122" cy="21085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"/>
          <p:cNvSpPr/>
          <p:nvPr/>
        </p:nvSpPr>
        <p:spPr>
          <a:xfrm>
            <a:off x="7911588" y="9702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"/>
          <p:cNvSpPr/>
          <p:nvPr/>
        </p:nvSpPr>
        <p:spPr>
          <a:xfrm>
            <a:off x="7477117" y="4650572"/>
            <a:ext cx="1228199" cy="292906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"/>
          <p:cNvSpPr/>
          <p:nvPr/>
        </p:nvSpPr>
        <p:spPr>
          <a:xfrm>
            <a:off x="-730157" y="1720911"/>
            <a:ext cx="3648025" cy="3993975"/>
          </a:xfrm>
          <a:custGeom>
            <a:avLst/>
            <a:gdLst/>
            <a:ahLst/>
            <a:cxnLst/>
            <a:rect l="l" t="t" r="r" b="b"/>
            <a:pathLst>
              <a:path w="145921" h="159759" extrusionOk="0">
                <a:moveTo>
                  <a:pt x="2252" y="10637"/>
                </a:moveTo>
                <a:cubicBezTo>
                  <a:pt x="4200" y="-6878"/>
                  <a:pt x="12223" y="1623"/>
                  <a:pt x="19001" y="5522"/>
                </a:cubicBezTo>
                <a:cubicBezTo>
                  <a:pt x="25779" y="9422"/>
                  <a:pt x="37475" y="15884"/>
                  <a:pt x="42922" y="34034"/>
                </a:cubicBezTo>
                <a:cubicBezTo>
                  <a:pt x="48369" y="52185"/>
                  <a:pt x="40092" y="96779"/>
                  <a:pt x="51685" y="114425"/>
                </a:cubicBezTo>
                <a:cubicBezTo>
                  <a:pt x="63278" y="132071"/>
                  <a:pt x="97609" y="133337"/>
                  <a:pt x="112480" y="139910"/>
                </a:cubicBezTo>
                <a:cubicBezTo>
                  <a:pt x="127351" y="146483"/>
                  <a:pt x="157921" y="151071"/>
                  <a:pt x="140913" y="153861"/>
                </a:cubicBezTo>
                <a:cubicBezTo>
                  <a:pt x="123905" y="156651"/>
                  <a:pt x="32698" y="163859"/>
                  <a:pt x="10432" y="156651"/>
                </a:cubicBezTo>
                <a:cubicBezTo>
                  <a:pt x="-11834" y="149443"/>
                  <a:pt x="8679" y="134951"/>
                  <a:pt x="7316" y="110615"/>
                </a:cubicBezTo>
                <a:cubicBezTo>
                  <a:pt x="5953" y="86279"/>
                  <a:pt x="305" y="28153"/>
                  <a:pt x="2252" y="10637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  <p:grpSp>
        <p:nvGrpSpPr>
          <p:cNvPr id="289" name="Google Shape;289;p22"/>
          <p:cNvGrpSpPr/>
          <p:nvPr/>
        </p:nvGrpSpPr>
        <p:grpSpPr>
          <a:xfrm rot="-1339628" flipH="1">
            <a:off x="63316" y="3062504"/>
            <a:ext cx="766721" cy="2250955"/>
            <a:chOff x="5983550" y="4955375"/>
            <a:chExt cx="173150" cy="579400"/>
          </a:xfrm>
        </p:grpSpPr>
        <p:sp>
          <p:nvSpPr>
            <p:cNvPr id="290" name="Google Shape;290;p22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accent2"/>
            </a:solidFill>
            <a:ln w="4700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22"/>
          <p:cNvSpPr/>
          <p:nvPr/>
        </p:nvSpPr>
        <p:spPr>
          <a:xfrm>
            <a:off x="3003950" y="234186"/>
            <a:ext cx="596519" cy="142253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22"/>
          <p:cNvGrpSpPr/>
          <p:nvPr/>
        </p:nvGrpSpPr>
        <p:grpSpPr>
          <a:xfrm rot="10706900">
            <a:off x="8428055" y="328642"/>
            <a:ext cx="896354" cy="2471060"/>
            <a:chOff x="4629825" y="5790700"/>
            <a:chExt cx="188300" cy="673075"/>
          </a:xfrm>
        </p:grpSpPr>
        <p:sp>
          <p:nvSpPr>
            <p:cNvPr id="300" name="Google Shape;300;p22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title" idx="2"/>
          </p:nvPr>
        </p:nvSpPr>
        <p:spPr>
          <a:xfrm>
            <a:off x="1075175" y="1676250"/>
            <a:ext cx="20229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subTitle" idx="1"/>
          </p:nvPr>
        </p:nvSpPr>
        <p:spPr>
          <a:xfrm>
            <a:off x="1075175" y="2286750"/>
            <a:ext cx="20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3"/>
          <p:cNvSpPr txBox="1">
            <a:spLocks noGrp="1"/>
          </p:cNvSpPr>
          <p:nvPr>
            <p:ph type="title" idx="3"/>
          </p:nvPr>
        </p:nvSpPr>
        <p:spPr>
          <a:xfrm>
            <a:off x="3560551" y="1676250"/>
            <a:ext cx="20229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23"/>
          <p:cNvSpPr txBox="1">
            <a:spLocks noGrp="1"/>
          </p:cNvSpPr>
          <p:nvPr>
            <p:ph type="subTitle" idx="4"/>
          </p:nvPr>
        </p:nvSpPr>
        <p:spPr>
          <a:xfrm>
            <a:off x="3560549" y="2286750"/>
            <a:ext cx="20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title" idx="5"/>
          </p:nvPr>
        </p:nvSpPr>
        <p:spPr>
          <a:xfrm>
            <a:off x="1075175" y="3262000"/>
            <a:ext cx="20229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subTitle" idx="6"/>
          </p:nvPr>
        </p:nvSpPr>
        <p:spPr>
          <a:xfrm>
            <a:off x="1075175" y="3872550"/>
            <a:ext cx="20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7"/>
          </p:nvPr>
        </p:nvSpPr>
        <p:spPr>
          <a:xfrm>
            <a:off x="3560551" y="3262000"/>
            <a:ext cx="20229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8"/>
          </p:nvPr>
        </p:nvSpPr>
        <p:spPr>
          <a:xfrm>
            <a:off x="3560549" y="3872550"/>
            <a:ext cx="20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9"/>
          </p:nvPr>
        </p:nvSpPr>
        <p:spPr>
          <a:xfrm>
            <a:off x="6045923" y="1676250"/>
            <a:ext cx="20229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13"/>
          </p:nvPr>
        </p:nvSpPr>
        <p:spPr>
          <a:xfrm>
            <a:off x="6045919" y="2286750"/>
            <a:ext cx="20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title" idx="14"/>
          </p:nvPr>
        </p:nvSpPr>
        <p:spPr>
          <a:xfrm>
            <a:off x="6045923" y="3262000"/>
            <a:ext cx="20229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15"/>
          </p:nvPr>
        </p:nvSpPr>
        <p:spPr>
          <a:xfrm>
            <a:off x="6045919" y="3872550"/>
            <a:ext cx="20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2010374" y="17124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7265163" y="6309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8298374" y="4538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"/>
          <p:cNvSpPr/>
          <p:nvPr/>
        </p:nvSpPr>
        <p:spPr>
          <a:xfrm>
            <a:off x="7844913" y="4715785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1262814" y="4787322"/>
            <a:ext cx="6283300" cy="519225"/>
          </a:xfrm>
          <a:custGeom>
            <a:avLst/>
            <a:gdLst/>
            <a:ahLst/>
            <a:cxnLst/>
            <a:rect l="l" t="t" r="r" b="b"/>
            <a:pathLst>
              <a:path w="251332" h="20769" extrusionOk="0">
                <a:moveTo>
                  <a:pt x="131605" y="18819"/>
                </a:moveTo>
                <a:cubicBezTo>
                  <a:pt x="168689" y="18629"/>
                  <a:pt x="205773" y="18565"/>
                  <a:pt x="225712" y="18438"/>
                </a:cubicBezTo>
                <a:cubicBezTo>
                  <a:pt x="245651" y="18311"/>
                  <a:pt x="252212" y="20619"/>
                  <a:pt x="251239" y="18057"/>
                </a:cubicBezTo>
                <a:cubicBezTo>
                  <a:pt x="250266" y="15496"/>
                  <a:pt x="231671" y="5826"/>
                  <a:pt x="219874" y="3069"/>
                </a:cubicBezTo>
                <a:cubicBezTo>
                  <a:pt x="208077" y="312"/>
                  <a:pt x="192754" y="1051"/>
                  <a:pt x="180455" y="1517"/>
                </a:cubicBezTo>
                <a:cubicBezTo>
                  <a:pt x="168157" y="1983"/>
                  <a:pt x="160898" y="5585"/>
                  <a:pt x="146083" y="5865"/>
                </a:cubicBezTo>
                <a:cubicBezTo>
                  <a:pt x="131268" y="6145"/>
                  <a:pt x="108718" y="4024"/>
                  <a:pt x="91567" y="3198"/>
                </a:cubicBezTo>
                <a:cubicBezTo>
                  <a:pt x="74417" y="2373"/>
                  <a:pt x="57907" y="-1818"/>
                  <a:pt x="43180" y="912"/>
                </a:cubicBezTo>
                <a:cubicBezTo>
                  <a:pt x="28454" y="3643"/>
                  <a:pt x="-11529" y="16597"/>
                  <a:pt x="3208" y="19581"/>
                </a:cubicBezTo>
                <a:cubicBezTo>
                  <a:pt x="17946" y="22566"/>
                  <a:pt x="94521" y="19010"/>
                  <a:pt x="131605" y="18819"/>
                </a:cubicBezTo>
                <a:close/>
              </a:path>
            </a:pathLst>
          </a:custGeom>
          <a:solidFill>
            <a:srgbClr val="FAB29C">
              <a:alpha val="48210"/>
            </a:srgbClr>
          </a:solidFill>
          <a:ln>
            <a:noFill/>
          </a:ln>
        </p:spPr>
      </p:sp>
      <p:grpSp>
        <p:nvGrpSpPr>
          <p:cNvPr id="327" name="Google Shape;327;p23"/>
          <p:cNvGrpSpPr/>
          <p:nvPr/>
        </p:nvGrpSpPr>
        <p:grpSpPr>
          <a:xfrm rot="-675545" flipH="1">
            <a:off x="-207583" y="1612541"/>
            <a:ext cx="1453248" cy="3848536"/>
            <a:chOff x="8141899" y="1282238"/>
            <a:chExt cx="876825" cy="2540193"/>
          </a:xfrm>
        </p:grpSpPr>
        <p:grpSp>
          <p:nvGrpSpPr>
            <p:cNvPr id="328" name="Google Shape;328;p23"/>
            <p:cNvGrpSpPr/>
            <p:nvPr/>
          </p:nvGrpSpPr>
          <p:grpSpPr>
            <a:xfrm rot="-612393">
              <a:off x="8360043" y="1301478"/>
              <a:ext cx="440536" cy="2501713"/>
              <a:chOff x="5196100" y="5872200"/>
              <a:chExt cx="182900" cy="1038567"/>
            </a:xfrm>
          </p:grpSpPr>
          <p:sp>
            <p:nvSpPr>
              <p:cNvPr id="329" name="Google Shape;329;p23"/>
              <p:cNvSpPr/>
              <p:nvPr/>
            </p:nvSpPr>
            <p:spPr>
              <a:xfrm>
                <a:off x="5245022" y="5959929"/>
                <a:ext cx="78150" cy="950838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2639" fill="none" extrusionOk="0">
                    <a:moveTo>
                      <a:pt x="1670" y="0"/>
                    </a:moveTo>
                    <a:cubicBezTo>
                      <a:pt x="1670" y="0"/>
                      <a:pt x="3125" y="13942"/>
                      <a:pt x="1" y="22638"/>
                    </a:cubicBezTo>
                  </a:path>
                </a:pathLst>
              </a:custGeom>
              <a:noFill/>
              <a:ln w="940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5230900" y="5882600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505" y="0"/>
                    </a:moveTo>
                    <a:cubicBezTo>
                      <a:pt x="443" y="0"/>
                      <a:pt x="387" y="14"/>
                      <a:pt x="340" y="44"/>
                    </a:cubicBezTo>
                    <a:cubicBezTo>
                      <a:pt x="1" y="257"/>
                      <a:pt x="164" y="1110"/>
                      <a:pt x="691" y="1951"/>
                    </a:cubicBezTo>
                    <a:cubicBezTo>
                      <a:pt x="1151" y="2667"/>
                      <a:pt x="1719" y="3137"/>
                      <a:pt x="2079" y="3137"/>
                    </a:cubicBezTo>
                    <a:cubicBezTo>
                      <a:pt x="2142" y="3137"/>
                      <a:pt x="2199" y="3123"/>
                      <a:pt x="2247" y="3093"/>
                    </a:cubicBezTo>
                    <a:cubicBezTo>
                      <a:pt x="2573" y="2880"/>
                      <a:pt x="2423" y="2026"/>
                      <a:pt x="1883" y="1198"/>
                    </a:cubicBezTo>
                    <a:cubicBezTo>
                      <a:pt x="1433" y="480"/>
                      <a:pt x="864" y="0"/>
                      <a:pt x="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5280475" y="5962575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495" y="1"/>
                    </a:moveTo>
                    <a:cubicBezTo>
                      <a:pt x="432" y="1"/>
                      <a:pt x="375" y="15"/>
                      <a:pt x="327" y="45"/>
                    </a:cubicBezTo>
                    <a:cubicBezTo>
                      <a:pt x="1" y="258"/>
                      <a:pt x="151" y="1111"/>
                      <a:pt x="691" y="1952"/>
                    </a:cubicBezTo>
                    <a:cubicBezTo>
                      <a:pt x="1141" y="2659"/>
                      <a:pt x="1710" y="3137"/>
                      <a:pt x="2077" y="3137"/>
                    </a:cubicBezTo>
                    <a:cubicBezTo>
                      <a:pt x="2140" y="3137"/>
                      <a:pt x="2197" y="3123"/>
                      <a:pt x="2247" y="3094"/>
                    </a:cubicBezTo>
                    <a:cubicBezTo>
                      <a:pt x="2573" y="2881"/>
                      <a:pt x="2410" y="2027"/>
                      <a:pt x="1883" y="1199"/>
                    </a:cubicBezTo>
                    <a:cubicBezTo>
                      <a:pt x="1423" y="472"/>
                      <a:pt x="855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5276400" y="5872200"/>
                <a:ext cx="455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504" extrusionOk="0">
                    <a:moveTo>
                      <a:pt x="1241" y="1"/>
                    </a:moveTo>
                    <a:cubicBezTo>
                      <a:pt x="875" y="1"/>
                      <a:pt x="428" y="678"/>
                      <a:pt x="226" y="1589"/>
                    </a:cubicBezTo>
                    <a:cubicBezTo>
                      <a:pt x="1" y="2555"/>
                      <a:pt x="139" y="3396"/>
                      <a:pt x="528" y="3497"/>
                    </a:cubicBezTo>
                    <a:cubicBezTo>
                      <a:pt x="549" y="3502"/>
                      <a:pt x="571" y="3504"/>
                      <a:pt x="592" y="3504"/>
                    </a:cubicBezTo>
                    <a:cubicBezTo>
                      <a:pt x="957" y="3504"/>
                      <a:pt x="1394" y="2826"/>
                      <a:pt x="1607" y="1903"/>
                    </a:cubicBezTo>
                    <a:cubicBezTo>
                      <a:pt x="1820" y="937"/>
                      <a:pt x="1682" y="83"/>
                      <a:pt x="1306" y="8"/>
                    </a:cubicBezTo>
                    <a:cubicBezTo>
                      <a:pt x="1284" y="3"/>
                      <a:pt x="1263" y="1"/>
                      <a:pt x="1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5283625" y="5909275"/>
                <a:ext cx="863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2260" extrusionOk="0">
                    <a:moveTo>
                      <a:pt x="2821" y="1"/>
                    </a:moveTo>
                    <a:cubicBezTo>
                      <a:pt x="2443" y="1"/>
                      <a:pt x="1890" y="190"/>
                      <a:pt x="1343" y="533"/>
                    </a:cubicBezTo>
                    <a:cubicBezTo>
                      <a:pt x="502" y="1072"/>
                      <a:pt x="0" y="1763"/>
                      <a:pt x="201" y="2089"/>
                    </a:cubicBezTo>
                    <a:cubicBezTo>
                      <a:pt x="272" y="2204"/>
                      <a:pt x="426" y="2260"/>
                      <a:pt x="632" y="2260"/>
                    </a:cubicBezTo>
                    <a:cubicBezTo>
                      <a:pt x="1009" y="2260"/>
                      <a:pt x="1560" y="2074"/>
                      <a:pt x="2096" y="1725"/>
                    </a:cubicBezTo>
                    <a:cubicBezTo>
                      <a:pt x="2937" y="1210"/>
                      <a:pt x="3451" y="508"/>
                      <a:pt x="3250" y="169"/>
                    </a:cubicBezTo>
                    <a:cubicBezTo>
                      <a:pt x="3176" y="55"/>
                      <a:pt x="3023" y="1"/>
                      <a:pt x="2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5286750" y="5951450"/>
                <a:ext cx="922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593" extrusionOk="0">
                    <a:moveTo>
                      <a:pt x="1131" y="0"/>
                    </a:moveTo>
                    <a:cubicBezTo>
                      <a:pt x="567" y="0"/>
                      <a:pt x="157" y="146"/>
                      <a:pt x="88" y="402"/>
                    </a:cubicBezTo>
                    <a:cubicBezTo>
                      <a:pt x="1" y="778"/>
                      <a:pt x="703" y="1268"/>
                      <a:pt x="1682" y="1481"/>
                    </a:cubicBezTo>
                    <a:cubicBezTo>
                      <a:pt x="2000" y="1556"/>
                      <a:pt x="2308" y="1593"/>
                      <a:pt x="2581" y="1593"/>
                    </a:cubicBezTo>
                    <a:cubicBezTo>
                      <a:pt x="3127" y="1593"/>
                      <a:pt x="3531" y="1448"/>
                      <a:pt x="3590" y="1180"/>
                    </a:cubicBezTo>
                    <a:cubicBezTo>
                      <a:pt x="3690" y="803"/>
                      <a:pt x="2975" y="327"/>
                      <a:pt x="2008" y="101"/>
                    </a:cubicBezTo>
                    <a:cubicBezTo>
                      <a:pt x="1695" y="32"/>
                      <a:pt x="1396" y="0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5196100" y="5929350"/>
                <a:ext cx="916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703" extrusionOk="0">
                    <a:moveTo>
                      <a:pt x="1025" y="0"/>
                    </a:moveTo>
                    <a:cubicBezTo>
                      <a:pt x="521" y="0"/>
                      <a:pt x="147" y="202"/>
                      <a:pt x="75" y="520"/>
                    </a:cubicBezTo>
                    <a:cubicBezTo>
                      <a:pt x="0" y="897"/>
                      <a:pt x="703" y="1374"/>
                      <a:pt x="1656" y="1600"/>
                    </a:cubicBezTo>
                    <a:cubicBezTo>
                      <a:pt x="1976" y="1669"/>
                      <a:pt x="2281" y="1703"/>
                      <a:pt x="2551" y="1703"/>
                    </a:cubicBezTo>
                    <a:cubicBezTo>
                      <a:pt x="3106" y="1703"/>
                      <a:pt x="3509" y="1560"/>
                      <a:pt x="3576" y="1298"/>
                    </a:cubicBezTo>
                    <a:cubicBezTo>
                      <a:pt x="3664" y="922"/>
                      <a:pt x="2886" y="608"/>
                      <a:pt x="1995" y="219"/>
                    </a:cubicBezTo>
                    <a:cubicBezTo>
                      <a:pt x="1651" y="68"/>
                      <a:pt x="1316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5205825" y="5957900"/>
                <a:ext cx="86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261" extrusionOk="0">
                    <a:moveTo>
                      <a:pt x="2830" y="1"/>
                    </a:moveTo>
                    <a:cubicBezTo>
                      <a:pt x="2455" y="1"/>
                      <a:pt x="1903" y="190"/>
                      <a:pt x="1355" y="533"/>
                    </a:cubicBezTo>
                    <a:cubicBezTo>
                      <a:pt x="527" y="1072"/>
                      <a:pt x="0" y="1750"/>
                      <a:pt x="213" y="2089"/>
                    </a:cubicBezTo>
                    <a:cubicBezTo>
                      <a:pt x="284" y="2204"/>
                      <a:pt x="437" y="2260"/>
                      <a:pt x="642" y="2260"/>
                    </a:cubicBezTo>
                    <a:cubicBezTo>
                      <a:pt x="1016" y="2260"/>
                      <a:pt x="1565" y="2074"/>
                      <a:pt x="2108" y="1725"/>
                    </a:cubicBezTo>
                    <a:cubicBezTo>
                      <a:pt x="2936" y="1198"/>
                      <a:pt x="3451" y="508"/>
                      <a:pt x="3250" y="169"/>
                    </a:cubicBezTo>
                    <a:cubicBezTo>
                      <a:pt x="3180" y="55"/>
                      <a:pt x="3031" y="1"/>
                      <a:pt x="2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5254450" y="5962500"/>
                <a:ext cx="455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3508" extrusionOk="0">
                    <a:moveTo>
                      <a:pt x="1234" y="1"/>
                    </a:moveTo>
                    <a:cubicBezTo>
                      <a:pt x="869" y="1"/>
                      <a:pt x="426" y="697"/>
                      <a:pt x="226" y="1591"/>
                    </a:cubicBezTo>
                    <a:cubicBezTo>
                      <a:pt x="0" y="2557"/>
                      <a:pt x="126" y="3411"/>
                      <a:pt x="515" y="3499"/>
                    </a:cubicBezTo>
                    <a:cubicBezTo>
                      <a:pt x="539" y="3505"/>
                      <a:pt x="564" y="3508"/>
                      <a:pt x="589" y="3508"/>
                    </a:cubicBezTo>
                    <a:cubicBezTo>
                      <a:pt x="972" y="3508"/>
                      <a:pt x="1394" y="2800"/>
                      <a:pt x="1606" y="1905"/>
                    </a:cubicBezTo>
                    <a:cubicBezTo>
                      <a:pt x="1820" y="926"/>
                      <a:pt x="1694" y="85"/>
                      <a:pt x="1305" y="10"/>
                    </a:cubicBezTo>
                    <a:cubicBezTo>
                      <a:pt x="1282" y="4"/>
                      <a:pt x="1258" y="1"/>
                      <a:pt x="1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5248175" y="5926000"/>
                <a:ext cx="7687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702" extrusionOk="0">
                    <a:moveTo>
                      <a:pt x="1537" y="0"/>
                    </a:moveTo>
                    <a:cubicBezTo>
                      <a:pt x="1291" y="0"/>
                      <a:pt x="1041" y="66"/>
                      <a:pt x="816" y="203"/>
                    </a:cubicBezTo>
                    <a:cubicBezTo>
                      <a:pt x="188" y="604"/>
                      <a:pt x="0" y="1445"/>
                      <a:pt x="402" y="2072"/>
                    </a:cubicBezTo>
                    <a:cubicBezTo>
                      <a:pt x="654" y="2479"/>
                      <a:pt x="1096" y="2701"/>
                      <a:pt x="1547" y="2701"/>
                    </a:cubicBezTo>
                    <a:cubicBezTo>
                      <a:pt x="1791" y="2701"/>
                      <a:pt x="2038" y="2636"/>
                      <a:pt x="2259" y="2499"/>
                    </a:cubicBezTo>
                    <a:cubicBezTo>
                      <a:pt x="2886" y="2110"/>
                      <a:pt x="3075" y="1257"/>
                      <a:pt x="2686" y="629"/>
                    </a:cubicBezTo>
                    <a:cubicBezTo>
                      <a:pt x="2433" y="223"/>
                      <a:pt x="1991" y="0"/>
                      <a:pt x="1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5266350" y="5942200"/>
                <a:ext cx="405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12" extrusionOk="0">
                    <a:moveTo>
                      <a:pt x="816" y="0"/>
                    </a:moveTo>
                    <a:cubicBezTo>
                      <a:pt x="687" y="0"/>
                      <a:pt x="556" y="35"/>
                      <a:pt x="440" y="107"/>
                    </a:cubicBezTo>
                    <a:cubicBezTo>
                      <a:pt x="101" y="320"/>
                      <a:pt x="1" y="759"/>
                      <a:pt x="214" y="1086"/>
                    </a:cubicBezTo>
                    <a:cubicBezTo>
                      <a:pt x="343" y="1295"/>
                      <a:pt x="570" y="1411"/>
                      <a:pt x="806" y="1411"/>
                    </a:cubicBezTo>
                    <a:cubicBezTo>
                      <a:pt x="938" y="1411"/>
                      <a:pt x="1072" y="1375"/>
                      <a:pt x="1193" y="1299"/>
                    </a:cubicBezTo>
                    <a:cubicBezTo>
                      <a:pt x="1519" y="1098"/>
                      <a:pt x="1620" y="659"/>
                      <a:pt x="1406" y="333"/>
                    </a:cubicBezTo>
                    <a:cubicBezTo>
                      <a:pt x="1277" y="114"/>
                      <a:pt x="1049" y="0"/>
                      <a:pt x="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23"/>
            <p:cNvGrpSpPr/>
            <p:nvPr/>
          </p:nvGrpSpPr>
          <p:grpSpPr>
            <a:xfrm rot="-612603">
              <a:off x="8374175" y="1901699"/>
              <a:ext cx="350424" cy="634487"/>
              <a:chOff x="4656950" y="5911892"/>
              <a:chExt cx="168792" cy="321508"/>
            </a:xfrm>
          </p:grpSpPr>
          <p:sp>
            <p:nvSpPr>
              <p:cNvPr id="341" name="Google Shape;341;p23"/>
              <p:cNvSpPr/>
              <p:nvPr/>
            </p:nvSpPr>
            <p:spPr>
              <a:xfrm>
                <a:off x="4736504" y="5911892"/>
                <a:ext cx="77725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387" extrusionOk="0">
                    <a:moveTo>
                      <a:pt x="2539" y="1"/>
                    </a:moveTo>
                    <a:cubicBezTo>
                      <a:pt x="2464" y="1"/>
                      <a:pt x="2386" y="20"/>
                      <a:pt x="2310" y="61"/>
                    </a:cubicBezTo>
                    <a:cubicBezTo>
                      <a:pt x="101" y="1329"/>
                      <a:pt x="1" y="3387"/>
                      <a:pt x="1" y="3387"/>
                    </a:cubicBezTo>
                    <a:cubicBezTo>
                      <a:pt x="1" y="3387"/>
                      <a:pt x="2009" y="2998"/>
                      <a:pt x="2987" y="639"/>
                    </a:cubicBezTo>
                    <a:cubicBezTo>
                      <a:pt x="3108" y="316"/>
                      <a:pt x="2848" y="1"/>
                      <a:pt x="25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4656950" y="6031000"/>
                <a:ext cx="758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3457" extrusionOk="0">
                    <a:moveTo>
                      <a:pt x="559" y="1"/>
                    </a:moveTo>
                    <a:cubicBezTo>
                      <a:pt x="260" y="1"/>
                      <a:pt x="1" y="305"/>
                      <a:pt x="120" y="633"/>
                    </a:cubicBezTo>
                    <a:cubicBezTo>
                      <a:pt x="1024" y="3017"/>
                      <a:pt x="3031" y="3457"/>
                      <a:pt x="3031" y="3457"/>
                    </a:cubicBezTo>
                    <a:cubicBezTo>
                      <a:pt x="3031" y="3457"/>
                      <a:pt x="2969" y="1411"/>
                      <a:pt x="798" y="68"/>
                    </a:cubicBezTo>
                    <a:cubicBezTo>
                      <a:pt x="719" y="21"/>
                      <a:pt x="638" y="1"/>
                      <a:pt x="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4735192" y="6160900"/>
                <a:ext cx="9055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900" extrusionOk="0">
                    <a:moveTo>
                      <a:pt x="3016" y="0"/>
                    </a:moveTo>
                    <a:cubicBezTo>
                      <a:pt x="2966" y="0"/>
                      <a:pt x="2914" y="8"/>
                      <a:pt x="2862" y="26"/>
                    </a:cubicBezTo>
                    <a:cubicBezTo>
                      <a:pt x="453" y="892"/>
                      <a:pt x="1" y="2899"/>
                      <a:pt x="1" y="2899"/>
                    </a:cubicBezTo>
                    <a:cubicBezTo>
                      <a:pt x="1" y="2899"/>
                      <a:pt x="2059" y="2862"/>
                      <a:pt x="3402" y="716"/>
                    </a:cubicBezTo>
                    <a:cubicBezTo>
                      <a:pt x="3621" y="387"/>
                      <a:pt x="3361" y="0"/>
                      <a:pt x="3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4" name="Google Shape;344;p23"/>
          <p:cNvGrpSpPr/>
          <p:nvPr/>
        </p:nvGrpSpPr>
        <p:grpSpPr>
          <a:xfrm rot="-617828" flipH="1">
            <a:off x="142095" y="4066464"/>
            <a:ext cx="558661" cy="1214052"/>
            <a:chOff x="5479100" y="6268925"/>
            <a:chExt cx="168175" cy="392800"/>
          </a:xfrm>
        </p:grpSpPr>
        <p:sp>
          <p:nvSpPr>
            <p:cNvPr id="345" name="Google Shape;345;p23"/>
            <p:cNvSpPr/>
            <p:nvPr/>
          </p:nvSpPr>
          <p:spPr>
            <a:xfrm>
              <a:off x="5479100" y="6268925"/>
              <a:ext cx="168175" cy="392800"/>
            </a:xfrm>
            <a:custGeom>
              <a:avLst/>
              <a:gdLst/>
              <a:ahLst/>
              <a:cxnLst/>
              <a:rect l="l" t="t" r="r" b="b"/>
              <a:pathLst>
                <a:path w="6727" h="15712" extrusionOk="0">
                  <a:moveTo>
                    <a:pt x="6727" y="0"/>
                  </a:moveTo>
                  <a:lnTo>
                    <a:pt x="6727" y="0"/>
                  </a:lnTo>
                  <a:cubicBezTo>
                    <a:pt x="3928" y="2322"/>
                    <a:pt x="1" y="7781"/>
                    <a:pt x="2096" y="15511"/>
                  </a:cubicBezTo>
                  <a:lnTo>
                    <a:pt x="4493" y="15711"/>
                  </a:lnTo>
                  <a:cubicBezTo>
                    <a:pt x="4493" y="15711"/>
                    <a:pt x="6087" y="12424"/>
                    <a:pt x="5610" y="8734"/>
                  </a:cubicBezTo>
                  <a:cubicBezTo>
                    <a:pt x="5158" y="5058"/>
                    <a:pt x="5836" y="1544"/>
                    <a:pt x="6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509850" y="6268925"/>
              <a:ext cx="137125" cy="390600"/>
            </a:xfrm>
            <a:custGeom>
              <a:avLst/>
              <a:gdLst/>
              <a:ahLst/>
              <a:cxnLst/>
              <a:rect l="l" t="t" r="r" b="b"/>
              <a:pathLst>
                <a:path w="5485" h="15624" fill="none" extrusionOk="0">
                  <a:moveTo>
                    <a:pt x="5484" y="0"/>
                  </a:moveTo>
                  <a:cubicBezTo>
                    <a:pt x="5484" y="13"/>
                    <a:pt x="0" y="6626"/>
                    <a:pt x="2159" y="15624"/>
                  </a:cubicBez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563175" y="6415750"/>
              <a:ext cx="52425" cy="32650"/>
            </a:xfrm>
            <a:custGeom>
              <a:avLst/>
              <a:gdLst/>
              <a:ahLst/>
              <a:cxnLst/>
              <a:rect l="l" t="t" r="r" b="b"/>
              <a:pathLst>
                <a:path w="2097" h="1306" fill="none" extrusionOk="0">
                  <a:moveTo>
                    <a:pt x="1" y="1305"/>
                  </a:moveTo>
                  <a:lnTo>
                    <a:pt x="2096" y="0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52825" y="6521150"/>
              <a:ext cx="68425" cy="70625"/>
            </a:xfrm>
            <a:custGeom>
              <a:avLst/>
              <a:gdLst/>
              <a:ahLst/>
              <a:cxnLst/>
              <a:rect l="l" t="t" r="r" b="b"/>
              <a:pathLst>
                <a:path w="2737" h="2825" fill="none" extrusionOk="0">
                  <a:moveTo>
                    <a:pt x="1" y="2824"/>
                  </a:moveTo>
                  <a:lnTo>
                    <a:pt x="2736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521775" y="6488525"/>
              <a:ext cx="30450" cy="32350"/>
            </a:xfrm>
            <a:custGeom>
              <a:avLst/>
              <a:gdLst/>
              <a:ahLst/>
              <a:cxnLst/>
              <a:rect l="l" t="t" r="r" b="b"/>
              <a:pathLst>
                <a:path w="1218" h="1294" fill="none" extrusionOk="0">
                  <a:moveTo>
                    <a:pt x="1218" y="1293"/>
                  </a:moveTo>
                  <a:lnTo>
                    <a:pt x="0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576975" y="6347975"/>
              <a:ext cx="6625" cy="35475"/>
            </a:xfrm>
            <a:custGeom>
              <a:avLst/>
              <a:gdLst/>
              <a:ahLst/>
              <a:cxnLst/>
              <a:rect l="l" t="t" r="r" b="b"/>
              <a:pathLst>
                <a:path w="265" h="1419" fill="none" extrusionOk="0">
                  <a:moveTo>
                    <a:pt x="264" y="1419"/>
                  </a:moveTo>
                  <a:lnTo>
                    <a:pt x="1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>
            <a:spLocks noGrp="1"/>
          </p:cNvSpPr>
          <p:nvPr>
            <p:ph type="title" hasCustomPrompt="1"/>
          </p:nvPr>
        </p:nvSpPr>
        <p:spPr>
          <a:xfrm>
            <a:off x="713225" y="728378"/>
            <a:ext cx="4696800" cy="5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3" name="Google Shape;353;p24"/>
          <p:cNvSpPr txBox="1">
            <a:spLocks noGrp="1"/>
          </p:cNvSpPr>
          <p:nvPr>
            <p:ph type="subTitle" idx="1"/>
          </p:nvPr>
        </p:nvSpPr>
        <p:spPr>
          <a:xfrm>
            <a:off x="713225" y="1464278"/>
            <a:ext cx="4696800" cy="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4" name="Google Shape;354;p2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04903"/>
            <a:ext cx="4696800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5" name="Google Shape;355;p24"/>
          <p:cNvSpPr txBox="1">
            <a:spLocks noGrp="1"/>
          </p:cNvSpPr>
          <p:nvPr>
            <p:ph type="subTitle" idx="3"/>
          </p:nvPr>
        </p:nvSpPr>
        <p:spPr>
          <a:xfrm>
            <a:off x="2223600" y="2774700"/>
            <a:ext cx="4696800" cy="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4" hasCustomPrompt="1"/>
          </p:nvPr>
        </p:nvSpPr>
        <p:spPr>
          <a:xfrm>
            <a:off x="3733975" y="3315327"/>
            <a:ext cx="4696800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5"/>
          </p:nvPr>
        </p:nvSpPr>
        <p:spPr>
          <a:xfrm>
            <a:off x="3733975" y="4085122"/>
            <a:ext cx="4696800" cy="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8" name="Google Shape;358;p24"/>
          <p:cNvSpPr/>
          <p:nvPr/>
        </p:nvSpPr>
        <p:spPr>
          <a:xfrm>
            <a:off x="-466718" y="2123562"/>
            <a:ext cx="4308525" cy="3468475"/>
          </a:xfrm>
          <a:custGeom>
            <a:avLst/>
            <a:gdLst/>
            <a:ahLst/>
            <a:cxnLst/>
            <a:rect l="l" t="t" r="r" b="b"/>
            <a:pathLst>
              <a:path w="172341" h="138739" extrusionOk="0">
                <a:moveTo>
                  <a:pt x="171445" y="135640"/>
                </a:moveTo>
                <a:cubicBezTo>
                  <a:pt x="179388" y="129893"/>
                  <a:pt x="132270" y="116096"/>
                  <a:pt x="120015" y="100224"/>
                </a:cubicBezTo>
                <a:cubicBezTo>
                  <a:pt x="107760" y="84352"/>
                  <a:pt x="111379" y="53742"/>
                  <a:pt x="97917" y="40407"/>
                </a:cubicBezTo>
                <a:cubicBezTo>
                  <a:pt x="84455" y="27072"/>
                  <a:pt x="54578" y="26892"/>
                  <a:pt x="39243" y="20214"/>
                </a:cubicBezTo>
                <a:cubicBezTo>
                  <a:pt x="23908" y="13536"/>
                  <a:pt x="12351" y="-2517"/>
                  <a:pt x="5905" y="337"/>
                </a:cubicBezTo>
                <a:cubicBezTo>
                  <a:pt x="-541" y="3191"/>
                  <a:pt x="170" y="15648"/>
                  <a:pt x="566" y="37340"/>
                </a:cubicBezTo>
                <a:cubicBezTo>
                  <a:pt x="962" y="59032"/>
                  <a:pt x="-3685" y="114264"/>
                  <a:pt x="8280" y="130491"/>
                </a:cubicBezTo>
                <a:cubicBezTo>
                  <a:pt x="20246" y="146718"/>
                  <a:pt x="45165" y="133846"/>
                  <a:pt x="72359" y="134704"/>
                </a:cubicBezTo>
                <a:cubicBezTo>
                  <a:pt x="99553" y="135562"/>
                  <a:pt x="163502" y="141387"/>
                  <a:pt x="171445" y="1356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9" name="Google Shape;359;p24"/>
          <p:cNvSpPr/>
          <p:nvPr/>
        </p:nvSpPr>
        <p:spPr>
          <a:xfrm>
            <a:off x="8071636" y="481091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4"/>
          <p:cNvSpPr/>
          <p:nvPr/>
        </p:nvSpPr>
        <p:spPr>
          <a:xfrm>
            <a:off x="3177038" y="5149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"/>
          <p:cNvSpPr/>
          <p:nvPr/>
        </p:nvSpPr>
        <p:spPr>
          <a:xfrm>
            <a:off x="5933902" y="-645959"/>
            <a:ext cx="3850550" cy="5548100"/>
          </a:xfrm>
          <a:custGeom>
            <a:avLst/>
            <a:gdLst/>
            <a:ahLst/>
            <a:cxnLst/>
            <a:rect l="l" t="t" r="r" b="b"/>
            <a:pathLst>
              <a:path w="154022" h="221924" extrusionOk="0">
                <a:moveTo>
                  <a:pt x="9260" y="14031"/>
                </a:moveTo>
                <a:cubicBezTo>
                  <a:pt x="-7007" y="16794"/>
                  <a:pt x="2524" y="19135"/>
                  <a:pt x="5340" y="30642"/>
                </a:cubicBezTo>
                <a:cubicBezTo>
                  <a:pt x="8156" y="42149"/>
                  <a:pt x="11446" y="70209"/>
                  <a:pt x="26155" y="83075"/>
                </a:cubicBezTo>
                <a:cubicBezTo>
                  <a:pt x="40864" y="95941"/>
                  <a:pt x="80003" y="91140"/>
                  <a:pt x="93592" y="107840"/>
                </a:cubicBezTo>
                <a:cubicBezTo>
                  <a:pt x="107181" y="124541"/>
                  <a:pt x="98204" y="165894"/>
                  <a:pt x="107689" y="183278"/>
                </a:cubicBezTo>
                <a:cubicBezTo>
                  <a:pt x="117174" y="200663"/>
                  <a:pt x="144096" y="240219"/>
                  <a:pt x="150502" y="212147"/>
                </a:cubicBezTo>
                <a:cubicBezTo>
                  <a:pt x="156908" y="184075"/>
                  <a:pt x="154049" y="47861"/>
                  <a:pt x="146123" y="14847"/>
                </a:cubicBezTo>
                <a:cubicBezTo>
                  <a:pt x="138197" y="-18167"/>
                  <a:pt x="125755" y="14201"/>
                  <a:pt x="102944" y="14065"/>
                </a:cubicBezTo>
                <a:cubicBezTo>
                  <a:pt x="80134" y="13929"/>
                  <a:pt x="25527" y="11268"/>
                  <a:pt x="9260" y="14031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"/>
          <p:cNvSpPr txBox="1">
            <a:spLocks noGrp="1"/>
          </p:cNvSpPr>
          <p:nvPr>
            <p:ph type="title" hasCustomPrompt="1"/>
          </p:nvPr>
        </p:nvSpPr>
        <p:spPr>
          <a:xfrm>
            <a:off x="1474900" y="1425450"/>
            <a:ext cx="1100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4" name="Google Shape;364;p25"/>
          <p:cNvSpPr txBox="1">
            <a:spLocks noGrp="1"/>
          </p:cNvSpPr>
          <p:nvPr>
            <p:ph type="subTitle" idx="1"/>
          </p:nvPr>
        </p:nvSpPr>
        <p:spPr>
          <a:xfrm>
            <a:off x="938500" y="4005188"/>
            <a:ext cx="2173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title" idx="2" hasCustomPrompt="1"/>
          </p:nvPr>
        </p:nvSpPr>
        <p:spPr>
          <a:xfrm>
            <a:off x="3873150" y="1425450"/>
            <a:ext cx="13977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6" name="Google Shape;366;p25"/>
          <p:cNvSpPr txBox="1">
            <a:spLocks noGrp="1"/>
          </p:cNvSpPr>
          <p:nvPr>
            <p:ph type="subTitle" idx="3"/>
          </p:nvPr>
        </p:nvSpPr>
        <p:spPr>
          <a:xfrm>
            <a:off x="3485400" y="4005188"/>
            <a:ext cx="2173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7" name="Google Shape;367;p25"/>
          <p:cNvSpPr txBox="1">
            <a:spLocks noGrp="1"/>
          </p:cNvSpPr>
          <p:nvPr>
            <p:ph type="title" idx="4" hasCustomPrompt="1"/>
          </p:nvPr>
        </p:nvSpPr>
        <p:spPr>
          <a:xfrm>
            <a:off x="6420050" y="1425450"/>
            <a:ext cx="13977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8" name="Google Shape;368;p25"/>
          <p:cNvSpPr txBox="1">
            <a:spLocks noGrp="1"/>
          </p:cNvSpPr>
          <p:nvPr>
            <p:ph type="subTitle" idx="5"/>
          </p:nvPr>
        </p:nvSpPr>
        <p:spPr>
          <a:xfrm>
            <a:off x="6032300" y="4005188"/>
            <a:ext cx="2173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9" name="Google Shape;369;p2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5"/>
          <p:cNvSpPr txBox="1">
            <a:spLocks noGrp="1"/>
          </p:cNvSpPr>
          <p:nvPr>
            <p:ph type="title" idx="7"/>
          </p:nvPr>
        </p:nvSpPr>
        <p:spPr>
          <a:xfrm>
            <a:off x="938500" y="3431359"/>
            <a:ext cx="217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idx="8"/>
          </p:nvPr>
        </p:nvSpPr>
        <p:spPr>
          <a:xfrm>
            <a:off x="3485400" y="3431359"/>
            <a:ext cx="217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9"/>
          </p:nvPr>
        </p:nvSpPr>
        <p:spPr>
          <a:xfrm>
            <a:off x="6032425" y="3431359"/>
            <a:ext cx="2173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25"/>
          <p:cNvSpPr/>
          <p:nvPr/>
        </p:nvSpPr>
        <p:spPr>
          <a:xfrm>
            <a:off x="509774" y="14096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5"/>
          <p:cNvSpPr/>
          <p:nvPr/>
        </p:nvSpPr>
        <p:spPr>
          <a:xfrm>
            <a:off x="8055563" y="137467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5"/>
          <p:cNvSpPr/>
          <p:nvPr/>
        </p:nvSpPr>
        <p:spPr>
          <a:xfrm>
            <a:off x="470324" y="4801729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"/>
          <p:cNvSpPr/>
          <p:nvPr/>
        </p:nvSpPr>
        <p:spPr>
          <a:xfrm>
            <a:off x="1703375" y="-203501"/>
            <a:ext cx="5811275" cy="644725"/>
          </a:xfrm>
          <a:custGeom>
            <a:avLst/>
            <a:gdLst/>
            <a:ahLst/>
            <a:cxnLst/>
            <a:rect l="l" t="t" r="r" b="b"/>
            <a:pathLst>
              <a:path w="232451" h="32529" extrusionOk="0">
                <a:moveTo>
                  <a:pt x="117793" y="520"/>
                </a:moveTo>
                <a:cubicBezTo>
                  <a:pt x="84329" y="393"/>
                  <a:pt x="45594" y="12"/>
                  <a:pt x="25972" y="901"/>
                </a:cubicBezTo>
                <a:cubicBezTo>
                  <a:pt x="6351" y="1790"/>
                  <a:pt x="-762" y="1999"/>
                  <a:pt x="64" y="5854"/>
                </a:cubicBezTo>
                <a:cubicBezTo>
                  <a:pt x="890" y="9709"/>
                  <a:pt x="19214" y="20744"/>
                  <a:pt x="30928" y="24032"/>
                </a:cubicBezTo>
                <a:cubicBezTo>
                  <a:pt x="42642" y="27320"/>
                  <a:pt x="57753" y="24202"/>
                  <a:pt x="70347" y="25584"/>
                </a:cubicBezTo>
                <a:cubicBezTo>
                  <a:pt x="82941" y="26966"/>
                  <a:pt x="93339" y="31647"/>
                  <a:pt x="106492" y="32324"/>
                </a:cubicBezTo>
                <a:cubicBezTo>
                  <a:pt x="119645" y="33002"/>
                  <a:pt x="132013" y="31965"/>
                  <a:pt x="149263" y="29649"/>
                </a:cubicBezTo>
                <a:cubicBezTo>
                  <a:pt x="166514" y="27333"/>
                  <a:pt x="197079" y="23091"/>
                  <a:pt x="209995" y="18427"/>
                </a:cubicBezTo>
                <a:cubicBezTo>
                  <a:pt x="222911" y="13763"/>
                  <a:pt x="242126" y="4648"/>
                  <a:pt x="226759" y="1663"/>
                </a:cubicBezTo>
                <a:cubicBezTo>
                  <a:pt x="211392" y="-1321"/>
                  <a:pt x="151258" y="647"/>
                  <a:pt x="117793" y="520"/>
                </a:cubicBezTo>
                <a:close/>
              </a:path>
            </a:pathLst>
          </a:custGeom>
          <a:solidFill>
            <a:srgbClr val="FAB29C">
              <a:alpha val="482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>
            <a:spLocks noGrp="1"/>
          </p:cNvSpPr>
          <p:nvPr>
            <p:ph type="title"/>
          </p:nvPr>
        </p:nvSpPr>
        <p:spPr>
          <a:xfrm>
            <a:off x="1963450" y="2858750"/>
            <a:ext cx="521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26"/>
          <p:cNvSpPr txBox="1">
            <a:spLocks noGrp="1"/>
          </p:cNvSpPr>
          <p:nvPr>
            <p:ph type="title" idx="2" hasCustomPrompt="1"/>
          </p:nvPr>
        </p:nvSpPr>
        <p:spPr>
          <a:xfrm>
            <a:off x="3925550" y="1363196"/>
            <a:ext cx="1292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26"/>
          <p:cNvSpPr txBox="1">
            <a:spLocks noGrp="1"/>
          </p:cNvSpPr>
          <p:nvPr>
            <p:ph type="subTitle" idx="1"/>
          </p:nvPr>
        </p:nvSpPr>
        <p:spPr>
          <a:xfrm>
            <a:off x="1963500" y="3700400"/>
            <a:ext cx="52170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6"/>
          <p:cNvSpPr/>
          <p:nvPr/>
        </p:nvSpPr>
        <p:spPr>
          <a:xfrm>
            <a:off x="1306524" y="227099"/>
            <a:ext cx="388937" cy="92751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6"/>
          <p:cNvSpPr/>
          <p:nvPr/>
        </p:nvSpPr>
        <p:spPr>
          <a:xfrm>
            <a:off x="7307274" y="227099"/>
            <a:ext cx="388937" cy="92751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/>
          <p:nvPr/>
        </p:nvSpPr>
        <p:spPr>
          <a:xfrm>
            <a:off x="7370725" y="-1039600"/>
            <a:ext cx="2574150" cy="3668418"/>
          </a:xfrm>
          <a:custGeom>
            <a:avLst/>
            <a:gdLst/>
            <a:ahLst/>
            <a:cxnLst/>
            <a:rect l="l" t="t" r="r" b="b"/>
            <a:pathLst>
              <a:path w="102966" h="99496" extrusionOk="0">
                <a:moveTo>
                  <a:pt x="91553" y="32964"/>
                </a:moveTo>
                <a:cubicBezTo>
                  <a:pt x="93042" y="41393"/>
                  <a:pt x="105239" y="48492"/>
                  <a:pt x="102591" y="59576"/>
                </a:cubicBezTo>
                <a:cubicBezTo>
                  <a:pt x="99944" y="70660"/>
                  <a:pt x="84780" y="98504"/>
                  <a:pt x="75668" y="99469"/>
                </a:cubicBezTo>
                <a:cubicBezTo>
                  <a:pt x="66557" y="100435"/>
                  <a:pt x="59359" y="75535"/>
                  <a:pt x="47922" y="65369"/>
                </a:cubicBezTo>
                <a:cubicBezTo>
                  <a:pt x="36485" y="55203"/>
                  <a:pt x="14000" y="48849"/>
                  <a:pt x="7046" y="38471"/>
                </a:cubicBezTo>
                <a:cubicBezTo>
                  <a:pt x="92" y="28093"/>
                  <a:pt x="-4145" y="9102"/>
                  <a:pt x="6198" y="3101"/>
                </a:cubicBezTo>
                <a:cubicBezTo>
                  <a:pt x="16541" y="-2900"/>
                  <a:pt x="54525" y="1482"/>
                  <a:pt x="69102" y="2465"/>
                </a:cubicBezTo>
                <a:cubicBezTo>
                  <a:pt x="83679" y="3448"/>
                  <a:pt x="89917" y="3917"/>
                  <a:pt x="93659" y="9000"/>
                </a:cubicBezTo>
                <a:cubicBezTo>
                  <a:pt x="97401" y="14083"/>
                  <a:pt x="90064" y="24535"/>
                  <a:pt x="91553" y="32964"/>
                </a:cubicBezTo>
                <a:close/>
              </a:path>
            </a:pathLst>
          </a:custGeom>
          <a:solidFill>
            <a:srgbClr val="566757">
              <a:alpha val="21430"/>
            </a:srgbClr>
          </a:solidFill>
          <a:ln>
            <a:noFill/>
          </a:ln>
        </p:spPr>
      </p:sp>
      <p:sp>
        <p:nvSpPr>
          <p:cNvPr id="386" name="Google Shape;386;p27"/>
          <p:cNvSpPr/>
          <p:nvPr/>
        </p:nvSpPr>
        <p:spPr>
          <a:xfrm>
            <a:off x="-597785" y="-400508"/>
            <a:ext cx="2274650" cy="1968800"/>
          </a:xfrm>
          <a:custGeom>
            <a:avLst/>
            <a:gdLst/>
            <a:ahLst/>
            <a:cxnLst/>
            <a:rect l="l" t="t" r="r" b="b"/>
            <a:pathLst>
              <a:path w="90986" h="78752" extrusionOk="0">
                <a:moveTo>
                  <a:pt x="32293" y="52215"/>
                </a:moveTo>
                <a:cubicBezTo>
                  <a:pt x="41006" y="45573"/>
                  <a:pt x="62307" y="46382"/>
                  <a:pt x="71618" y="38650"/>
                </a:cubicBezTo>
                <a:cubicBezTo>
                  <a:pt x="80929" y="30919"/>
                  <a:pt x="97658" y="12216"/>
                  <a:pt x="88161" y="5826"/>
                </a:cubicBezTo>
                <a:cubicBezTo>
                  <a:pt x="78664" y="-564"/>
                  <a:pt x="28554" y="-338"/>
                  <a:pt x="14637" y="312"/>
                </a:cubicBezTo>
                <a:cubicBezTo>
                  <a:pt x="720" y="962"/>
                  <a:pt x="6147" y="6539"/>
                  <a:pt x="4659" y="9728"/>
                </a:cubicBezTo>
                <a:cubicBezTo>
                  <a:pt x="3171" y="12917"/>
                  <a:pt x="6147" y="14061"/>
                  <a:pt x="5709" y="19444"/>
                </a:cubicBezTo>
                <a:cubicBezTo>
                  <a:pt x="5271" y="24827"/>
                  <a:pt x="2777" y="34586"/>
                  <a:pt x="2033" y="42026"/>
                </a:cubicBezTo>
                <a:cubicBezTo>
                  <a:pt x="1289" y="49466"/>
                  <a:pt x="-1639" y="58003"/>
                  <a:pt x="1245" y="64083"/>
                </a:cubicBezTo>
                <a:cubicBezTo>
                  <a:pt x="4129" y="70163"/>
                  <a:pt x="14164" y="80482"/>
                  <a:pt x="19339" y="78504"/>
                </a:cubicBezTo>
                <a:cubicBezTo>
                  <a:pt x="24514" y="76526"/>
                  <a:pt x="23580" y="58857"/>
                  <a:pt x="32293" y="522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87" name="Google Shape;387;p27"/>
          <p:cNvSpPr/>
          <p:nvPr/>
        </p:nvSpPr>
        <p:spPr>
          <a:xfrm>
            <a:off x="5965513" y="8874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7"/>
          <p:cNvSpPr/>
          <p:nvPr/>
        </p:nvSpPr>
        <p:spPr>
          <a:xfrm>
            <a:off x="-519774" y="3410323"/>
            <a:ext cx="1082898" cy="258256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7"/>
          <p:cNvSpPr/>
          <p:nvPr/>
        </p:nvSpPr>
        <p:spPr>
          <a:xfrm>
            <a:off x="8409724" y="48471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/>
          <p:nvPr/>
        </p:nvSpPr>
        <p:spPr>
          <a:xfrm>
            <a:off x="2713775" y="206674"/>
            <a:ext cx="677114" cy="161503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7"/>
          <p:cNvSpPr/>
          <p:nvPr/>
        </p:nvSpPr>
        <p:spPr>
          <a:xfrm>
            <a:off x="3263627" y="4728225"/>
            <a:ext cx="822607" cy="196199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 txBox="1">
            <a:spLocks noGrp="1"/>
          </p:cNvSpPr>
          <p:nvPr>
            <p:ph type="title"/>
          </p:nvPr>
        </p:nvSpPr>
        <p:spPr>
          <a:xfrm>
            <a:off x="3204975" y="3222200"/>
            <a:ext cx="521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28"/>
          <p:cNvSpPr txBox="1">
            <a:spLocks noGrp="1"/>
          </p:cNvSpPr>
          <p:nvPr>
            <p:ph type="title" idx="2" hasCustomPrompt="1"/>
          </p:nvPr>
        </p:nvSpPr>
        <p:spPr>
          <a:xfrm>
            <a:off x="4859325" y="1721371"/>
            <a:ext cx="19083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5" name="Google Shape;395;p28"/>
          <p:cNvSpPr txBox="1">
            <a:spLocks noGrp="1"/>
          </p:cNvSpPr>
          <p:nvPr>
            <p:ph type="subTitle" idx="1"/>
          </p:nvPr>
        </p:nvSpPr>
        <p:spPr>
          <a:xfrm>
            <a:off x="3204975" y="4081400"/>
            <a:ext cx="52170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6" name="Google Shape;396;p28"/>
          <p:cNvGrpSpPr/>
          <p:nvPr/>
        </p:nvGrpSpPr>
        <p:grpSpPr>
          <a:xfrm rot="-122626">
            <a:off x="8092882" y="3437546"/>
            <a:ext cx="1072778" cy="2332926"/>
            <a:chOff x="4880650" y="5418425"/>
            <a:chExt cx="287225" cy="624650"/>
          </a:xfrm>
        </p:grpSpPr>
        <p:sp>
          <p:nvSpPr>
            <p:cNvPr id="397" name="Google Shape;397;p28"/>
            <p:cNvSpPr/>
            <p:nvPr/>
          </p:nvSpPr>
          <p:spPr>
            <a:xfrm>
              <a:off x="4995300" y="5615125"/>
              <a:ext cx="104500" cy="427950"/>
            </a:xfrm>
            <a:custGeom>
              <a:avLst/>
              <a:gdLst/>
              <a:ahLst/>
              <a:cxnLst/>
              <a:rect l="l" t="t" r="r" b="b"/>
              <a:pathLst>
                <a:path w="4180" h="17118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1" y="2962"/>
                    <a:pt x="1419" y="12085"/>
                    <a:pt x="4180" y="17118"/>
                  </a:cubicBezTo>
                  <a:cubicBezTo>
                    <a:pt x="4180" y="17118"/>
                    <a:pt x="176" y="6150"/>
                    <a:pt x="1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4903075" y="5776700"/>
              <a:ext cx="142450" cy="117975"/>
            </a:xfrm>
            <a:custGeom>
              <a:avLst/>
              <a:gdLst/>
              <a:ahLst/>
              <a:cxnLst/>
              <a:rect l="l" t="t" r="r" b="b"/>
              <a:pathLst>
                <a:path w="5698" h="4719" extrusionOk="0">
                  <a:moveTo>
                    <a:pt x="0" y="1"/>
                  </a:moveTo>
                  <a:lnTo>
                    <a:pt x="0" y="1"/>
                  </a:lnTo>
                  <a:cubicBezTo>
                    <a:pt x="2887" y="841"/>
                    <a:pt x="5698" y="4719"/>
                    <a:pt x="5698" y="4719"/>
                  </a:cubicBezTo>
                  <a:lnTo>
                    <a:pt x="5371" y="3514"/>
                  </a:lnTo>
                  <a:cubicBezTo>
                    <a:pt x="5371" y="3514"/>
                    <a:pt x="2046" y="39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4928800" y="5670975"/>
              <a:ext cx="91950" cy="75950"/>
            </a:xfrm>
            <a:custGeom>
              <a:avLst/>
              <a:gdLst/>
              <a:ahLst/>
              <a:cxnLst/>
              <a:rect l="l" t="t" r="r" b="b"/>
              <a:pathLst>
                <a:path w="3678" h="3038" extrusionOk="0">
                  <a:moveTo>
                    <a:pt x="0" y="1"/>
                  </a:moveTo>
                  <a:cubicBezTo>
                    <a:pt x="1971" y="578"/>
                    <a:pt x="3677" y="3037"/>
                    <a:pt x="3677" y="3037"/>
                  </a:cubicBezTo>
                  <a:lnTo>
                    <a:pt x="3539" y="2347"/>
                  </a:lnTo>
                  <a:cubicBezTo>
                    <a:pt x="3539" y="2347"/>
                    <a:pt x="1393" y="26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4880650" y="5734350"/>
              <a:ext cx="79750" cy="69725"/>
            </a:xfrm>
            <a:custGeom>
              <a:avLst/>
              <a:gdLst/>
              <a:ahLst/>
              <a:cxnLst/>
              <a:rect l="l" t="t" r="r" b="b"/>
              <a:pathLst>
                <a:path w="3190" h="2789" extrusionOk="0">
                  <a:moveTo>
                    <a:pt x="1647" y="0"/>
                  </a:moveTo>
                  <a:cubicBezTo>
                    <a:pt x="1640" y="0"/>
                    <a:pt x="1633" y="0"/>
                    <a:pt x="1625" y="0"/>
                  </a:cubicBezTo>
                  <a:cubicBezTo>
                    <a:pt x="496" y="13"/>
                    <a:pt x="1374" y="1368"/>
                    <a:pt x="1374" y="1368"/>
                  </a:cubicBezTo>
                  <a:cubicBezTo>
                    <a:pt x="1374" y="1368"/>
                    <a:pt x="918" y="1132"/>
                    <a:pt x="539" y="1132"/>
                  </a:cubicBezTo>
                  <a:cubicBezTo>
                    <a:pt x="247" y="1132"/>
                    <a:pt x="0" y="1273"/>
                    <a:pt x="44" y="1770"/>
                  </a:cubicBezTo>
                  <a:cubicBezTo>
                    <a:pt x="117" y="2594"/>
                    <a:pt x="881" y="2788"/>
                    <a:pt x="1583" y="2788"/>
                  </a:cubicBezTo>
                  <a:cubicBezTo>
                    <a:pt x="2206" y="2788"/>
                    <a:pt x="2780" y="2636"/>
                    <a:pt x="2780" y="2636"/>
                  </a:cubicBezTo>
                  <a:cubicBezTo>
                    <a:pt x="2780" y="2636"/>
                    <a:pt x="3190" y="0"/>
                    <a:pt x="1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5039225" y="5746900"/>
              <a:ext cx="99800" cy="145600"/>
            </a:xfrm>
            <a:custGeom>
              <a:avLst/>
              <a:gdLst/>
              <a:ahLst/>
              <a:cxnLst/>
              <a:rect l="l" t="t" r="r" b="b"/>
              <a:pathLst>
                <a:path w="3992" h="5824" extrusionOk="0">
                  <a:moveTo>
                    <a:pt x="3991" y="0"/>
                  </a:moveTo>
                  <a:cubicBezTo>
                    <a:pt x="2134" y="954"/>
                    <a:pt x="1" y="4782"/>
                    <a:pt x="1" y="4782"/>
                  </a:cubicBezTo>
                  <a:lnTo>
                    <a:pt x="114" y="5823"/>
                  </a:lnTo>
                  <a:cubicBezTo>
                    <a:pt x="114" y="5823"/>
                    <a:pt x="1481" y="1644"/>
                    <a:pt x="3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5071550" y="5710225"/>
              <a:ext cx="96325" cy="72450"/>
            </a:xfrm>
            <a:custGeom>
              <a:avLst/>
              <a:gdLst/>
              <a:ahLst/>
              <a:cxnLst/>
              <a:rect l="l" t="t" r="r" b="b"/>
              <a:pathLst>
                <a:path w="3853" h="2898" extrusionOk="0">
                  <a:moveTo>
                    <a:pt x="1755" y="1"/>
                  </a:moveTo>
                  <a:cubicBezTo>
                    <a:pt x="1683" y="1"/>
                    <a:pt x="1600" y="12"/>
                    <a:pt x="1506" y="37"/>
                  </a:cubicBezTo>
                  <a:cubicBezTo>
                    <a:pt x="0" y="451"/>
                    <a:pt x="1155" y="2898"/>
                    <a:pt x="1155" y="2898"/>
                  </a:cubicBezTo>
                  <a:cubicBezTo>
                    <a:pt x="1155" y="2898"/>
                    <a:pt x="3853" y="2823"/>
                    <a:pt x="3539" y="1292"/>
                  </a:cubicBezTo>
                  <a:cubicBezTo>
                    <a:pt x="3459" y="921"/>
                    <a:pt x="3275" y="798"/>
                    <a:pt x="3067" y="798"/>
                  </a:cubicBezTo>
                  <a:cubicBezTo>
                    <a:pt x="2655" y="798"/>
                    <a:pt x="2146" y="1279"/>
                    <a:pt x="2146" y="1279"/>
                  </a:cubicBezTo>
                  <a:cubicBezTo>
                    <a:pt x="2146" y="1279"/>
                    <a:pt x="2523" y="1"/>
                    <a:pt x="1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4899100" y="5627350"/>
              <a:ext cx="67850" cy="59350"/>
            </a:xfrm>
            <a:custGeom>
              <a:avLst/>
              <a:gdLst/>
              <a:ahLst/>
              <a:cxnLst/>
              <a:rect l="l" t="t" r="r" b="b"/>
              <a:pathLst>
                <a:path w="2714" h="2374" extrusionOk="0">
                  <a:moveTo>
                    <a:pt x="1421" y="1"/>
                  </a:moveTo>
                  <a:cubicBezTo>
                    <a:pt x="1411" y="1"/>
                    <a:pt x="1400" y="1"/>
                    <a:pt x="1389" y="1"/>
                  </a:cubicBezTo>
                  <a:cubicBezTo>
                    <a:pt x="410" y="14"/>
                    <a:pt x="1163" y="1156"/>
                    <a:pt x="1163" y="1156"/>
                  </a:cubicBezTo>
                  <a:cubicBezTo>
                    <a:pt x="1163" y="1156"/>
                    <a:pt x="783" y="958"/>
                    <a:pt x="463" y="958"/>
                  </a:cubicBezTo>
                  <a:cubicBezTo>
                    <a:pt x="214" y="958"/>
                    <a:pt x="1" y="1078"/>
                    <a:pt x="34" y="1507"/>
                  </a:cubicBezTo>
                  <a:cubicBezTo>
                    <a:pt x="94" y="2209"/>
                    <a:pt x="757" y="2373"/>
                    <a:pt x="1363" y="2373"/>
                  </a:cubicBezTo>
                  <a:cubicBezTo>
                    <a:pt x="1893" y="2373"/>
                    <a:pt x="2381" y="2248"/>
                    <a:pt x="2381" y="2248"/>
                  </a:cubicBezTo>
                  <a:cubicBezTo>
                    <a:pt x="2381" y="2248"/>
                    <a:pt x="2714" y="1"/>
                    <a:pt x="1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5012875" y="5666575"/>
              <a:ext cx="83800" cy="80025"/>
            </a:xfrm>
            <a:custGeom>
              <a:avLst/>
              <a:gdLst/>
              <a:ahLst/>
              <a:cxnLst/>
              <a:rect l="l" t="t" r="r" b="b"/>
              <a:pathLst>
                <a:path w="3352" h="3201" extrusionOk="0">
                  <a:moveTo>
                    <a:pt x="3351" y="1"/>
                  </a:moveTo>
                  <a:lnTo>
                    <a:pt x="3351" y="1"/>
                  </a:lnTo>
                  <a:cubicBezTo>
                    <a:pt x="1983" y="377"/>
                    <a:pt x="0" y="2636"/>
                    <a:pt x="0" y="2636"/>
                  </a:cubicBezTo>
                  <a:lnTo>
                    <a:pt x="189" y="3201"/>
                  </a:lnTo>
                  <a:cubicBezTo>
                    <a:pt x="189" y="3201"/>
                    <a:pt x="1431" y="741"/>
                    <a:pt x="3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5054275" y="5623275"/>
              <a:ext cx="70000" cy="59400"/>
            </a:xfrm>
            <a:custGeom>
              <a:avLst/>
              <a:gdLst/>
              <a:ahLst/>
              <a:cxnLst/>
              <a:rect l="l" t="t" r="r" b="b"/>
              <a:pathLst>
                <a:path w="2800" h="2376" extrusionOk="0">
                  <a:moveTo>
                    <a:pt x="1375" y="0"/>
                  </a:moveTo>
                  <a:cubicBezTo>
                    <a:pt x="1361" y="0"/>
                    <a:pt x="1346" y="1"/>
                    <a:pt x="1331" y="1"/>
                  </a:cubicBezTo>
                  <a:cubicBezTo>
                    <a:pt x="1" y="89"/>
                    <a:pt x="528" y="2310"/>
                    <a:pt x="528" y="2310"/>
                  </a:cubicBezTo>
                  <a:cubicBezTo>
                    <a:pt x="528" y="2310"/>
                    <a:pt x="875" y="2375"/>
                    <a:pt x="1298" y="2375"/>
                  </a:cubicBezTo>
                  <a:cubicBezTo>
                    <a:pt x="1956" y="2375"/>
                    <a:pt x="2799" y="2217"/>
                    <a:pt x="2799" y="1407"/>
                  </a:cubicBezTo>
                  <a:cubicBezTo>
                    <a:pt x="2799" y="1013"/>
                    <a:pt x="2613" y="895"/>
                    <a:pt x="2390" y="895"/>
                  </a:cubicBezTo>
                  <a:cubicBezTo>
                    <a:pt x="2058" y="895"/>
                    <a:pt x="1645" y="1156"/>
                    <a:pt x="1645" y="1156"/>
                  </a:cubicBezTo>
                  <a:cubicBezTo>
                    <a:pt x="1645" y="1156"/>
                    <a:pt x="2277" y="0"/>
                    <a:pt x="1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4952950" y="5418425"/>
              <a:ext cx="161600" cy="211175"/>
            </a:xfrm>
            <a:custGeom>
              <a:avLst/>
              <a:gdLst/>
              <a:ahLst/>
              <a:cxnLst/>
              <a:rect l="l" t="t" r="r" b="b"/>
              <a:pathLst>
                <a:path w="6464" h="8447" extrusionOk="0">
                  <a:moveTo>
                    <a:pt x="3640" y="1"/>
                  </a:moveTo>
                  <a:cubicBezTo>
                    <a:pt x="1" y="2787"/>
                    <a:pt x="2548" y="8446"/>
                    <a:pt x="2548" y="8446"/>
                  </a:cubicBezTo>
                  <a:cubicBezTo>
                    <a:pt x="2548" y="8446"/>
                    <a:pt x="6463" y="3653"/>
                    <a:pt x="3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4952950" y="5466425"/>
              <a:ext cx="81600" cy="163175"/>
            </a:xfrm>
            <a:custGeom>
              <a:avLst/>
              <a:gdLst/>
              <a:ahLst/>
              <a:cxnLst/>
              <a:rect l="l" t="t" r="r" b="b"/>
              <a:pathLst>
                <a:path w="3264" h="6527" extrusionOk="0">
                  <a:moveTo>
                    <a:pt x="415" y="1"/>
                  </a:moveTo>
                  <a:lnTo>
                    <a:pt x="415" y="1"/>
                  </a:lnTo>
                  <a:cubicBezTo>
                    <a:pt x="1" y="3100"/>
                    <a:pt x="515" y="6263"/>
                    <a:pt x="2548" y="6526"/>
                  </a:cubicBezTo>
                  <a:cubicBezTo>
                    <a:pt x="2548" y="6526"/>
                    <a:pt x="3263" y="1005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016650" y="5485250"/>
              <a:ext cx="93200" cy="144800"/>
            </a:xfrm>
            <a:custGeom>
              <a:avLst/>
              <a:gdLst/>
              <a:ahLst/>
              <a:cxnLst/>
              <a:rect l="l" t="t" r="r" b="b"/>
              <a:pathLst>
                <a:path w="3728" h="5792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715" y="252"/>
                    <a:pt x="0" y="5773"/>
                    <a:pt x="0" y="5773"/>
                  </a:cubicBezTo>
                  <a:cubicBezTo>
                    <a:pt x="89" y="5785"/>
                    <a:pt x="176" y="5791"/>
                    <a:pt x="262" y="5791"/>
                  </a:cubicBezTo>
                  <a:cubicBezTo>
                    <a:pt x="2133" y="5791"/>
                    <a:pt x="3343" y="2976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28"/>
          <p:cNvGrpSpPr/>
          <p:nvPr/>
        </p:nvGrpSpPr>
        <p:grpSpPr>
          <a:xfrm rot="-3660265">
            <a:off x="7955052" y="4321443"/>
            <a:ext cx="688217" cy="1065214"/>
            <a:chOff x="4052250" y="5629250"/>
            <a:chExt cx="266375" cy="412250"/>
          </a:xfrm>
        </p:grpSpPr>
        <p:sp>
          <p:nvSpPr>
            <p:cNvPr id="410" name="Google Shape;410;p28"/>
            <p:cNvSpPr/>
            <p:nvPr/>
          </p:nvSpPr>
          <p:spPr>
            <a:xfrm>
              <a:off x="4052250" y="5629250"/>
              <a:ext cx="165375" cy="412250"/>
            </a:xfrm>
            <a:custGeom>
              <a:avLst/>
              <a:gdLst/>
              <a:ahLst/>
              <a:cxnLst/>
              <a:rect l="l" t="t" r="r" b="b"/>
              <a:pathLst>
                <a:path w="6615" h="16490" extrusionOk="0">
                  <a:moveTo>
                    <a:pt x="6614" y="1"/>
                  </a:moveTo>
                  <a:lnTo>
                    <a:pt x="6614" y="1"/>
                  </a:lnTo>
                  <a:cubicBezTo>
                    <a:pt x="1" y="8973"/>
                    <a:pt x="4406" y="16490"/>
                    <a:pt x="4406" y="16490"/>
                  </a:cubicBezTo>
                  <a:lnTo>
                    <a:pt x="6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4162375" y="5629250"/>
              <a:ext cx="156250" cy="412250"/>
            </a:xfrm>
            <a:custGeom>
              <a:avLst/>
              <a:gdLst/>
              <a:ahLst/>
              <a:cxnLst/>
              <a:rect l="l" t="t" r="r" b="b"/>
              <a:pathLst>
                <a:path w="6250" h="16490" extrusionOk="0">
                  <a:moveTo>
                    <a:pt x="2209" y="1"/>
                  </a:moveTo>
                  <a:lnTo>
                    <a:pt x="1" y="16490"/>
                  </a:lnTo>
                  <a:cubicBezTo>
                    <a:pt x="1" y="16490"/>
                    <a:pt x="6250" y="10404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4166450" y="5629575"/>
              <a:ext cx="51175" cy="383700"/>
            </a:xfrm>
            <a:custGeom>
              <a:avLst/>
              <a:gdLst/>
              <a:ahLst/>
              <a:cxnLst/>
              <a:rect l="l" t="t" r="r" b="b"/>
              <a:pathLst>
                <a:path w="2047" h="15348" fill="none" extrusionOk="0">
                  <a:moveTo>
                    <a:pt x="1" y="15347"/>
                  </a:moveTo>
                  <a:lnTo>
                    <a:pt x="2046" y="0"/>
                  </a:lnTo>
                </a:path>
              </a:pathLst>
            </a:custGeom>
            <a:noFill/>
            <a:ln w="345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4168650" y="5759450"/>
              <a:ext cx="23875" cy="58700"/>
            </a:xfrm>
            <a:custGeom>
              <a:avLst/>
              <a:gdLst/>
              <a:ahLst/>
              <a:cxnLst/>
              <a:rect l="l" t="t" r="r" b="b"/>
              <a:pathLst>
                <a:path w="955" h="2348" fill="none" extrusionOk="0">
                  <a:moveTo>
                    <a:pt x="1" y="0"/>
                  </a:moveTo>
                  <a:lnTo>
                    <a:pt x="954" y="2347"/>
                  </a:lnTo>
                </a:path>
              </a:pathLst>
            </a:custGeom>
            <a:noFill/>
            <a:ln w="345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4181200" y="5854825"/>
              <a:ext cx="45200" cy="48325"/>
            </a:xfrm>
            <a:custGeom>
              <a:avLst/>
              <a:gdLst/>
              <a:ahLst/>
              <a:cxnLst/>
              <a:rect l="l" t="t" r="r" b="b"/>
              <a:pathLst>
                <a:path w="1808" h="1933" fill="none" extrusionOk="0">
                  <a:moveTo>
                    <a:pt x="0" y="1933"/>
                  </a:moveTo>
                  <a:lnTo>
                    <a:pt x="1808" y="0"/>
                  </a:lnTo>
                </a:path>
              </a:pathLst>
            </a:custGeom>
            <a:noFill/>
            <a:ln w="345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>
            <a:spLocks noGrp="1"/>
          </p:cNvSpPr>
          <p:nvPr>
            <p:ph type="title"/>
          </p:nvPr>
        </p:nvSpPr>
        <p:spPr>
          <a:xfrm>
            <a:off x="3332600" y="539500"/>
            <a:ext cx="51171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subTitle" idx="1"/>
          </p:nvPr>
        </p:nvSpPr>
        <p:spPr>
          <a:xfrm>
            <a:off x="3332600" y="1684950"/>
            <a:ext cx="51171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9"/>
          <p:cNvSpPr txBox="1"/>
          <p:nvPr/>
        </p:nvSpPr>
        <p:spPr>
          <a:xfrm>
            <a:off x="3561600" y="3752475"/>
            <a:ext cx="4621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, and includes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/>
          <p:nvPr/>
        </p:nvSpPr>
        <p:spPr>
          <a:xfrm>
            <a:off x="5965513" y="8874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"/>
          <p:cNvSpPr/>
          <p:nvPr/>
        </p:nvSpPr>
        <p:spPr>
          <a:xfrm>
            <a:off x="1" y="3762748"/>
            <a:ext cx="1082898" cy="258256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2713775" y="206674"/>
            <a:ext cx="677114" cy="161503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0"/>
          <p:cNvSpPr/>
          <p:nvPr/>
        </p:nvSpPr>
        <p:spPr>
          <a:xfrm>
            <a:off x="5171225" y="4750099"/>
            <a:ext cx="677114" cy="161503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8018376" y="2442626"/>
            <a:ext cx="1579870" cy="376770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76413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 rot="-1382945" flipH="1">
            <a:off x="8239433" y="59314"/>
            <a:ext cx="852174" cy="2693265"/>
            <a:chOff x="5983550" y="4955375"/>
            <a:chExt cx="173150" cy="579400"/>
          </a:xfrm>
        </p:grpSpPr>
        <p:sp>
          <p:nvSpPr>
            <p:cNvPr id="24" name="Google Shape;24;p4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4"/>
          <p:cNvGrpSpPr/>
          <p:nvPr/>
        </p:nvGrpSpPr>
        <p:grpSpPr>
          <a:xfrm rot="1200173">
            <a:off x="215754" y="49392"/>
            <a:ext cx="671141" cy="2075435"/>
            <a:chOff x="4629825" y="5790700"/>
            <a:chExt cx="188300" cy="673075"/>
          </a:xfrm>
        </p:grpSpPr>
        <p:sp>
          <p:nvSpPr>
            <p:cNvPr id="33" name="Google Shape;33;p4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4"/>
          <p:cNvSpPr/>
          <p:nvPr/>
        </p:nvSpPr>
        <p:spPr>
          <a:xfrm>
            <a:off x="-620725" y="4228612"/>
            <a:ext cx="1491750" cy="1338075"/>
          </a:xfrm>
          <a:custGeom>
            <a:avLst/>
            <a:gdLst/>
            <a:ahLst/>
            <a:cxnLst/>
            <a:rect l="l" t="t" r="r" b="b"/>
            <a:pathLst>
              <a:path w="59670" h="53523" extrusionOk="0">
                <a:moveTo>
                  <a:pt x="3112" y="14498"/>
                </a:moveTo>
                <a:cubicBezTo>
                  <a:pt x="318" y="19959"/>
                  <a:pt x="255" y="27198"/>
                  <a:pt x="64" y="32786"/>
                </a:cubicBezTo>
                <a:cubicBezTo>
                  <a:pt x="-126" y="38374"/>
                  <a:pt x="1" y="44788"/>
                  <a:pt x="1969" y="48026"/>
                </a:cubicBezTo>
                <a:cubicBezTo>
                  <a:pt x="3938" y="51265"/>
                  <a:pt x="7176" y="51328"/>
                  <a:pt x="11875" y="52217"/>
                </a:cubicBezTo>
                <a:cubicBezTo>
                  <a:pt x="16574" y="53106"/>
                  <a:pt x="23369" y="53868"/>
                  <a:pt x="30163" y="53360"/>
                </a:cubicBezTo>
                <a:cubicBezTo>
                  <a:pt x="36958" y="52852"/>
                  <a:pt x="47880" y="53106"/>
                  <a:pt x="52642" y="49169"/>
                </a:cubicBezTo>
                <a:cubicBezTo>
                  <a:pt x="57405" y="45232"/>
                  <a:pt x="61596" y="35009"/>
                  <a:pt x="58738" y="29738"/>
                </a:cubicBezTo>
                <a:cubicBezTo>
                  <a:pt x="55881" y="24468"/>
                  <a:pt x="42482" y="22499"/>
                  <a:pt x="35497" y="17546"/>
                </a:cubicBezTo>
                <a:cubicBezTo>
                  <a:pt x="28512" y="12593"/>
                  <a:pt x="22226" y="528"/>
                  <a:pt x="16828" y="20"/>
                </a:cubicBezTo>
                <a:cubicBezTo>
                  <a:pt x="11431" y="-488"/>
                  <a:pt x="5906" y="9037"/>
                  <a:pt x="3112" y="14498"/>
                </a:cubicBezTo>
                <a:close/>
              </a:path>
            </a:pathLst>
          </a:custGeom>
          <a:solidFill>
            <a:srgbClr val="566757">
              <a:alpha val="21430"/>
            </a:srgbClr>
          </a:solidFill>
          <a:ln>
            <a:noFill/>
          </a:ln>
        </p:spPr>
      </p:sp>
      <p:sp>
        <p:nvSpPr>
          <p:cNvPr id="42" name="Google Shape;42;p4"/>
          <p:cNvSpPr/>
          <p:nvPr/>
        </p:nvSpPr>
        <p:spPr>
          <a:xfrm>
            <a:off x="6844800" y="171024"/>
            <a:ext cx="718018" cy="171243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329823" y="342271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102100" y="4723925"/>
            <a:ext cx="803782" cy="191695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3730125" y="4845000"/>
            <a:ext cx="1062606" cy="253432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/>
          <p:nvPr/>
        </p:nvSpPr>
        <p:spPr>
          <a:xfrm>
            <a:off x="4386863" y="4721660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2707824" y="172904"/>
            <a:ext cx="718273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>
            <a:off x="-389146" y="2586859"/>
            <a:ext cx="2735500" cy="2933300"/>
          </a:xfrm>
          <a:custGeom>
            <a:avLst/>
            <a:gdLst/>
            <a:ahLst/>
            <a:cxnLst/>
            <a:rect l="l" t="t" r="r" b="b"/>
            <a:pathLst>
              <a:path w="109420" h="117332" extrusionOk="0">
                <a:moveTo>
                  <a:pt x="108035" y="115351"/>
                </a:moveTo>
                <a:cubicBezTo>
                  <a:pt x="114741" y="109713"/>
                  <a:pt x="95479" y="86468"/>
                  <a:pt x="84766" y="77556"/>
                </a:cubicBezTo>
                <a:cubicBezTo>
                  <a:pt x="74054" y="68644"/>
                  <a:pt x="51483" y="70271"/>
                  <a:pt x="43760" y="61880"/>
                </a:cubicBezTo>
                <a:cubicBezTo>
                  <a:pt x="36037" y="53489"/>
                  <a:pt x="44482" y="37521"/>
                  <a:pt x="38426" y="27209"/>
                </a:cubicBezTo>
                <a:cubicBezTo>
                  <a:pt x="32370" y="16897"/>
                  <a:pt x="13415" y="-442"/>
                  <a:pt x="7424" y="9"/>
                </a:cubicBezTo>
                <a:cubicBezTo>
                  <a:pt x="1434" y="460"/>
                  <a:pt x="3119" y="12269"/>
                  <a:pt x="2483" y="29915"/>
                </a:cubicBezTo>
                <a:cubicBezTo>
                  <a:pt x="1847" y="47561"/>
                  <a:pt x="-3400" y="92307"/>
                  <a:pt x="3608" y="105885"/>
                </a:cubicBezTo>
                <a:cubicBezTo>
                  <a:pt x="10616" y="119463"/>
                  <a:pt x="27126" y="109806"/>
                  <a:pt x="44530" y="111384"/>
                </a:cubicBezTo>
                <a:cubicBezTo>
                  <a:pt x="61935" y="112962"/>
                  <a:pt x="101329" y="120989"/>
                  <a:pt x="108035" y="115351"/>
                </a:cubicBezTo>
                <a:close/>
              </a:path>
            </a:pathLst>
          </a:custGeom>
          <a:solidFill>
            <a:srgbClr val="D38672">
              <a:alpha val="42410"/>
            </a:srgbClr>
          </a:solidFill>
          <a:ln>
            <a:noFill/>
          </a:ln>
        </p:spPr>
      </p:sp>
      <p:grpSp>
        <p:nvGrpSpPr>
          <p:cNvPr id="429" name="Google Shape;429;p31"/>
          <p:cNvGrpSpPr/>
          <p:nvPr/>
        </p:nvGrpSpPr>
        <p:grpSpPr>
          <a:xfrm rot="-9322337" flipH="1">
            <a:off x="99452" y="-634479"/>
            <a:ext cx="796858" cy="2586449"/>
            <a:chOff x="4629825" y="5790700"/>
            <a:chExt cx="188300" cy="673075"/>
          </a:xfrm>
        </p:grpSpPr>
        <p:sp>
          <p:nvSpPr>
            <p:cNvPr id="430" name="Google Shape;430;p31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1"/>
          <p:cNvSpPr/>
          <p:nvPr/>
        </p:nvSpPr>
        <p:spPr>
          <a:xfrm>
            <a:off x="8108095" y="2722348"/>
            <a:ext cx="1092023" cy="260432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31"/>
          <p:cNvGrpSpPr/>
          <p:nvPr/>
        </p:nvGrpSpPr>
        <p:grpSpPr>
          <a:xfrm rot="-5695387" flipH="1">
            <a:off x="7769277" y="2890969"/>
            <a:ext cx="803819" cy="2680720"/>
            <a:chOff x="5983550" y="4955375"/>
            <a:chExt cx="173150" cy="579400"/>
          </a:xfrm>
        </p:grpSpPr>
        <p:sp>
          <p:nvSpPr>
            <p:cNvPr id="440" name="Google Shape;440;p31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"/>
          <p:cNvSpPr/>
          <p:nvPr/>
        </p:nvSpPr>
        <p:spPr>
          <a:xfrm flipH="1">
            <a:off x="352350" y="253759"/>
            <a:ext cx="1174150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flipH="1">
            <a:off x="5934531" y="-301975"/>
            <a:ext cx="3714294" cy="3892925"/>
          </a:xfrm>
          <a:custGeom>
            <a:avLst/>
            <a:gdLst/>
            <a:ahLst/>
            <a:cxnLst/>
            <a:rect l="l" t="t" r="r" b="b"/>
            <a:pathLst>
              <a:path w="148290" h="155717" extrusionOk="0">
                <a:moveTo>
                  <a:pt x="2628" y="144096"/>
                </a:moveTo>
                <a:cubicBezTo>
                  <a:pt x="4533" y="160486"/>
                  <a:pt x="12090" y="157078"/>
                  <a:pt x="19011" y="148883"/>
                </a:cubicBezTo>
                <a:cubicBezTo>
                  <a:pt x="25933" y="140688"/>
                  <a:pt x="37299" y="113275"/>
                  <a:pt x="44157" y="94926"/>
                </a:cubicBezTo>
                <a:cubicBezTo>
                  <a:pt x="51015" y="76578"/>
                  <a:pt x="49110" y="50759"/>
                  <a:pt x="60159" y="38792"/>
                </a:cubicBezTo>
                <a:cubicBezTo>
                  <a:pt x="71208" y="26826"/>
                  <a:pt x="96477" y="29357"/>
                  <a:pt x="110451" y="23127"/>
                </a:cubicBezTo>
                <a:cubicBezTo>
                  <a:pt x="124426" y="16897"/>
                  <a:pt x="160643" y="4022"/>
                  <a:pt x="144006" y="1411"/>
                </a:cubicBezTo>
                <a:cubicBezTo>
                  <a:pt x="127369" y="-1200"/>
                  <a:pt x="33367" y="-726"/>
                  <a:pt x="10629" y="7462"/>
                </a:cubicBezTo>
                <a:cubicBezTo>
                  <a:pt x="-12108" y="15650"/>
                  <a:pt x="8915" y="27769"/>
                  <a:pt x="7581" y="50541"/>
                </a:cubicBezTo>
                <a:cubicBezTo>
                  <a:pt x="6248" y="73313"/>
                  <a:pt x="723" y="127706"/>
                  <a:pt x="2628" y="144096"/>
                </a:cubicBezTo>
                <a:close/>
              </a:path>
            </a:pathLst>
          </a:custGeom>
          <a:solidFill>
            <a:srgbClr val="AA3B0D">
              <a:alpha val="58480"/>
            </a:srgbClr>
          </a:solidFill>
          <a:ln>
            <a:noFill/>
          </a:ln>
        </p:spPr>
      </p:sp>
      <p:sp>
        <p:nvSpPr>
          <p:cNvPr id="451" name="Google Shape;451;p32"/>
          <p:cNvSpPr/>
          <p:nvPr/>
        </p:nvSpPr>
        <p:spPr>
          <a:xfrm flipH="1">
            <a:off x="3017629" y="4727838"/>
            <a:ext cx="1174150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2"/>
          <p:cNvSpPr/>
          <p:nvPr/>
        </p:nvSpPr>
        <p:spPr>
          <a:xfrm rot="5400000" flipH="1">
            <a:off x="6471311" y="2480656"/>
            <a:ext cx="3462901" cy="2787987"/>
          </a:xfrm>
          <a:custGeom>
            <a:avLst/>
            <a:gdLst/>
            <a:ahLst/>
            <a:cxnLst/>
            <a:rect l="l" t="t" r="r" b="b"/>
            <a:pathLst>
              <a:path w="112743" h="111308" extrusionOk="0">
                <a:moveTo>
                  <a:pt x="2612" y="110091"/>
                </a:moveTo>
                <a:cubicBezTo>
                  <a:pt x="8581" y="116505"/>
                  <a:pt x="31759" y="96008"/>
                  <a:pt x="39188" y="84945"/>
                </a:cubicBezTo>
                <a:cubicBezTo>
                  <a:pt x="46618" y="73882"/>
                  <a:pt x="39696" y="53825"/>
                  <a:pt x="47189" y="43715"/>
                </a:cubicBezTo>
                <a:cubicBezTo>
                  <a:pt x="54682" y="33605"/>
                  <a:pt x="73221" y="30938"/>
                  <a:pt x="84146" y="24284"/>
                </a:cubicBezTo>
                <a:cubicBezTo>
                  <a:pt x="95071" y="17630"/>
                  <a:pt x="112994" y="7778"/>
                  <a:pt x="112740" y="3791"/>
                </a:cubicBezTo>
                <a:cubicBezTo>
                  <a:pt x="112486" y="-196"/>
                  <a:pt x="100278" y="109"/>
                  <a:pt x="82622" y="363"/>
                </a:cubicBezTo>
                <a:cubicBezTo>
                  <a:pt x="64966" y="617"/>
                  <a:pt x="20011" y="-2367"/>
                  <a:pt x="6803" y="5316"/>
                </a:cubicBezTo>
                <a:cubicBezTo>
                  <a:pt x="-6405" y="13000"/>
                  <a:pt x="4073" y="29002"/>
                  <a:pt x="3374" y="46464"/>
                </a:cubicBezTo>
                <a:cubicBezTo>
                  <a:pt x="2676" y="63927"/>
                  <a:pt x="-3357" y="103678"/>
                  <a:pt x="2612" y="1100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453" name="Google Shape;453;p32"/>
          <p:cNvSpPr/>
          <p:nvPr/>
        </p:nvSpPr>
        <p:spPr>
          <a:xfrm flipH="1">
            <a:off x="5143949" y="253753"/>
            <a:ext cx="790573" cy="188180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3177238" y="2344547"/>
            <a:ext cx="24720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3494614" y="3820026"/>
            <a:ext cx="24720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3"/>
          </p:nvPr>
        </p:nvSpPr>
        <p:spPr>
          <a:xfrm>
            <a:off x="3494762" y="3447428"/>
            <a:ext cx="24720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4"/>
          </p:nvPr>
        </p:nvSpPr>
        <p:spPr>
          <a:xfrm>
            <a:off x="3177376" y="1971950"/>
            <a:ext cx="24720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5463974" y="464781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280963" y="4736635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096767" y="-437268"/>
            <a:ext cx="3231975" cy="736825"/>
          </a:xfrm>
          <a:custGeom>
            <a:avLst/>
            <a:gdLst/>
            <a:ahLst/>
            <a:cxnLst/>
            <a:rect l="l" t="t" r="r" b="b"/>
            <a:pathLst>
              <a:path w="129279" h="29473" extrusionOk="0">
                <a:moveTo>
                  <a:pt x="53294" y="27016"/>
                </a:moveTo>
                <a:cubicBezTo>
                  <a:pt x="36848" y="26953"/>
                  <a:pt x="22370" y="31271"/>
                  <a:pt x="14051" y="27397"/>
                </a:cubicBezTo>
                <a:cubicBezTo>
                  <a:pt x="5733" y="23524"/>
                  <a:pt x="-5802" y="8152"/>
                  <a:pt x="3383" y="3775"/>
                </a:cubicBezTo>
                <a:cubicBezTo>
                  <a:pt x="12569" y="-602"/>
                  <a:pt x="54264" y="1639"/>
                  <a:pt x="69164" y="1135"/>
                </a:cubicBezTo>
                <a:cubicBezTo>
                  <a:pt x="84065" y="632"/>
                  <a:pt x="86690" y="627"/>
                  <a:pt x="92786" y="754"/>
                </a:cubicBezTo>
                <a:cubicBezTo>
                  <a:pt x="98882" y="881"/>
                  <a:pt x="99686" y="1711"/>
                  <a:pt x="105740" y="1897"/>
                </a:cubicBezTo>
                <a:cubicBezTo>
                  <a:pt x="111795" y="2083"/>
                  <a:pt x="127948" y="-2443"/>
                  <a:pt x="129113" y="1870"/>
                </a:cubicBezTo>
                <a:cubicBezTo>
                  <a:pt x="130278" y="6184"/>
                  <a:pt x="125367" y="23587"/>
                  <a:pt x="112730" y="27778"/>
                </a:cubicBezTo>
                <a:cubicBezTo>
                  <a:pt x="100094" y="31969"/>
                  <a:pt x="69741" y="27080"/>
                  <a:pt x="53294" y="27016"/>
                </a:cubicBezTo>
                <a:close/>
              </a:path>
            </a:pathLst>
          </a:custGeom>
          <a:solidFill>
            <a:srgbClr val="FAB29C">
              <a:alpha val="482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8269361" y="189676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1072338" y="21924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7258933" y="4657334"/>
            <a:ext cx="1171853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7128255" y="-391075"/>
            <a:ext cx="3246350" cy="1309600"/>
          </a:xfrm>
          <a:custGeom>
            <a:avLst/>
            <a:gdLst/>
            <a:ahLst/>
            <a:cxnLst/>
            <a:rect l="l" t="t" r="r" b="b"/>
            <a:pathLst>
              <a:path w="129854" h="52384" extrusionOk="0">
                <a:moveTo>
                  <a:pt x="45214" y="1828"/>
                </a:moveTo>
                <a:cubicBezTo>
                  <a:pt x="26703" y="1511"/>
                  <a:pt x="4591" y="-2407"/>
                  <a:pt x="620" y="2308"/>
                </a:cubicBezTo>
                <a:cubicBezTo>
                  <a:pt x="-3351" y="7023"/>
                  <a:pt x="12721" y="25358"/>
                  <a:pt x="21390" y="30120"/>
                </a:cubicBezTo>
                <a:cubicBezTo>
                  <a:pt x="30059" y="34882"/>
                  <a:pt x="44542" y="27520"/>
                  <a:pt x="52632" y="30882"/>
                </a:cubicBezTo>
                <a:cubicBezTo>
                  <a:pt x="60722" y="34244"/>
                  <a:pt x="64404" y="46990"/>
                  <a:pt x="69928" y="50292"/>
                </a:cubicBezTo>
                <a:cubicBezTo>
                  <a:pt x="75453" y="53594"/>
                  <a:pt x="79772" y="52405"/>
                  <a:pt x="85779" y="50694"/>
                </a:cubicBezTo>
                <a:cubicBezTo>
                  <a:pt x="91786" y="48983"/>
                  <a:pt x="100067" y="42122"/>
                  <a:pt x="105972" y="40026"/>
                </a:cubicBezTo>
                <a:cubicBezTo>
                  <a:pt x="111878" y="37931"/>
                  <a:pt x="117275" y="41169"/>
                  <a:pt x="121212" y="38121"/>
                </a:cubicBezTo>
                <a:cubicBezTo>
                  <a:pt x="125149" y="35073"/>
                  <a:pt x="131182" y="27390"/>
                  <a:pt x="129594" y="21738"/>
                </a:cubicBezTo>
                <a:cubicBezTo>
                  <a:pt x="128007" y="16087"/>
                  <a:pt x="125750" y="7530"/>
                  <a:pt x="111687" y="4212"/>
                </a:cubicBezTo>
                <a:cubicBezTo>
                  <a:pt x="97624" y="894"/>
                  <a:pt x="63725" y="2145"/>
                  <a:pt x="45214" y="1828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  <p:sp>
        <p:nvSpPr>
          <p:cNvPr id="61" name="Google Shape;61;p6"/>
          <p:cNvSpPr/>
          <p:nvPr/>
        </p:nvSpPr>
        <p:spPr>
          <a:xfrm>
            <a:off x="-1291797" y="4015359"/>
            <a:ext cx="4045000" cy="1452900"/>
          </a:xfrm>
          <a:custGeom>
            <a:avLst/>
            <a:gdLst/>
            <a:ahLst/>
            <a:cxnLst/>
            <a:rect l="l" t="t" r="r" b="b"/>
            <a:pathLst>
              <a:path w="161800" h="58116" extrusionOk="0">
                <a:moveTo>
                  <a:pt x="10866" y="55026"/>
                </a:moveTo>
                <a:cubicBezTo>
                  <a:pt x="-11826" y="51915"/>
                  <a:pt x="7540" y="47724"/>
                  <a:pt x="10866" y="38643"/>
                </a:cubicBezTo>
                <a:cubicBezTo>
                  <a:pt x="14192" y="29563"/>
                  <a:pt x="22822" y="4225"/>
                  <a:pt x="30824" y="543"/>
                </a:cubicBezTo>
                <a:cubicBezTo>
                  <a:pt x="38826" y="-3139"/>
                  <a:pt x="48416" y="12994"/>
                  <a:pt x="58876" y="16551"/>
                </a:cubicBezTo>
                <a:cubicBezTo>
                  <a:pt x="69336" y="20108"/>
                  <a:pt x="82470" y="18456"/>
                  <a:pt x="93582" y="21885"/>
                </a:cubicBezTo>
                <a:cubicBezTo>
                  <a:pt x="104695" y="25314"/>
                  <a:pt x="115193" y="33189"/>
                  <a:pt x="125551" y="37125"/>
                </a:cubicBezTo>
                <a:cubicBezTo>
                  <a:pt x="135909" y="41061"/>
                  <a:pt x="152151" y="42137"/>
                  <a:pt x="155728" y="45501"/>
                </a:cubicBezTo>
                <a:cubicBezTo>
                  <a:pt x="159306" y="48866"/>
                  <a:pt x="171160" y="55725"/>
                  <a:pt x="147016" y="57312"/>
                </a:cubicBezTo>
                <a:cubicBezTo>
                  <a:pt x="122872" y="58900"/>
                  <a:pt x="33558" y="58138"/>
                  <a:pt x="10866" y="55026"/>
                </a:cubicBezTo>
                <a:close/>
              </a:path>
            </a:pathLst>
          </a:custGeom>
          <a:solidFill>
            <a:srgbClr val="D38672">
              <a:alpha val="45090"/>
            </a:srgbClr>
          </a:solidFill>
          <a:ln>
            <a:noFill/>
          </a:ln>
        </p:spPr>
      </p:sp>
      <p:sp>
        <p:nvSpPr>
          <p:cNvPr id="62" name="Google Shape;62;p6"/>
          <p:cNvSpPr/>
          <p:nvPr/>
        </p:nvSpPr>
        <p:spPr>
          <a:xfrm>
            <a:off x="-270601" y="2402529"/>
            <a:ext cx="718273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13225" y="773713"/>
            <a:ext cx="4108800" cy="14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713225" y="2261688"/>
            <a:ext cx="4108800" cy="21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691574" y="9386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485527" y="4540573"/>
            <a:ext cx="1409873" cy="336231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rot="10800000">
            <a:off x="-405431" y="615475"/>
            <a:ext cx="901403" cy="4093775"/>
          </a:xfrm>
          <a:custGeom>
            <a:avLst/>
            <a:gdLst/>
            <a:ahLst/>
            <a:cxnLst/>
            <a:rect l="l" t="t" r="r" b="b"/>
            <a:pathLst>
              <a:path w="85441" h="163751" extrusionOk="0">
                <a:moveTo>
                  <a:pt x="83966" y="73224"/>
                </a:moveTo>
                <a:cubicBezTo>
                  <a:pt x="87213" y="49341"/>
                  <a:pt x="84684" y="31537"/>
                  <a:pt x="80413" y="19415"/>
                </a:cubicBezTo>
                <a:cubicBezTo>
                  <a:pt x="76143" y="7293"/>
                  <a:pt x="65631" y="2442"/>
                  <a:pt x="58343" y="494"/>
                </a:cubicBezTo>
                <a:cubicBezTo>
                  <a:pt x="51055" y="-1454"/>
                  <a:pt x="42019" y="2654"/>
                  <a:pt x="36684" y="7729"/>
                </a:cubicBezTo>
                <a:cubicBezTo>
                  <a:pt x="31349" y="12805"/>
                  <a:pt x="30571" y="23870"/>
                  <a:pt x="26335" y="30947"/>
                </a:cubicBezTo>
                <a:cubicBezTo>
                  <a:pt x="22100" y="38025"/>
                  <a:pt x="14891" y="42509"/>
                  <a:pt x="11271" y="50194"/>
                </a:cubicBezTo>
                <a:cubicBezTo>
                  <a:pt x="7651" y="57880"/>
                  <a:pt x="5765" y="65561"/>
                  <a:pt x="4615" y="77060"/>
                </a:cubicBezTo>
                <a:cubicBezTo>
                  <a:pt x="3465" y="88560"/>
                  <a:pt x="-5017" y="104915"/>
                  <a:pt x="4369" y="119191"/>
                </a:cubicBezTo>
                <a:cubicBezTo>
                  <a:pt x="13755" y="133467"/>
                  <a:pt x="47665" y="170377"/>
                  <a:pt x="60931" y="162716"/>
                </a:cubicBezTo>
                <a:cubicBezTo>
                  <a:pt x="74197" y="155055"/>
                  <a:pt x="80719" y="97108"/>
                  <a:pt x="83966" y="73224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713225" y="2283863"/>
            <a:ext cx="7717500" cy="10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7659038" y="30137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-447367" y="-254362"/>
            <a:ext cx="3707250" cy="3892925"/>
          </a:xfrm>
          <a:custGeom>
            <a:avLst/>
            <a:gdLst/>
            <a:ahLst/>
            <a:cxnLst/>
            <a:rect l="l" t="t" r="r" b="b"/>
            <a:pathLst>
              <a:path w="148290" h="155717" extrusionOk="0">
                <a:moveTo>
                  <a:pt x="2628" y="144096"/>
                </a:moveTo>
                <a:cubicBezTo>
                  <a:pt x="4533" y="160486"/>
                  <a:pt x="12090" y="157078"/>
                  <a:pt x="19011" y="148883"/>
                </a:cubicBezTo>
                <a:cubicBezTo>
                  <a:pt x="25933" y="140688"/>
                  <a:pt x="37299" y="113275"/>
                  <a:pt x="44157" y="94926"/>
                </a:cubicBezTo>
                <a:cubicBezTo>
                  <a:pt x="51015" y="76578"/>
                  <a:pt x="49110" y="50759"/>
                  <a:pt x="60159" y="38792"/>
                </a:cubicBezTo>
                <a:cubicBezTo>
                  <a:pt x="71208" y="26826"/>
                  <a:pt x="96477" y="29357"/>
                  <a:pt x="110451" y="23127"/>
                </a:cubicBezTo>
                <a:cubicBezTo>
                  <a:pt x="124426" y="16897"/>
                  <a:pt x="160643" y="4022"/>
                  <a:pt x="144006" y="1411"/>
                </a:cubicBezTo>
                <a:cubicBezTo>
                  <a:pt x="127369" y="-1200"/>
                  <a:pt x="33367" y="-726"/>
                  <a:pt x="10629" y="7462"/>
                </a:cubicBezTo>
                <a:cubicBezTo>
                  <a:pt x="-12108" y="15650"/>
                  <a:pt x="8915" y="27769"/>
                  <a:pt x="7581" y="50541"/>
                </a:cubicBezTo>
                <a:cubicBezTo>
                  <a:pt x="6248" y="73313"/>
                  <a:pt x="723" y="127706"/>
                  <a:pt x="2628" y="144096"/>
                </a:cubicBezTo>
                <a:close/>
              </a:path>
            </a:pathLst>
          </a:custGeom>
          <a:solidFill>
            <a:srgbClr val="566757">
              <a:alpha val="42860"/>
            </a:srgbClr>
          </a:solidFill>
          <a:ln>
            <a:noFill/>
          </a:ln>
        </p:spPr>
      </p:sp>
      <p:sp>
        <p:nvSpPr>
          <p:cNvPr id="73" name="Google Shape;73;p8"/>
          <p:cNvSpPr/>
          <p:nvPr/>
        </p:nvSpPr>
        <p:spPr>
          <a:xfrm>
            <a:off x="6282338" y="4604010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 rot="-5400000">
            <a:off x="-735501" y="2530923"/>
            <a:ext cx="3462901" cy="2782700"/>
          </a:xfrm>
          <a:custGeom>
            <a:avLst/>
            <a:gdLst/>
            <a:ahLst/>
            <a:cxnLst/>
            <a:rect l="l" t="t" r="r" b="b"/>
            <a:pathLst>
              <a:path w="112743" h="111308" extrusionOk="0">
                <a:moveTo>
                  <a:pt x="2612" y="110091"/>
                </a:moveTo>
                <a:cubicBezTo>
                  <a:pt x="8581" y="116505"/>
                  <a:pt x="31759" y="96008"/>
                  <a:pt x="39188" y="84945"/>
                </a:cubicBezTo>
                <a:cubicBezTo>
                  <a:pt x="46618" y="73882"/>
                  <a:pt x="39696" y="53825"/>
                  <a:pt x="47189" y="43715"/>
                </a:cubicBezTo>
                <a:cubicBezTo>
                  <a:pt x="54682" y="33605"/>
                  <a:pt x="73221" y="30938"/>
                  <a:pt x="84146" y="24284"/>
                </a:cubicBezTo>
                <a:cubicBezTo>
                  <a:pt x="95071" y="17630"/>
                  <a:pt x="112994" y="7778"/>
                  <a:pt x="112740" y="3791"/>
                </a:cubicBezTo>
                <a:cubicBezTo>
                  <a:pt x="112486" y="-196"/>
                  <a:pt x="100278" y="109"/>
                  <a:pt x="82622" y="363"/>
                </a:cubicBezTo>
                <a:cubicBezTo>
                  <a:pt x="64966" y="617"/>
                  <a:pt x="20011" y="-2367"/>
                  <a:pt x="6803" y="5316"/>
                </a:cubicBezTo>
                <a:cubicBezTo>
                  <a:pt x="-6405" y="13000"/>
                  <a:pt x="4073" y="29002"/>
                  <a:pt x="3374" y="46464"/>
                </a:cubicBezTo>
                <a:cubicBezTo>
                  <a:pt x="2676" y="63927"/>
                  <a:pt x="-3357" y="103678"/>
                  <a:pt x="2612" y="110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75" name="Google Shape;75;p8"/>
          <p:cNvGrpSpPr/>
          <p:nvPr/>
        </p:nvGrpSpPr>
        <p:grpSpPr>
          <a:xfrm rot="673861">
            <a:off x="7853338" y="2108075"/>
            <a:ext cx="1042892" cy="3205352"/>
            <a:chOff x="4629825" y="5790700"/>
            <a:chExt cx="188300" cy="673075"/>
          </a:xfrm>
        </p:grpSpPr>
        <p:sp>
          <p:nvSpPr>
            <p:cNvPr id="76" name="Google Shape;76;p8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3584545" y="122023"/>
            <a:ext cx="1092023" cy="260432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977725" y="1174863"/>
            <a:ext cx="472770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977725" y="3115075"/>
            <a:ext cx="4727700" cy="5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7980072" y="4713713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186197" y="189338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9"/>
          <p:cNvGrpSpPr/>
          <p:nvPr/>
        </p:nvGrpSpPr>
        <p:grpSpPr>
          <a:xfrm rot="9772956" flipH="1">
            <a:off x="51352" y="-44201"/>
            <a:ext cx="820041" cy="2535041"/>
            <a:chOff x="4596630" y="5787441"/>
            <a:chExt cx="221495" cy="732418"/>
          </a:xfrm>
        </p:grpSpPr>
        <p:sp>
          <p:nvSpPr>
            <p:cNvPr id="91" name="Google Shape;91;p9"/>
            <p:cNvSpPr/>
            <p:nvPr/>
          </p:nvSpPr>
          <p:spPr>
            <a:xfrm>
              <a:off x="4596630" y="5890901"/>
              <a:ext cx="161222" cy="628959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4695304" y="5787441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9"/>
          <p:cNvSpPr/>
          <p:nvPr/>
        </p:nvSpPr>
        <p:spPr>
          <a:xfrm>
            <a:off x="-233501" y="2861466"/>
            <a:ext cx="718273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8071636" y="257024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6680662" y="-524450"/>
            <a:ext cx="2999400" cy="2360200"/>
          </a:xfrm>
          <a:custGeom>
            <a:avLst/>
            <a:gdLst/>
            <a:ahLst/>
            <a:cxnLst/>
            <a:rect l="l" t="t" r="r" b="b"/>
            <a:pathLst>
              <a:path w="119976" h="94408" extrusionOk="0">
                <a:moveTo>
                  <a:pt x="6713" y="2929"/>
                </a:moveTo>
                <a:cubicBezTo>
                  <a:pt x="-4844" y="7628"/>
                  <a:pt x="-272" y="19757"/>
                  <a:pt x="11285" y="28837"/>
                </a:cubicBezTo>
                <a:cubicBezTo>
                  <a:pt x="22842" y="37918"/>
                  <a:pt x="59926" y="46490"/>
                  <a:pt x="76055" y="57412"/>
                </a:cubicBezTo>
                <a:cubicBezTo>
                  <a:pt x="92184" y="68334"/>
                  <a:pt x="101646" y="95576"/>
                  <a:pt x="108059" y="94369"/>
                </a:cubicBezTo>
                <a:cubicBezTo>
                  <a:pt x="114473" y="93163"/>
                  <a:pt x="112568" y="62619"/>
                  <a:pt x="114536" y="50173"/>
                </a:cubicBezTo>
                <a:cubicBezTo>
                  <a:pt x="116505" y="37727"/>
                  <a:pt x="120696" y="27504"/>
                  <a:pt x="119870" y="19693"/>
                </a:cubicBezTo>
                <a:cubicBezTo>
                  <a:pt x="119045" y="11883"/>
                  <a:pt x="116124" y="6485"/>
                  <a:pt x="109583" y="3310"/>
                </a:cubicBezTo>
                <a:cubicBezTo>
                  <a:pt x="103043" y="135"/>
                  <a:pt x="97772" y="707"/>
                  <a:pt x="80627" y="643"/>
                </a:cubicBezTo>
                <a:cubicBezTo>
                  <a:pt x="63482" y="580"/>
                  <a:pt x="18270" y="-1770"/>
                  <a:pt x="6713" y="2929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4356900" cy="15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dist="38100" dir="4440000" algn="bl" rotWithShape="0">
              <a:schemeClr val="lt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o"/>
              <a:buNone/>
              <a:defRPr sz="35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79q5hf54jg?list=PLORPp3Z__ngdLLPffXMfn24bcis2-110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1aBLFES2O4Q?list=PLORPp3Z__ngdLLPffXMfn24bcis2-110D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video" Target="https://www.youtube.com/embed/PQkYE6IMIZg?list=PLORPp3Z__ngdLLPffXMfn24bcis2-110D" TargetMode="Externa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jpeg"/><Relationship Id="rId2" Type="http://schemas.openxmlformats.org/officeDocument/2006/relationships/video" Target="https://www.youtube.com/embed/NB3qRCUSSZM?list=PLORPp3Z__ngdLLPffXMfn24bcis2-110D" TargetMode="External"/><Relationship Id="rId1" Type="http://schemas.openxmlformats.org/officeDocument/2006/relationships/video" Target="https://www.youtube.com/embed/ZzrdbjAma34?feature=oembed" TargetMode="Externa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jpeg"/><Relationship Id="rId5" Type="http://schemas.openxmlformats.org/officeDocument/2006/relationships/video" Target="https://www.youtube.com/embed/XpDjCfnU7dA?list=PLORPp3Z__ngdLLPffXMfn24bcis2-110D" TargetMode="External"/><Relationship Id="rId10" Type="http://schemas.openxmlformats.org/officeDocument/2006/relationships/image" Target="../media/image6.jpeg"/><Relationship Id="rId4" Type="http://schemas.openxmlformats.org/officeDocument/2006/relationships/video" Target="https://www.youtube.com/embed/XipRgxIwZN8?list=PLORPp3Z__ngdLLPffXMfn24bcis2-110D" TargetMode="External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"/>
          <p:cNvSpPr/>
          <p:nvPr/>
        </p:nvSpPr>
        <p:spPr>
          <a:xfrm>
            <a:off x="-685237" y="2950317"/>
            <a:ext cx="3901475" cy="2703400"/>
          </a:xfrm>
          <a:custGeom>
            <a:avLst/>
            <a:gdLst/>
            <a:ahLst/>
            <a:cxnLst/>
            <a:rect l="l" t="t" r="r" b="b"/>
            <a:pathLst>
              <a:path w="156059" h="108136" extrusionOk="0">
                <a:moveTo>
                  <a:pt x="110651" y="101831"/>
                </a:moveTo>
                <a:cubicBezTo>
                  <a:pt x="133199" y="100455"/>
                  <a:pt x="133663" y="99668"/>
                  <a:pt x="141230" y="94163"/>
                </a:cubicBezTo>
                <a:cubicBezTo>
                  <a:pt x="148798" y="88658"/>
                  <a:pt x="156211" y="78630"/>
                  <a:pt x="156056" y="68799"/>
                </a:cubicBezTo>
                <a:cubicBezTo>
                  <a:pt x="155902" y="58968"/>
                  <a:pt x="147871" y="42549"/>
                  <a:pt x="140303" y="35176"/>
                </a:cubicBezTo>
                <a:cubicBezTo>
                  <a:pt x="132736" y="27803"/>
                  <a:pt x="120072" y="29573"/>
                  <a:pt x="110651" y="24559"/>
                </a:cubicBezTo>
                <a:cubicBezTo>
                  <a:pt x="101230" y="19545"/>
                  <a:pt x="93663" y="8927"/>
                  <a:pt x="83779" y="5093"/>
                </a:cubicBezTo>
                <a:cubicBezTo>
                  <a:pt x="73895" y="1259"/>
                  <a:pt x="62463" y="-2060"/>
                  <a:pt x="51347" y="1554"/>
                </a:cubicBezTo>
                <a:cubicBezTo>
                  <a:pt x="40231" y="5168"/>
                  <a:pt x="24653" y="9968"/>
                  <a:pt x="17085" y="26779"/>
                </a:cubicBezTo>
                <a:cubicBezTo>
                  <a:pt x="9518" y="43590"/>
                  <a:pt x="-9652" y="89912"/>
                  <a:pt x="5942" y="102421"/>
                </a:cubicBezTo>
                <a:cubicBezTo>
                  <a:pt x="21536" y="114930"/>
                  <a:pt x="88103" y="103207"/>
                  <a:pt x="110651" y="101831"/>
                </a:cubicBezTo>
                <a:close/>
              </a:path>
            </a:pathLst>
          </a:custGeom>
          <a:solidFill>
            <a:srgbClr val="DA9753">
              <a:alpha val="49550"/>
            </a:srgb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465" name="Google Shape;465;p36"/>
          <p:cNvSpPr/>
          <p:nvPr/>
        </p:nvSpPr>
        <p:spPr>
          <a:xfrm>
            <a:off x="2536850" y="2312100"/>
            <a:ext cx="6255799" cy="906662"/>
          </a:xfrm>
          <a:custGeom>
            <a:avLst/>
            <a:gdLst/>
            <a:ahLst/>
            <a:cxnLst/>
            <a:rect l="l" t="t" r="r" b="b"/>
            <a:pathLst>
              <a:path w="212728" h="37365" extrusionOk="0">
                <a:moveTo>
                  <a:pt x="15005" y="35901"/>
                </a:moveTo>
                <a:cubicBezTo>
                  <a:pt x="1028" y="33621"/>
                  <a:pt x="-694" y="24698"/>
                  <a:pt x="193" y="19488"/>
                </a:cubicBezTo>
                <a:cubicBezTo>
                  <a:pt x="1080" y="14278"/>
                  <a:pt x="4525" y="7885"/>
                  <a:pt x="20329" y="4640"/>
                </a:cubicBezTo>
                <a:cubicBezTo>
                  <a:pt x="36133" y="1395"/>
                  <a:pt x="73878" y="281"/>
                  <a:pt x="95015" y="19"/>
                </a:cubicBezTo>
                <a:cubicBezTo>
                  <a:pt x="116152" y="-243"/>
                  <a:pt x="128634" y="2223"/>
                  <a:pt x="147152" y="3067"/>
                </a:cubicBezTo>
                <a:cubicBezTo>
                  <a:pt x="165670" y="3911"/>
                  <a:pt x="196656" y="281"/>
                  <a:pt x="206123" y="5083"/>
                </a:cubicBezTo>
                <a:cubicBezTo>
                  <a:pt x="215590" y="9885"/>
                  <a:pt x="214891" y="26502"/>
                  <a:pt x="203955" y="31881"/>
                </a:cubicBezTo>
                <a:cubicBezTo>
                  <a:pt x="193020" y="37260"/>
                  <a:pt x="160493" y="37143"/>
                  <a:pt x="140510" y="37357"/>
                </a:cubicBezTo>
                <a:cubicBezTo>
                  <a:pt x="120527" y="37571"/>
                  <a:pt x="104975" y="33409"/>
                  <a:pt x="84057" y="33166"/>
                </a:cubicBezTo>
                <a:cubicBezTo>
                  <a:pt x="63140" y="32923"/>
                  <a:pt x="28982" y="38181"/>
                  <a:pt x="15005" y="359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466" name="Google Shape;466;p36"/>
          <p:cNvSpPr txBox="1">
            <a:spLocks noGrp="1"/>
          </p:cNvSpPr>
          <p:nvPr>
            <p:ph type="ctrTitle"/>
          </p:nvPr>
        </p:nvSpPr>
        <p:spPr>
          <a:xfrm>
            <a:off x="3318839" y="1033272"/>
            <a:ext cx="4882800" cy="21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L’allaitement</a:t>
            </a:r>
            <a:endParaRPr sz="8500" dirty="0"/>
          </a:p>
        </p:txBody>
      </p:sp>
      <p:grpSp>
        <p:nvGrpSpPr>
          <p:cNvPr id="467" name="Google Shape;467;p36"/>
          <p:cNvGrpSpPr/>
          <p:nvPr/>
        </p:nvGrpSpPr>
        <p:grpSpPr>
          <a:xfrm rot="-805422">
            <a:off x="181952" y="3346377"/>
            <a:ext cx="605334" cy="2025589"/>
            <a:chOff x="5983550" y="4955375"/>
            <a:chExt cx="173150" cy="579400"/>
          </a:xfrm>
        </p:grpSpPr>
        <p:sp>
          <p:nvSpPr>
            <p:cNvPr id="468" name="Google Shape;468;p3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6"/>
          <p:cNvGrpSpPr/>
          <p:nvPr/>
        </p:nvGrpSpPr>
        <p:grpSpPr>
          <a:xfrm rot="1088135">
            <a:off x="2529802" y="2111317"/>
            <a:ext cx="544755" cy="1454545"/>
            <a:chOff x="4629825" y="5790700"/>
            <a:chExt cx="188300" cy="673075"/>
          </a:xfrm>
        </p:grpSpPr>
        <p:sp>
          <p:nvSpPr>
            <p:cNvPr id="477" name="Google Shape;477;p3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36"/>
          <p:cNvGrpSpPr/>
          <p:nvPr/>
        </p:nvGrpSpPr>
        <p:grpSpPr>
          <a:xfrm rot="-1717270" flipH="1">
            <a:off x="96680" y="2630101"/>
            <a:ext cx="851874" cy="1885028"/>
            <a:chOff x="3809125" y="5552350"/>
            <a:chExt cx="288975" cy="639425"/>
          </a:xfrm>
        </p:grpSpPr>
        <p:sp>
          <p:nvSpPr>
            <p:cNvPr id="486" name="Google Shape;486;p36"/>
            <p:cNvSpPr/>
            <p:nvPr/>
          </p:nvSpPr>
          <p:spPr>
            <a:xfrm>
              <a:off x="3902300" y="5640550"/>
              <a:ext cx="195800" cy="551225"/>
            </a:xfrm>
            <a:custGeom>
              <a:avLst/>
              <a:gdLst/>
              <a:ahLst/>
              <a:cxnLst/>
              <a:rect l="l" t="t" r="r" b="b"/>
              <a:pathLst>
                <a:path w="7832" h="22049" fill="none" extrusionOk="0">
                  <a:moveTo>
                    <a:pt x="1" y="0"/>
                  </a:moveTo>
                  <a:cubicBezTo>
                    <a:pt x="1" y="0"/>
                    <a:pt x="2360" y="14268"/>
                    <a:pt x="7831" y="22049"/>
                  </a:cubicBezTo>
                </a:path>
              </a:pathLst>
            </a:custGeom>
            <a:noFill/>
            <a:ln w="9725" cap="flat" cmpd="sng">
              <a:solidFill>
                <a:schemeClr val="l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3890700" y="5552350"/>
              <a:ext cx="49900" cy="89100"/>
            </a:xfrm>
            <a:custGeom>
              <a:avLst/>
              <a:gdLst/>
              <a:ahLst/>
              <a:cxnLst/>
              <a:rect l="l" t="t" r="r" b="b"/>
              <a:pathLst>
                <a:path w="1996" h="3564" extrusionOk="0">
                  <a:moveTo>
                    <a:pt x="1436" y="0"/>
                  </a:moveTo>
                  <a:cubicBezTo>
                    <a:pt x="1057" y="0"/>
                    <a:pt x="567" y="658"/>
                    <a:pt x="301" y="1571"/>
                  </a:cubicBezTo>
                  <a:cubicBezTo>
                    <a:pt x="0" y="2550"/>
                    <a:pt x="76" y="3441"/>
                    <a:pt x="452" y="3553"/>
                  </a:cubicBezTo>
                  <a:cubicBezTo>
                    <a:pt x="477" y="3560"/>
                    <a:pt x="503" y="3563"/>
                    <a:pt x="530" y="3563"/>
                  </a:cubicBezTo>
                  <a:cubicBezTo>
                    <a:pt x="912" y="3563"/>
                    <a:pt x="1413" y="2901"/>
                    <a:pt x="1694" y="1997"/>
                  </a:cubicBezTo>
                  <a:cubicBezTo>
                    <a:pt x="1995" y="1019"/>
                    <a:pt x="1908" y="128"/>
                    <a:pt x="1531" y="15"/>
                  </a:cubicBezTo>
                  <a:cubicBezTo>
                    <a:pt x="1501" y="5"/>
                    <a:pt x="1469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3862775" y="5644950"/>
              <a:ext cx="49900" cy="89175"/>
            </a:xfrm>
            <a:custGeom>
              <a:avLst/>
              <a:gdLst/>
              <a:ahLst/>
              <a:cxnLst/>
              <a:rect l="l" t="t" r="r" b="b"/>
              <a:pathLst>
                <a:path w="1996" h="3567" extrusionOk="0">
                  <a:moveTo>
                    <a:pt x="1456" y="1"/>
                  </a:moveTo>
                  <a:cubicBezTo>
                    <a:pt x="1067" y="1"/>
                    <a:pt x="581" y="671"/>
                    <a:pt x="302" y="1569"/>
                  </a:cubicBezTo>
                  <a:cubicBezTo>
                    <a:pt x="0" y="2547"/>
                    <a:pt x="76" y="3438"/>
                    <a:pt x="452" y="3551"/>
                  </a:cubicBezTo>
                  <a:cubicBezTo>
                    <a:pt x="484" y="3561"/>
                    <a:pt x="516" y="3566"/>
                    <a:pt x="550" y="3566"/>
                  </a:cubicBezTo>
                  <a:cubicBezTo>
                    <a:pt x="937" y="3566"/>
                    <a:pt x="1417" y="2908"/>
                    <a:pt x="1694" y="1995"/>
                  </a:cubicBezTo>
                  <a:cubicBezTo>
                    <a:pt x="1996" y="1017"/>
                    <a:pt x="1920" y="126"/>
                    <a:pt x="1544" y="13"/>
                  </a:cubicBezTo>
                  <a:cubicBezTo>
                    <a:pt x="1515" y="5"/>
                    <a:pt x="1486" y="1"/>
                    <a:pt x="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3847075" y="5559025"/>
              <a:ext cx="61525" cy="83375"/>
            </a:xfrm>
            <a:custGeom>
              <a:avLst/>
              <a:gdLst/>
              <a:ahLst/>
              <a:cxnLst/>
              <a:rect l="l" t="t" r="r" b="b"/>
              <a:pathLst>
                <a:path w="2461" h="3335" extrusionOk="0">
                  <a:moveTo>
                    <a:pt x="502" y="1"/>
                  </a:moveTo>
                  <a:cubicBezTo>
                    <a:pt x="447" y="1"/>
                    <a:pt x="397" y="12"/>
                    <a:pt x="352" y="36"/>
                  </a:cubicBezTo>
                  <a:cubicBezTo>
                    <a:pt x="1" y="225"/>
                    <a:pt x="114" y="1103"/>
                    <a:pt x="578" y="2007"/>
                  </a:cubicBezTo>
                  <a:cubicBezTo>
                    <a:pt x="1005" y="2795"/>
                    <a:pt x="1575" y="3335"/>
                    <a:pt x="1956" y="3335"/>
                  </a:cubicBezTo>
                  <a:cubicBezTo>
                    <a:pt x="2011" y="3335"/>
                    <a:pt x="2063" y="3323"/>
                    <a:pt x="2109" y="3299"/>
                  </a:cubicBezTo>
                  <a:cubicBezTo>
                    <a:pt x="2461" y="3111"/>
                    <a:pt x="2360" y="2232"/>
                    <a:pt x="1871" y="1316"/>
                  </a:cubicBezTo>
                  <a:cubicBezTo>
                    <a:pt x="1444" y="539"/>
                    <a:pt x="874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3809125" y="5607475"/>
              <a:ext cx="94150" cy="44025"/>
            </a:xfrm>
            <a:custGeom>
              <a:avLst/>
              <a:gdLst/>
              <a:ahLst/>
              <a:cxnLst/>
              <a:rect l="l" t="t" r="r" b="b"/>
              <a:pathLst>
                <a:path w="3766" h="1761" extrusionOk="0">
                  <a:moveTo>
                    <a:pt x="997" y="0"/>
                  </a:moveTo>
                  <a:cubicBezTo>
                    <a:pt x="532" y="0"/>
                    <a:pt x="193" y="122"/>
                    <a:pt x="126" y="345"/>
                  </a:cubicBezTo>
                  <a:cubicBezTo>
                    <a:pt x="1" y="734"/>
                    <a:pt x="703" y="1286"/>
                    <a:pt x="1682" y="1574"/>
                  </a:cubicBezTo>
                  <a:cubicBezTo>
                    <a:pt x="2085" y="1700"/>
                    <a:pt x="2476" y="1760"/>
                    <a:pt x="2802" y="1760"/>
                  </a:cubicBezTo>
                  <a:cubicBezTo>
                    <a:pt x="3257" y="1760"/>
                    <a:pt x="3586" y="1643"/>
                    <a:pt x="3652" y="1424"/>
                  </a:cubicBezTo>
                  <a:cubicBezTo>
                    <a:pt x="3765" y="1035"/>
                    <a:pt x="3075" y="483"/>
                    <a:pt x="2096" y="181"/>
                  </a:cubicBezTo>
                  <a:cubicBezTo>
                    <a:pt x="1701" y="58"/>
                    <a:pt x="131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3814450" y="5637375"/>
              <a:ext cx="91025" cy="54525"/>
            </a:xfrm>
            <a:custGeom>
              <a:avLst/>
              <a:gdLst/>
              <a:ahLst/>
              <a:cxnLst/>
              <a:rect l="l" t="t" r="r" b="b"/>
              <a:pathLst>
                <a:path w="3641" h="2181" extrusionOk="0">
                  <a:moveTo>
                    <a:pt x="2936" y="0"/>
                  </a:moveTo>
                  <a:cubicBezTo>
                    <a:pt x="2556" y="0"/>
                    <a:pt x="2023" y="155"/>
                    <a:pt x="1482" y="441"/>
                  </a:cubicBezTo>
                  <a:cubicBezTo>
                    <a:pt x="591" y="931"/>
                    <a:pt x="1" y="1608"/>
                    <a:pt x="189" y="1972"/>
                  </a:cubicBezTo>
                  <a:cubicBezTo>
                    <a:pt x="264" y="2113"/>
                    <a:pt x="450" y="2181"/>
                    <a:pt x="704" y="2181"/>
                  </a:cubicBezTo>
                  <a:cubicBezTo>
                    <a:pt x="1086" y="2181"/>
                    <a:pt x="1622" y="2027"/>
                    <a:pt x="2172" y="1734"/>
                  </a:cubicBezTo>
                  <a:cubicBezTo>
                    <a:pt x="3063" y="1244"/>
                    <a:pt x="3640" y="567"/>
                    <a:pt x="3452" y="215"/>
                  </a:cubicBezTo>
                  <a:cubicBezTo>
                    <a:pt x="3376" y="69"/>
                    <a:pt x="3190" y="0"/>
                    <a:pt x="2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3899175" y="5590925"/>
              <a:ext cx="90675" cy="56925"/>
            </a:xfrm>
            <a:custGeom>
              <a:avLst/>
              <a:gdLst/>
              <a:ahLst/>
              <a:cxnLst/>
              <a:rect l="l" t="t" r="r" b="b"/>
              <a:pathLst>
                <a:path w="3627" h="2277" extrusionOk="0">
                  <a:moveTo>
                    <a:pt x="2806" y="1"/>
                  </a:moveTo>
                  <a:cubicBezTo>
                    <a:pt x="2423" y="1"/>
                    <a:pt x="1934" y="173"/>
                    <a:pt x="1481" y="542"/>
                  </a:cubicBezTo>
                  <a:cubicBezTo>
                    <a:pt x="678" y="1195"/>
                    <a:pt x="0" y="1709"/>
                    <a:pt x="188" y="2073"/>
                  </a:cubicBezTo>
                  <a:cubicBezTo>
                    <a:pt x="264" y="2209"/>
                    <a:pt x="455" y="2277"/>
                    <a:pt x="714" y="2277"/>
                  </a:cubicBezTo>
                  <a:cubicBezTo>
                    <a:pt x="1101" y="2277"/>
                    <a:pt x="1638" y="2128"/>
                    <a:pt x="2171" y="1835"/>
                  </a:cubicBezTo>
                  <a:cubicBezTo>
                    <a:pt x="3062" y="1345"/>
                    <a:pt x="3627" y="668"/>
                    <a:pt x="3451" y="316"/>
                  </a:cubicBezTo>
                  <a:cubicBezTo>
                    <a:pt x="3351" y="110"/>
                    <a:pt x="3112" y="1"/>
                    <a:pt x="2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3899175" y="5634875"/>
              <a:ext cx="94750" cy="43850"/>
            </a:xfrm>
            <a:custGeom>
              <a:avLst/>
              <a:gdLst/>
              <a:ahLst/>
              <a:cxnLst/>
              <a:rect l="l" t="t" r="r" b="b"/>
              <a:pathLst>
                <a:path w="3790" h="1754" extrusionOk="0">
                  <a:moveTo>
                    <a:pt x="965" y="0"/>
                  </a:moveTo>
                  <a:cubicBezTo>
                    <a:pt x="515" y="0"/>
                    <a:pt x="191" y="116"/>
                    <a:pt x="126" y="340"/>
                  </a:cubicBezTo>
                  <a:cubicBezTo>
                    <a:pt x="0" y="729"/>
                    <a:pt x="715" y="1282"/>
                    <a:pt x="1682" y="1583"/>
                  </a:cubicBezTo>
                  <a:cubicBezTo>
                    <a:pt x="2092" y="1697"/>
                    <a:pt x="2483" y="1753"/>
                    <a:pt x="2808" y="1753"/>
                  </a:cubicBezTo>
                  <a:cubicBezTo>
                    <a:pt x="3269" y="1753"/>
                    <a:pt x="3598" y="1640"/>
                    <a:pt x="3664" y="1420"/>
                  </a:cubicBezTo>
                  <a:cubicBezTo>
                    <a:pt x="3790" y="1031"/>
                    <a:pt x="3075" y="478"/>
                    <a:pt x="2108" y="190"/>
                  </a:cubicBezTo>
                  <a:cubicBezTo>
                    <a:pt x="1694" y="62"/>
                    <a:pt x="1296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3893825" y="5642475"/>
              <a:ext cx="61200" cy="83375"/>
            </a:xfrm>
            <a:custGeom>
              <a:avLst/>
              <a:gdLst/>
              <a:ahLst/>
              <a:cxnLst/>
              <a:rect l="l" t="t" r="r" b="b"/>
              <a:pathLst>
                <a:path w="2448" h="3335" extrusionOk="0">
                  <a:moveTo>
                    <a:pt x="493" y="1"/>
                  </a:moveTo>
                  <a:cubicBezTo>
                    <a:pt x="438" y="1"/>
                    <a:pt x="386" y="12"/>
                    <a:pt x="340" y="36"/>
                  </a:cubicBezTo>
                  <a:cubicBezTo>
                    <a:pt x="1" y="225"/>
                    <a:pt x="89" y="1116"/>
                    <a:pt x="578" y="2019"/>
                  </a:cubicBezTo>
                  <a:cubicBezTo>
                    <a:pt x="994" y="2796"/>
                    <a:pt x="1572" y="3335"/>
                    <a:pt x="1946" y="3335"/>
                  </a:cubicBezTo>
                  <a:cubicBezTo>
                    <a:pt x="2001" y="3335"/>
                    <a:pt x="2051" y="3323"/>
                    <a:pt x="2096" y="3299"/>
                  </a:cubicBezTo>
                  <a:cubicBezTo>
                    <a:pt x="2448" y="3111"/>
                    <a:pt x="2347" y="2220"/>
                    <a:pt x="1870" y="1329"/>
                  </a:cubicBezTo>
                  <a:cubicBezTo>
                    <a:pt x="1444" y="541"/>
                    <a:pt x="873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3863075" y="5606175"/>
              <a:ext cx="77850" cy="69700"/>
            </a:xfrm>
            <a:custGeom>
              <a:avLst/>
              <a:gdLst/>
              <a:ahLst/>
              <a:cxnLst/>
              <a:rect l="l" t="t" r="r" b="b"/>
              <a:pathLst>
                <a:path w="3114" h="2788" extrusionOk="0">
                  <a:moveTo>
                    <a:pt x="1568" y="1"/>
                  </a:moveTo>
                  <a:cubicBezTo>
                    <a:pt x="964" y="1"/>
                    <a:pt x="402" y="380"/>
                    <a:pt x="227" y="986"/>
                  </a:cubicBezTo>
                  <a:cubicBezTo>
                    <a:pt x="1" y="1727"/>
                    <a:pt x="415" y="2505"/>
                    <a:pt x="1155" y="2731"/>
                  </a:cubicBezTo>
                  <a:cubicBezTo>
                    <a:pt x="1287" y="2769"/>
                    <a:pt x="1421" y="2788"/>
                    <a:pt x="1553" y="2788"/>
                  </a:cubicBezTo>
                  <a:cubicBezTo>
                    <a:pt x="2150" y="2788"/>
                    <a:pt x="2712" y="2409"/>
                    <a:pt x="2887" y="1802"/>
                  </a:cubicBezTo>
                  <a:cubicBezTo>
                    <a:pt x="3113" y="1062"/>
                    <a:pt x="2699" y="284"/>
                    <a:pt x="1971" y="58"/>
                  </a:cubicBezTo>
                  <a:cubicBezTo>
                    <a:pt x="1837" y="19"/>
                    <a:pt x="1702" y="1"/>
                    <a:pt x="1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3881600" y="56224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817" y="0"/>
                  </a:moveTo>
                  <a:cubicBezTo>
                    <a:pt x="499" y="0"/>
                    <a:pt x="218" y="209"/>
                    <a:pt x="126" y="525"/>
                  </a:cubicBezTo>
                  <a:cubicBezTo>
                    <a:pt x="0" y="914"/>
                    <a:pt x="226" y="1328"/>
                    <a:pt x="615" y="1441"/>
                  </a:cubicBezTo>
                  <a:cubicBezTo>
                    <a:pt x="688" y="1464"/>
                    <a:pt x="762" y="1475"/>
                    <a:pt x="835" y="1475"/>
                  </a:cubicBezTo>
                  <a:cubicBezTo>
                    <a:pt x="1149" y="1475"/>
                    <a:pt x="1437" y="1267"/>
                    <a:pt x="1519" y="951"/>
                  </a:cubicBezTo>
                  <a:cubicBezTo>
                    <a:pt x="1632" y="562"/>
                    <a:pt x="1431" y="148"/>
                    <a:pt x="1042" y="35"/>
                  </a:cubicBezTo>
                  <a:cubicBezTo>
                    <a:pt x="966" y="12"/>
                    <a:pt x="891" y="0"/>
                    <a:pt x="817" y="0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6"/>
          <p:cNvGrpSpPr/>
          <p:nvPr/>
        </p:nvGrpSpPr>
        <p:grpSpPr>
          <a:xfrm>
            <a:off x="333378" y="579348"/>
            <a:ext cx="2905371" cy="4609081"/>
            <a:chOff x="3559800" y="1608125"/>
            <a:chExt cx="2228387" cy="3535385"/>
          </a:xfrm>
        </p:grpSpPr>
        <p:sp>
          <p:nvSpPr>
            <p:cNvPr id="499" name="Google Shape;499;p36"/>
            <p:cNvSpPr/>
            <p:nvPr/>
          </p:nvSpPr>
          <p:spPr>
            <a:xfrm>
              <a:off x="3756148" y="4363742"/>
              <a:ext cx="1638173" cy="779768"/>
            </a:xfrm>
            <a:custGeom>
              <a:avLst/>
              <a:gdLst/>
              <a:ahLst/>
              <a:cxnLst/>
              <a:rect l="l" t="t" r="r" b="b"/>
              <a:pathLst>
                <a:path w="33456" h="15925" extrusionOk="0">
                  <a:moveTo>
                    <a:pt x="5510" y="0"/>
                  </a:moveTo>
                  <a:lnTo>
                    <a:pt x="1" y="15925"/>
                  </a:lnTo>
                  <a:lnTo>
                    <a:pt x="33456" y="15925"/>
                  </a:lnTo>
                  <a:lnTo>
                    <a:pt x="27934" y="0"/>
                  </a:lnTo>
                  <a:lnTo>
                    <a:pt x="16728" y="941"/>
                  </a:lnTo>
                  <a:lnTo>
                    <a:pt x="55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755560" y="4364330"/>
              <a:ext cx="1192738" cy="779180"/>
            </a:xfrm>
            <a:custGeom>
              <a:avLst/>
              <a:gdLst/>
              <a:ahLst/>
              <a:cxnLst/>
              <a:rect l="l" t="t" r="r" b="b"/>
              <a:pathLst>
                <a:path w="24359" h="15913" extrusionOk="0">
                  <a:moveTo>
                    <a:pt x="5509" y="1"/>
                  </a:moveTo>
                  <a:lnTo>
                    <a:pt x="0" y="15913"/>
                  </a:lnTo>
                  <a:lnTo>
                    <a:pt x="22538" y="15913"/>
                  </a:lnTo>
                  <a:cubicBezTo>
                    <a:pt x="20844" y="14194"/>
                    <a:pt x="17656" y="10718"/>
                    <a:pt x="16527" y="7756"/>
                  </a:cubicBezTo>
                  <a:cubicBezTo>
                    <a:pt x="15963" y="6222"/>
                    <a:pt x="15948" y="5596"/>
                    <a:pt x="16346" y="5596"/>
                  </a:cubicBezTo>
                  <a:cubicBezTo>
                    <a:pt x="17019" y="5596"/>
                    <a:pt x="18876" y="7389"/>
                    <a:pt x="21258" y="9613"/>
                  </a:cubicBezTo>
                  <a:cubicBezTo>
                    <a:pt x="22838" y="11099"/>
                    <a:pt x="23705" y="11821"/>
                    <a:pt x="23978" y="11821"/>
                  </a:cubicBezTo>
                  <a:cubicBezTo>
                    <a:pt x="24359" y="11821"/>
                    <a:pt x="23594" y="10427"/>
                    <a:pt x="22011" y="7756"/>
                  </a:cubicBezTo>
                  <a:cubicBezTo>
                    <a:pt x="19275" y="3138"/>
                    <a:pt x="23429" y="377"/>
                    <a:pt x="23429" y="377"/>
                  </a:cubicBezTo>
                  <a:lnTo>
                    <a:pt x="23429" y="377"/>
                  </a:lnTo>
                  <a:lnTo>
                    <a:pt x="16715" y="942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4932226" y="4363742"/>
              <a:ext cx="462083" cy="778543"/>
            </a:xfrm>
            <a:custGeom>
              <a:avLst/>
              <a:gdLst/>
              <a:ahLst/>
              <a:cxnLst/>
              <a:rect l="l" t="t" r="r" b="b"/>
              <a:pathLst>
                <a:path w="9437" h="15900" extrusionOk="0">
                  <a:moveTo>
                    <a:pt x="3928" y="0"/>
                  </a:moveTo>
                  <a:lnTo>
                    <a:pt x="0" y="327"/>
                  </a:lnTo>
                  <a:cubicBezTo>
                    <a:pt x="464" y="2121"/>
                    <a:pt x="2761" y="10792"/>
                    <a:pt x="4982" y="15900"/>
                  </a:cubicBezTo>
                  <a:lnTo>
                    <a:pt x="9437" y="15900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025893" y="2534531"/>
              <a:ext cx="1146613" cy="1959530"/>
            </a:xfrm>
            <a:custGeom>
              <a:avLst/>
              <a:gdLst/>
              <a:ahLst/>
              <a:cxnLst/>
              <a:rect l="l" t="t" r="r" b="b"/>
              <a:pathLst>
                <a:path w="23417" h="40019" extrusionOk="0">
                  <a:moveTo>
                    <a:pt x="9287" y="0"/>
                  </a:moveTo>
                  <a:cubicBezTo>
                    <a:pt x="9287" y="1"/>
                    <a:pt x="9663" y="4493"/>
                    <a:pt x="7655" y="5284"/>
                  </a:cubicBezTo>
                  <a:cubicBezTo>
                    <a:pt x="5648" y="6062"/>
                    <a:pt x="3891" y="6300"/>
                    <a:pt x="3891" y="6300"/>
                  </a:cubicBezTo>
                  <a:lnTo>
                    <a:pt x="3025" y="13490"/>
                  </a:lnTo>
                  <a:cubicBezTo>
                    <a:pt x="2837" y="15097"/>
                    <a:pt x="2360" y="16665"/>
                    <a:pt x="1695" y="18146"/>
                  </a:cubicBezTo>
                  <a:cubicBezTo>
                    <a:pt x="1042" y="19539"/>
                    <a:pt x="553" y="21622"/>
                    <a:pt x="1782" y="23529"/>
                  </a:cubicBezTo>
                  <a:cubicBezTo>
                    <a:pt x="2335" y="24383"/>
                    <a:pt x="2523" y="25399"/>
                    <a:pt x="2347" y="26391"/>
                  </a:cubicBezTo>
                  <a:cubicBezTo>
                    <a:pt x="1306" y="32301"/>
                    <a:pt x="1" y="37358"/>
                    <a:pt x="1" y="37358"/>
                  </a:cubicBezTo>
                  <a:cubicBezTo>
                    <a:pt x="1" y="37358"/>
                    <a:pt x="4192" y="40006"/>
                    <a:pt x="11182" y="40019"/>
                  </a:cubicBezTo>
                  <a:lnTo>
                    <a:pt x="11219" y="40019"/>
                  </a:lnTo>
                  <a:cubicBezTo>
                    <a:pt x="18209" y="40006"/>
                    <a:pt x="22400" y="37358"/>
                    <a:pt x="22400" y="37358"/>
                  </a:cubicBezTo>
                  <a:cubicBezTo>
                    <a:pt x="22400" y="37358"/>
                    <a:pt x="20832" y="31234"/>
                    <a:pt x="19727" y="24571"/>
                  </a:cubicBezTo>
                  <a:cubicBezTo>
                    <a:pt x="23417" y="21120"/>
                    <a:pt x="19727" y="16490"/>
                    <a:pt x="19727" y="16490"/>
                  </a:cubicBezTo>
                  <a:lnTo>
                    <a:pt x="18510" y="6300"/>
                  </a:lnTo>
                  <a:cubicBezTo>
                    <a:pt x="18510" y="6300"/>
                    <a:pt x="16753" y="6062"/>
                    <a:pt x="14745" y="5284"/>
                  </a:cubicBezTo>
                  <a:cubicBezTo>
                    <a:pt x="12738" y="4493"/>
                    <a:pt x="13114" y="1"/>
                    <a:pt x="13114" y="0"/>
                  </a:cubicBezTo>
                  <a:lnTo>
                    <a:pt x="13114" y="0"/>
                  </a:lnTo>
                  <a:lnTo>
                    <a:pt x="11194" y="804"/>
                  </a:lnTo>
                  <a:lnTo>
                    <a:pt x="92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707920" y="3397039"/>
              <a:ext cx="287620" cy="253639"/>
            </a:xfrm>
            <a:custGeom>
              <a:avLst/>
              <a:gdLst/>
              <a:ahLst/>
              <a:cxnLst/>
              <a:rect l="l" t="t" r="r" b="b"/>
              <a:pathLst>
                <a:path w="5874" h="5180" extrusionOk="0">
                  <a:moveTo>
                    <a:pt x="2930" y="1"/>
                  </a:moveTo>
                  <a:cubicBezTo>
                    <a:pt x="2605" y="1"/>
                    <a:pt x="2276" y="62"/>
                    <a:pt x="1958" y="192"/>
                  </a:cubicBezTo>
                  <a:cubicBezTo>
                    <a:pt x="641" y="744"/>
                    <a:pt x="1" y="2250"/>
                    <a:pt x="540" y="3580"/>
                  </a:cubicBezTo>
                  <a:cubicBezTo>
                    <a:pt x="949" y="4577"/>
                    <a:pt x="1918" y="5179"/>
                    <a:pt x="2936" y="5179"/>
                  </a:cubicBezTo>
                  <a:cubicBezTo>
                    <a:pt x="3263" y="5179"/>
                    <a:pt x="3595" y="5117"/>
                    <a:pt x="3916" y="4986"/>
                  </a:cubicBezTo>
                  <a:cubicBezTo>
                    <a:pt x="5246" y="4446"/>
                    <a:pt x="5874" y="2940"/>
                    <a:pt x="5334" y="1610"/>
                  </a:cubicBezTo>
                  <a:cubicBezTo>
                    <a:pt x="4925" y="610"/>
                    <a:pt x="3951" y="1"/>
                    <a:pt x="29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4466476" y="3444534"/>
              <a:ext cx="90340" cy="219412"/>
            </a:xfrm>
            <a:custGeom>
              <a:avLst/>
              <a:gdLst/>
              <a:ahLst/>
              <a:cxnLst/>
              <a:rect l="l" t="t" r="r" b="b"/>
              <a:pathLst>
                <a:path w="1845" h="4481" extrusionOk="0">
                  <a:moveTo>
                    <a:pt x="1845" y="0"/>
                  </a:moveTo>
                  <a:lnTo>
                    <a:pt x="1845" y="0"/>
                  </a:lnTo>
                  <a:cubicBezTo>
                    <a:pt x="1657" y="1318"/>
                    <a:pt x="0" y="3865"/>
                    <a:pt x="0" y="3865"/>
                  </a:cubicBezTo>
                  <a:lnTo>
                    <a:pt x="916" y="4480"/>
                  </a:lnTo>
                  <a:cubicBezTo>
                    <a:pt x="916" y="4480"/>
                    <a:pt x="1631" y="2422"/>
                    <a:pt x="1845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833906" y="2821462"/>
              <a:ext cx="159185" cy="520498"/>
            </a:xfrm>
            <a:custGeom>
              <a:avLst/>
              <a:gdLst/>
              <a:ahLst/>
              <a:cxnLst/>
              <a:rect l="l" t="t" r="r" b="b"/>
              <a:pathLst>
                <a:path w="3251" h="10630" extrusionOk="0">
                  <a:moveTo>
                    <a:pt x="0" y="1"/>
                  </a:moveTo>
                  <a:cubicBezTo>
                    <a:pt x="239" y="1130"/>
                    <a:pt x="753" y="3590"/>
                    <a:pt x="1883" y="8910"/>
                  </a:cubicBezTo>
                  <a:cubicBezTo>
                    <a:pt x="2723" y="9927"/>
                    <a:pt x="3250" y="10630"/>
                    <a:pt x="3250" y="10630"/>
                  </a:cubicBezTo>
                  <a:lnTo>
                    <a:pt x="2021" y="440"/>
                  </a:lnTo>
                  <a:cubicBezTo>
                    <a:pt x="2021" y="440"/>
                    <a:pt x="1180" y="3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465839" y="2533895"/>
              <a:ext cx="200365" cy="167215"/>
            </a:xfrm>
            <a:custGeom>
              <a:avLst/>
              <a:gdLst/>
              <a:ahLst/>
              <a:cxnLst/>
              <a:rect l="l" t="t" r="r" b="b"/>
              <a:pathLst>
                <a:path w="4092" h="3415" extrusionOk="0">
                  <a:moveTo>
                    <a:pt x="277" y="1"/>
                  </a:moveTo>
                  <a:cubicBezTo>
                    <a:pt x="277" y="1"/>
                    <a:pt x="440" y="1871"/>
                    <a:pt x="1" y="3414"/>
                  </a:cubicBezTo>
                  <a:cubicBezTo>
                    <a:pt x="2862" y="3301"/>
                    <a:pt x="3928" y="1444"/>
                    <a:pt x="4091" y="1105"/>
                  </a:cubicBezTo>
                  <a:lnTo>
                    <a:pt x="4091" y="1042"/>
                  </a:lnTo>
                  <a:lnTo>
                    <a:pt x="2899" y="528"/>
                  </a:lnTo>
                  <a:lnTo>
                    <a:pt x="2197" y="804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024033" y="2831941"/>
              <a:ext cx="1098726" cy="1662117"/>
            </a:xfrm>
            <a:custGeom>
              <a:avLst/>
              <a:gdLst/>
              <a:ahLst/>
              <a:cxnLst/>
              <a:rect l="l" t="t" r="r" b="b"/>
              <a:pathLst>
                <a:path w="22439" h="33945" extrusionOk="0">
                  <a:moveTo>
                    <a:pt x="5020" y="0"/>
                  </a:moveTo>
                  <a:lnTo>
                    <a:pt x="5020" y="0"/>
                  </a:lnTo>
                  <a:cubicBezTo>
                    <a:pt x="4330" y="163"/>
                    <a:pt x="3891" y="226"/>
                    <a:pt x="3891" y="226"/>
                  </a:cubicBezTo>
                  <a:lnTo>
                    <a:pt x="3013" y="7554"/>
                  </a:lnTo>
                  <a:cubicBezTo>
                    <a:pt x="2824" y="9073"/>
                    <a:pt x="2410" y="10554"/>
                    <a:pt x="1745" y="11959"/>
                  </a:cubicBezTo>
                  <a:cubicBezTo>
                    <a:pt x="1105" y="13327"/>
                    <a:pt x="541" y="15410"/>
                    <a:pt x="1708" y="17343"/>
                  </a:cubicBezTo>
                  <a:cubicBezTo>
                    <a:pt x="2322" y="18346"/>
                    <a:pt x="2511" y="19539"/>
                    <a:pt x="2297" y="20681"/>
                  </a:cubicBezTo>
                  <a:cubicBezTo>
                    <a:pt x="1243" y="26440"/>
                    <a:pt x="1" y="31284"/>
                    <a:pt x="1" y="31284"/>
                  </a:cubicBezTo>
                  <a:cubicBezTo>
                    <a:pt x="1" y="31284"/>
                    <a:pt x="4192" y="33932"/>
                    <a:pt x="11182" y="33945"/>
                  </a:cubicBezTo>
                  <a:lnTo>
                    <a:pt x="11257" y="33945"/>
                  </a:lnTo>
                  <a:cubicBezTo>
                    <a:pt x="18247" y="33932"/>
                    <a:pt x="22438" y="31284"/>
                    <a:pt x="22438" y="31284"/>
                  </a:cubicBezTo>
                  <a:cubicBezTo>
                    <a:pt x="22438" y="31284"/>
                    <a:pt x="20870" y="25160"/>
                    <a:pt x="19765" y="18497"/>
                  </a:cubicBezTo>
                  <a:cubicBezTo>
                    <a:pt x="2988" y="15435"/>
                    <a:pt x="5020" y="0"/>
                    <a:pt x="5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687649" y="3681717"/>
              <a:ext cx="344175" cy="546841"/>
            </a:xfrm>
            <a:custGeom>
              <a:avLst/>
              <a:gdLst/>
              <a:ahLst/>
              <a:cxnLst/>
              <a:rect l="l" t="t" r="r" b="b"/>
              <a:pathLst>
                <a:path w="7029" h="11168" extrusionOk="0">
                  <a:moveTo>
                    <a:pt x="1996" y="0"/>
                  </a:moveTo>
                  <a:cubicBezTo>
                    <a:pt x="1783" y="439"/>
                    <a:pt x="1444" y="1217"/>
                    <a:pt x="1481" y="2058"/>
                  </a:cubicBezTo>
                  <a:cubicBezTo>
                    <a:pt x="89" y="3903"/>
                    <a:pt x="1" y="5233"/>
                    <a:pt x="754" y="6024"/>
                  </a:cubicBezTo>
                  <a:cubicBezTo>
                    <a:pt x="1494" y="6789"/>
                    <a:pt x="754" y="9851"/>
                    <a:pt x="1481" y="10403"/>
                  </a:cubicBezTo>
                  <a:cubicBezTo>
                    <a:pt x="1870" y="10696"/>
                    <a:pt x="3476" y="11168"/>
                    <a:pt x="4861" y="11168"/>
                  </a:cubicBezTo>
                  <a:cubicBezTo>
                    <a:pt x="6022" y="11168"/>
                    <a:pt x="7028" y="10836"/>
                    <a:pt x="7028" y="9788"/>
                  </a:cubicBezTo>
                  <a:cubicBezTo>
                    <a:pt x="7028" y="8220"/>
                    <a:pt x="6363" y="3777"/>
                    <a:pt x="5936" y="1092"/>
                  </a:cubicBezTo>
                  <a:cubicBezTo>
                    <a:pt x="4493" y="816"/>
                    <a:pt x="3176" y="439"/>
                    <a:pt x="1996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024033" y="2836837"/>
              <a:ext cx="582047" cy="1573050"/>
            </a:xfrm>
            <a:custGeom>
              <a:avLst/>
              <a:gdLst/>
              <a:ahLst/>
              <a:cxnLst/>
              <a:rect l="l" t="t" r="r" b="b"/>
              <a:pathLst>
                <a:path w="11887" h="32126" extrusionOk="0">
                  <a:moveTo>
                    <a:pt x="4606" y="0"/>
                  </a:moveTo>
                  <a:lnTo>
                    <a:pt x="4606" y="0"/>
                  </a:lnTo>
                  <a:cubicBezTo>
                    <a:pt x="4167" y="88"/>
                    <a:pt x="3891" y="126"/>
                    <a:pt x="3891" y="126"/>
                  </a:cubicBezTo>
                  <a:lnTo>
                    <a:pt x="3013" y="7442"/>
                  </a:lnTo>
                  <a:cubicBezTo>
                    <a:pt x="2824" y="8973"/>
                    <a:pt x="2410" y="10454"/>
                    <a:pt x="1745" y="11859"/>
                  </a:cubicBezTo>
                  <a:cubicBezTo>
                    <a:pt x="1105" y="13214"/>
                    <a:pt x="541" y="15310"/>
                    <a:pt x="1720" y="17230"/>
                  </a:cubicBezTo>
                  <a:cubicBezTo>
                    <a:pt x="2322" y="18234"/>
                    <a:pt x="2511" y="19426"/>
                    <a:pt x="2297" y="20581"/>
                  </a:cubicBezTo>
                  <a:cubicBezTo>
                    <a:pt x="1243" y="26340"/>
                    <a:pt x="1" y="31184"/>
                    <a:pt x="1" y="31184"/>
                  </a:cubicBezTo>
                  <a:cubicBezTo>
                    <a:pt x="1" y="31184"/>
                    <a:pt x="679" y="31611"/>
                    <a:pt x="1946" y="32125"/>
                  </a:cubicBezTo>
                  <a:cubicBezTo>
                    <a:pt x="2348" y="30431"/>
                    <a:pt x="5926" y="25759"/>
                    <a:pt x="8882" y="25759"/>
                  </a:cubicBezTo>
                  <a:cubicBezTo>
                    <a:pt x="9342" y="25759"/>
                    <a:pt x="9787" y="25872"/>
                    <a:pt x="10203" y="26127"/>
                  </a:cubicBezTo>
                  <a:cubicBezTo>
                    <a:pt x="10636" y="26392"/>
                    <a:pt x="10907" y="26510"/>
                    <a:pt x="11044" y="26510"/>
                  </a:cubicBezTo>
                  <a:cubicBezTo>
                    <a:pt x="11886" y="26510"/>
                    <a:pt x="7655" y="22035"/>
                    <a:pt x="5020" y="19790"/>
                  </a:cubicBezTo>
                  <a:cubicBezTo>
                    <a:pt x="1971" y="17192"/>
                    <a:pt x="2197" y="14394"/>
                    <a:pt x="2925" y="12085"/>
                  </a:cubicBezTo>
                  <a:cubicBezTo>
                    <a:pt x="3540" y="10165"/>
                    <a:pt x="4355" y="2422"/>
                    <a:pt x="4606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4591189" y="3444534"/>
              <a:ext cx="89753" cy="219412"/>
            </a:xfrm>
            <a:custGeom>
              <a:avLst/>
              <a:gdLst/>
              <a:ahLst/>
              <a:cxnLst/>
              <a:rect l="l" t="t" r="r" b="b"/>
              <a:pathLst>
                <a:path w="1833" h="4481" extrusionOk="0">
                  <a:moveTo>
                    <a:pt x="0" y="0"/>
                  </a:moveTo>
                  <a:lnTo>
                    <a:pt x="0" y="0"/>
                  </a:lnTo>
                  <a:cubicBezTo>
                    <a:pt x="201" y="2422"/>
                    <a:pt x="929" y="4480"/>
                    <a:pt x="929" y="4480"/>
                  </a:cubicBezTo>
                  <a:lnTo>
                    <a:pt x="1833" y="3865"/>
                  </a:lnTo>
                  <a:cubicBezTo>
                    <a:pt x="1833" y="3865"/>
                    <a:pt x="189" y="1318"/>
                    <a:pt x="0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4724519" y="3714866"/>
              <a:ext cx="263677" cy="100231"/>
            </a:xfrm>
            <a:custGeom>
              <a:avLst/>
              <a:gdLst/>
              <a:ahLst/>
              <a:cxnLst/>
              <a:rect l="l" t="t" r="r" b="b"/>
              <a:pathLst>
                <a:path w="5385" h="2047" extrusionOk="0">
                  <a:moveTo>
                    <a:pt x="1" y="1"/>
                  </a:moveTo>
                  <a:cubicBezTo>
                    <a:pt x="1105" y="1394"/>
                    <a:pt x="3251" y="1720"/>
                    <a:pt x="5384" y="2046"/>
                  </a:cubicBezTo>
                  <a:cubicBezTo>
                    <a:pt x="5384" y="2046"/>
                    <a:pt x="1557" y="892"/>
                    <a:pt x="1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4266162" y="3196285"/>
              <a:ext cx="251925" cy="465755"/>
            </a:xfrm>
            <a:custGeom>
              <a:avLst/>
              <a:gdLst/>
              <a:ahLst/>
              <a:cxnLst/>
              <a:rect l="l" t="t" r="r" b="b"/>
              <a:pathLst>
                <a:path w="5145" h="9512" extrusionOk="0">
                  <a:moveTo>
                    <a:pt x="0" y="1"/>
                  </a:moveTo>
                  <a:cubicBezTo>
                    <a:pt x="555" y="5334"/>
                    <a:pt x="4293" y="9511"/>
                    <a:pt x="5009" y="9511"/>
                  </a:cubicBezTo>
                  <a:cubicBezTo>
                    <a:pt x="5103" y="9511"/>
                    <a:pt x="5145" y="9439"/>
                    <a:pt x="5120" y="9287"/>
                  </a:cubicBezTo>
                  <a:cubicBezTo>
                    <a:pt x="1506" y="579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4807465" y="3662670"/>
              <a:ext cx="245217" cy="498366"/>
            </a:xfrm>
            <a:custGeom>
              <a:avLst/>
              <a:gdLst/>
              <a:ahLst/>
              <a:cxnLst/>
              <a:rect l="l" t="t" r="r" b="b"/>
              <a:pathLst>
                <a:path w="5008" h="10178" extrusionOk="0">
                  <a:moveTo>
                    <a:pt x="967" y="0"/>
                  </a:moveTo>
                  <a:cubicBezTo>
                    <a:pt x="440" y="0"/>
                    <a:pt x="1" y="414"/>
                    <a:pt x="1" y="954"/>
                  </a:cubicBezTo>
                  <a:lnTo>
                    <a:pt x="1" y="10177"/>
                  </a:lnTo>
                  <a:lnTo>
                    <a:pt x="5008" y="10177"/>
                  </a:lnTo>
                  <a:lnTo>
                    <a:pt x="5008" y="954"/>
                  </a:lnTo>
                  <a:cubicBezTo>
                    <a:pt x="5008" y="414"/>
                    <a:pt x="4581" y="0"/>
                    <a:pt x="4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4807465" y="3553284"/>
              <a:ext cx="240908" cy="76239"/>
            </a:xfrm>
            <a:custGeom>
              <a:avLst/>
              <a:gdLst/>
              <a:ahLst/>
              <a:cxnLst/>
              <a:rect l="l" t="t" r="r" b="b"/>
              <a:pathLst>
                <a:path w="4920" h="1557" extrusionOk="0">
                  <a:moveTo>
                    <a:pt x="227" y="0"/>
                  </a:moveTo>
                  <a:cubicBezTo>
                    <a:pt x="101" y="0"/>
                    <a:pt x="1" y="101"/>
                    <a:pt x="1" y="214"/>
                  </a:cubicBezTo>
                  <a:lnTo>
                    <a:pt x="1" y="1331"/>
                  </a:lnTo>
                  <a:cubicBezTo>
                    <a:pt x="1" y="1456"/>
                    <a:pt x="101" y="1556"/>
                    <a:pt x="227" y="1556"/>
                  </a:cubicBezTo>
                  <a:lnTo>
                    <a:pt x="4681" y="1556"/>
                  </a:lnTo>
                  <a:cubicBezTo>
                    <a:pt x="4807" y="1556"/>
                    <a:pt x="4895" y="1456"/>
                    <a:pt x="4895" y="1331"/>
                  </a:cubicBezTo>
                  <a:lnTo>
                    <a:pt x="4895" y="214"/>
                  </a:lnTo>
                  <a:cubicBezTo>
                    <a:pt x="4920" y="113"/>
                    <a:pt x="4807" y="0"/>
                    <a:pt x="4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4854177" y="3630060"/>
              <a:ext cx="145671" cy="32023"/>
            </a:xfrm>
            <a:custGeom>
              <a:avLst/>
              <a:gdLst/>
              <a:ahLst/>
              <a:cxnLst/>
              <a:rect l="l" t="t" r="r" b="b"/>
              <a:pathLst>
                <a:path w="2975" h="654" extrusionOk="0">
                  <a:moveTo>
                    <a:pt x="0" y="1"/>
                  </a:moveTo>
                  <a:lnTo>
                    <a:pt x="0" y="654"/>
                  </a:lnTo>
                  <a:lnTo>
                    <a:pt x="2974" y="654"/>
                  </a:lnTo>
                  <a:lnTo>
                    <a:pt x="29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4843747" y="3553284"/>
              <a:ext cx="20908" cy="76826"/>
            </a:xfrm>
            <a:custGeom>
              <a:avLst/>
              <a:gdLst/>
              <a:ahLst/>
              <a:cxnLst/>
              <a:rect l="l" t="t" r="r" b="b"/>
              <a:pathLst>
                <a:path w="427" h="1569" extrusionOk="0">
                  <a:moveTo>
                    <a:pt x="0" y="0"/>
                  </a:moveTo>
                  <a:lnTo>
                    <a:pt x="0" y="1569"/>
                  </a:lnTo>
                  <a:lnTo>
                    <a:pt x="427" y="156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4892271" y="3553284"/>
              <a:ext cx="20957" cy="76826"/>
            </a:xfrm>
            <a:custGeom>
              <a:avLst/>
              <a:gdLst/>
              <a:ahLst/>
              <a:cxnLst/>
              <a:rect l="l" t="t" r="r" b="b"/>
              <a:pathLst>
                <a:path w="428" h="1569" extrusionOk="0">
                  <a:moveTo>
                    <a:pt x="0" y="0"/>
                  </a:moveTo>
                  <a:lnTo>
                    <a:pt x="0" y="1569"/>
                  </a:lnTo>
                  <a:lnTo>
                    <a:pt x="427" y="156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4939571" y="3553284"/>
              <a:ext cx="20957" cy="76826"/>
            </a:xfrm>
            <a:custGeom>
              <a:avLst/>
              <a:gdLst/>
              <a:ahLst/>
              <a:cxnLst/>
              <a:rect l="l" t="t" r="r" b="b"/>
              <a:pathLst>
                <a:path w="428" h="1569" extrusionOk="0">
                  <a:moveTo>
                    <a:pt x="1" y="0"/>
                  </a:moveTo>
                  <a:lnTo>
                    <a:pt x="1" y="1569"/>
                  </a:lnTo>
                  <a:lnTo>
                    <a:pt x="427" y="156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4988144" y="3553284"/>
              <a:ext cx="20908" cy="76826"/>
            </a:xfrm>
            <a:custGeom>
              <a:avLst/>
              <a:gdLst/>
              <a:ahLst/>
              <a:cxnLst/>
              <a:rect l="l" t="t" r="r" b="b"/>
              <a:pathLst>
                <a:path w="427" h="1569" extrusionOk="0">
                  <a:moveTo>
                    <a:pt x="0" y="0"/>
                  </a:moveTo>
                  <a:lnTo>
                    <a:pt x="0" y="1569"/>
                  </a:lnTo>
                  <a:lnTo>
                    <a:pt x="427" y="156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4819167" y="3511811"/>
              <a:ext cx="131520" cy="41522"/>
            </a:xfrm>
            <a:custGeom>
              <a:avLst/>
              <a:gdLst/>
              <a:ahLst/>
              <a:cxnLst/>
              <a:rect l="l" t="t" r="r" b="b"/>
              <a:pathLst>
                <a:path w="2686" h="848" extrusionOk="0">
                  <a:moveTo>
                    <a:pt x="810" y="1"/>
                  </a:moveTo>
                  <a:cubicBezTo>
                    <a:pt x="563" y="1"/>
                    <a:pt x="330" y="141"/>
                    <a:pt x="213" y="383"/>
                  </a:cubicBezTo>
                  <a:lnTo>
                    <a:pt x="0" y="847"/>
                  </a:lnTo>
                  <a:lnTo>
                    <a:pt x="2686" y="847"/>
                  </a:lnTo>
                  <a:lnTo>
                    <a:pt x="1104" y="69"/>
                  </a:lnTo>
                  <a:cubicBezTo>
                    <a:pt x="1008" y="23"/>
                    <a:pt x="908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4521757" y="2905044"/>
              <a:ext cx="103904" cy="79764"/>
            </a:xfrm>
            <a:custGeom>
              <a:avLst/>
              <a:gdLst/>
              <a:ahLst/>
              <a:cxnLst/>
              <a:rect l="l" t="t" r="r" b="b"/>
              <a:pathLst>
                <a:path w="2122" h="1629" extrusionOk="0">
                  <a:moveTo>
                    <a:pt x="251" y="0"/>
                  </a:moveTo>
                  <a:cubicBezTo>
                    <a:pt x="101" y="0"/>
                    <a:pt x="0" y="164"/>
                    <a:pt x="63" y="302"/>
                  </a:cubicBezTo>
                  <a:lnTo>
                    <a:pt x="666" y="1393"/>
                  </a:lnTo>
                  <a:cubicBezTo>
                    <a:pt x="753" y="1550"/>
                    <a:pt x="904" y="1629"/>
                    <a:pt x="1055" y="1629"/>
                  </a:cubicBezTo>
                  <a:cubicBezTo>
                    <a:pt x="1205" y="1629"/>
                    <a:pt x="1356" y="1550"/>
                    <a:pt x="1444" y="1393"/>
                  </a:cubicBezTo>
                  <a:lnTo>
                    <a:pt x="2046" y="302"/>
                  </a:lnTo>
                  <a:cubicBezTo>
                    <a:pt x="2121" y="164"/>
                    <a:pt x="2008" y="0"/>
                    <a:pt x="1870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4429606" y="3460643"/>
              <a:ext cx="93964" cy="191012"/>
            </a:xfrm>
            <a:custGeom>
              <a:avLst/>
              <a:gdLst/>
              <a:ahLst/>
              <a:cxnLst/>
              <a:rect l="l" t="t" r="r" b="b"/>
              <a:pathLst>
                <a:path w="1919" h="3901" extrusionOk="0">
                  <a:moveTo>
                    <a:pt x="1163" y="1"/>
                  </a:moveTo>
                  <a:cubicBezTo>
                    <a:pt x="1068" y="1"/>
                    <a:pt x="977" y="92"/>
                    <a:pt x="904" y="311"/>
                  </a:cubicBezTo>
                  <a:cubicBezTo>
                    <a:pt x="552" y="1328"/>
                    <a:pt x="0" y="3900"/>
                    <a:pt x="0" y="3900"/>
                  </a:cubicBezTo>
                  <a:cubicBezTo>
                    <a:pt x="0" y="3900"/>
                    <a:pt x="1556" y="2783"/>
                    <a:pt x="1732" y="1905"/>
                  </a:cubicBezTo>
                  <a:cubicBezTo>
                    <a:pt x="1919" y="1216"/>
                    <a:pt x="1511" y="1"/>
                    <a:pt x="1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4833269" y="3805793"/>
              <a:ext cx="198553" cy="318958"/>
            </a:xfrm>
            <a:custGeom>
              <a:avLst/>
              <a:gdLst/>
              <a:ahLst/>
              <a:cxnLst/>
              <a:rect l="l" t="t" r="r" b="b"/>
              <a:pathLst>
                <a:path w="4055" h="6514" extrusionOk="0">
                  <a:moveTo>
                    <a:pt x="1" y="1"/>
                  </a:moveTo>
                  <a:lnTo>
                    <a:pt x="1" y="6514"/>
                  </a:lnTo>
                  <a:lnTo>
                    <a:pt x="4054" y="6514"/>
                  </a:lnTo>
                  <a:lnTo>
                    <a:pt x="4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4670315" y="3269633"/>
              <a:ext cx="182982" cy="141803"/>
            </a:xfrm>
            <a:custGeom>
              <a:avLst/>
              <a:gdLst/>
              <a:ahLst/>
              <a:cxnLst/>
              <a:rect l="l" t="t" r="r" b="b"/>
              <a:pathLst>
                <a:path w="3737" h="2896" extrusionOk="0">
                  <a:moveTo>
                    <a:pt x="2711" y="0"/>
                  </a:moveTo>
                  <a:cubicBezTo>
                    <a:pt x="2251" y="0"/>
                    <a:pt x="1664" y="123"/>
                    <a:pt x="1158" y="460"/>
                  </a:cubicBezTo>
                  <a:cubicBezTo>
                    <a:pt x="170" y="1108"/>
                    <a:pt x="1" y="2896"/>
                    <a:pt x="324" y="2896"/>
                  </a:cubicBezTo>
                  <a:cubicBezTo>
                    <a:pt x="396" y="2896"/>
                    <a:pt x="490" y="2809"/>
                    <a:pt x="606" y="2606"/>
                  </a:cubicBezTo>
                  <a:cubicBezTo>
                    <a:pt x="1258" y="1477"/>
                    <a:pt x="3329" y="460"/>
                    <a:pt x="3329" y="460"/>
                  </a:cubicBezTo>
                  <a:cubicBezTo>
                    <a:pt x="3736" y="234"/>
                    <a:pt x="3346" y="0"/>
                    <a:pt x="2711" y="0"/>
                  </a:cubicBez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559800" y="2842958"/>
              <a:ext cx="1164779" cy="1529079"/>
            </a:xfrm>
            <a:custGeom>
              <a:avLst/>
              <a:gdLst/>
              <a:ahLst/>
              <a:cxnLst/>
              <a:rect l="l" t="t" r="r" b="b"/>
              <a:pathLst>
                <a:path w="23788" h="31228" extrusionOk="0">
                  <a:moveTo>
                    <a:pt x="13372" y="1"/>
                  </a:moveTo>
                  <a:cubicBezTo>
                    <a:pt x="13372" y="1"/>
                    <a:pt x="11013" y="1"/>
                    <a:pt x="9482" y="955"/>
                  </a:cubicBezTo>
                  <a:cubicBezTo>
                    <a:pt x="7637" y="2134"/>
                    <a:pt x="6822" y="4895"/>
                    <a:pt x="5052" y="12474"/>
                  </a:cubicBezTo>
                  <a:cubicBezTo>
                    <a:pt x="3395" y="19512"/>
                    <a:pt x="1" y="31228"/>
                    <a:pt x="4753" y="31228"/>
                  </a:cubicBezTo>
                  <a:cubicBezTo>
                    <a:pt x="5111" y="31228"/>
                    <a:pt x="5514" y="31161"/>
                    <a:pt x="5968" y="31022"/>
                  </a:cubicBezTo>
                  <a:cubicBezTo>
                    <a:pt x="12469" y="29026"/>
                    <a:pt x="17802" y="22840"/>
                    <a:pt x="19170" y="21472"/>
                  </a:cubicBezTo>
                  <a:cubicBezTo>
                    <a:pt x="20525" y="20104"/>
                    <a:pt x="21366" y="19665"/>
                    <a:pt x="21366" y="19665"/>
                  </a:cubicBezTo>
                  <a:cubicBezTo>
                    <a:pt x="21366" y="19665"/>
                    <a:pt x="23788" y="17218"/>
                    <a:pt x="23399" y="16402"/>
                  </a:cubicBezTo>
                  <a:cubicBezTo>
                    <a:pt x="23399" y="16402"/>
                    <a:pt x="23386" y="15662"/>
                    <a:pt x="22508" y="15624"/>
                  </a:cubicBezTo>
                  <a:cubicBezTo>
                    <a:pt x="21817" y="14507"/>
                    <a:pt x="22006" y="14696"/>
                    <a:pt x="21366" y="14520"/>
                  </a:cubicBezTo>
                  <a:cubicBezTo>
                    <a:pt x="21109" y="14224"/>
                    <a:pt x="20875" y="14102"/>
                    <a:pt x="20613" y="14102"/>
                  </a:cubicBezTo>
                  <a:cubicBezTo>
                    <a:pt x="20209" y="14102"/>
                    <a:pt x="19737" y="14390"/>
                    <a:pt x="19006" y="14771"/>
                  </a:cubicBezTo>
                  <a:cubicBezTo>
                    <a:pt x="18454" y="15060"/>
                    <a:pt x="17852" y="15800"/>
                    <a:pt x="17363" y="16515"/>
                  </a:cubicBezTo>
                  <a:cubicBezTo>
                    <a:pt x="16509" y="17745"/>
                    <a:pt x="15443" y="18787"/>
                    <a:pt x="14213" y="19602"/>
                  </a:cubicBezTo>
                  <a:cubicBezTo>
                    <a:pt x="12770" y="20543"/>
                    <a:pt x="10887" y="21723"/>
                    <a:pt x="9507" y="22413"/>
                  </a:cubicBezTo>
                  <a:lnTo>
                    <a:pt x="10661" y="15812"/>
                  </a:lnTo>
                  <a:cubicBezTo>
                    <a:pt x="10661" y="15812"/>
                    <a:pt x="10172" y="13842"/>
                    <a:pt x="11264" y="11960"/>
                  </a:cubicBezTo>
                  <a:cubicBezTo>
                    <a:pt x="12330" y="10103"/>
                    <a:pt x="13247" y="4067"/>
                    <a:pt x="13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4726967" y="2842958"/>
              <a:ext cx="1061218" cy="1469244"/>
            </a:xfrm>
            <a:custGeom>
              <a:avLst/>
              <a:gdLst/>
              <a:ahLst/>
              <a:cxnLst/>
              <a:rect l="l" t="t" r="r" b="b"/>
              <a:pathLst>
                <a:path w="21673" h="30006" extrusionOk="0">
                  <a:moveTo>
                    <a:pt x="4192" y="1"/>
                  </a:moveTo>
                  <a:lnTo>
                    <a:pt x="5434" y="10191"/>
                  </a:lnTo>
                  <a:cubicBezTo>
                    <a:pt x="7480" y="12148"/>
                    <a:pt x="12173" y="20355"/>
                    <a:pt x="12173" y="20355"/>
                  </a:cubicBezTo>
                  <a:cubicBezTo>
                    <a:pt x="12173" y="20355"/>
                    <a:pt x="9610" y="18468"/>
                    <a:pt x="6872" y="18468"/>
                  </a:cubicBezTo>
                  <a:cubicBezTo>
                    <a:pt x="6794" y="18468"/>
                    <a:pt x="6717" y="18470"/>
                    <a:pt x="6639" y="18473"/>
                  </a:cubicBezTo>
                  <a:cubicBezTo>
                    <a:pt x="3816" y="18586"/>
                    <a:pt x="1933" y="19414"/>
                    <a:pt x="1431" y="20041"/>
                  </a:cubicBezTo>
                  <a:cubicBezTo>
                    <a:pt x="189" y="20581"/>
                    <a:pt x="51" y="21208"/>
                    <a:pt x="440" y="21723"/>
                  </a:cubicBezTo>
                  <a:cubicBezTo>
                    <a:pt x="1" y="22150"/>
                    <a:pt x="252" y="22576"/>
                    <a:pt x="1431" y="22777"/>
                  </a:cubicBezTo>
                  <a:cubicBezTo>
                    <a:pt x="1557" y="23405"/>
                    <a:pt x="2649" y="24346"/>
                    <a:pt x="9350" y="24973"/>
                  </a:cubicBezTo>
                  <a:cubicBezTo>
                    <a:pt x="13347" y="28497"/>
                    <a:pt x="16467" y="30006"/>
                    <a:pt x="18501" y="30006"/>
                  </a:cubicBezTo>
                  <a:cubicBezTo>
                    <a:pt x="20023" y="30006"/>
                    <a:pt x="20938" y="29161"/>
                    <a:pt x="21158" y="27684"/>
                  </a:cubicBezTo>
                  <a:cubicBezTo>
                    <a:pt x="21673" y="24233"/>
                    <a:pt x="14457" y="11998"/>
                    <a:pt x="11546" y="6238"/>
                  </a:cubicBezTo>
                  <a:cubicBezTo>
                    <a:pt x="8635" y="503"/>
                    <a:pt x="4192" y="1"/>
                    <a:pt x="4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322376" y="3840215"/>
              <a:ext cx="326352" cy="164131"/>
            </a:xfrm>
            <a:custGeom>
              <a:avLst/>
              <a:gdLst/>
              <a:ahLst/>
              <a:cxnLst/>
              <a:rect l="l" t="t" r="r" b="b"/>
              <a:pathLst>
                <a:path w="6665" h="3352" fill="none" extrusionOk="0">
                  <a:moveTo>
                    <a:pt x="1" y="1"/>
                  </a:moveTo>
                  <a:lnTo>
                    <a:pt x="6664" y="3351"/>
                  </a:lnTo>
                </a:path>
              </a:pathLst>
            </a:custGeom>
            <a:noFill/>
            <a:ln w="3775" cap="rnd" cmpd="sng">
              <a:solidFill>
                <a:schemeClr val="accent3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4747875" y="3879534"/>
              <a:ext cx="182542" cy="27078"/>
            </a:xfrm>
            <a:custGeom>
              <a:avLst/>
              <a:gdLst/>
              <a:ahLst/>
              <a:cxnLst/>
              <a:rect l="l" t="t" r="r" b="b"/>
              <a:pathLst>
                <a:path w="3728" h="553" fill="none" extrusionOk="0">
                  <a:moveTo>
                    <a:pt x="0" y="553"/>
                  </a:moveTo>
                  <a:cubicBezTo>
                    <a:pt x="0" y="553"/>
                    <a:pt x="1055" y="1"/>
                    <a:pt x="3727" y="64"/>
                  </a:cubicBezTo>
                </a:path>
              </a:pathLst>
            </a:custGeom>
            <a:noFill/>
            <a:ln w="3775" cap="rnd" cmpd="sng">
              <a:solidFill>
                <a:srgbClr val="4C0B0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3949704" y="3077693"/>
              <a:ext cx="245217" cy="703578"/>
            </a:xfrm>
            <a:custGeom>
              <a:avLst/>
              <a:gdLst/>
              <a:ahLst/>
              <a:cxnLst/>
              <a:rect l="l" t="t" r="r" b="b"/>
              <a:pathLst>
                <a:path w="5008" h="14369" extrusionOk="0">
                  <a:moveTo>
                    <a:pt x="5007" y="1"/>
                  </a:moveTo>
                  <a:lnTo>
                    <a:pt x="5007" y="1"/>
                  </a:lnTo>
                  <a:cubicBezTo>
                    <a:pt x="4506" y="1670"/>
                    <a:pt x="3702" y="4004"/>
                    <a:pt x="2862" y="5397"/>
                  </a:cubicBezTo>
                  <a:cubicBezTo>
                    <a:pt x="1444" y="7756"/>
                    <a:pt x="0" y="11796"/>
                    <a:pt x="2084" y="14369"/>
                  </a:cubicBezTo>
                  <a:lnTo>
                    <a:pt x="2686" y="11018"/>
                  </a:lnTo>
                  <a:cubicBezTo>
                    <a:pt x="2686" y="11018"/>
                    <a:pt x="2197" y="9061"/>
                    <a:pt x="3276" y="7179"/>
                  </a:cubicBezTo>
                  <a:cubicBezTo>
                    <a:pt x="3966" y="5961"/>
                    <a:pt x="4618" y="3037"/>
                    <a:pt x="5007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4796399" y="3958219"/>
              <a:ext cx="105764" cy="6170"/>
            </a:xfrm>
            <a:custGeom>
              <a:avLst/>
              <a:gdLst/>
              <a:ahLst/>
              <a:cxnLst/>
              <a:rect l="l" t="t" r="r" b="b"/>
              <a:pathLst>
                <a:path w="2160" h="126" fill="none" extrusionOk="0">
                  <a:moveTo>
                    <a:pt x="1" y="0"/>
                  </a:moveTo>
                  <a:cubicBezTo>
                    <a:pt x="1" y="0"/>
                    <a:pt x="1858" y="126"/>
                    <a:pt x="2159" y="88"/>
                  </a:cubicBezTo>
                </a:path>
              </a:pathLst>
            </a:custGeom>
            <a:noFill/>
            <a:ln w="3775" cap="rnd" cmpd="sng">
              <a:solidFill>
                <a:srgbClr val="4C0B0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4796399" y="3807066"/>
              <a:ext cx="134017" cy="17823"/>
            </a:xfrm>
            <a:custGeom>
              <a:avLst/>
              <a:gdLst/>
              <a:ahLst/>
              <a:cxnLst/>
              <a:rect l="l" t="t" r="r" b="b"/>
              <a:pathLst>
                <a:path w="2737" h="364" fill="none" extrusionOk="0">
                  <a:moveTo>
                    <a:pt x="1" y="364"/>
                  </a:moveTo>
                  <a:cubicBezTo>
                    <a:pt x="1" y="364"/>
                    <a:pt x="1858" y="13"/>
                    <a:pt x="2736" y="0"/>
                  </a:cubicBezTo>
                </a:path>
              </a:pathLst>
            </a:custGeom>
            <a:noFill/>
            <a:ln w="3775" cap="rnd" cmpd="sng">
              <a:solidFill>
                <a:srgbClr val="4C0B0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4570917" y="2570765"/>
              <a:ext cx="1217270" cy="1649876"/>
            </a:xfrm>
            <a:custGeom>
              <a:avLst/>
              <a:gdLst/>
              <a:ahLst/>
              <a:cxnLst/>
              <a:rect l="l" t="t" r="r" b="b"/>
              <a:pathLst>
                <a:path w="24860" h="33695" extrusionOk="0">
                  <a:moveTo>
                    <a:pt x="7431" y="5898"/>
                  </a:moveTo>
                  <a:lnTo>
                    <a:pt x="7431" y="5898"/>
                  </a:lnTo>
                  <a:cubicBezTo>
                    <a:pt x="7435" y="5918"/>
                    <a:pt x="7439" y="5940"/>
                    <a:pt x="7442" y="5962"/>
                  </a:cubicBezTo>
                  <a:lnTo>
                    <a:pt x="7431" y="5898"/>
                  </a:lnTo>
                  <a:close/>
                  <a:moveTo>
                    <a:pt x="1318" y="1"/>
                  </a:moveTo>
                  <a:cubicBezTo>
                    <a:pt x="1318" y="1"/>
                    <a:pt x="0" y="3816"/>
                    <a:pt x="1318" y="5535"/>
                  </a:cubicBezTo>
                  <a:cubicBezTo>
                    <a:pt x="2636" y="7267"/>
                    <a:pt x="5283" y="6338"/>
                    <a:pt x="7530" y="6840"/>
                  </a:cubicBezTo>
                  <a:cubicBezTo>
                    <a:pt x="9776" y="7342"/>
                    <a:pt x="13465" y="12989"/>
                    <a:pt x="15348" y="17820"/>
                  </a:cubicBezTo>
                  <a:cubicBezTo>
                    <a:pt x="17230" y="22651"/>
                    <a:pt x="22400" y="31687"/>
                    <a:pt x="23266" y="32866"/>
                  </a:cubicBezTo>
                  <a:cubicBezTo>
                    <a:pt x="23529" y="33218"/>
                    <a:pt x="23881" y="33494"/>
                    <a:pt x="24245" y="33694"/>
                  </a:cubicBezTo>
                  <a:cubicBezTo>
                    <a:pt x="24282" y="33556"/>
                    <a:pt x="24320" y="33406"/>
                    <a:pt x="24345" y="33243"/>
                  </a:cubicBezTo>
                  <a:cubicBezTo>
                    <a:pt x="24860" y="29792"/>
                    <a:pt x="17644" y="17557"/>
                    <a:pt x="14733" y="11797"/>
                  </a:cubicBezTo>
                  <a:cubicBezTo>
                    <a:pt x="11821" y="6049"/>
                    <a:pt x="7379" y="5560"/>
                    <a:pt x="7379" y="5560"/>
                  </a:cubicBezTo>
                  <a:cubicBezTo>
                    <a:pt x="7379" y="5560"/>
                    <a:pt x="5622" y="5322"/>
                    <a:pt x="3614" y="4544"/>
                  </a:cubicBezTo>
                  <a:cubicBezTo>
                    <a:pt x="2159" y="3966"/>
                    <a:pt x="1945" y="1444"/>
                    <a:pt x="1945" y="101"/>
                  </a:cubicBezTo>
                  <a:lnTo>
                    <a:pt x="1318" y="1"/>
                  </a:ln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4572141" y="1652193"/>
              <a:ext cx="720177" cy="881762"/>
            </a:xfrm>
            <a:custGeom>
              <a:avLst/>
              <a:gdLst/>
              <a:ahLst/>
              <a:cxnLst/>
              <a:rect l="l" t="t" r="r" b="b"/>
              <a:pathLst>
                <a:path w="14708" h="18008" extrusionOk="0">
                  <a:moveTo>
                    <a:pt x="0" y="0"/>
                  </a:moveTo>
                  <a:lnTo>
                    <a:pt x="0" y="15373"/>
                  </a:lnTo>
                  <a:lnTo>
                    <a:pt x="2096" y="15373"/>
                  </a:lnTo>
                  <a:cubicBezTo>
                    <a:pt x="2046" y="15548"/>
                    <a:pt x="2033" y="15724"/>
                    <a:pt x="2033" y="15900"/>
                  </a:cubicBezTo>
                  <a:cubicBezTo>
                    <a:pt x="2033" y="17067"/>
                    <a:pt x="2975" y="18008"/>
                    <a:pt x="4154" y="18008"/>
                  </a:cubicBezTo>
                  <a:cubicBezTo>
                    <a:pt x="5246" y="18008"/>
                    <a:pt x="6149" y="17180"/>
                    <a:pt x="6250" y="16126"/>
                  </a:cubicBezTo>
                  <a:cubicBezTo>
                    <a:pt x="6363" y="17192"/>
                    <a:pt x="7279" y="18008"/>
                    <a:pt x="8358" y="18008"/>
                  </a:cubicBezTo>
                  <a:cubicBezTo>
                    <a:pt x="9538" y="18008"/>
                    <a:pt x="10479" y="17067"/>
                    <a:pt x="10479" y="15900"/>
                  </a:cubicBezTo>
                  <a:cubicBezTo>
                    <a:pt x="10479" y="17067"/>
                    <a:pt x="11420" y="18008"/>
                    <a:pt x="12587" y="18008"/>
                  </a:cubicBezTo>
                  <a:cubicBezTo>
                    <a:pt x="13767" y="18008"/>
                    <a:pt x="14708" y="17067"/>
                    <a:pt x="14708" y="15900"/>
                  </a:cubicBezTo>
                  <a:cubicBezTo>
                    <a:pt x="14708" y="15611"/>
                    <a:pt x="14645" y="15335"/>
                    <a:pt x="14532" y="15084"/>
                  </a:cubicBezTo>
                  <a:cubicBezTo>
                    <a:pt x="11985" y="5083"/>
                    <a:pt x="5710" y="477"/>
                    <a:pt x="5710" y="4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4726967" y="1665707"/>
              <a:ext cx="565350" cy="869520"/>
            </a:xfrm>
            <a:custGeom>
              <a:avLst/>
              <a:gdLst/>
              <a:ahLst/>
              <a:cxnLst/>
              <a:rect l="l" t="t" r="r" b="b"/>
              <a:pathLst>
                <a:path w="11546" h="17758" extrusionOk="0">
                  <a:moveTo>
                    <a:pt x="1" y="0"/>
                  </a:moveTo>
                  <a:lnTo>
                    <a:pt x="3427" y="1795"/>
                  </a:lnTo>
                  <a:cubicBezTo>
                    <a:pt x="3427" y="1795"/>
                    <a:pt x="8283" y="9613"/>
                    <a:pt x="8471" y="12963"/>
                  </a:cubicBezTo>
                  <a:cubicBezTo>
                    <a:pt x="8573" y="14675"/>
                    <a:pt x="8129" y="15165"/>
                    <a:pt x="7642" y="15165"/>
                  </a:cubicBezTo>
                  <a:cubicBezTo>
                    <a:pt x="7172" y="15165"/>
                    <a:pt x="6662" y="14709"/>
                    <a:pt x="6564" y="14457"/>
                  </a:cubicBezTo>
                  <a:cubicBezTo>
                    <a:pt x="5477" y="15959"/>
                    <a:pt x="4875" y="16441"/>
                    <a:pt x="4158" y="16441"/>
                  </a:cubicBezTo>
                  <a:cubicBezTo>
                    <a:pt x="3858" y="16441"/>
                    <a:pt x="3536" y="16356"/>
                    <a:pt x="3151" y="16226"/>
                  </a:cubicBezTo>
                  <a:lnTo>
                    <a:pt x="3151" y="16226"/>
                  </a:lnTo>
                  <a:cubicBezTo>
                    <a:pt x="3402" y="17104"/>
                    <a:pt x="4217" y="17757"/>
                    <a:pt x="5183" y="17757"/>
                  </a:cubicBezTo>
                  <a:cubicBezTo>
                    <a:pt x="6351" y="17757"/>
                    <a:pt x="7292" y="16816"/>
                    <a:pt x="7292" y="15636"/>
                  </a:cubicBezTo>
                  <a:cubicBezTo>
                    <a:pt x="7317" y="16791"/>
                    <a:pt x="8258" y="17757"/>
                    <a:pt x="9425" y="17757"/>
                  </a:cubicBezTo>
                  <a:cubicBezTo>
                    <a:pt x="10605" y="17757"/>
                    <a:pt x="11546" y="16816"/>
                    <a:pt x="11546" y="15636"/>
                  </a:cubicBezTo>
                  <a:cubicBezTo>
                    <a:pt x="11546" y="15335"/>
                    <a:pt x="11483" y="15059"/>
                    <a:pt x="11370" y="14808"/>
                  </a:cubicBezTo>
                  <a:cubicBezTo>
                    <a:pt x="9111" y="5961"/>
                    <a:pt x="3941" y="1331"/>
                    <a:pt x="2774" y="3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3852020" y="1652193"/>
              <a:ext cx="720814" cy="881762"/>
            </a:xfrm>
            <a:custGeom>
              <a:avLst/>
              <a:gdLst/>
              <a:ahLst/>
              <a:cxnLst/>
              <a:rect l="l" t="t" r="r" b="b"/>
              <a:pathLst>
                <a:path w="14721" h="18008" extrusionOk="0">
                  <a:moveTo>
                    <a:pt x="14720" y="0"/>
                  </a:moveTo>
                  <a:lnTo>
                    <a:pt x="9010" y="477"/>
                  </a:lnTo>
                  <a:cubicBezTo>
                    <a:pt x="9010" y="477"/>
                    <a:pt x="2736" y="5083"/>
                    <a:pt x="176" y="15084"/>
                  </a:cubicBezTo>
                  <a:cubicBezTo>
                    <a:pt x="63" y="15335"/>
                    <a:pt x="0" y="15611"/>
                    <a:pt x="0" y="15900"/>
                  </a:cubicBezTo>
                  <a:cubicBezTo>
                    <a:pt x="0" y="17067"/>
                    <a:pt x="941" y="18008"/>
                    <a:pt x="2121" y="18008"/>
                  </a:cubicBezTo>
                  <a:cubicBezTo>
                    <a:pt x="3301" y="18008"/>
                    <a:pt x="4242" y="17067"/>
                    <a:pt x="4242" y="15900"/>
                  </a:cubicBezTo>
                  <a:cubicBezTo>
                    <a:pt x="4242" y="17067"/>
                    <a:pt x="5183" y="18008"/>
                    <a:pt x="6362" y="18008"/>
                  </a:cubicBezTo>
                  <a:cubicBezTo>
                    <a:pt x="7442" y="18008"/>
                    <a:pt x="8345" y="17192"/>
                    <a:pt x="8458" y="16126"/>
                  </a:cubicBezTo>
                  <a:cubicBezTo>
                    <a:pt x="8571" y="17180"/>
                    <a:pt x="9462" y="18008"/>
                    <a:pt x="10554" y="18008"/>
                  </a:cubicBezTo>
                  <a:cubicBezTo>
                    <a:pt x="11733" y="18008"/>
                    <a:pt x="12675" y="17067"/>
                    <a:pt x="12675" y="15900"/>
                  </a:cubicBezTo>
                  <a:cubicBezTo>
                    <a:pt x="12675" y="15724"/>
                    <a:pt x="12662" y="15548"/>
                    <a:pt x="12612" y="15373"/>
                  </a:cubicBezTo>
                  <a:lnTo>
                    <a:pt x="14720" y="15373"/>
                  </a:lnTo>
                  <a:lnTo>
                    <a:pt x="14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4035099" y="1657089"/>
              <a:ext cx="492245" cy="878726"/>
            </a:xfrm>
            <a:custGeom>
              <a:avLst/>
              <a:gdLst/>
              <a:ahLst/>
              <a:cxnLst/>
              <a:rect l="l" t="t" r="r" b="b"/>
              <a:pathLst>
                <a:path w="10053" h="17946" extrusionOk="0">
                  <a:moveTo>
                    <a:pt x="9864" y="1"/>
                  </a:moveTo>
                  <a:lnTo>
                    <a:pt x="5698" y="340"/>
                  </a:lnTo>
                  <a:lnTo>
                    <a:pt x="4393" y="1105"/>
                  </a:lnTo>
                  <a:cubicBezTo>
                    <a:pt x="4393" y="1105"/>
                    <a:pt x="867" y="4355"/>
                    <a:pt x="3251" y="8923"/>
                  </a:cubicBezTo>
                  <a:cubicBezTo>
                    <a:pt x="1682" y="9437"/>
                    <a:pt x="1" y="13503"/>
                    <a:pt x="5321" y="14984"/>
                  </a:cubicBezTo>
                  <a:cubicBezTo>
                    <a:pt x="5585" y="16076"/>
                    <a:pt x="6150" y="17142"/>
                    <a:pt x="6652" y="17933"/>
                  </a:cubicBezTo>
                  <a:cubicBezTo>
                    <a:pt x="6714" y="17933"/>
                    <a:pt x="6765" y="17946"/>
                    <a:pt x="6827" y="17946"/>
                  </a:cubicBezTo>
                  <a:cubicBezTo>
                    <a:pt x="7994" y="17946"/>
                    <a:pt x="8936" y="17004"/>
                    <a:pt x="8936" y="15825"/>
                  </a:cubicBezTo>
                  <a:cubicBezTo>
                    <a:pt x="8936" y="15637"/>
                    <a:pt x="8910" y="15461"/>
                    <a:pt x="8873" y="15310"/>
                  </a:cubicBezTo>
                  <a:lnTo>
                    <a:pt x="10052" y="15310"/>
                  </a:lnTo>
                  <a:lnTo>
                    <a:pt x="9864" y="1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3996417" y="1608125"/>
              <a:ext cx="1156113" cy="573135"/>
            </a:xfrm>
            <a:custGeom>
              <a:avLst/>
              <a:gdLst/>
              <a:ahLst/>
              <a:cxnLst/>
              <a:rect l="l" t="t" r="r" b="b"/>
              <a:pathLst>
                <a:path w="23611" h="11705" extrusionOk="0">
                  <a:moveTo>
                    <a:pt x="11357" y="0"/>
                  </a:moveTo>
                  <a:cubicBezTo>
                    <a:pt x="9217" y="0"/>
                    <a:pt x="1" y="626"/>
                    <a:pt x="6074" y="11705"/>
                  </a:cubicBezTo>
                  <a:lnTo>
                    <a:pt x="11758" y="11705"/>
                  </a:lnTo>
                  <a:lnTo>
                    <a:pt x="11771" y="5857"/>
                  </a:lnTo>
                  <a:lnTo>
                    <a:pt x="11784" y="11705"/>
                  </a:lnTo>
                  <a:lnTo>
                    <a:pt x="17468" y="11705"/>
                  </a:lnTo>
                  <a:cubicBezTo>
                    <a:pt x="23611" y="543"/>
                    <a:pt x="14159" y="3"/>
                    <a:pt x="12129" y="3"/>
                  </a:cubicBezTo>
                  <a:cubicBezTo>
                    <a:pt x="11936" y="3"/>
                    <a:pt x="11810" y="8"/>
                    <a:pt x="11771" y="9"/>
                  </a:cubicBezTo>
                  <a:cubicBezTo>
                    <a:pt x="11729" y="7"/>
                    <a:pt x="11582" y="0"/>
                    <a:pt x="1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4143849" y="2123426"/>
              <a:ext cx="218188" cy="223182"/>
            </a:xfrm>
            <a:custGeom>
              <a:avLst/>
              <a:gdLst/>
              <a:ahLst/>
              <a:cxnLst/>
              <a:rect l="l" t="t" r="r" b="b"/>
              <a:pathLst>
                <a:path w="4456" h="4558" extrusionOk="0">
                  <a:moveTo>
                    <a:pt x="1660" y="1"/>
                  </a:moveTo>
                  <a:cubicBezTo>
                    <a:pt x="1388" y="1"/>
                    <a:pt x="1129" y="70"/>
                    <a:pt x="904" y="215"/>
                  </a:cubicBezTo>
                  <a:cubicBezTo>
                    <a:pt x="64" y="754"/>
                    <a:pt x="1" y="2097"/>
                    <a:pt x="741" y="3239"/>
                  </a:cubicBezTo>
                  <a:cubicBezTo>
                    <a:pt x="1278" y="4076"/>
                    <a:pt x="2092" y="4557"/>
                    <a:pt x="2810" y="4557"/>
                  </a:cubicBezTo>
                  <a:cubicBezTo>
                    <a:pt x="3082" y="4557"/>
                    <a:pt x="3341" y="4488"/>
                    <a:pt x="3565" y="4343"/>
                  </a:cubicBezTo>
                  <a:cubicBezTo>
                    <a:pt x="4380" y="3804"/>
                    <a:pt x="4456" y="2436"/>
                    <a:pt x="3728" y="1306"/>
                  </a:cubicBezTo>
                  <a:cubicBezTo>
                    <a:pt x="3191" y="479"/>
                    <a:pt x="2378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3996417" y="1608125"/>
              <a:ext cx="711559" cy="573135"/>
            </a:xfrm>
            <a:custGeom>
              <a:avLst/>
              <a:gdLst/>
              <a:ahLst/>
              <a:cxnLst/>
              <a:rect l="l" t="t" r="r" b="b"/>
              <a:pathLst>
                <a:path w="14532" h="11705" extrusionOk="0">
                  <a:moveTo>
                    <a:pt x="11357" y="0"/>
                  </a:moveTo>
                  <a:cubicBezTo>
                    <a:pt x="9217" y="0"/>
                    <a:pt x="1" y="626"/>
                    <a:pt x="6074" y="11705"/>
                  </a:cubicBezTo>
                  <a:lnTo>
                    <a:pt x="8270" y="11705"/>
                  </a:lnTo>
                  <a:lnTo>
                    <a:pt x="13980" y="2093"/>
                  </a:lnTo>
                  <a:cubicBezTo>
                    <a:pt x="13980" y="2093"/>
                    <a:pt x="13904" y="1038"/>
                    <a:pt x="14532" y="223"/>
                  </a:cubicBezTo>
                  <a:cubicBezTo>
                    <a:pt x="13496" y="32"/>
                    <a:pt x="12585" y="6"/>
                    <a:pt x="12109" y="6"/>
                  </a:cubicBezTo>
                  <a:cubicBezTo>
                    <a:pt x="11927" y="6"/>
                    <a:pt x="11809" y="9"/>
                    <a:pt x="11771" y="9"/>
                  </a:cubicBezTo>
                  <a:cubicBezTo>
                    <a:pt x="11729" y="7"/>
                    <a:pt x="11582" y="0"/>
                    <a:pt x="1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4146933" y="2160345"/>
              <a:ext cx="147532" cy="185577"/>
            </a:xfrm>
            <a:custGeom>
              <a:avLst/>
              <a:gdLst/>
              <a:ahLst/>
              <a:cxnLst/>
              <a:rect l="l" t="t" r="r" b="b"/>
              <a:pathLst>
                <a:path w="3013" h="3790" extrusionOk="0">
                  <a:moveTo>
                    <a:pt x="352" y="0"/>
                  </a:moveTo>
                  <a:lnTo>
                    <a:pt x="352" y="0"/>
                  </a:lnTo>
                  <a:cubicBezTo>
                    <a:pt x="1" y="653"/>
                    <a:pt x="101" y="1619"/>
                    <a:pt x="666" y="2485"/>
                  </a:cubicBezTo>
                  <a:cubicBezTo>
                    <a:pt x="1180" y="3288"/>
                    <a:pt x="1971" y="3765"/>
                    <a:pt x="2674" y="3790"/>
                  </a:cubicBezTo>
                  <a:cubicBezTo>
                    <a:pt x="3012" y="3137"/>
                    <a:pt x="2925" y="2159"/>
                    <a:pt x="2360" y="1293"/>
                  </a:cubicBezTo>
                  <a:cubicBezTo>
                    <a:pt x="1845" y="502"/>
                    <a:pt x="1055" y="13"/>
                    <a:pt x="352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4785333" y="2123426"/>
              <a:ext cx="218188" cy="223182"/>
            </a:xfrm>
            <a:custGeom>
              <a:avLst/>
              <a:gdLst/>
              <a:ahLst/>
              <a:cxnLst/>
              <a:rect l="l" t="t" r="r" b="b"/>
              <a:pathLst>
                <a:path w="4456" h="4558" extrusionOk="0">
                  <a:moveTo>
                    <a:pt x="2809" y="1"/>
                  </a:moveTo>
                  <a:cubicBezTo>
                    <a:pt x="2091" y="1"/>
                    <a:pt x="1278" y="479"/>
                    <a:pt x="741" y="1306"/>
                  </a:cubicBezTo>
                  <a:cubicBezTo>
                    <a:pt x="1" y="2436"/>
                    <a:pt x="76" y="3804"/>
                    <a:pt x="892" y="4343"/>
                  </a:cubicBezTo>
                  <a:cubicBezTo>
                    <a:pt x="1116" y="4488"/>
                    <a:pt x="1375" y="4557"/>
                    <a:pt x="1648" y="4557"/>
                  </a:cubicBezTo>
                  <a:cubicBezTo>
                    <a:pt x="2369" y="4557"/>
                    <a:pt x="3188" y="4076"/>
                    <a:pt x="3715" y="3239"/>
                  </a:cubicBezTo>
                  <a:cubicBezTo>
                    <a:pt x="4456" y="2097"/>
                    <a:pt x="4393" y="754"/>
                    <a:pt x="3565" y="215"/>
                  </a:cubicBezTo>
                  <a:cubicBezTo>
                    <a:pt x="3340" y="70"/>
                    <a:pt x="3081" y="1"/>
                    <a:pt x="2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4253235" y="2283833"/>
              <a:ext cx="98371" cy="179457"/>
            </a:xfrm>
            <a:custGeom>
              <a:avLst/>
              <a:gdLst/>
              <a:ahLst/>
              <a:cxnLst/>
              <a:rect l="l" t="t" r="r" b="b"/>
              <a:pathLst>
                <a:path w="2009" h="3665" fill="none" extrusionOk="0">
                  <a:moveTo>
                    <a:pt x="1" y="1833"/>
                  </a:moveTo>
                  <a:cubicBezTo>
                    <a:pt x="1" y="2837"/>
                    <a:pt x="452" y="3665"/>
                    <a:pt x="1005" y="3665"/>
                  </a:cubicBezTo>
                  <a:cubicBezTo>
                    <a:pt x="1557" y="3665"/>
                    <a:pt x="2008" y="2849"/>
                    <a:pt x="2008" y="1833"/>
                  </a:cubicBezTo>
                  <a:cubicBezTo>
                    <a:pt x="2008" y="816"/>
                    <a:pt x="1557" y="1"/>
                    <a:pt x="1005" y="1"/>
                  </a:cubicBezTo>
                  <a:cubicBezTo>
                    <a:pt x="440" y="1"/>
                    <a:pt x="1" y="816"/>
                    <a:pt x="1" y="1833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4852316" y="2160345"/>
              <a:ext cx="147532" cy="185577"/>
            </a:xfrm>
            <a:custGeom>
              <a:avLst/>
              <a:gdLst/>
              <a:ahLst/>
              <a:cxnLst/>
              <a:rect l="l" t="t" r="r" b="b"/>
              <a:pathLst>
                <a:path w="3013" h="3790" extrusionOk="0">
                  <a:moveTo>
                    <a:pt x="2661" y="0"/>
                  </a:moveTo>
                  <a:lnTo>
                    <a:pt x="2661" y="0"/>
                  </a:lnTo>
                  <a:cubicBezTo>
                    <a:pt x="1958" y="13"/>
                    <a:pt x="1180" y="502"/>
                    <a:pt x="653" y="1293"/>
                  </a:cubicBezTo>
                  <a:cubicBezTo>
                    <a:pt x="89" y="2159"/>
                    <a:pt x="1" y="3137"/>
                    <a:pt x="340" y="3790"/>
                  </a:cubicBezTo>
                  <a:cubicBezTo>
                    <a:pt x="1055" y="3765"/>
                    <a:pt x="1833" y="3288"/>
                    <a:pt x="2347" y="2485"/>
                  </a:cubicBezTo>
                  <a:cubicBezTo>
                    <a:pt x="2912" y="1619"/>
                    <a:pt x="3012" y="653"/>
                    <a:pt x="2661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4795811" y="2283833"/>
              <a:ext cx="98371" cy="179457"/>
            </a:xfrm>
            <a:custGeom>
              <a:avLst/>
              <a:gdLst/>
              <a:ahLst/>
              <a:cxnLst/>
              <a:rect l="l" t="t" r="r" b="b"/>
              <a:pathLst>
                <a:path w="2009" h="3665" fill="none" extrusionOk="0">
                  <a:moveTo>
                    <a:pt x="2008" y="1833"/>
                  </a:moveTo>
                  <a:cubicBezTo>
                    <a:pt x="2008" y="2849"/>
                    <a:pt x="1569" y="3665"/>
                    <a:pt x="1004" y="3665"/>
                  </a:cubicBezTo>
                  <a:cubicBezTo>
                    <a:pt x="452" y="3665"/>
                    <a:pt x="0" y="2849"/>
                    <a:pt x="0" y="1833"/>
                  </a:cubicBezTo>
                  <a:cubicBezTo>
                    <a:pt x="0" y="816"/>
                    <a:pt x="452" y="1"/>
                    <a:pt x="1004" y="1"/>
                  </a:cubicBezTo>
                  <a:cubicBezTo>
                    <a:pt x="1569" y="1"/>
                    <a:pt x="2008" y="816"/>
                    <a:pt x="2008" y="1833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4269834" y="1816860"/>
              <a:ext cx="607117" cy="807433"/>
            </a:xfrm>
            <a:custGeom>
              <a:avLst/>
              <a:gdLst/>
              <a:ahLst/>
              <a:cxnLst/>
              <a:rect l="l" t="t" r="r" b="b"/>
              <a:pathLst>
                <a:path w="12399" h="16490" extrusionOk="0">
                  <a:moveTo>
                    <a:pt x="5736" y="0"/>
                  </a:moveTo>
                  <a:cubicBezTo>
                    <a:pt x="4570" y="0"/>
                    <a:pt x="1506" y="201"/>
                    <a:pt x="0" y="2209"/>
                  </a:cubicBezTo>
                  <a:cubicBezTo>
                    <a:pt x="0" y="2209"/>
                    <a:pt x="239" y="9186"/>
                    <a:pt x="1343" y="12098"/>
                  </a:cubicBezTo>
                  <a:cubicBezTo>
                    <a:pt x="2435" y="14519"/>
                    <a:pt x="4794" y="16490"/>
                    <a:pt x="6200" y="16490"/>
                  </a:cubicBezTo>
                  <a:cubicBezTo>
                    <a:pt x="7618" y="16490"/>
                    <a:pt x="9964" y="14519"/>
                    <a:pt x="11069" y="12098"/>
                  </a:cubicBezTo>
                  <a:cubicBezTo>
                    <a:pt x="12160" y="9186"/>
                    <a:pt x="12399" y="2209"/>
                    <a:pt x="12399" y="2209"/>
                  </a:cubicBezTo>
                  <a:cubicBezTo>
                    <a:pt x="10893" y="201"/>
                    <a:pt x="7829" y="0"/>
                    <a:pt x="6664" y="0"/>
                  </a:cubicBezTo>
                  <a:cubicBezTo>
                    <a:pt x="6372" y="0"/>
                    <a:pt x="6200" y="13"/>
                    <a:pt x="6200" y="13"/>
                  </a:cubicBezTo>
                  <a:cubicBezTo>
                    <a:pt x="6200" y="13"/>
                    <a:pt x="6027" y="0"/>
                    <a:pt x="5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4636677" y="2182232"/>
              <a:ext cx="190523" cy="118250"/>
            </a:xfrm>
            <a:custGeom>
              <a:avLst/>
              <a:gdLst/>
              <a:ahLst/>
              <a:cxnLst/>
              <a:rect l="l" t="t" r="r" b="b"/>
              <a:pathLst>
                <a:path w="3891" h="2415" extrusionOk="0">
                  <a:moveTo>
                    <a:pt x="2510" y="0"/>
                  </a:moveTo>
                  <a:cubicBezTo>
                    <a:pt x="2351" y="0"/>
                    <a:pt x="2187" y="22"/>
                    <a:pt x="2020" y="68"/>
                  </a:cubicBezTo>
                  <a:cubicBezTo>
                    <a:pt x="0" y="620"/>
                    <a:pt x="151" y="2414"/>
                    <a:pt x="151" y="2414"/>
                  </a:cubicBezTo>
                  <a:cubicBezTo>
                    <a:pt x="151" y="2414"/>
                    <a:pt x="1732" y="1875"/>
                    <a:pt x="3890" y="1134"/>
                  </a:cubicBezTo>
                  <a:cubicBezTo>
                    <a:pt x="3870" y="482"/>
                    <a:pt x="3259" y="0"/>
                    <a:pt x="2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4644021" y="2204756"/>
              <a:ext cx="207758" cy="95727"/>
            </a:xfrm>
            <a:custGeom>
              <a:avLst/>
              <a:gdLst/>
              <a:ahLst/>
              <a:cxnLst/>
              <a:rect l="l" t="t" r="r" b="b"/>
              <a:pathLst>
                <a:path w="4243" h="1955" extrusionOk="0">
                  <a:moveTo>
                    <a:pt x="2361" y="1"/>
                  </a:moveTo>
                  <a:cubicBezTo>
                    <a:pt x="402" y="1"/>
                    <a:pt x="1" y="1954"/>
                    <a:pt x="1" y="1954"/>
                  </a:cubicBezTo>
                  <a:lnTo>
                    <a:pt x="3740" y="687"/>
                  </a:lnTo>
                  <a:lnTo>
                    <a:pt x="4242" y="474"/>
                  </a:lnTo>
                  <a:cubicBezTo>
                    <a:pt x="3494" y="135"/>
                    <a:pt x="2874" y="1"/>
                    <a:pt x="2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4644021" y="2227475"/>
              <a:ext cx="183178" cy="87256"/>
            </a:xfrm>
            <a:custGeom>
              <a:avLst/>
              <a:gdLst/>
              <a:ahLst/>
              <a:cxnLst/>
              <a:rect l="l" t="t" r="r" b="b"/>
              <a:pathLst>
                <a:path w="3741" h="1782" extrusionOk="0">
                  <a:moveTo>
                    <a:pt x="2405" y="0"/>
                  </a:moveTo>
                  <a:cubicBezTo>
                    <a:pt x="512" y="0"/>
                    <a:pt x="1" y="1490"/>
                    <a:pt x="1" y="1490"/>
                  </a:cubicBezTo>
                  <a:cubicBezTo>
                    <a:pt x="530" y="1680"/>
                    <a:pt x="1026" y="1781"/>
                    <a:pt x="1480" y="1781"/>
                  </a:cubicBezTo>
                  <a:cubicBezTo>
                    <a:pt x="2466" y="1781"/>
                    <a:pt x="3250" y="1302"/>
                    <a:pt x="3740" y="210"/>
                  </a:cubicBezTo>
                  <a:cubicBezTo>
                    <a:pt x="3233" y="62"/>
                    <a:pt x="2791" y="0"/>
                    <a:pt x="2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4666790" y="2227671"/>
              <a:ext cx="149343" cy="87109"/>
            </a:xfrm>
            <a:custGeom>
              <a:avLst/>
              <a:gdLst/>
              <a:ahLst/>
              <a:cxnLst/>
              <a:rect l="l" t="t" r="r" b="b"/>
              <a:pathLst>
                <a:path w="3050" h="1779" extrusionOk="0">
                  <a:moveTo>
                    <a:pt x="1921" y="1"/>
                  </a:moveTo>
                  <a:cubicBezTo>
                    <a:pt x="1058" y="1"/>
                    <a:pt x="491" y="307"/>
                    <a:pt x="113" y="646"/>
                  </a:cubicBezTo>
                  <a:cubicBezTo>
                    <a:pt x="50" y="821"/>
                    <a:pt x="0" y="1010"/>
                    <a:pt x="0" y="1210"/>
                  </a:cubicBezTo>
                  <a:cubicBezTo>
                    <a:pt x="0" y="1361"/>
                    <a:pt x="38" y="1524"/>
                    <a:pt x="63" y="1662"/>
                  </a:cubicBezTo>
                  <a:cubicBezTo>
                    <a:pt x="387" y="1738"/>
                    <a:pt x="696" y="1778"/>
                    <a:pt x="989" y="1778"/>
                  </a:cubicBezTo>
                  <a:cubicBezTo>
                    <a:pt x="1851" y="1778"/>
                    <a:pt x="2562" y="1430"/>
                    <a:pt x="3049" y="633"/>
                  </a:cubicBezTo>
                  <a:cubicBezTo>
                    <a:pt x="2974" y="407"/>
                    <a:pt x="2836" y="219"/>
                    <a:pt x="2660" y="68"/>
                  </a:cubicBezTo>
                  <a:cubicBezTo>
                    <a:pt x="2393" y="22"/>
                    <a:pt x="2147" y="1"/>
                    <a:pt x="1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4618853" y="2099140"/>
              <a:ext cx="224309" cy="67376"/>
            </a:xfrm>
            <a:custGeom>
              <a:avLst/>
              <a:gdLst/>
              <a:ahLst/>
              <a:cxnLst/>
              <a:rect l="l" t="t" r="r" b="b"/>
              <a:pathLst>
                <a:path w="4581" h="1376" extrusionOk="0">
                  <a:moveTo>
                    <a:pt x="829" y="0"/>
                  </a:moveTo>
                  <a:cubicBezTo>
                    <a:pt x="717" y="0"/>
                    <a:pt x="612" y="3"/>
                    <a:pt x="515" y="8"/>
                  </a:cubicBezTo>
                  <a:lnTo>
                    <a:pt x="0" y="1376"/>
                  </a:lnTo>
                  <a:cubicBezTo>
                    <a:pt x="0" y="1376"/>
                    <a:pt x="1433" y="504"/>
                    <a:pt x="3198" y="504"/>
                  </a:cubicBezTo>
                  <a:cubicBezTo>
                    <a:pt x="3644" y="504"/>
                    <a:pt x="4110" y="559"/>
                    <a:pt x="4581" y="698"/>
                  </a:cubicBezTo>
                  <a:cubicBezTo>
                    <a:pt x="3415" y="212"/>
                    <a:pt x="1852" y="0"/>
                    <a:pt x="8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4658172" y="2346508"/>
              <a:ext cx="138277" cy="58415"/>
            </a:xfrm>
            <a:custGeom>
              <a:avLst/>
              <a:gdLst/>
              <a:ahLst/>
              <a:cxnLst/>
              <a:rect l="l" t="t" r="r" b="b"/>
              <a:pathLst>
                <a:path w="2824" h="1193" extrusionOk="0">
                  <a:moveTo>
                    <a:pt x="1406" y="1"/>
                  </a:moveTo>
                  <a:cubicBezTo>
                    <a:pt x="628" y="1"/>
                    <a:pt x="0" y="277"/>
                    <a:pt x="0" y="603"/>
                  </a:cubicBezTo>
                  <a:cubicBezTo>
                    <a:pt x="0" y="929"/>
                    <a:pt x="628" y="1193"/>
                    <a:pt x="1406" y="1193"/>
                  </a:cubicBezTo>
                  <a:cubicBezTo>
                    <a:pt x="2196" y="1193"/>
                    <a:pt x="2824" y="929"/>
                    <a:pt x="2824" y="603"/>
                  </a:cubicBezTo>
                  <a:cubicBezTo>
                    <a:pt x="2824" y="277"/>
                    <a:pt x="2196" y="1"/>
                    <a:pt x="1406" y="1"/>
                  </a:cubicBezTo>
                  <a:close/>
                </a:path>
              </a:pathLst>
            </a:custGeom>
            <a:solidFill>
              <a:srgbClr val="FAB29C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4320806" y="2182232"/>
              <a:ext cx="190572" cy="118250"/>
            </a:xfrm>
            <a:custGeom>
              <a:avLst/>
              <a:gdLst/>
              <a:ahLst/>
              <a:cxnLst/>
              <a:rect l="l" t="t" r="r" b="b"/>
              <a:pathLst>
                <a:path w="3892" h="2415" extrusionOk="0">
                  <a:moveTo>
                    <a:pt x="1376" y="0"/>
                  </a:moveTo>
                  <a:cubicBezTo>
                    <a:pt x="620" y="0"/>
                    <a:pt x="11" y="482"/>
                    <a:pt x="1" y="1134"/>
                  </a:cubicBezTo>
                  <a:cubicBezTo>
                    <a:pt x="2134" y="1875"/>
                    <a:pt x="3728" y="2414"/>
                    <a:pt x="3728" y="2414"/>
                  </a:cubicBezTo>
                  <a:cubicBezTo>
                    <a:pt x="3728" y="2414"/>
                    <a:pt x="3891" y="620"/>
                    <a:pt x="1871" y="68"/>
                  </a:cubicBezTo>
                  <a:cubicBezTo>
                    <a:pt x="1702" y="22"/>
                    <a:pt x="1536" y="0"/>
                    <a:pt x="1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4296275" y="2204756"/>
              <a:ext cx="207073" cy="95727"/>
            </a:xfrm>
            <a:custGeom>
              <a:avLst/>
              <a:gdLst/>
              <a:ahLst/>
              <a:cxnLst/>
              <a:rect l="l" t="t" r="r" b="b"/>
              <a:pathLst>
                <a:path w="4229" h="1955" extrusionOk="0">
                  <a:moveTo>
                    <a:pt x="1875" y="1"/>
                  </a:moveTo>
                  <a:cubicBezTo>
                    <a:pt x="1363" y="1"/>
                    <a:pt x="745" y="135"/>
                    <a:pt x="0" y="474"/>
                  </a:cubicBezTo>
                  <a:lnTo>
                    <a:pt x="502" y="687"/>
                  </a:lnTo>
                  <a:lnTo>
                    <a:pt x="4229" y="1954"/>
                  </a:lnTo>
                  <a:cubicBezTo>
                    <a:pt x="4229" y="1954"/>
                    <a:pt x="3827" y="1"/>
                    <a:pt x="1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4320806" y="2227475"/>
              <a:ext cx="182542" cy="87256"/>
            </a:xfrm>
            <a:custGeom>
              <a:avLst/>
              <a:gdLst/>
              <a:ahLst/>
              <a:cxnLst/>
              <a:rect l="l" t="t" r="r" b="b"/>
              <a:pathLst>
                <a:path w="3728" h="1782" extrusionOk="0">
                  <a:moveTo>
                    <a:pt x="1335" y="0"/>
                  </a:moveTo>
                  <a:cubicBezTo>
                    <a:pt x="950" y="0"/>
                    <a:pt x="508" y="62"/>
                    <a:pt x="1" y="210"/>
                  </a:cubicBezTo>
                  <a:cubicBezTo>
                    <a:pt x="474" y="1302"/>
                    <a:pt x="1265" y="1781"/>
                    <a:pt x="2252" y="1781"/>
                  </a:cubicBezTo>
                  <a:cubicBezTo>
                    <a:pt x="2707" y="1781"/>
                    <a:pt x="3202" y="1680"/>
                    <a:pt x="3728" y="1490"/>
                  </a:cubicBezTo>
                  <a:cubicBezTo>
                    <a:pt x="3728" y="1490"/>
                    <a:pt x="3225" y="0"/>
                    <a:pt x="1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4304844" y="2099140"/>
              <a:ext cx="224358" cy="67376"/>
            </a:xfrm>
            <a:custGeom>
              <a:avLst/>
              <a:gdLst/>
              <a:ahLst/>
              <a:cxnLst/>
              <a:rect l="l" t="t" r="r" b="b"/>
              <a:pathLst>
                <a:path w="4582" h="1376" extrusionOk="0">
                  <a:moveTo>
                    <a:pt x="3737" y="0"/>
                  </a:moveTo>
                  <a:cubicBezTo>
                    <a:pt x="2707" y="0"/>
                    <a:pt x="1155" y="212"/>
                    <a:pt x="1" y="698"/>
                  </a:cubicBezTo>
                  <a:cubicBezTo>
                    <a:pt x="471" y="559"/>
                    <a:pt x="938" y="504"/>
                    <a:pt x="1383" y="504"/>
                  </a:cubicBezTo>
                  <a:cubicBezTo>
                    <a:pt x="3149" y="504"/>
                    <a:pt x="4581" y="1376"/>
                    <a:pt x="4581" y="1376"/>
                  </a:cubicBezTo>
                  <a:lnTo>
                    <a:pt x="4054" y="8"/>
                  </a:lnTo>
                  <a:cubicBezTo>
                    <a:pt x="3955" y="3"/>
                    <a:pt x="3849" y="0"/>
                    <a:pt x="3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51595" y="2346508"/>
              <a:ext cx="138326" cy="58415"/>
            </a:xfrm>
            <a:custGeom>
              <a:avLst/>
              <a:gdLst/>
              <a:ahLst/>
              <a:cxnLst/>
              <a:rect l="l" t="t" r="r" b="b"/>
              <a:pathLst>
                <a:path w="2825" h="1193" extrusionOk="0">
                  <a:moveTo>
                    <a:pt x="1406" y="1"/>
                  </a:moveTo>
                  <a:cubicBezTo>
                    <a:pt x="628" y="1"/>
                    <a:pt x="1" y="277"/>
                    <a:pt x="1" y="603"/>
                  </a:cubicBezTo>
                  <a:cubicBezTo>
                    <a:pt x="1" y="929"/>
                    <a:pt x="628" y="1193"/>
                    <a:pt x="1406" y="1193"/>
                  </a:cubicBezTo>
                  <a:cubicBezTo>
                    <a:pt x="2197" y="1193"/>
                    <a:pt x="2824" y="929"/>
                    <a:pt x="2824" y="603"/>
                  </a:cubicBezTo>
                  <a:cubicBezTo>
                    <a:pt x="2824" y="277"/>
                    <a:pt x="2197" y="1"/>
                    <a:pt x="1406" y="1"/>
                  </a:cubicBezTo>
                  <a:close/>
                </a:path>
              </a:pathLst>
            </a:custGeom>
            <a:solidFill>
              <a:srgbClr val="FAB29C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517448" y="2495213"/>
              <a:ext cx="111885" cy="32611"/>
            </a:xfrm>
            <a:custGeom>
              <a:avLst/>
              <a:gdLst/>
              <a:ahLst/>
              <a:cxnLst/>
              <a:rect l="l" t="t" r="r" b="b"/>
              <a:pathLst>
                <a:path w="2285" h="666" extrusionOk="0">
                  <a:moveTo>
                    <a:pt x="1" y="0"/>
                  </a:moveTo>
                  <a:cubicBezTo>
                    <a:pt x="1" y="0"/>
                    <a:pt x="503" y="665"/>
                    <a:pt x="1143" y="665"/>
                  </a:cubicBezTo>
                  <a:cubicBezTo>
                    <a:pt x="1783" y="665"/>
                    <a:pt x="2284" y="0"/>
                    <a:pt x="2285" y="0"/>
                  </a:cubicBezTo>
                  <a:lnTo>
                    <a:pt x="2285" y="0"/>
                  </a:lnTo>
                  <a:lnTo>
                    <a:pt x="1143" y="1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538943" y="2449137"/>
              <a:ext cx="65809" cy="19145"/>
            </a:xfrm>
            <a:custGeom>
              <a:avLst/>
              <a:gdLst/>
              <a:ahLst/>
              <a:cxnLst/>
              <a:rect l="l" t="t" r="r" b="b"/>
              <a:pathLst>
                <a:path w="1344" h="391" extrusionOk="0">
                  <a:moveTo>
                    <a:pt x="1" y="0"/>
                  </a:moveTo>
                  <a:lnTo>
                    <a:pt x="1" y="0"/>
                  </a:lnTo>
                  <a:cubicBezTo>
                    <a:pt x="291" y="259"/>
                    <a:pt x="467" y="391"/>
                    <a:pt x="652" y="391"/>
                  </a:cubicBezTo>
                  <a:cubicBezTo>
                    <a:pt x="835" y="391"/>
                    <a:pt x="1026" y="262"/>
                    <a:pt x="1344" y="0"/>
                  </a:cubicBezTo>
                  <a:lnTo>
                    <a:pt x="1344" y="0"/>
                  </a:lnTo>
                  <a:cubicBezTo>
                    <a:pt x="1126" y="75"/>
                    <a:pt x="904" y="101"/>
                    <a:pt x="705" y="101"/>
                  </a:cubicBezTo>
                  <a:cubicBezTo>
                    <a:pt x="308" y="1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0B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079362" y="1702577"/>
              <a:ext cx="986253" cy="442888"/>
            </a:xfrm>
            <a:custGeom>
              <a:avLst/>
              <a:gdLst/>
              <a:ahLst/>
              <a:cxnLst/>
              <a:rect l="l" t="t" r="r" b="b"/>
              <a:pathLst>
                <a:path w="20142" h="9045" extrusionOk="0">
                  <a:moveTo>
                    <a:pt x="10064" y="0"/>
                  </a:moveTo>
                  <a:cubicBezTo>
                    <a:pt x="0" y="13"/>
                    <a:pt x="4141" y="9036"/>
                    <a:pt x="4141" y="9036"/>
                  </a:cubicBezTo>
                  <a:cubicBezTo>
                    <a:pt x="4151" y="9041"/>
                    <a:pt x="4160" y="9044"/>
                    <a:pt x="4169" y="9044"/>
                  </a:cubicBezTo>
                  <a:cubicBezTo>
                    <a:pt x="4371" y="9044"/>
                    <a:pt x="4280" y="7527"/>
                    <a:pt x="4581" y="6576"/>
                  </a:cubicBezTo>
                  <a:cubicBezTo>
                    <a:pt x="4695" y="6622"/>
                    <a:pt x="4811" y="6644"/>
                    <a:pt x="4927" y="6644"/>
                  </a:cubicBezTo>
                  <a:cubicBezTo>
                    <a:pt x="5877" y="6644"/>
                    <a:pt x="6849" y="5202"/>
                    <a:pt x="7442" y="4229"/>
                  </a:cubicBezTo>
                  <a:lnTo>
                    <a:pt x="7442" y="4229"/>
                  </a:lnTo>
                  <a:cubicBezTo>
                    <a:pt x="7223" y="6186"/>
                    <a:pt x="8105" y="6610"/>
                    <a:pt x="8910" y="6610"/>
                  </a:cubicBezTo>
                  <a:cubicBezTo>
                    <a:pt x="9441" y="6610"/>
                    <a:pt x="9940" y="6425"/>
                    <a:pt x="10064" y="6375"/>
                  </a:cubicBezTo>
                  <a:cubicBezTo>
                    <a:pt x="10084" y="6395"/>
                    <a:pt x="10466" y="6621"/>
                    <a:pt x="10879" y="6621"/>
                  </a:cubicBezTo>
                  <a:cubicBezTo>
                    <a:pt x="11244" y="6621"/>
                    <a:pt x="11633" y="6445"/>
                    <a:pt x="11821" y="5798"/>
                  </a:cubicBezTo>
                  <a:cubicBezTo>
                    <a:pt x="12280" y="6566"/>
                    <a:pt x="12727" y="6930"/>
                    <a:pt x="13314" y="6930"/>
                  </a:cubicBezTo>
                  <a:cubicBezTo>
                    <a:pt x="13562" y="6930"/>
                    <a:pt x="13834" y="6866"/>
                    <a:pt x="14143" y="6739"/>
                  </a:cubicBezTo>
                  <a:cubicBezTo>
                    <a:pt x="14442" y="7686"/>
                    <a:pt x="15623" y="9045"/>
                    <a:pt x="15926" y="9045"/>
                  </a:cubicBezTo>
                  <a:cubicBezTo>
                    <a:pt x="15940" y="9045"/>
                    <a:pt x="15952" y="9042"/>
                    <a:pt x="15962" y="9036"/>
                  </a:cubicBezTo>
                  <a:cubicBezTo>
                    <a:pt x="15975" y="9036"/>
                    <a:pt x="20141" y="13"/>
                    <a:pt x="10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4331285" y="2227671"/>
              <a:ext cx="149343" cy="87109"/>
            </a:xfrm>
            <a:custGeom>
              <a:avLst/>
              <a:gdLst/>
              <a:ahLst/>
              <a:cxnLst/>
              <a:rect l="l" t="t" r="r" b="b"/>
              <a:pathLst>
                <a:path w="3050" h="1779" extrusionOk="0">
                  <a:moveTo>
                    <a:pt x="1136" y="1"/>
                  </a:moveTo>
                  <a:cubicBezTo>
                    <a:pt x="911" y="1"/>
                    <a:pt x="667" y="22"/>
                    <a:pt x="402" y="68"/>
                  </a:cubicBezTo>
                  <a:cubicBezTo>
                    <a:pt x="226" y="219"/>
                    <a:pt x="88" y="407"/>
                    <a:pt x="0" y="633"/>
                  </a:cubicBezTo>
                  <a:cubicBezTo>
                    <a:pt x="497" y="1430"/>
                    <a:pt x="1197" y="1778"/>
                    <a:pt x="2058" y="1778"/>
                  </a:cubicBezTo>
                  <a:cubicBezTo>
                    <a:pt x="2349" y="1778"/>
                    <a:pt x="2660" y="1738"/>
                    <a:pt x="2987" y="1662"/>
                  </a:cubicBezTo>
                  <a:cubicBezTo>
                    <a:pt x="3012" y="1524"/>
                    <a:pt x="3050" y="1361"/>
                    <a:pt x="3050" y="1210"/>
                  </a:cubicBezTo>
                  <a:cubicBezTo>
                    <a:pt x="3050" y="1010"/>
                    <a:pt x="3000" y="821"/>
                    <a:pt x="2937" y="646"/>
                  </a:cubicBezTo>
                  <a:cubicBezTo>
                    <a:pt x="2569" y="307"/>
                    <a:pt x="1995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4574677" y="1710558"/>
              <a:ext cx="459047" cy="913736"/>
            </a:xfrm>
            <a:custGeom>
              <a:avLst/>
              <a:gdLst/>
              <a:ahLst/>
              <a:cxnLst/>
              <a:rect l="l" t="t" r="r" b="b"/>
              <a:pathLst>
                <a:path w="9375" h="18661" extrusionOk="0">
                  <a:moveTo>
                    <a:pt x="2184" y="1"/>
                  </a:moveTo>
                  <a:lnTo>
                    <a:pt x="2184" y="1"/>
                  </a:lnTo>
                  <a:cubicBezTo>
                    <a:pt x="2196" y="26"/>
                    <a:pt x="3740" y="1544"/>
                    <a:pt x="2761" y="2648"/>
                  </a:cubicBezTo>
                  <a:cubicBezTo>
                    <a:pt x="4016" y="3640"/>
                    <a:pt x="4919" y="4644"/>
                    <a:pt x="4053" y="6576"/>
                  </a:cubicBezTo>
                  <a:cubicBezTo>
                    <a:pt x="4079" y="8433"/>
                    <a:pt x="4166" y="16565"/>
                    <a:pt x="0" y="18661"/>
                  </a:cubicBezTo>
                  <a:cubicBezTo>
                    <a:pt x="1406" y="18661"/>
                    <a:pt x="3752" y="16690"/>
                    <a:pt x="4857" y="14269"/>
                  </a:cubicBezTo>
                  <a:cubicBezTo>
                    <a:pt x="5358" y="12963"/>
                    <a:pt x="5672" y="10805"/>
                    <a:pt x="5873" y="8873"/>
                  </a:cubicBezTo>
                  <a:cubicBezTo>
                    <a:pt x="5886" y="8835"/>
                    <a:pt x="9374" y="1255"/>
                    <a:pt x="2184" y="1"/>
                  </a:cubicBez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3613612" y="2853436"/>
              <a:ext cx="505711" cy="1472867"/>
            </a:xfrm>
            <a:custGeom>
              <a:avLst/>
              <a:gdLst/>
              <a:ahLst/>
              <a:cxnLst/>
              <a:rect l="l" t="t" r="r" b="b"/>
              <a:pathLst>
                <a:path w="10328" h="30080" extrusionOk="0">
                  <a:moveTo>
                    <a:pt x="10328" y="0"/>
                  </a:moveTo>
                  <a:cubicBezTo>
                    <a:pt x="9675" y="151"/>
                    <a:pt x="8973" y="364"/>
                    <a:pt x="8383" y="741"/>
                  </a:cubicBezTo>
                  <a:cubicBezTo>
                    <a:pt x="6538" y="1920"/>
                    <a:pt x="5723" y="4681"/>
                    <a:pt x="3953" y="12260"/>
                  </a:cubicBezTo>
                  <a:cubicBezTo>
                    <a:pt x="2573" y="18108"/>
                    <a:pt x="0" y="27168"/>
                    <a:pt x="1895" y="30080"/>
                  </a:cubicBezTo>
                  <a:cubicBezTo>
                    <a:pt x="4555" y="25286"/>
                    <a:pt x="6049" y="11796"/>
                    <a:pt x="6839" y="6990"/>
                  </a:cubicBezTo>
                  <a:cubicBezTo>
                    <a:pt x="7755" y="1193"/>
                    <a:pt x="10328" y="0"/>
                    <a:pt x="10328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4806877" y="4151139"/>
              <a:ext cx="245804" cy="19684"/>
            </a:xfrm>
            <a:custGeom>
              <a:avLst/>
              <a:gdLst/>
              <a:ahLst/>
              <a:cxnLst/>
              <a:rect l="l" t="t" r="r" b="b"/>
              <a:pathLst>
                <a:path w="5020" h="402" extrusionOk="0">
                  <a:moveTo>
                    <a:pt x="2510" y="0"/>
                  </a:moveTo>
                  <a:cubicBezTo>
                    <a:pt x="1117" y="0"/>
                    <a:pt x="0" y="88"/>
                    <a:pt x="0" y="201"/>
                  </a:cubicBezTo>
                  <a:cubicBezTo>
                    <a:pt x="0" y="302"/>
                    <a:pt x="1130" y="402"/>
                    <a:pt x="2510" y="402"/>
                  </a:cubicBezTo>
                  <a:cubicBezTo>
                    <a:pt x="3903" y="402"/>
                    <a:pt x="5020" y="314"/>
                    <a:pt x="5020" y="201"/>
                  </a:cubicBezTo>
                  <a:cubicBezTo>
                    <a:pt x="5020" y="88"/>
                    <a:pt x="3903" y="0"/>
                    <a:pt x="2510" y="0"/>
                  </a:cubicBezTo>
                  <a:close/>
                </a:path>
              </a:pathLst>
            </a:custGeom>
            <a:solidFill>
              <a:srgbClr val="9F5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4833906" y="4116717"/>
              <a:ext cx="197917" cy="15424"/>
            </a:xfrm>
            <a:custGeom>
              <a:avLst/>
              <a:gdLst/>
              <a:ahLst/>
              <a:cxnLst/>
              <a:rect l="l" t="t" r="r" b="b"/>
              <a:pathLst>
                <a:path w="4042" h="315" extrusionOk="0">
                  <a:moveTo>
                    <a:pt x="2021" y="1"/>
                  </a:moveTo>
                  <a:cubicBezTo>
                    <a:pt x="904" y="1"/>
                    <a:pt x="0" y="76"/>
                    <a:pt x="0" y="164"/>
                  </a:cubicBezTo>
                  <a:cubicBezTo>
                    <a:pt x="0" y="252"/>
                    <a:pt x="904" y="314"/>
                    <a:pt x="2021" y="314"/>
                  </a:cubicBezTo>
                  <a:cubicBezTo>
                    <a:pt x="3138" y="314"/>
                    <a:pt x="4041" y="252"/>
                    <a:pt x="4041" y="164"/>
                  </a:cubicBezTo>
                  <a:cubicBezTo>
                    <a:pt x="4041" y="76"/>
                    <a:pt x="3138" y="1"/>
                    <a:pt x="2021" y="1"/>
                  </a:cubicBezTo>
                  <a:close/>
                </a:path>
              </a:pathLst>
            </a:custGeom>
            <a:solidFill>
              <a:srgbClr val="FCF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4486747" y="3533698"/>
              <a:ext cx="226757" cy="191012"/>
            </a:xfrm>
            <a:custGeom>
              <a:avLst/>
              <a:gdLst/>
              <a:ahLst/>
              <a:cxnLst/>
              <a:rect l="l" t="t" r="r" b="b"/>
              <a:pathLst>
                <a:path w="4631" h="3901" extrusionOk="0">
                  <a:moveTo>
                    <a:pt x="1695" y="0"/>
                  </a:moveTo>
                  <a:cubicBezTo>
                    <a:pt x="1431" y="0"/>
                    <a:pt x="1138" y="123"/>
                    <a:pt x="766" y="313"/>
                  </a:cubicBezTo>
                  <a:cubicBezTo>
                    <a:pt x="628" y="388"/>
                    <a:pt x="452" y="463"/>
                    <a:pt x="276" y="564"/>
                  </a:cubicBezTo>
                  <a:cubicBezTo>
                    <a:pt x="75" y="789"/>
                    <a:pt x="0" y="1216"/>
                    <a:pt x="615" y="1969"/>
                  </a:cubicBezTo>
                  <a:cubicBezTo>
                    <a:pt x="1564" y="3142"/>
                    <a:pt x="2604" y="3901"/>
                    <a:pt x="3418" y="3901"/>
                  </a:cubicBezTo>
                  <a:cubicBezTo>
                    <a:pt x="3605" y="3901"/>
                    <a:pt x="3781" y="3861"/>
                    <a:pt x="3941" y="3776"/>
                  </a:cubicBezTo>
                  <a:cubicBezTo>
                    <a:pt x="4342" y="3211"/>
                    <a:pt x="4631" y="2634"/>
                    <a:pt x="4468" y="2295"/>
                  </a:cubicBezTo>
                  <a:cubicBezTo>
                    <a:pt x="4468" y="2295"/>
                    <a:pt x="4455" y="1567"/>
                    <a:pt x="3577" y="1517"/>
                  </a:cubicBezTo>
                  <a:cubicBezTo>
                    <a:pt x="2886" y="400"/>
                    <a:pt x="3075" y="589"/>
                    <a:pt x="2435" y="413"/>
                  </a:cubicBezTo>
                  <a:cubicBezTo>
                    <a:pt x="2185" y="120"/>
                    <a:pt x="1955" y="0"/>
                    <a:pt x="1695" y="0"/>
                  </a:cubicBez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4563524" y="3553284"/>
              <a:ext cx="42453" cy="15424"/>
            </a:xfrm>
            <a:custGeom>
              <a:avLst/>
              <a:gdLst/>
              <a:ahLst/>
              <a:cxnLst/>
              <a:rect l="l" t="t" r="r" b="b"/>
              <a:pathLst>
                <a:path w="867" h="315" fill="none" extrusionOk="0">
                  <a:moveTo>
                    <a:pt x="867" y="0"/>
                  </a:moveTo>
                  <a:lnTo>
                    <a:pt x="1" y="314"/>
                  </a:lnTo>
                </a:path>
              </a:pathLst>
            </a:custGeom>
            <a:noFill/>
            <a:ln w="3775" cap="rnd" cmpd="sng">
              <a:solidFill>
                <a:srgbClr val="4C0B0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4607151" y="3577864"/>
              <a:ext cx="36332" cy="30162"/>
            </a:xfrm>
            <a:custGeom>
              <a:avLst/>
              <a:gdLst/>
              <a:ahLst/>
              <a:cxnLst/>
              <a:rect l="l" t="t" r="r" b="b"/>
              <a:pathLst>
                <a:path w="742" h="616" fill="none" extrusionOk="0">
                  <a:moveTo>
                    <a:pt x="741" y="0"/>
                  </a:moveTo>
                  <a:lnTo>
                    <a:pt x="1" y="615"/>
                  </a:lnTo>
                </a:path>
              </a:pathLst>
            </a:custGeom>
            <a:noFill/>
            <a:ln w="3775" cap="rnd" cmpd="sng">
              <a:solidFill>
                <a:srgbClr val="4C0B0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4643434" y="3607977"/>
              <a:ext cx="18460" cy="43677"/>
            </a:xfrm>
            <a:custGeom>
              <a:avLst/>
              <a:gdLst/>
              <a:ahLst/>
              <a:cxnLst/>
              <a:rect l="l" t="t" r="r" b="b"/>
              <a:pathLst>
                <a:path w="377" h="892" fill="none" extrusionOk="0">
                  <a:moveTo>
                    <a:pt x="377" y="0"/>
                  </a:moveTo>
                  <a:lnTo>
                    <a:pt x="0" y="891"/>
                  </a:lnTo>
                </a:path>
              </a:pathLst>
            </a:custGeom>
            <a:noFill/>
            <a:ln w="3775" cap="rnd" cmpd="sng">
              <a:solidFill>
                <a:srgbClr val="4C0B04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4198150" y="4634711"/>
              <a:ext cx="314110" cy="350638"/>
            </a:xfrm>
            <a:custGeom>
              <a:avLst/>
              <a:gdLst/>
              <a:ahLst/>
              <a:cxnLst/>
              <a:rect l="l" t="t" r="r" b="b"/>
              <a:pathLst>
                <a:path w="6415" h="7161" extrusionOk="0">
                  <a:moveTo>
                    <a:pt x="423" y="0"/>
                  </a:moveTo>
                  <a:cubicBezTo>
                    <a:pt x="0" y="3253"/>
                    <a:pt x="6096" y="7161"/>
                    <a:pt x="6371" y="7161"/>
                  </a:cubicBezTo>
                  <a:cubicBezTo>
                    <a:pt x="6414" y="7161"/>
                    <a:pt x="6313" y="7064"/>
                    <a:pt x="6020" y="6852"/>
                  </a:cubicBezTo>
                  <a:cubicBezTo>
                    <a:pt x="3849" y="5309"/>
                    <a:pt x="423" y="1"/>
                    <a:pt x="423" y="0"/>
                  </a:cubicBez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3824355" y="3940396"/>
              <a:ext cx="199728" cy="124763"/>
            </a:xfrm>
            <a:custGeom>
              <a:avLst/>
              <a:gdLst/>
              <a:ahLst/>
              <a:cxnLst/>
              <a:rect l="l" t="t" r="r" b="b"/>
              <a:pathLst>
                <a:path w="4079" h="2548" fill="none" extrusionOk="0">
                  <a:moveTo>
                    <a:pt x="4079" y="0"/>
                  </a:moveTo>
                  <a:cubicBezTo>
                    <a:pt x="4079" y="0"/>
                    <a:pt x="1255" y="1368"/>
                    <a:pt x="1" y="2548"/>
                  </a:cubicBezTo>
                </a:path>
              </a:pathLst>
            </a:custGeom>
            <a:noFill/>
            <a:ln w="3775" cap="rnd" cmpd="sng">
              <a:solidFill>
                <a:schemeClr val="accent3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6"/>
          <p:cNvGrpSpPr/>
          <p:nvPr/>
        </p:nvGrpSpPr>
        <p:grpSpPr>
          <a:xfrm rot="435466">
            <a:off x="8097992" y="1343961"/>
            <a:ext cx="1328424" cy="3848490"/>
            <a:chOff x="8141899" y="1282238"/>
            <a:chExt cx="876825" cy="2540193"/>
          </a:xfrm>
        </p:grpSpPr>
        <p:grpSp>
          <p:nvGrpSpPr>
            <p:cNvPr id="572" name="Google Shape;572;p36"/>
            <p:cNvGrpSpPr/>
            <p:nvPr/>
          </p:nvGrpSpPr>
          <p:grpSpPr>
            <a:xfrm rot="-612393">
              <a:off x="8360043" y="1301478"/>
              <a:ext cx="440536" cy="2501713"/>
              <a:chOff x="5196100" y="5872200"/>
              <a:chExt cx="182900" cy="1038567"/>
            </a:xfrm>
          </p:grpSpPr>
          <p:sp>
            <p:nvSpPr>
              <p:cNvPr id="573" name="Google Shape;573;p36"/>
              <p:cNvSpPr/>
              <p:nvPr/>
            </p:nvSpPr>
            <p:spPr>
              <a:xfrm>
                <a:off x="5245022" y="5959929"/>
                <a:ext cx="78150" cy="950838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2639" fill="none" extrusionOk="0">
                    <a:moveTo>
                      <a:pt x="1670" y="0"/>
                    </a:moveTo>
                    <a:cubicBezTo>
                      <a:pt x="1670" y="0"/>
                      <a:pt x="3125" y="13942"/>
                      <a:pt x="1" y="22638"/>
                    </a:cubicBezTo>
                  </a:path>
                </a:pathLst>
              </a:custGeom>
              <a:noFill/>
              <a:ln w="940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5230900" y="5882600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505" y="0"/>
                    </a:moveTo>
                    <a:cubicBezTo>
                      <a:pt x="443" y="0"/>
                      <a:pt x="387" y="14"/>
                      <a:pt x="340" y="44"/>
                    </a:cubicBezTo>
                    <a:cubicBezTo>
                      <a:pt x="1" y="257"/>
                      <a:pt x="164" y="1110"/>
                      <a:pt x="691" y="1951"/>
                    </a:cubicBezTo>
                    <a:cubicBezTo>
                      <a:pt x="1151" y="2667"/>
                      <a:pt x="1719" y="3137"/>
                      <a:pt x="2079" y="3137"/>
                    </a:cubicBezTo>
                    <a:cubicBezTo>
                      <a:pt x="2142" y="3137"/>
                      <a:pt x="2199" y="3123"/>
                      <a:pt x="2247" y="3093"/>
                    </a:cubicBezTo>
                    <a:cubicBezTo>
                      <a:pt x="2573" y="2880"/>
                      <a:pt x="2423" y="2026"/>
                      <a:pt x="1883" y="1198"/>
                    </a:cubicBezTo>
                    <a:cubicBezTo>
                      <a:pt x="1433" y="480"/>
                      <a:pt x="864" y="0"/>
                      <a:pt x="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6"/>
              <p:cNvSpPr/>
              <p:nvPr/>
            </p:nvSpPr>
            <p:spPr>
              <a:xfrm>
                <a:off x="5280475" y="5962575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495" y="1"/>
                    </a:moveTo>
                    <a:cubicBezTo>
                      <a:pt x="432" y="1"/>
                      <a:pt x="375" y="15"/>
                      <a:pt x="327" y="45"/>
                    </a:cubicBezTo>
                    <a:cubicBezTo>
                      <a:pt x="1" y="258"/>
                      <a:pt x="151" y="1111"/>
                      <a:pt x="691" y="1952"/>
                    </a:cubicBezTo>
                    <a:cubicBezTo>
                      <a:pt x="1141" y="2659"/>
                      <a:pt x="1710" y="3137"/>
                      <a:pt x="2077" y="3137"/>
                    </a:cubicBezTo>
                    <a:cubicBezTo>
                      <a:pt x="2140" y="3137"/>
                      <a:pt x="2197" y="3123"/>
                      <a:pt x="2247" y="3094"/>
                    </a:cubicBezTo>
                    <a:cubicBezTo>
                      <a:pt x="2573" y="2881"/>
                      <a:pt x="2410" y="2027"/>
                      <a:pt x="1883" y="1199"/>
                    </a:cubicBezTo>
                    <a:cubicBezTo>
                      <a:pt x="1423" y="472"/>
                      <a:pt x="855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6"/>
              <p:cNvSpPr/>
              <p:nvPr/>
            </p:nvSpPr>
            <p:spPr>
              <a:xfrm>
                <a:off x="5276400" y="5872200"/>
                <a:ext cx="455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504" extrusionOk="0">
                    <a:moveTo>
                      <a:pt x="1241" y="1"/>
                    </a:moveTo>
                    <a:cubicBezTo>
                      <a:pt x="875" y="1"/>
                      <a:pt x="428" y="678"/>
                      <a:pt x="226" y="1589"/>
                    </a:cubicBezTo>
                    <a:cubicBezTo>
                      <a:pt x="1" y="2555"/>
                      <a:pt x="139" y="3396"/>
                      <a:pt x="528" y="3497"/>
                    </a:cubicBezTo>
                    <a:cubicBezTo>
                      <a:pt x="549" y="3502"/>
                      <a:pt x="571" y="3504"/>
                      <a:pt x="592" y="3504"/>
                    </a:cubicBezTo>
                    <a:cubicBezTo>
                      <a:pt x="957" y="3504"/>
                      <a:pt x="1394" y="2826"/>
                      <a:pt x="1607" y="1903"/>
                    </a:cubicBezTo>
                    <a:cubicBezTo>
                      <a:pt x="1820" y="937"/>
                      <a:pt x="1682" y="83"/>
                      <a:pt x="1306" y="8"/>
                    </a:cubicBezTo>
                    <a:cubicBezTo>
                      <a:pt x="1284" y="3"/>
                      <a:pt x="1263" y="1"/>
                      <a:pt x="1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6"/>
              <p:cNvSpPr/>
              <p:nvPr/>
            </p:nvSpPr>
            <p:spPr>
              <a:xfrm>
                <a:off x="5283625" y="5909275"/>
                <a:ext cx="863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2260" extrusionOk="0">
                    <a:moveTo>
                      <a:pt x="2821" y="1"/>
                    </a:moveTo>
                    <a:cubicBezTo>
                      <a:pt x="2443" y="1"/>
                      <a:pt x="1890" y="190"/>
                      <a:pt x="1343" y="533"/>
                    </a:cubicBezTo>
                    <a:cubicBezTo>
                      <a:pt x="502" y="1072"/>
                      <a:pt x="0" y="1763"/>
                      <a:pt x="201" y="2089"/>
                    </a:cubicBezTo>
                    <a:cubicBezTo>
                      <a:pt x="272" y="2204"/>
                      <a:pt x="426" y="2260"/>
                      <a:pt x="632" y="2260"/>
                    </a:cubicBezTo>
                    <a:cubicBezTo>
                      <a:pt x="1009" y="2260"/>
                      <a:pt x="1560" y="2074"/>
                      <a:pt x="2096" y="1725"/>
                    </a:cubicBezTo>
                    <a:cubicBezTo>
                      <a:pt x="2937" y="1210"/>
                      <a:pt x="3451" y="508"/>
                      <a:pt x="3250" y="169"/>
                    </a:cubicBezTo>
                    <a:cubicBezTo>
                      <a:pt x="3176" y="55"/>
                      <a:pt x="3023" y="1"/>
                      <a:pt x="2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>
                <a:off x="5286750" y="5951450"/>
                <a:ext cx="922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593" extrusionOk="0">
                    <a:moveTo>
                      <a:pt x="1131" y="0"/>
                    </a:moveTo>
                    <a:cubicBezTo>
                      <a:pt x="567" y="0"/>
                      <a:pt x="157" y="146"/>
                      <a:pt x="88" y="402"/>
                    </a:cubicBezTo>
                    <a:cubicBezTo>
                      <a:pt x="1" y="778"/>
                      <a:pt x="703" y="1268"/>
                      <a:pt x="1682" y="1481"/>
                    </a:cubicBezTo>
                    <a:cubicBezTo>
                      <a:pt x="2000" y="1556"/>
                      <a:pt x="2308" y="1593"/>
                      <a:pt x="2581" y="1593"/>
                    </a:cubicBezTo>
                    <a:cubicBezTo>
                      <a:pt x="3127" y="1593"/>
                      <a:pt x="3531" y="1448"/>
                      <a:pt x="3590" y="1180"/>
                    </a:cubicBezTo>
                    <a:cubicBezTo>
                      <a:pt x="3690" y="803"/>
                      <a:pt x="2975" y="327"/>
                      <a:pt x="2008" y="101"/>
                    </a:cubicBezTo>
                    <a:cubicBezTo>
                      <a:pt x="1695" y="32"/>
                      <a:pt x="1396" y="0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6"/>
              <p:cNvSpPr/>
              <p:nvPr/>
            </p:nvSpPr>
            <p:spPr>
              <a:xfrm>
                <a:off x="5196100" y="5929350"/>
                <a:ext cx="916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703" extrusionOk="0">
                    <a:moveTo>
                      <a:pt x="1025" y="0"/>
                    </a:moveTo>
                    <a:cubicBezTo>
                      <a:pt x="521" y="0"/>
                      <a:pt x="147" y="202"/>
                      <a:pt x="75" y="520"/>
                    </a:cubicBezTo>
                    <a:cubicBezTo>
                      <a:pt x="0" y="897"/>
                      <a:pt x="703" y="1374"/>
                      <a:pt x="1656" y="1600"/>
                    </a:cubicBezTo>
                    <a:cubicBezTo>
                      <a:pt x="1976" y="1669"/>
                      <a:pt x="2281" y="1703"/>
                      <a:pt x="2551" y="1703"/>
                    </a:cubicBezTo>
                    <a:cubicBezTo>
                      <a:pt x="3106" y="1703"/>
                      <a:pt x="3509" y="1560"/>
                      <a:pt x="3576" y="1298"/>
                    </a:cubicBezTo>
                    <a:cubicBezTo>
                      <a:pt x="3664" y="922"/>
                      <a:pt x="2886" y="608"/>
                      <a:pt x="1995" y="219"/>
                    </a:cubicBezTo>
                    <a:cubicBezTo>
                      <a:pt x="1651" y="68"/>
                      <a:pt x="1316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6"/>
              <p:cNvSpPr/>
              <p:nvPr/>
            </p:nvSpPr>
            <p:spPr>
              <a:xfrm>
                <a:off x="5205825" y="5957900"/>
                <a:ext cx="86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261" extrusionOk="0">
                    <a:moveTo>
                      <a:pt x="2830" y="1"/>
                    </a:moveTo>
                    <a:cubicBezTo>
                      <a:pt x="2455" y="1"/>
                      <a:pt x="1903" y="190"/>
                      <a:pt x="1355" y="533"/>
                    </a:cubicBezTo>
                    <a:cubicBezTo>
                      <a:pt x="527" y="1072"/>
                      <a:pt x="0" y="1750"/>
                      <a:pt x="213" y="2089"/>
                    </a:cubicBezTo>
                    <a:cubicBezTo>
                      <a:pt x="284" y="2204"/>
                      <a:pt x="437" y="2260"/>
                      <a:pt x="642" y="2260"/>
                    </a:cubicBezTo>
                    <a:cubicBezTo>
                      <a:pt x="1016" y="2260"/>
                      <a:pt x="1565" y="2074"/>
                      <a:pt x="2108" y="1725"/>
                    </a:cubicBezTo>
                    <a:cubicBezTo>
                      <a:pt x="2936" y="1198"/>
                      <a:pt x="3451" y="508"/>
                      <a:pt x="3250" y="169"/>
                    </a:cubicBezTo>
                    <a:cubicBezTo>
                      <a:pt x="3180" y="55"/>
                      <a:pt x="3031" y="1"/>
                      <a:pt x="2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5254450" y="5962500"/>
                <a:ext cx="455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3508" extrusionOk="0">
                    <a:moveTo>
                      <a:pt x="1234" y="1"/>
                    </a:moveTo>
                    <a:cubicBezTo>
                      <a:pt x="869" y="1"/>
                      <a:pt x="426" y="697"/>
                      <a:pt x="226" y="1591"/>
                    </a:cubicBezTo>
                    <a:cubicBezTo>
                      <a:pt x="0" y="2557"/>
                      <a:pt x="126" y="3411"/>
                      <a:pt x="515" y="3499"/>
                    </a:cubicBezTo>
                    <a:cubicBezTo>
                      <a:pt x="539" y="3505"/>
                      <a:pt x="564" y="3508"/>
                      <a:pt x="589" y="3508"/>
                    </a:cubicBezTo>
                    <a:cubicBezTo>
                      <a:pt x="972" y="3508"/>
                      <a:pt x="1394" y="2800"/>
                      <a:pt x="1606" y="1905"/>
                    </a:cubicBezTo>
                    <a:cubicBezTo>
                      <a:pt x="1820" y="926"/>
                      <a:pt x="1694" y="85"/>
                      <a:pt x="1305" y="10"/>
                    </a:cubicBezTo>
                    <a:cubicBezTo>
                      <a:pt x="1282" y="4"/>
                      <a:pt x="1258" y="1"/>
                      <a:pt x="1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5248175" y="5926000"/>
                <a:ext cx="7687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702" extrusionOk="0">
                    <a:moveTo>
                      <a:pt x="1537" y="0"/>
                    </a:moveTo>
                    <a:cubicBezTo>
                      <a:pt x="1291" y="0"/>
                      <a:pt x="1041" y="66"/>
                      <a:pt x="816" y="203"/>
                    </a:cubicBezTo>
                    <a:cubicBezTo>
                      <a:pt x="188" y="604"/>
                      <a:pt x="0" y="1445"/>
                      <a:pt x="402" y="2072"/>
                    </a:cubicBezTo>
                    <a:cubicBezTo>
                      <a:pt x="654" y="2479"/>
                      <a:pt x="1096" y="2701"/>
                      <a:pt x="1547" y="2701"/>
                    </a:cubicBezTo>
                    <a:cubicBezTo>
                      <a:pt x="1791" y="2701"/>
                      <a:pt x="2038" y="2636"/>
                      <a:pt x="2259" y="2499"/>
                    </a:cubicBezTo>
                    <a:cubicBezTo>
                      <a:pt x="2886" y="2110"/>
                      <a:pt x="3075" y="1257"/>
                      <a:pt x="2686" y="629"/>
                    </a:cubicBezTo>
                    <a:cubicBezTo>
                      <a:pt x="2433" y="223"/>
                      <a:pt x="1991" y="0"/>
                      <a:pt x="1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5266350" y="5942200"/>
                <a:ext cx="405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12" extrusionOk="0">
                    <a:moveTo>
                      <a:pt x="816" y="0"/>
                    </a:moveTo>
                    <a:cubicBezTo>
                      <a:pt x="687" y="0"/>
                      <a:pt x="556" y="35"/>
                      <a:pt x="440" y="107"/>
                    </a:cubicBezTo>
                    <a:cubicBezTo>
                      <a:pt x="101" y="320"/>
                      <a:pt x="1" y="759"/>
                      <a:pt x="214" y="1086"/>
                    </a:cubicBezTo>
                    <a:cubicBezTo>
                      <a:pt x="343" y="1295"/>
                      <a:pt x="570" y="1411"/>
                      <a:pt x="806" y="1411"/>
                    </a:cubicBezTo>
                    <a:cubicBezTo>
                      <a:pt x="938" y="1411"/>
                      <a:pt x="1072" y="1375"/>
                      <a:pt x="1193" y="1299"/>
                    </a:cubicBezTo>
                    <a:cubicBezTo>
                      <a:pt x="1519" y="1098"/>
                      <a:pt x="1620" y="659"/>
                      <a:pt x="1406" y="333"/>
                    </a:cubicBezTo>
                    <a:cubicBezTo>
                      <a:pt x="1277" y="114"/>
                      <a:pt x="1049" y="0"/>
                      <a:pt x="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36"/>
            <p:cNvGrpSpPr/>
            <p:nvPr/>
          </p:nvGrpSpPr>
          <p:grpSpPr>
            <a:xfrm rot="-612603">
              <a:off x="8374175" y="1901699"/>
              <a:ext cx="350424" cy="634487"/>
              <a:chOff x="4656950" y="5911892"/>
              <a:chExt cx="168792" cy="321508"/>
            </a:xfrm>
          </p:grpSpPr>
          <p:sp>
            <p:nvSpPr>
              <p:cNvPr id="585" name="Google Shape;585;p36"/>
              <p:cNvSpPr/>
              <p:nvPr/>
            </p:nvSpPr>
            <p:spPr>
              <a:xfrm>
                <a:off x="4736504" y="5911892"/>
                <a:ext cx="77725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387" extrusionOk="0">
                    <a:moveTo>
                      <a:pt x="2539" y="1"/>
                    </a:moveTo>
                    <a:cubicBezTo>
                      <a:pt x="2464" y="1"/>
                      <a:pt x="2386" y="20"/>
                      <a:pt x="2310" y="61"/>
                    </a:cubicBezTo>
                    <a:cubicBezTo>
                      <a:pt x="101" y="1329"/>
                      <a:pt x="1" y="3387"/>
                      <a:pt x="1" y="3387"/>
                    </a:cubicBezTo>
                    <a:cubicBezTo>
                      <a:pt x="1" y="3387"/>
                      <a:pt x="2009" y="2998"/>
                      <a:pt x="2987" y="639"/>
                    </a:cubicBezTo>
                    <a:cubicBezTo>
                      <a:pt x="3108" y="316"/>
                      <a:pt x="2848" y="1"/>
                      <a:pt x="25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6"/>
              <p:cNvSpPr/>
              <p:nvPr/>
            </p:nvSpPr>
            <p:spPr>
              <a:xfrm>
                <a:off x="4656950" y="6031000"/>
                <a:ext cx="758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3457" extrusionOk="0">
                    <a:moveTo>
                      <a:pt x="559" y="1"/>
                    </a:moveTo>
                    <a:cubicBezTo>
                      <a:pt x="260" y="1"/>
                      <a:pt x="1" y="305"/>
                      <a:pt x="120" y="633"/>
                    </a:cubicBezTo>
                    <a:cubicBezTo>
                      <a:pt x="1024" y="3017"/>
                      <a:pt x="3031" y="3457"/>
                      <a:pt x="3031" y="3457"/>
                    </a:cubicBezTo>
                    <a:cubicBezTo>
                      <a:pt x="3031" y="3457"/>
                      <a:pt x="2969" y="1411"/>
                      <a:pt x="798" y="68"/>
                    </a:cubicBezTo>
                    <a:cubicBezTo>
                      <a:pt x="719" y="21"/>
                      <a:pt x="638" y="1"/>
                      <a:pt x="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4735192" y="6160900"/>
                <a:ext cx="9055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900" extrusionOk="0">
                    <a:moveTo>
                      <a:pt x="3016" y="0"/>
                    </a:moveTo>
                    <a:cubicBezTo>
                      <a:pt x="2966" y="0"/>
                      <a:pt x="2914" y="8"/>
                      <a:pt x="2862" y="26"/>
                    </a:cubicBezTo>
                    <a:cubicBezTo>
                      <a:pt x="453" y="892"/>
                      <a:pt x="1" y="2899"/>
                      <a:pt x="1" y="2899"/>
                    </a:cubicBezTo>
                    <a:cubicBezTo>
                      <a:pt x="1" y="2899"/>
                      <a:pt x="2059" y="2862"/>
                      <a:pt x="3402" y="716"/>
                    </a:cubicBezTo>
                    <a:cubicBezTo>
                      <a:pt x="3621" y="387"/>
                      <a:pt x="3361" y="0"/>
                      <a:pt x="3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8" name="Google Shape;588;p36"/>
          <p:cNvSpPr/>
          <p:nvPr/>
        </p:nvSpPr>
        <p:spPr>
          <a:xfrm>
            <a:off x="4734050" y="4263763"/>
            <a:ext cx="1317345" cy="314181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36"/>
          <p:cNvGrpSpPr/>
          <p:nvPr/>
        </p:nvGrpSpPr>
        <p:grpSpPr>
          <a:xfrm rot="1107403" flipH="1">
            <a:off x="8770752" y="3745359"/>
            <a:ext cx="432399" cy="1447017"/>
            <a:chOff x="5436350" y="5892525"/>
            <a:chExt cx="173150" cy="579400"/>
          </a:xfrm>
        </p:grpSpPr>
        <p:sp>
          <p:nvSpPr>
            <p:cNvPr id="590" name="Google Shape;590;p3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6"/>
          <p:cNvGrpSpPr/>
          <p:nvPr/>
        </p:nvGrpSpPr>
        <p:grpSpPr>
          <a:xfrm rot="271858">
            <a:off x="8262527" y="4650338"/>
            <a:ext cx="271431" cy="507418"/>
            <a:chOff x="7082727" y="4661810"/>
            <a:chExt cx="271424" cy="507405"/>
          </a:xfrm>
        </p:grpSpPr>
        <p:sp>
          <p:nvSpPr>
            <p:cNvPr id="599" name="Google Shape;599;p36"/>
            <p:cNvSpPr/>
            <p:nvPr/>
          </p:nvSpPr>
          <p:spPr>
            <a:xfrm rot="-1102746">
              <a:off x="7160775" y="4661811"/>
              <a:ext cx="76151" cy="507422"/>
            </a:xfrm>
            <a:custGeom>
              <a:avLst/>
              <a:gdLst/>
              <a:ahLst/>
              <a:cxnLst/>
              <a:rect l="l" t="t" r="r" b="b"/>
              <a:pathLst>
                <a:path w="2290" h="15258" extrusionOk="0">
                  <a:moveTo>
                    <a:pt x="2046" y="0"/>
                  </a:moveTo>
                  <a:cubicBezTo>
                    <a:pt x="1" y="2849"/>
                    <a:pt x="666" y="13817"/>
                    <a:pt x="666" y="13817"/>
                  </a:cubicBezTo>
                  <a:cubicBezTo>
                    <a:pt x="666" y="13817"/>
                    <a:pt x="1859" y="15258"/>
                    <a:pt x="2177" y="15258"/>
                  </a:cubicBezTo>
                  <a:cubicBezTo>
                    <a:pt x="2275" y="15258"/>
                    <a:pt x="2290" y="15120"/>
                    <a:pt x="2159" y="14758"/>
                  </a:cubicBezTo>
                  <a:cubicBezTo>
                    <a:pt x="1632" y="13202"/>
                    <a:pt x="1319" y="4054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 rot="1041418">
              <a:off x="7275624" y="4878089"/>
              <a:ext cx="39840" cy="265519"/>
            </a:xfrm>
            <a:custGeom>
              <a:avLst/>
              <a:gdLst/>
              <a:ahLst/>
              <a:cxnLst/>
              <a:rect l="l" t="t" r="r" b="b"/>
              <a:pathLst>
                <a:path w="2290" h="15258" extrusionOk="0">
                  <a:moveTo>
                    <a:pt x="2046" y="0"/>
                  </a:moveTo>
                  <a:cubicBezTo>
                    <a:pt x="1" y="2849"/>
                    <a:pt x="666" y="13817"/>
                    <a:pt x="666" y="13817"/>
                  </a:cubicBezTo>
                  <a:cubicBezTo>
                    <a:pt x="666" y="13817"/>
                    <a:pt x="1859" y="15258"/>
                    <a:pt x="2177" y="15258"/>
                  </a:cubicBezTo>
                  <a:cubicBezTo>
                    <a:pt x="2275" y="15258"/>
                    <a:pt x="2290" y="15120"/>
                    <a:pt x="2159" y="14758"/>
                  </a:cubicBezTo>
                  <a:cubicBezTo>
                    <a:pt x="1632" y="13202"/>
                    <a:pt x="1319" y="4054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7236929" y="4661810"/>
              <a:ext cx="76154" cy="507405"/>
            </a:xfrm>
            <a:custGeom>
              <a:avLst/>
              <a:gdLst/>
              <a:ahLst/>
              <a:cxnLst/>
              <a:rect l="l" t="t" r="r" b="b"/>
              <a:pathLst>
                <a:path w="2290" h="15258" extrusionOk="0">
                  <a:moveTo>
                    <a:pt x="2046" y="0"/>
                  </a:moveTo>
                  <a:cubicBezTo>
                    <a:pt x="1" y="2849"/>
                    <a:pt x="666" y="13817"/>
                    <a:pt x="666" y="13817"/>
                  </a:cubicBezTo>
                  <a:cubicBezTo>
                    <a:pt x="666" y="13817"/>
                    <a:pt x="1859" y="15258"/>
                    <a:pt x="2177" y="15258"/>
                  </a:cubicBezTo>
                  <a:cubicBezTo>
                    <a:pt x="2275" y="15258"/>
                    <a:pt x="2290" y="15120"/>
                    <a:pt x="2159" y="14758"/>
                  </a:cubicBezTo>
                  <a:cubicBezTo>
                    <a:pt x="1632" y="13202"/>
                    <a:pt x="1319" y="4054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36"/>
          <p:cNvGrpSpPr/>
          <p:nvPr/>
        </p:nvGrpSpPr>
        <p:grpSpPr>
          <a:xfrm rot="-1771568">
            <a:off x="8304807" y="3877266"/>
            <a:ext cx="390913" cy="1328299"/>
            <a:chOff x="4629825" y="5790700"/>
            <a:chExt cx="188300" cy="673075"/>
          </a:xfrm>
        </p:grpSpPr>
        <p:sp>
          <p:nvSpPr>
            <p:cNvPr id="603" name="Google Shape;603;p3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8649F6C-AFDB-109B-7DD3-09DD5AA32461}"/>
              </a:ext>
            </a:extLst>
          </p:cNvPr>
          <p:cNvSpPr txBox="1"/>
          <p:nvPr/>
        </p:nvSpPr>
        <p:spPr>
          <a:xfrm>
            <a:off x="5488812" y="3257743"/>
            <a:ext cx="2360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accent2"/>
                </a:solidFill>
              </a:rPr>
              <a:t>p. 76 à 85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5"/>
          <p:cNvSpPr txBox="1">
            <a:spLocks noGrp="1"/>
          </p:cNvSpPr>
          <p:nvPr>
            <p:ph type="title"/>
          </p:nvPr>
        </p:nvSpPr>
        <p:spPr>
          <a:xfrm>
            <a:off x="316975" y="551637"/>
            <a:ext cx="4722831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Principes à respecter:</a:t>
            </a:r>
            <a:endParaRPr dirty="0"/>
          </a:p>
        </p:txBody>
      </p:sp>
      <p:sp>
        <p:nvSpPr>
          <p:cNvPr id="999" name="Google Shape;999;p45"/>
          <p:cNvSpPr txBox="1">
            <a:spLocks noGrp="1"/>
          </p:cNvSpPr>
          <p:nvPr>
            <p:ph type="title" idx="2"/>
          </p:nvPr>
        </p:nvSpPr>
        <p:spPr>
          <a:xfrm>
            <a:off x="4408010" y="1965801"/>
            <a:ext cx="4844488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dirty="0"/>
              <a:t>Bouche grande ouverte</a:t>
            </a:r>
            <a:endParaRPr sz="3200" dirty="0"/>
          </a:p>
        </p:txBody>
      </p:sp>
      <p:sp>
        <p:nvSpPr>
          <p:cNvPr id="1001" name="Google Shape;1001;p45"/>
          <p:cNvSpPr txBox="1">
            <a:spLocks noGrp="1"/>
          </p:cNvSpPr>
          <p:nvPr>
            <p:ph type="title" idx="3"/>
          </p:nvPr>
        </p:nvSpPr>
        <p:spPr>
          <a:xfrm>
            <a:off x="4408010" y="3067918"/>
            <a:ext cx="4345077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Tête penchée vers l’arrière</a:t>
            </a:r>
            <a:endParaRPr sz="3200" dirty="0"/>
          </a:p>
        </p:txBody>
      </p:sp>
      <p:sp>
        <p:nvSpPr>
          <p:cNvPr id="1003" name="Google Shape;1003;p45"/>
          <p:cNvSpPr txBox="1">
            <a:spLocks noGrp="1"/>
          </p:cNvSpPr>
          <p:nvPr>
            <p:ph type="title" idx="5"/>
          </p:nvPr>
        </p:nvSpPr>
        <p:spPr>
          <a:xfrm>
            <a:off x="4408010" y="1394121"/>
            <a:ext cx="5060264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dirty="0"/>
              <a:t>Nez dégagé</a:t>
            </a:r>
            <a:endParaRPr sz="3200" dirty="0"/>
          </a:p>
        </p:txBody>
      </p:sp>
      <p:sp>
        <p:nvSpPr>
          <p:cNvPr id="1005" name="Google Shape;1005;p45"/>
          <p:cNvSpPr txBox="1">
            <a:spLocks noGrp="1"/>
          </p:cNvSpPr>
          <p:nvPr>
            <p:ph type="title" idx="7"/>
          </p:nvPr>
        </p:nvSpPr>
        <p:spPr>
          <a:xfrm>
            <a:off x="4408010" y="2496238"/>
            <a:ext cx="4221287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Menton contre le sein</a:t>
            </a:r>
            <a:endParaRPr sz="3200" dirty="0"/>
          </a:p>
        </p:txBody>
      </p:sp>
      <p:grpSp>
        <p:nvGrpSpPr>
          <p:cNvPr id="1007" name="Google Shape;1007;p45"/>
          <p:cNvGrpSpPr/>
          <p:nvPr/>
        </p:nvGrpSpPr>
        <p:grpSpPr>
          <a:xfrm>
            <a:off x="318492" y="1455790"/>
            <a:ext cx="3468239" cy="3224255"/>
            <a:chOff x="713225" y="1440050"/>
            <a:chExt cx="3468239" cy="3224255"/>
          </a:xfrm>
        </p:grpSpPr>
        <p:sp>
          <p:nvSpPr>
            <p:cNvPr id="1008" name="Google Shape;1008;p45"/>
            <p:cNvSpPr/>
            <p:nvPr/>
          </p:nvSpPr>
          <p:spPr>
            <a:xfrm>
              <a:off x="713225" y="3465998"/>
              <a:ext cx="1102659" cy="922851"/>
            </a:xfrm>
            <a:custGeom>
              <a:avLst/>
              <a:gdLst/>
              <a:ahLst/>
              <a:cxnLst/>
              <a:rect l="l" t="t" r="r" b="b"/>
              <a:pathLst>
                <a:path w="25977" h="21741" extrusionOk="0">
                  <a:moveTo>
                    <a:pt x="8800" y="0"/>
                  </a:moveTo>
                  <a:cubicBezTo>
                    <a:pt x="7545" y="0"/>
                    <a:pt x="6836" y="280"/>
                    <a:pt x="6325" y="724"/>
                  </a:cubicBezTo>
                  <a:cubicBezTo>
                    <a:pt x="6325" y="724"/>
                    <a:pt x="3928" y="5894"/>
                    <a:pt x="3991" y="10725"/>
                  </a:cubicBezTo>
                  <a:cubicBezTo>
                    <a:pt x="1531" y="15143"/>
                    <a:pt x="0" y="16661"/>
                    <a:pt x="3765" y="18744"/>
                  </a:cubicBezTo>
                  <a:cubicBezTo>
                    <a:pt x="6509" y="20262"/>
                    <a:pt x="13200" y="21741"/>
                    <a:pt x="17826" y="21741"/>
                  </a:cubicBezTo>
                  <a:cubicBezTo>
                    <a:pt x="19547" y="21741"/>
                    <a:pt x="20983" y="21536"/>
                    <a:pt x="21823" y="21053"/>
                  </a:cubicBezTo>
                  <a:cubicBezTo>
                    <a:pt x="24910" y="19259"/>
                    <a:pt x="24709" y="13800"/>
                    <a:pt x="25337" y="10474"/>
                  </a:cubicBezTo>
                  <a:cubicBezTo>
                    <a:pt x="25977" y="7149"/>
                    <a:pt x="24031" y="3598"/>
                    <a:pt x="16841" y="1565"/>
                  </a:cubicBezTo>
                  <a:cubicBezTo>
                    <a:pt x="12831" y="445"/>
                    <a:pt x="10382" y="0"/>
                    <a:pt x="88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786193" y="4157642"/>
              <a:ext cx="883757" cy="231212"/>
            </a:xfrm>
            <a:custGeom>
              <a:avLst/>
              <a:gdLst/>
              <a:ahLst/>
              <a:cxnLst/>
              <a:rect l="l" t="t" r="r" b="b"/>
              <a:pathLst>
                <a:path w="20820" h="5447" extrusionOk="0">
                  <a:moveTo>
                    <a:pt x="6899" y="0"/>
                  </a:moveTo>
                  <a:cubicBezTo>
                    <a:pt x="4080" y="0"/>
                    <a:pt x="1603" y="348"/>
                    <a:pt x="1" y="643"/>
                  </a:cubicBezTo>
                  <a:cubicBezTo>
                    <a:pt x="302" y="1258"/>
                    <a:pt x="942" y="1823"/>
                    <a:pt x="2071" y="2450"/>
                  </a:cubicBezTo>
                  <a:cubicBezTo>
                    <a:pt x="4815" y="3968"/>
                    <a:pt x="11499" y="5447"/>
                    <a:pt x="16127" y="5447"/>
                  </a:cubicBezTo>
                  <a:cubicBezTo>
                    <a:pt x="17848" y="5447"/>
                    <a:pt x="19285" y="5242"/>
                    <a:pt x="20129" y="4759"/>
                  </a:cubicBezTo>
                  <a:cubicBezTo>
                    <a:pt x="20380" y="4621"/>
                    <a:pt x="20593" y="4445"/>
                    <a:pt x="20819" y="4257"/>
                  </a:cubicBezTo>
                  <a:cubicBezTo>
                    <a:pt x="16742" y="881"/>
                    <a:pt x="11386" y="0"/>
                    <a:pt x="6899" y="0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1156933" y="3901639"/>
              <a:ext cx="74071" cy="65666"/>
            </a:xfrm>
            <a:custGeom>
              <a:avLst/>
              <a:gdLst/>
              <a:ahLst/>
              <a:cxnLst/>
              <a:rect l="l" t="t" r="r" b="b"/>
              <a:pathLst>
                <a:path w="1745" h="1547" extrusionOk="0">
                  <a:moveTo>
                    <a:pt x="875" y="0"/>
                  </a:moveTo>
                  <a:cubicBezTo>
                    <a:pt x="708" y="0"/>
                    <a:pt x="539" y="57"/>
                    <a:pt x="390" y="174"/>
                  </a:cubicBezTo>
                  <a:cubicBezTo>
                    <a:pt x="51" y="437"/>
                    <a:pt x="1" y="927"/>
                    <a:pt x="264" y="1253"/>
                  </a:cubicBezTo>
                  <a:cubicBezTo>
                    <a:pt x="422" y="1447"/>
                    <a:pt x="646" y="1546"/>
                    <a:pt x="872" y="1546"/>
                  </a:cubicBezTo>
                  <a:cubicBezTo>
                    <a:pt x="1041" y="1546"/>
                    <a:pt x="1211" y="1491"/>
                    <a:pt x="1356" y="1378"/>
                  </a:cubicBezTo>
                  <a:cubicBezTo>
                    <a:pt x="1695" y="1115"/>
                    <a:pt x="1745" y="625"/>
                    <a:pt x="1481" y="299"/>
                  </a:cubicBezTo>
                  <a:cubicBezTo>
                    <a:pt x="1322" y="104"/>
                    <a:pt x="1101" y="0"/>
                    <a:pt x="875" y="0"/>
                  </a:cubicBezTo>
                  <a:close/>
                </a:path>
              </a:pathLst>
            </a:custGeom>
            <a:solidFill>
              <a:srgbClr val="7A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1059982" y="3465616"/>
              <a:ext cx="674406" cy="520661"/>
            </a:xfrm>
            <a:custGeom>
              <a:avLst/>
              <a:gdLst/>
              <a:ahLst/>
              <a:cxnLst/>
              <a:rect l="l" t="t" r="r" b="b"/>
              <a:pathLst>
                <a:path w="15888" h="12266" extrusionOk="0">
                  <a:moveTo>
                    <a:pt x="644" y="1"/>
                  </a:moveTo>
                  <a:cubicBezTo>
                    <a:pt x="411" y="1"/>
                    <a:pt x="198" y="11"/>
                    <a:pt x="1" y="30"/>
                  </a:cubicBezTo>
                  <a:cubicBezTo>
                    <a:pt x="1469" y="2327"/>
                    <a:pt x="3652" y="5715"/>
                    <a:pt x="3991" y="6367"/>
                  </a:cubicBezTo>
                  <a:cubicBezTo>
                    <a:pt x="4531" y="7334"/>
                    <a:pt x="9287" y="12265"/>
                    <a:pt x="9287" y="12265"/>
                  </a:cubicBezTo>
                  <a:lnTo>
                    <a:pt x="15888" y="10006"/>
                  </a:lnTo>
                  <a:lnTo>
                    <a:pt x="9412" y="1800"/>
                  </a:lnTo>
                  <a:cubicBezTo>
                    <a:pt x="9174" y="1724"/>
                    <a:pt x="8935" y="1662"/>
                    <a:pt x="8685" y="1599"/>
                  </a:cubicBezTo>
                  <a:cubicBezTo>
                    <a:pt x="4671" y="461"/>
                    <a:pt x="2221" y="1"/>
                    <a:pt x="644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3079357" y="3465998"/>
              <a:ext cx="1102107" cy="922851"/>
            </a:xfrm>
            <a:custGeom>
              <a:avLst/>
              <a:gdLst/>
              <a:ahLst/>
              <a:cxnLst/>
              <a:rect l="l" t="t" r="r" b="b"/>
              <a:pathLst>
                <a:path w="25964" h="21741" extrusionOk="0">
                  <a:moveTo>
                    <a:pt x="17179" y="0"/>
                  </a:moveTo>
                  <a:cubicBezTo>
                    <a:pt x="15597" y="0"/>
                    <a:pt x="13141" y="445"/>
                    <a:pt x="9123" y="1565"/>
                  </a:cubicBezTo>
                  <a:cubicBezTo>
                    <a:pt x="1933" y="3598"/>
                    <a:pt x="0" y="7149"/>
                    <a:pt x="628" y="10474"/>
                  </a:cubicBezTo>
                  <a:cubicBezTo>
                    <a:pt x="1255" y="13800"/>
                    <a:pt x="1055" y="19259"/>
                    <a:pt x="4142" y="21053"/>
                  </a:cubicBezTo>
                  <a:cubicBezTo>
                    <a:pt x="4982" y="21536"/>
                    <a:pt x="6417" y="21741"/>
                    <a:pt x="8138" y="21741"/>
                  </a:cubicBezTo>
                  <a:cubicBezTo>
                    <a:pt x="12765" y="21741"/>
                    <a:pt x="19455" y="20262"/>
                    <a:pt x="22199" y="18744"/>
                  </a:cubicBezTo>
                  <a:cubicBezTo>
                    <a:pt x="25964" y="16661"/>
                    <a:pt x="24433" y="15143"/>
                    <a:pt x="21973" y="10725"/>
                  </a:cubicBezTo>
                  <a:cubicBezTo>
                    <a:pt x="22036" y="5894"/>
                    <a:pt x="19639" y="724"/>
                    <a:pt x="19639" y="724"/>
                  </a:cubicBezTo>
                  <a:cubicBezTo>
                    <a:pt x="19140" y="280"/>
                    <a:pt x="18434" y="0"/>
                    <a:pt x="17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>
              <a:off x="3225845" y="4157642"/>
              <a:ext cx="883715" cy="231212"/>
            </a:xfrm>
            <a:custGeom>
              <a:avLst/>
              <a:gdLst/>
              <a:ahLst/>
              <a:cxnLst/>
              <a:rect l="l" t="t" r="r" b="b"/>
              <a:pathLst>
                <a:path w="20819" h="5447" extrusionOk="0">
                  <a:moveTo>
                    <a:pt x="13910" y="0"/>
                  </a:moveTo>
                  <a:cubicBezTo>
                    <a:pt x="9424" y="0"/>
                    <a:pt x="4078" y="881"/>
                    <a:pt x="0" y="4257"/>
                  </a:cubicBezTo>
                  <a:cubicBezTo>
                    <a:pt x="214" y="4445"/>
                    <a:pt x="440" y="4621"/>
                    <a:pt x="691" y="4759"/>
                  </a:cubicBezTo>
                  <a:cubicBezTo>
                    <a:pt x="1531" y="5242"/>
                    <a:pt x="2966" y="5447"/>
                    <a:pt x="4687" y="5447"/>
                  </a:cubicBezTo>
                  <a:cubicBezTo>
                    <a:pt x="9314" y="5447"/>
                    <a:pt x="16004" y="3968"/>
                    <a:pt x="18748" y="2450"/>
                  </a:cubicBezTo>
                  <a:cubicBezTo>
                    <a:pt x="19878" y="1823"/>
                    <a:pt x="20518" y="1258"/>
                    <a:pt x="20819" y="643"/>
                  </a:cubicBezTo>
                  <a:cubicBezTo>
                    <a:pt x="19207" y="348"/>
                    <a:pt x="16728" y="0"/>
                    <a:pt x="13910" y="0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5"/>
            <p:cNvSpPr/>
            <p:nvPr/>
          </p:nvSpPr>
          <p:spPr>
            <a:xfrm>
              <a:off x="3663695" y="3901639"/>
              <a:ext cx="74071" cy="65666"/>
            </a:xfrm>
            <a:custGeom>
              <a:avLst/>
              <a:gdLst/>
              <a:ahLst/>
              <a:cxnLst/>
              <a:rect l="l" t="t" r="r" b="b"/>
              <a:pathLst>
                <a:path w="1745" h="1547" extrusionOk="0">
                  <a:moveTo>
                    <a:pt x="872" y="0"/>
                  </a:moveTo>
                  <a:cubicBezTo>
                    <a:pt x="647" y="0"/>
                    <a:pt x="428" y="104"/>
                    <a:pt x="277" y="299"/>
                  </a:cubicBezTo>
                  <a:cubicBezTo>
                    <a:pt x="1" y="625"/>
                    <a:pt x="51" y="1115"/>
                    <a:pt x="402" y="1378"/>
                  </a:cubicBezTo>
                  <a:cubicBezTo>
                    <a:pt x="542" y="1491"/>
                    <a:pt x="711" y="1546"/>
                    <a:pt x="879" y="1546"/>
                  </a:cubicBezTo>
                  <a:cubicBezTo>
                    <a:pt x="1105" y="1546"/>
                    <a:pt x="1330" y="1447"/>
                    <a:pt x="1481" y="1253"/>
                  </a:cubicBezTo>
                  <a:cubicBezTo>
                    <a:pt x="1745" y="927"/>
                    <a:pt x="1695" y="437"/>
                    <a:pt x="1356" y="174"/>
                  </a:cubicBezTo>
                  <a:cubicBezTo>
                    <a:pt x="1207" y="57"/>
                    <a:pt x="1037" y="0"/>
                    <a:pt x="872" y="0"/>
                  </a:cubicBezTo>
                  <a:close/>
                </a:path>
              </a:pathLst>
            </a:custGeom>
            <a:solidFill>
              <a:srgbClr val="7A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3161367" y="3465616"/>
              <a:ext cx="674406" cy="520661"/>
            </a:xfrm>
            <a:custGeom>
              <a:avLst/>
              <a:gdLst/>
              <a:ahLst/>
              <a:cxnLst/>
              <a:rect l="l" t="t" r="r" b="b"/>
              <a:pathLst>
                <a:path w="15888" h="12266" extrusionOk="0">
                  <a:moveTo>
                    <a:pt x="15240" y="1"/>
                  </a:moveTo>
                  <a:cubicBezTo>
                    <a:pt x="13655" y="1"/>
                    <a:pt x="11205" y="461"/>
                    <a:pt x="7191" y="1599"/>
                  </a:cubicBezTo>
                  <a:cubicBezTo>
                    <a:pt x="6940" y="1662"/>
                    <a:pt x="6715" y="1724"/>
                    <a:pt x="6476" y="1800"/>
                  </a:cubicBezTo>
                  <a:lnTo>
                    <a:pt x="1" y="10006"/>
                  </a:lnTo>
                  <a:lnTo>
                    <a:pt x="6602" y="12265"/>
                  </a:lnTo>
                  <a:cubicBezTo>
                    <a:pt x="6602" y="12265"/>
                    <a:pt x="11358" y="7334"/>
                    <a:pt x="11885" y="6367"/>
                  </a:cubicBezTo>
                  <a:cubicBezTo>
                    <a:pt x="12236" y="5715"/>
                    <a:pt x="14407" y="2327"/>
                    <a:pt x="15888" y="30"/>
                  </a:cubicBezTo>
                  <a:cubicBezTo>
                    <a:pt x="15689" y="11"/>
                    <a:pt x="15474" y="1"/>
                    <a:pt x="15240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713225" y="4031450"/>
              <a:ext cx="3396386" cy="632855"/>
            </a:xfrm>
            <a:custGeom>
              <a:avLst/>
              <a:gdLst/>
              <a:ahLst/>
              <a:cxnLst/>
              <a:rect l="l" t="t" r="r" b="b"/>
              <a:pathLst>
                <a:path w="66635" h="5748" extrusionOk="0">
                  <a:moveTo>
                    <a:pt x="33318" y="1"/>
                  </a:moveTo>
                  <a:cubicBezTo>
                    <a:pt x="14921" y="1"/>
                    <a:pt x="1" y="1281"/>
                    <a:pt x="1" y="2874"/>
                  </a:cubicBezTo>
                  <a:cubicBezTo>
                    <a:pt x="1" y="4455"/>
                    <a:pt x="14921" y="5748"/>
                    <a:pt x="33318" y="5748"/>
                  </a:cubicBezTo>
                  <a:cubicBezTo>
                    <a:pt x="51714" y="5748"/>
                    <a:pt x="66635" y="4455"/>
                    <a:pt x="66635" y="2874"/>
                  </a:cubicBezTo>
                  <a:cubicBezTo>
                    <a:pt x="66635" y="1281"/>
                    <a:pt x="51714" y="1"/>
                    <a:pt x="33318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2532288" y="2903183"/>
              <a:ext cx="1266209" cy="1204023"/>
            </a:xfrm>
            <a:custGeom>
              <a:avLst/>
              <a:gdLst/>
              <a:ahLst/>
              <a:cxnLst/>
              <a:rect l="l" t="t" r="r" b="b"/>
              <a:pathLst>
                <a:path w="29830" h="28365" extrusionOk="0">
                  <a:moveTo>
                    <a:pt x="13199" y="1"/>
                  </a:moveTo>
                  <a:cubicBezTo>
                    <a:pt x="11531" y="1"/>
                    <a:pt x="9517" y="1465"/>
                    <a:pt x="4832" y="8010"/>
                  </a:cubicBezTo>
                  <a:cubicBezTo>
                    <a:pt x="1" y="14736"/>
                    <a:pt x="791" y="19178"/>
                    <a:pt x="3652" y="21600"/>
                  </a:cubicBezTo>
                  <a:cubicBezTo>
                    <a:pt x="6338" y="23895"/>
                    <a:pt x="9692" y="28365"/>
                    <a:pt x="13348" y="28365"/>
                  </a:cubicBezTo>
                  <a:cubicBezTo>
                    <a:pt x="13570" y="28365"/>
                    <a:pt x="13794" y="28348"/>
                    <a:pt x="14018" y="28314"/>
                  </a:cubicBezTo>
                  <a:cubicBezTo>
                    <a:pt x="17921" y="27724"/>
                    <a:pt x="26203" y="18237"/>
                    <a:pt x="28022" y="13820"/>
                  </a:cubicBezTo>
                  <a:cubicBezTo>
                    <a:pt x="29829" y="9415"/>
                    <a:pt x="27470" y="9164"/>
                    <a:pt x="22275" y="7043"/>
                  </a:cubicBezTo>
                  <a:cubicBezTo>
                    <a:pt x="18987" y="2827"/>
                    <a:pt x="13328" y="4"/>
                    <a:pt x="13328" y="4"/>
                  </a:cubicBezTo>
                  <a:cubicBezTo>
                    <a:pt x="13285" y="2"/>
                    <a:pt x="13242" y="1"/>
                    <a:pt x="13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3086828" y="3363529"/>
              <a:ext cx="664261" cy="743638"/>
            </a:xfrm>
            <a:custGeom>
              <a:avLst/>
              <a:gdLst/>
              <a:ahLst/>
              <a:cxnLst/>
              <a:rect l="l" t="t" r="r" b="b"/>
              <a:pathLst>
                <a:path w="15649" h="17519" extrusionOk="0">
                  <a:moveTo>
                    <a:pt x="15498" y="1"/>
                  </a:moveTo>
                  <a:cubicBezTo>
                    <a:pt x="11357" y="2209"/>
                    <a:pt x="1920" y="8183"/>
                    <a:pt x="0" y="17506"/>
                  </a:cubicBezTo>
                  <a:cubicBezTo>
                    <a:pt x="105" y="17515"/>
                    <a:pt x="209" y="17519"/>
                    <a:pt x="314" y="17519"/>
                  </a:cubicBezTo>
                  <a:cubicBezTo>
                    <a:pt x="523" y="17519"/>
                    <a:pt x="732" y="17502"/>
                    <a:pt x="941" y="17469"/>
                  </a:cubicBezTo>
                  <a:cubicBezTo>
                    <a:pt x="4844" y="16879"/>
                    <a:pt x="13126" y="7392"/>
                    <a:pt x="14946" y="2975"/>
                  </a:cubicBezTo>
                  <a:cubicBezTo>
                    <a:pt x="15498" y="1682"/>
                    <a:pt x="15649" y="741"/>
                    <a:pt x="15498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2578641" y="2903183"/>
              <a:ext cx="903453" cy="1036186"/>
            </a:xfrm>
            <a:custGeom>
              <a:avLst/>
              <a:gdLst/>
              <a:ahLst/>
              <a:cxnLst/>
              <a:rect l="l" t="t" r="r" b="b"/>
              <a:pathLst>
                <a:path w="21284" h="24411" extrusionOk="0">
                  <a:moveTo>
                    <a:pt x="12095" y="1"/>
                  </a:moveTo>
                  <a:cubicBezTo>
                    <a:pt x="10439" y="1"/>
                    <a:pt x="8424" y="1466"/>
                    <a:pt x="3715" y="8022"/>
                  </a:cubicBezTo>
                  <a:cubicBezTo>
                    <a:pt x="904" y="11925"/>
                    <a:pt x="0" y="15062"/>
                    <a:pt x="302" y="17484"/>
                  </a:cubicBezTo>
                  <a:lnTo>
                    <a:pt x="2761" y="21813"/>
                  </a:lnTo>
                  <a:cubicBezTo>
                    <a:pt x="3602" y="22566"/>
                    <a:pt x="4506" y="23482"/>
                    <a:pt x="5459" y="24411"/>
                  </a:cubicBezTo>
                  <a:cubicBezTo>
                    <a:pt x="7153" y="23846"/>
                    <a:pt x="10542" y="22629"/>
                    <a:pt x="12851" y="21211"/>
                  </a:cubicBezTo>
                  <a:cubicBezTo>
                    <a:pt x="16013" y="19266"/>
                    <a:pt x="20606" y="15413"/>
                    <a:pt x="21020" y="13243"/>
                  </a:cubicBezTo>
                  <a:cubicBezTo>
                    <a:pt x="21283" y="11837"/>
                    <a:pt x="20267" y="7821"/>
                    <a:pt x="19514" y="5211"/>
                  </a:cubicBezTo>
                  <a:cubicBezTo>
                    <a:pt x="16264" y="2024"/>
                    <a:pt x="12223" y="4"/>
                    <a:pt x="12223" y="4"/>
                  </a:cubicBezTo>
                  <a:cubicBezTo>
                    <a:pt x="12181" y="2"/>
                    <a:pt x="12138" y="1"/>
                    <a:pt x="12095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1103661" y="2903183"/>
              <a:ext cx="1265657" cy="1204023"/>
            </a:xfrm>
            <a:custGeom>
              <a:avLst/>
              <a:gdLst/>
              <a:ahLst/>
              <a:cxnLst/>
              <a:rect l="l" t="t" r="r" b="b"/>
              <a:pathLst>
                <a:path w="29817" h="28365" extrusionOk="0">
                  <a:moveTo>
                    <a:pt x="16630" y="1"/>
                  </a:moveTo>
                  <a:cubicBezTo>
                    <a:pt x="16588" y="1"/>
                    <a:pt x="16545" y="2"/>
                    <a:pt x="16502" y="4"/>
                  </a:cubicBezTo>
                  <a:cubicBezTo>
                    <a:pt x="16502" y="4"/>
                    <a:pt x="10843" y="2827"/>
                    <a:pt x="7543" y="7043"/>
                  </a:cubicBezTo>
                  <a:cubicBezTo>
                    <a:pt x="2360" y="9164"/>
                    <a:pt x="1" y="9415"/>
                    <a:pt x="1808" y="13820"/>
                  </a:cubicBezTo>
                  <a:cubicBezTo>
                    <a:pt x="3627" y="18237"/>
                    <a:pt x="11910" y="27724"/>
                    <a:pt x="15812" y="28314"/>
                  </a:cubicBezTo>
                  <a:cubicBezTo>
                    <a:pt x="16036" y="28348"/>
                    <a:pt x="16259" y="28365"/>
                    <a:pt x="16480" y="28365"/>
                  </a:cubicBezTo>
                  <a:cubicBezTo>
                    <a:pt x="20127" y="28365"/>
                    <a:pt x="23492" y="23895"/>
                    <a:pt x="26178" y="21600"/>
                  </a:cubicBezTo>
                  <a:cubicBezTo>
                    <a:pt x="29039" y="19178"/>
                    <a:pt x="29817" y="14736"/>
                    <a:pt x="24985" y="8010"/>
                  </a:cubicBezTo>
                  <a:cubicBezTo>
                    <a:pt x="20301" y="1465"/>
                    <a:pt x="18286" y="1"/>
                    <a:pt x="16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1151075" y="3363529"/>
              <a:ext cx="664261" cy="743638"/>
            </a:xfrm>
            <a:custGeom>
              <a:avLst/>
              <a:gdLst/>
              <a:ahLst/>
              <a:cxnLst/>
              <a:rect l="l" t="t" r="r" b="b"/>
              <a:pathLst>
                <a:path w="15649" h="17519" extrusionOk="0">
                  <a:moveTo>
                    <a:pt x="151" y="1"/>
                  </a:moveTo>
                  <a:cubicBezTo>
                    <a:pt x="1" y="741"/>
                    <a:pt x="151" y="1682"/>
                    <a:pt x="703" y="2975"/>
                  </a:cubicBezTo>
                  <a:cubicBezTo>
                    <a:pt x="2523" y="7392"/>
                    <a:pt x="10805" y="16879"/>
                    <a:pt x="14708" y="17469"/>
                  </a:cubicBezTo>
                  <a:cubicBezTo>
                    <a:pt x="14917" y="17502"/>
                    <a:pt x="15126" y="17519"/>
                    <a:pt x="15335" y="17519"/>
                  </a:cubicBezTo>
                  <a:cubicBezTo>
                    <a:pt x="15440" y="17519"/>
                    <a:pt x="15544" y="17515"/>
                    <a:pt x="15649" y="17506"/>
                  </a:cubicBezTo>
                  <a:cubicBezTo>
                    <a:pt x="13729" y="8183"/>
                    <a:pt x="4280" y="2209"/>
                    <a:pt x="151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1590539" y="2903183"/>
              <a:ext cx="780397" cy="1201349"/>
            </a:xfrm>
            <a:custGeom>
              <a:avLst/>
              <a:gdLst/>
              <a:ahLst/>
              <a:cxnLst/>
              <a:rect l="l" t="t" r="r" b="b"/>
              <a:pathLst>
                <a:path w="18385" h="28302" extrusionOk="0">
                  <a:moveTo>
                    <a:pt x="5160" y="1"/>
                  </a:moveTo>
                  <a:cubicBezTo>
                    <a:pt x="5117" y="1"/>
                    <a:pt x="5075" y="2"/>
                    <a:pt x="5032" y="4"/>
                  </a:cubicBezTo>
                  <a:cubicBezTo>
                    <a:pt x="5032" y="4"/>
                    <a:pt x="3790" y="618"/>
                    <a:pt x="2146" y="1710"/>
                  </a:cubicBezTo>
                  <a:cubicBezTo>
                    <a:pt x="1456" y="5588"/>
                    <a:pt x="0" y="14861"/>
                    <a:pt x="1368" y="17208"/>
                  </a:cubicBezTo>
                  <a:cubicBezTo>
                    <a:pt x="3087" y="20195"/>
                    <a:pt x="4894" y="20860"/>
                    <a:pt x="5898" y="21148"/>
                  </a:cubicBezTo>
                  <a:cubicBezTo>
                    <a:pt x="6902" y="21424"/>
                    <a:pt x="6952" y="25929"/>
                    <a:pt x="6413" y="26645"/>
                  </a:cubicBezTo>
                  <a:cubicBezTo>
                    <a:pt x="6275" y="26833"/>
                    <a:pt x="6087" y="27473"/>
                    <a:pt x="5898" y="28301"/>
                  </a:cubicBezTo>
                  <a:cubicBezTo>
                    <a:pt x="9224" y="27686"/>
                    <a:pt x="12261" y="23733"/>
                    <a:pt x="14745" y="21625"/>
                  </a:cubicBezTo>
                  <a:cubicBezTo>
                    <a:pt x="17594" y="19191"/>
                    <a:pt x="18384" y="14748"/>
                    <a:pt x="13553" y="8022"/>
                  </a:cubicBezTo>
                  <a:cubicBezTo>
                    <a:pt x="8831" y="1466"/>
                    <a:pt x="6816" y="1"/>
                    <a:pt x="5160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1738597" y="2243289"/>
              <a:ext cx="326039" cy="1460831"/>
            </a:xfrm>
            <a:custGeom>
              <a:avLst/>
              <a:gdLst/>
              <a:ahLst/>
              <a:cxnLst/>
              <a:rect l="l" t="t" r="r" b="b"/>
              <a:pathLst>
                <a:path w="7681" h="34415" extrusionOk="0">
                  <a:moveTo>
                    <a:pt x="5898" y="0"/>
                  </a:moveTo>
                  <a:cubicBezTo>
                    <a:pt x="5191" y="0"/>
                    <a:pt x="505" y="193"/>
                    <a:pt x="227" y="5297"/>
                  </a:cubicBezTo>
                  <a:cubicBezTo>
                    <a:pt x="1" y="9564"/>
                    <a:pt x="1231" y="24836"/>
                    <a:pt x="1795" y="31625"/>
                  </a:cubicBezTo>
                  <a:cubicBezTo>
                    <a:pt x="1943" y="33234"/>
                    <a:pt x="3268" y="34414"/>
                    <a:pt x="4818" y="34414"/>
                  </a:cubicBezTo>
                  <a:cubicBezTo>
                    <a:pt x="4984" y="34414"/>
                    <a:pt x="5152" y="34401"/>
                    <a:pt x="5322" y="34373"/>
                  </a:cubicBezTo>
                  <a:lnTo>
                    <a:pt x="6037" y="34247"/>
                  </a:lnTo>
                  <a:lnTo>
                    <a:pt x="7681" y="23644"/>
                  </a:lnTo>
                  <a:lnTo>
                    <a:pt x="5987" y="2"/>
                  </a:lnTo>
                  <a:cubicBezTo>
                    <a:pt x="5987" y="2"/>
                    <a:pt x="5956" y="0"/>
                    <a:pt x="5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1744425" y="2241725"/>
              <a:ext cx="291479" cy="622238"/>
            </a:xfrm>
            <a:custGeom>
              <a:avLst/>
              <a:gdLst/>
              <a:ahLst/>
              <a:cxnLst/>
              <a:rect l="l" t="t" r="r" b="b"/>
              <a:pathLst>
                <a:path w="6866" h="14659" extrusionOk="0">
                  <a:moveTo>
                    <a:pt x="5760" y="0"/>
                  </a:moveTo>
                  <a:cubicBezTo>
                    <a:pt x="5053" y="0"/>
                    <a:pt x="367" y="193"/>
                    <a:pt x="89" y="5297"/>
                  </a:cubicBezTo>
                  <a:cubicBezTo>
                    <a:pt x="1" y="7029"/>
                    <a:pt x="152" y="10593"/>
                    <a:pt x="390" y="14659"/>
                  </a:cubicBezTo>
                  <a:cubicBezTo>
                    <a:pt x="1030" y="14293"/>
                    <a:pt x="2219" y="13779"/>
                    <a:pt x="3904" y="13779"/>
                  </a:cubicBezTo>
                  <a:cubicBezTo>
                    <a:pt x="4764" y="13779"/>
                    <a:pt x="5754" y="13913"/>
                    <a:pt x="6865" y="14270"/>
                  </a:cubicBezTo>
                  <a:lnTo>
                    <a:pt x="5849" y="2"/>
                  </a:lnTo>
                  <a:cubicBezTo>
                    <a:pt x="5849" y="2"/>
                    <a:pt x="5818" y="0"/>
                    <a:pt x="5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1753539" y="2706310"/>
              <a:ext cx="282361" cy="159772"/>
            </a:xfrm>
            <a:custGeom>
              <a:avLst/>
              <a:gdLst/>
              <a:ahLst/>
              <a:cxnLst/>
              <a:rect l="l" t="t" r="r" b="b"/>
              <a:pathLst>
                <a:path w="6652" h="3764" extrusionOk="0">
                  <a:moveTo>
                    <a:pt x="3436" y="1"/>
                  </a:moveTo>
                  <a:cubicBezTo>
                    <a:pt x="2146" y="1"/>
                    <a:pt x="917" y="247"/>
                    <a:pt x="0" y="500"/>
                  </a:cubicBezTo>
                  <a:cubicBezTo>
                    <a:pt x="51" y="1542"/>
                    <a:pt x="113" y="2621"/>
                    <a:pt x="176" y="3763"/>
                  </a:cubicBezTo>
                  <a:cubicBezTo>
                    <a:pt x="806" y="3390"/>
                    <a:pt x="1993" y="2881"/>
                    <a:pt x="3673" y="2881"/>
                  </a:cubicBezTo>
                  <a:cubicBezTo>
                    <a:pt x="4538" y="2881"/>
                    <a:pt x="5534" y="3016"/>
                    <a:pt x="6651" y="3374"/>
                  </a:cubicBezTo>
                  <a:lnTo>
                    <a:pt x="6450" y="563"/>
                  </a:lnTo>
                  <a:cubicBezTo>
                    <a:pt x="5488" y="151"/>
                    <a:pt x="4443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1942984" y="2894226"/>
              <a:ext cx="103572" cy="167880"/>
            </a:xfrm>
            <a:custGeom>
              <a:avLst/>
              <a:gdLst/>
              <a:ahLst/>
              <a:cxnLst/>
              <a:rect l="l" t="t" r="r" b="b"/>
              <a:pathLst>
                <a:path w="2440" h="3955" extrusionOk="0">
                  <a:moveTo>
                    <a:pt x="1949" y="1"/>
                  </a:moveTo>
                  <a:cubicBezTo>
                    <a:pt x="1896" y="1"/>
                    <a:pt x="0" y="885"/>
                    <a:pt x="569" y="3954"/>
                  </a:cubicBezTo>
                  <a:cubicBezTo>
                    <a:pt x="1473" y="3377"/>
                    <a:pt x="2063" y="2825"/>
                    <a:pt x="2439" y="2335"/>
                  </a:cubicBezTo>
                  <a:lnTo>
                    <a:pt x="2301" y="265"/>
                  </a:lnTo>
                  <a:lnTo>
                    <a:pt x="1950" y="1"/>
                  </a:lnTo>
                  <a:cubicBezTo>
                    <a:pt x="1950" y="1"/>
                    <a:pt x="1949" y="1"/>
                    <a:pt x="1949" y="1"/>
                  </a:cubicBezTo>
                  <a:close/>
                </a:path>
              </a:pathLst>
            </a:custGeom>
            <a:solidFill>
              <a:srgbClr val="C1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1873369" y="2243332"/>
              <a:ext cx="1054184" cy="1773839"/>
            </a:xfrm>
            <a:custGeom>
              <a:avLst/>
              <a:gdLst/>
              <a:ahLst/>
              <a:cxnLst/>
              <a:rect l="l" t="t" r="r" b="b"/>
              <a:pathLst>
                <a:path w="24835" h="41789" extrusionOk="0">
                  <a:moveTo>
                    <a:pt x="2799" y="1"/>
                  </a:moveTo>
                  <a:lnTo>
                    <a:pt x="3590" y="15737"/>
                  </a:lnTo>
                  <a:cubicBezTo>
                    <a:pt x="1" y="20167"/>
                    <a:pt x="3577" y="24182"/>
                    <a:pt x="3577" y="24182"/>
                  </a:cubicBezTo>
                  <a:lnTo>
                    <a:pt x="2611" y="37634"/>
                  </a:lnTo>
                  <a:cubicBezTo>
                    <a:pt x="5246" y="38814"/>
                    <a:pt x="11169" y="41788"/>
                    <a:pt x="11169" y="41788"/>
                  </a:cubicBezTo>
                  <a:lnTo>
                    <a:pt x="22401" y="39467"/>
                  </a:lnTo>
                  <a:cubicBezTo>
                    <a:pt x="22401" y="39467"/>
                    <a:pt x="20455" y="29352"/>
                    <a:pt x="21434" y="22187"/>
                  </a:cubicBezTo>
                  <a:cubicBezTo>
                    <a:pt x="24835" y="19890"/>
                    <a:pt x="22401" y="14733"/>
                    <a:pt x="22401" y="14733"/>
                  </a:cubicBezTo>
                  <a:lnTo>
                    <a:pt x="22790" y="3226"/>
                  </a:lnTo>
                  <a:lnTo>
                    <a:pt x="16314" y="992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026776" y="2798888"/>
              <a:ext cx="419721" cy="322346"/>
            </a:xfrm>
            <a:custGeom>
              <a:avLst/>
              <a:gdLst/>
              <a:ahLst/>
              <a:cxnLst/>
              <a:rect l="l" t="t" r="r" b="b"/>
              <a:pathLst>
                <a:path w="9888" h="7594" extrusionOk="0">
                  <a:moveTo>
                    <a:pt x="3303" y="1"/>
                  </a:moveTo>
                  <a:cubicBezTo>
                    <a:pt x="3106" y="1"/>
                    <a:pt x="2924" y="41"/>
                    <a:pt x="2762" y="126"/>
                  </a:cubicBezTo>
                  <a:cubicBezTo>
                    <a:pt x="716" y="1206"/>
                    <a:pt x="1" y="2649"/>
                    <a:pt x="1" y="2649"/>
                  </a:cubicBezTo>
                  <a:cubicBezTo>
                    <a:pt x="1" y="2649"/>
                    <a:pt x="1012" y="2434"/>
                    <a:pt x="2210" y="2434"/>
                  </a:cubicBezTo>
                  <a:cubicBezTo>
                    <a:pt x="2979" y="2434"/>
                    <a:pt x="3825" y="2523"/>
                    <a:pt x="4531" y="2812"/>
                  </a:cubicBezTo>
                  <a:cubicBezTo>
                    <a:pt x="6338" y="3540"/>
                    <a:pt x="9011" y="5573"/>
                    <a:pt x="9425" y="7593"/>
                  </a:cubicBezTo>
                  <a:cubicBezTo>
                    <a:pt x="9887" y="5387"/>
                    <a:pt x="5585" y="1"/>
                    <a:pt x="3303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1988450" y="2243325"/>
              <a:ext cx="941732" cy="1448351"/>
            </a:xfrm>
            <a:custGeom>
              <a:avLst/>
              <a:gdLst/>
              <a:ahLst/>
              <a:cxnLst/>
              <a:rect l="l" t="t" r="r" b="b"/>
              <a:pathLst>
                <a:path w="22074" h="3412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6" y="2498"/>
                    <a:pt x="803" y="15737"/>
                  </a:cubicBezTo>
                  <a:cubicBezTo>
                    <a:pt x="1477" y="15698"/>
                    <a:pt x="3206" y="14869"/>
                    <a:pt x="4673" y="14869"/>
                  </a:cubicBezTo>
                  <a:cubicBezTo>
                    <a:pt x="5092" y="14869"/>
                    <a:pt x="5490" y="14937"/>
                    <a:pt x="5836" y="15109"/>
                  </a:cubicBezTo>
                  <a:cubicBezTo>
                    <a:pt x="7718" y="16063"/>
                    <a:pt x="8847" y="17619"/>
                    <a:pt x="9952" y="19677"/>
                  </a:cubicBezTo>
                  <a:cubicBezTo>
                    <a:pt x="11031" y="21735"/>
                    <a:pt x="10177" y="31222"/>
                    <a:pt x="14118" y="32866"/>
                  </a:cubicBezTo>
                  <a:cubicBezTo>
                    <a:pt x="15875" y="33606"/>
                    <a:pt x="17531" y="33945"/>
                    <a:pt x="18836" y="34121"/>
                  </a:cubicBezTo>
                  <a:cubicBezTo>
                    <a:pt x="18435" y="30607"/>
                    <a:pt x="18133" y="25977"/>
                    <a:pt x="18648" y="22187"/>
                  </a:cubicBezTo>
                  <a:cubicBezTo>
                    <a:pt x="22074" y="19890"/>
                    <a:pt x="19627" y="14733"/>
                    <a:pt x="19627" y="14733"/>
                  </a:cubicBezTo>
                  <a:lnTo>
                    <a:pt x="19991" y="3226"/>
                  </a:lnTo>
                  <a:lnTo>
                    <a:pt x="13503" y="9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2102970" y="2235352"/>
              <a:ext cx="550799" cy="417896"/>
            </a:xfrm>
            <a:custGeom>
              <a:avLst/>
              <a:gdLst/>
              <a:ahLst/>
              <a:cxnLst/>
              <a:rect l="l" t="t" r="r" b="b"/>
              <a:pathLst>
                <a:path w="12976" h="9845" extrusionOk="0">
                  <a:moveTo>
                    <a:pt x="11219" y="0"/>
                  </a:moveTo>
                  <a:lnTo>
                    <a:pt x="3752" y="703"/>
                  </a:lnTo>
                  <a:cubicBezTo>
                    <a:pt x="3752" y="703"/>
                    <a:pt x="0" y="8621"/>
                    <a:pt x="2573" y="9437"/>
                  </a:cubicBezTo>
                  <a:cubicBezTo>
                    <a:pt x="3465" y="9720"/>
                    <a:pt x="4627" y="9844"/>
                    <a:pt x="5827" y="9844"/>
                  </a:cubicBezTo>
                  <a:cubicBezTo>
                    <a:pt x="8089" y="9844"/>
                    <a:pt x="10486" y="9403"/>
                    <a:pt x="11470" y="8747"/>
                  </a:cubicBezTo>
                  <a:cubicBezTo>
                    <a:pt x="12976" y="7743"/>
                    <a:pt x="10767" y="1795"/>
                    <a:pt x="10767" y="1795"/>
                  </a:cubicBezTo>
                  <a:lnTo>
                    <a:pt x="112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971933" y="3728962"/>
              <a:ext cx="869877" cy="406435"/>
            </a:xfrm>
            <a:custGeom>
              <a:avLst/>
              <a:gdLst/>
              <a:ahLst/>
              <a:cxnLst/>
              <a:rect l="l" t="t" r="r" b="b"/>
              <a:pathLst>
                <a:path w="20493" h="9575" extrusionOk="0">
                  <a:moveTo>
                    <a:pt x="490" y="0"/>
                  </a:moveTo>
                  <a:cubicBezTo>
                    <a:pt x="427" y="816"/>
                    <a:pt x="63" y="5384"/>
                    <a:pt x="0" y="6325"/>
                  </a:cubicBezTo>
                  <a:cubicBezTo>
                    <a:pt x="2636" y="7504"/>
                    <a:pt x="9048" y="9575"/>
                    <a:pt x="9048" y="9575"/>
                  </a:cubicBezTo>
                  <a:lnTo>
                    <a:pt x="20493" y="6764"/>
                  </a:lnTo>
                  <a:cubicBezTo>
                    <a:pt x="20493" y="6764"/>
                    <a:pt x="19740" y="2648"/>
                    <a:pt x="19401" y="0"/>
                  </a:cubicBezTo>
                  <a:cubicBezTo>
                    <a:pt x="17029" y="1008"/>
                    <a:pt x="14137" y="1344"/>
                    <a:pt x="11336" y="1344"/>
                  </a:cubicBezTo>
                  <a:cubicBezTo>
                    <a:pt x="5732" y="1344"/>
                    <a:pt x="490" y="0"/>
                    <a:pt x="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2217494" y="2241719"/>
              <a:ext cx="303118" cy="207441"/>
            </a:xfrm>
            <a:custGeom>
              <a:avLst/>
              <a:gdLst/>
              <a:ahLst/>
              <a:cxnLst/>
              <a:rect l="l" t="t" r="r" b="b"/>
              <a:pathLst>
                <a:path w="7141" h="4887" extrusionOk="0">
                  <a:moveTo>
                    <a:pt x="7141" y="1"/>
                  </a:moveTo>
                  <a:lnTo>
                    <a:pt x="1054" y="566"/>
                  </a:lnTo>
                  <a:cubicBezTo>
                    <a:pt x="1054" y="566"/>
                    <a:pt x="540" y="1657"/>
                    <a:pt x="0" y="3088"/>
                  </a:cubicBezTo>
                  <a:cubicBezTo>
                    <a:pt x="422" y="3974"/>
                    <a:pt x="1137" y="4887"/>
                    <a:pt x="2278" y="4887"/>
                  </a:cubicBezTo>
                  <a:cubicBezTo>
                    <a:pt x="2495" y="4887"/>
                    <a:pt x="2726" y="4854"/>
                    <a:pt x="2974" y="4782"/>
                  </a:cubicBezTo>
                  <a:cubicBezTo>
                    <a:pt x="5760" y="3954"/>
                    <a:pt x="7141" y="566"/>
                    <a:pt x="7141" y="566"/>
                  </a:cubicBezTo>
                  <a:lnTo>
                    <a:pt x="7141" y="1"/>
                  </a:ln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988446" y="3466083"/>
              <a:ext cx="745336" cy="370100"/>
            </a:xfrm>
            <a:custGeom>
              <a:avLst/>
              <a:gdLst/>
              <a:ahLst/>
              <a:cxnLst/>
              <a:rect l="l" t="t" r="r" b="b"/>
              <a:pathLst>
                <a:path w="17559" h="8719" extrusionOk="0">
                  <a:moveTo>
                    <a:pt x="5612" y="0"/>
                  </a:moveTo>
                  <a:cubicBezTo>
                    <a:pt x="5268" y="0"/>
                    <a:pt x="5012" y="69"/>
                    <a:pt x="4869" y="220"/>
                  </a:cubicBezTo>
                  <a:cubicBezTo>
                    <a:pt x="4003" y="1123"/>
                    <a:pt x="151" y="5440"/>
                    <a:pt x="151" y="5440"/>
                  </a:cubicBezTo>
                  <a:lnTo>
                    <a:pt x="0" y="7473"/>
                  </a:lnTo>
                  <a:cubicBezTo>
                    <a:pt x="0" y="7473"/>
                    <a:pt x="3896" y="4918"/>
                    <a:pt x="5529" y="4918"/>
                  </a:cubicBezTo>
                  <a:cubicBezTo>
                    <a:pt x="5612" y="4918"/>
                    <a:pt x="5690" y="4924"/>
                    <a:pt x="5760" y="4938"/>
                  </a:cubicBezTo>
                  <a:cubicBezTo>
                    <a:pt x="7216" y="5214"/>
                    <a:pt x="8521" y="8603"/>
                    <a:pt x="10353" y="8716"/>
                  </a:cubicBezTo>
                  <a:cubicBezTo>
                    <a:pt x="10386" y="8718"/>
                    <a:pt x="10419" y="8718"/>
                    <a:pt x="10454" y="8718"/>
                  </a:cubicBezTo>
                  <a:cubicBezTo>
                    <a:pt x="12386" y="8718"/>
                    <a:pt x="17559" y="5666"/>
                    <a:pt x="14206" y="3558"/>
                  </a:cubicBezTo>
                  <a:cubicBezTo>
                    <a:pt x="11345" y="1766"/>
                    <a:pt x="7355" y="0"/>
                    <a:pt x="5612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827059" y="3009302"/>
              <a:ext cx="811808" cy="212577"/>
            </a:xfrm>
            <a:custGeom>
              <a:avLst/>
              <a:gdLst/>
              <a:ahLst/>
              <a:cxnLst/>
              <a:rect l="l" t="t" r="r" b="b"/>
              <a:pathLst>
                <a:path w="19125" h="5008" extrusionOk="0">
                  <a:moveTo>
                    <a:pt x="3660" y="0"/>
                  </a:moveTo>
                  <a:cubicBezTo>
                    <a:pt x="3257" y="0"/>
                    <a:pt x="2772" y="48"/>
                    <a:pt x="2158" y="189"/>
                  </a:cubicBezTo>
                  <a:cubicBezTo>
                    <a:pt x="100" y="653"/>
                    <a:pt x="0" y="3075"/>
                    <a:pt x="0" y="3075"/>
                  </a:cubicBezTo>
                  <a:lnTo>
                    <a:pt x="351" y="3452"/>
                  </a:lnTo>
                  <a:lnTo>
                    <a:pt x="7805" y="5008"/>
                  </a:lnTo>
                  <a:lnTo>
                    <a:pt x="19125" y="3401"/>
                  </a:lnTo>
                  <a:cubicBezTo>
                    <a:pt x="19125" y="3401"/>
                    <a:pt x="18284" y="2322"/>
                    <a:pt x="17481" y="1845"/>
                  </a:cubicBezTo>
                  <a:cubicBezTo>
                    <a:pt x="16677" y="1381"/>
                    <a:pt x="15398" y="1030"/>
                    <a:pt x="13415" y="929"/>
                  </a:cubicBezTo>
                  <a:cubicBezTo>
                    <a:pt x="13356" y="926"/>
                    <a:pt x="13297" y="924"/>
                    <a:pt x="13239" y="924"/>
                  </a:cubicBezTo>
                  <a:cubicBezTo>
                    <a:pt x="11357" y="924"/>
                    <a:pt x="9964" y="2649"/>
                    <a:pt x="9964" y="2649"/>
                  </a:cubicBezTo>
                  <a:cubicBezTo>
                    <a:pt x="9964" y="2649"/>
                    <a:pt x="10303" y="1218"/>
                    <a:pt x="9562" y="591"/>
                  </a:cubicBezTo>
                  <a:cubicBezTo>
                    <a:pt x="9111" y="208"/>
                    <a:pt x="8161" y="101"/>
                    <a:pt x="7272" y="101"/>
                  </a:cubicBezTo>
                  <a:cubicBezTo>
                    <a:pt x="6702" y="101"/>
                    <a:pt x="6158" y="145"/>
                    <a:pt x="5785" y="189"/>
                  </a:cubicBezTo>
                  <a:cubicBezTo>
                    <a:pt x="5699" y="199"/>
                    <a:pt x="5615" y="204"/>
                    <a:pt x="5533" y="204"/>
                  </a:cubicBezTo>
                  <a:cubicBezTo>
                    <a:pt x="4978" y="204"/>
                    <a:pt x="4494" y="0"/>
                    <a:pt x="3660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2314955" y="2496363"/>
              <a:ext cx="55436" cy="81542"/>
            </a:xfrm>
            <a:custGeom>
              <a:avLst/>
              <a:gdLst/>
              <a:ahLst/>
              <a:cxnLst/>
              <a:rect l="l" t="t" r="r" b="b"/>
              <a:pathLst>
                <a:path w="1306" h="1921" extrusionOk="0">
                  <a:moveTo>
                    <a:pt x="1" y="0"/>
                  </a:moveTo>
                  <a:cubicBezTo>
                    <a:pt x="1" y="0"/>
                    <a:pt x="335" y="1920"/>
                    <a:pt x="684" y="1920"/>
                  </a:cubicBezTo>
                  <a:cubicBezTo>
                    <a:pt x="686" y="1920"/>
                    <a:pt x="689" y="1920"/>
                    <a:pt x="691" y="1920"/>
                  </a:cubicBezTo>
                  <a:cubicBezTo>
                    <a:pt x="1030" y="1883"/>
                    <a:pt x="1306" y="226"/>
                    <a:pt x="1306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2073129" y="2652953"/>
              <a:ext cx="356941" cy="434705"/>
            </a:xfrm>
            <a:custGeom>
              <a:avLst/>
              <a:gdLst/>
              <a:ahLst/>
              <a:cxnLst/>
              <a:rect l="l" t="t" r="r" b="b"/>
              <a:pathLst>
                <a:path w="8409" h="102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75" y="1682"/>
                    <a:pt x="4782" y="4217"/>
                  </a:cubicBezTo>
                  <a:cubicBezTo>
                    <a:pt x="6330" y="6511"/>
                    <a:pt x="8030" y="9557"/>
                    <a:pt x="8354" y="10141"/>
                  </a:cubicBezTo>
                  <a:lnTo>
                    <a:pt x="8354" y="10141"/>
                  </a:lnTo>
                  <a:cubicBezTo>
                    <a:pt x="8105" y="9685"/>
                    <a:pt x="7066" y="7717"/>
                    <a:pt x="6451" y="5585"/>
                  </a:cubicBezTo>
                  <a:cubicBezTo>
                    <a:pt x="5773" y="3150"/>
                    <a:pt x="2234" y="641"/>
                    <a:pt x="1" y="1"/>
                  </a:cubicBezTo>
                  <a:close/>
                  <a:moveTo>
                    <a:pt x="8354" y="10141"/>
                  </a:moveTo>
                  <a:cubicBezTo>
                    <a:pt x="8389" y="10206"/>
                    <a:pt x="8408" y="10240"/>
                    <a:pt x="8408" y="10240"/>
                  </a:cubicBezTo>
                  <a:cubicBezTo>
                    <a:pt x="8408" y="10240"/>
                    <a:pt x="8389" y="10206"/>
                    <a:pt x="8354" y="1014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2409232" y="2818627"/>
              <a:ext cx="126833" cy="269032"/>
            </a:xfrm>
            <a:custGeom>
              <a:avLst/>
              <a:gdLst/>
              <a:ahLst/>
              <a:cxnLst/>
              <a:rect l="l" t="t" r="r" b="b"/>
              <a:pathLst>
                <a:path w="2988" h="6338" extrusionOk="0">
                  <a:moveTo>
                    <a:pt x="1" y="0"/>
                  </a:moveTo>
                  <a:cubicBezTo>
                    <a:pt x="1" y="1"/>
                    <a:pt x="2988" y="3865"/>
                    <a:pt x="2034" y="6337"/>
                  </a:cubicBezTo>
                  <a:cubicBezTo>
                    <a:pt x="2912" y="4919"/>
                    <a:pt x="2812" y="1945"/>
                    <a:pt x="1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2069946" y="2841039"/>
              <a:ext cx="182227" cy="25553"/>
            </a:xfrm>
            <a:custGeom>
              <a:avLst/>
              <a:gdLst/>
              <a:ahLst/>
              <a:cxnLst/>
              <a:rect l="l" t="t" r="r" b="b"/>
              <a:pathLst>
                <a:path w="4293" h="602" extrusionOk="0">
                  <a:moveTo>
                    <a:pt x="1956" y="1"/>
                  </a:moveTo>
                  <a:cubicBezTo>
                    <a:pt x="1146" y="1"/>
                    <a:pt x="418" y="164"/>
                    <a:pt x="0" y="602"/>
                  </a:cubicBezTo>
                  <a:cubicBezTo>
                    <a:pt x="0" y="602"/>
                    <a:pt x="1438" y="199"/>
                    <a:pt x="2909" y="199"/>
                  </a:cubicBezTo>
                  <a:cubicBezTo>
                    <a:pt x="3382" y="199"/>
                    <a:pt x="3859" y="241"/>
                    <a:pt x="4292" y="351"/>
                  </a:cubicBezTo>
                  <a:cubicBezTo>
                    <a:pt x="3570" y="149"/>
                    <a:pt x="2726" y="1"/>
                    <a:pt x="1956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5"/>
            <p:cNvSpPr/>
            <p:nvPr/>
          </p:nvSpPr>
          <p:spPr>
            <a:xfrm>
              <a:off x="2761337" y="2770661"/>
              <a:ext cx="63459" cy="98606"/>
            </a:xfrm>
            <a:custGeom>
              <a:avLst/>
              <a:gdLst/>
              <a:ahLst/>
              <a:cxnLst/>
              <a:rect l="l" t="t" r="r" b="b"/>
              <a:pathLst>
                <a:path w="1495" h="2323" fill="none" extrusionOk="0">
                  <a:moveTo>
                    <a:pt x="1494" y="2322"/>
                  </a:moveTo>
                  <a:lnTo>
                    <a:pt x="1" y="1"/>
                  </a:lnTo>
                </a:path>
              </a:pathLst>
            </a:custGeom>
            <a:noFill/>
            <a:ln w="3125" cap="flat" cmpd="sng">
              <a:solidFill>
                <a:srgbClr val="51345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796666" y="3022843"/>
              <a:ext cx="428253" cy="352442"/>
            </a:xfrm>
            <a:custGeom>
              <a:avLst/>
              <a:gdLst/>
              <a:ahLst/>
              <a:cxnLst/>
              <a:rect l="l" t="t" r="r" b="b"/>
              <a:pathLst>
                <a:path w="10089" h="8303" extrusionOk="0">
                  <a:moveTo>
                    <a:pt x="7894" y="0"/>
                  </a:moveTo>
                  <a:cubicBezTo>
                    <a:pt x="7813" y="0"/>
                    <a:pt x="7733" y="11"/>
                    <a:pt x="7656" y="33"/>
                  </a:cubicBezTo>
                  <a:cubicBezTo>
                    <a:pt x="7019" y="224"/>
                    <a:pt x="6685" y="395"/>
                    <a:pt x="6234" y="395"/>
                  </a:cubicBezTo>
                  <a:cubicBezTo>
                    <a:pt x="5974" y="395"/>
                    <a:pt x="5676" y="338"/>
                    <a:pt x="5259" y="196"/>
                  </a:cubicBezTo>
                  <a:cubicBezTo>
                    <a:pt x="4968" y="96"/>
                    <a:pt x="4648" y="43"/>
                    <a:pt x="4310" y="43"/>
                  </a:cubicBezTo>
                  <a:cubicBezTo>
                    <a:pt x="3337" y="43"/>
                    <a:pt x="2222" y="489"/>
                    <a:pt x="1281" y="1552"/>
                  </a:cubicBezTo>
                  <a:cubicBezTo>
                    <a:pt x="1" y="2970"/>
                    <a:pt x="691" y="6571"/>
                    <a:pt x="2573" y="8303"/>
                  </a:cubicBezTo>
                  <a:cubicBezTo>
                    <a:pt x="3301" y="7926"/>
                    <a:pt x="5259" y="7763"/>
                    <a:pt x="5259" y="7763"/>
                  </a:cubicBezTo>
                  <a:cubicBezTo>
                    <a:pt x="5259" y="7763"/>
                    <a:pt x="5572" y="7831"/>
                    <a:pt x="6114" y="7831"/>
                  </a:cubicBezTo>
                  <a:cubicBezTo>
                    <a:pt x="6760" y="7831"/>
                    <a:pt x="7732" y="7735"/>
                    <a:pt x="8885" y="7311"/>
                  </a:cubicBezTo>
                  <a:cubicBezTo>
                    <a:pt x="8409" y="6333"/>
                    <a:pt x="9939" y="3647"/>
                    <a:pt x="9939" y="3647"/>
                  </a:cubicBezTo>
                  <a:lnTo>
                    <a:pt x="9914" y="3333"/>
                  </a:lnTo>
                  <a:cubicBezTo>
                    <a:pt x="9914" y="3333"/>
                    <a:pt x="9726" y="3133"/>
                    <a:pt x="9914" y="2279"/>
                  </a:cubicBezTo>
                  <a:cubicBezTo>
                    <a:pt x="10088" y="1503"/>
                    <a:pt x="8872" y="0"/>
                    <a:pt x="7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2133320" y="3077388"/>
              <a:ext cx="998790" cy="623299"/>
            </a:xfrm>
            <a:custGeom>
              <a:avLst/>
              <a:gdLst/>
              <a:ahLst/>
              <a:cxnLst/>
              <a:rect l="l" t="t" r="r" b="b"/>
              <a:pathLst>
                <a:path w="23530" h="14684" extrusionOk="0">
                  <a:moveTo>
                    <a:pt x="6955" y="0"/>
                  </a:moveTo>
                  <a:cubicBezTo>
                    <a:pt x="5983" y="0"/>
                    <a:pt x="4860" y="369"/>
                    <a:pt x="3790" y="982"/>
                  </a:cubicBezTo>
                  <a:cubicBezTo>
                    <a:pt x="2234" y="1898"/>
                    <a:pt x="2021" y="2362"/>
                    <a:pt x="2021" y="2362"/>
                  </a:cubicBezTo>
                  <a:cubicBezTo>
                    <a:pt x="1" y="4634"/>
                    <a:pt x="452" y="6190"/>
                    <a:pt x="1394" y="7005"/>
                  </a:cubicBezTo>
                  <a:cubicBezTo>
                    <a:pt x="2322" y="7821"/>
                    <a:pt x="4242" y="12238"/>
                    <a:pt x="7781" y="13982"/>
                  </a:cubicBezTo>
                  <a:cubicBezTo>
                    <a:pt x="8834" y="14502"/>
                    <a:pt x="9833" y="14684"/>
                    <a:pt x="10717" y="14684"/>
                  </a:cubicBezTo>
                  <a:cubicBezTo>
                    <a:pt x="12801" y="14684"/>
                    <a:pt x="14244" y="13669"/>
                    <a:pt x="14244" y="13669"/>
                  </a:cubicBezTo>
                  <a:lnTo>
                    <a:pt x="23530" y="7620"/>
                  </a:lnTo>
                  <a:cubicBezTo>
                    <a:pt x="23530" y="7620"/>
                    <a:pt x="21284" y="3768"/>
                    <a:pt x="19840" y="3542"/>
                  </a:cubicBezTo>
                  <a:cubicBezTo>
                    <a:pt x="19752" y="3527"/>
                    <a:pt x="19659" y="3520"/>
                    <a:pt x="19563" y="3520"/>
                  </a:cubicBezTo>
                  <a:cubicBezTo>
                    <a:pt x="18110" y="3520"/>
                    <a:pt x="15913" y="5110"/>
                    <a:pt x="15913" y="5110"/>
                  </a:cubicBezTo>
                  <a:cubicBezTo>
                    <a:pt x="15913" y="5110"/>
                    <a:pt x="15210" y="3630"/>
                    <a:pt x="14394" y="2362"/>
                  </a:cubicBezTo>
                  <a:cubicBezTo>
                    <a:pt x="13579" y="1095"/>
                    <a:pt x="9036" y="593"/>
                    <a:pt x="9036" y="593"/>
                  </a:cubicBezTo>
                  <a:cubicBezTo>
                    <a:pt x="9036" y="593"/>
                    <a:pt x="8421" y="555"/>
                    <a:pt x="8170" y="241"/>
                  </a:cubicBezTo>
                  <a:cubicBezTo>
                    <a:pt x="7809" y="77"/>
                    <a:pt x="7398" y="0"/>
                    <a:pt x="6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2133872" y="3119581"/>
              <a:ext cx="998238" cy="581955"/>
            </a:xfrm>
            <a:custGeom>
              <a:avLst/>
              <a:gdLst/>
              <a:ahLst/>
              <a:cxnLst/>
              <a:rect l="l" t="t" r="r" b="b"/>
              <a:pathLst>
                <a:path w="23517" h="13710" extrusionOk="0">
                  <a:moveTo>
                    <a:pt x="3815" y="0"/>
                  </a:moveTo>
                  <a:lnTo>
                    <a:pt x="3815" y="0"/>
                  </a:lnTo>
                  <a:cubicBezTo>
                    <a:pt x="2221" y="904"/>
                    <a:pt x="2008" y="1368"/>
                    <a:pt x="2008" y="1368"/>
                  </a:cubicBezTo>
                  <a:cubicBezTo>
                    <a:pt x="0" y="3640"/>
                    <a:pt x="452" y="5196"/>
                    <a:pt x="1381" y="6024"/>
                  </a:cubicBezTo>
                  <a:cubicBezTo>
                    <a:pt x="2309" y="6839"/>
                    <a:pt x="4229" y="11269"/>
                    <a:pt x="7768" y="13013"/>
                  </a:cubicBezTo>
                  <a:cubicBezTo>
                    <a:pt x="8817" y="13529"/>
                    <a:pt x="9813" y="13709"/>
                    <a:pt x="10696" y="13709"/>
                  </a:cubicBezTo>
                  <a:cubicBezTo>
                    <a:pt x="12781" y="13709"/>
                    <a:pt x="14231" y="12700"/>
                    <a:pt x="14231" y="12700"/>
                  </a:cubicBezTo>
                  <a:lnTo>
                    <a:pt x="23517" y="6639"/>
                  </a:lnTo>
                  <a:cubicBezTo>
                    <a:pt x="23517" y="6639"/>
                    <a:pt x="21271" y="2799"/>
                    <a:pt x="19827" y="2560"/>
                  </a:cubicBezTo>
                  <a:cubicBezTo>
                    <a:pt x="19741" y="2548"/>
                    <a:pt x="19651" y="2542"/>
                    <a:pt x="19558" y="2542"/>
                  </a:cubicBezTo>
                  <a:cubicBezTo>
                    <a:pt x="19196" y="2542"/>
                    <a:pt x="18797" y="2634"/>
                    <a:pt x="18397" y="2774"/>
                  </a:cubicBezTo>
                  <a:cubicBezTo>
                    <a:pt x="18397" y="2774"/>
                    <a:pt x="20091" y="3627"/>
                    <a:pt x="19413" y="5007"/>
                  </a:cubicBezTo>
                  <a:cubicBezTo>
                    <a:pt x="18731" y="6372"/>
                    <a:pt x="17030" y="10669"/>
                    <a:pt x="14627" y="10669"/>
                  </a:cubicBezTo>
                  <a:cubicBezTo>
                    <a:pt x="14600" y="10669"/>
                    <a:pt x="14572" y="10668"/>
                    <a:pt x="14544" y="10667"/>
                  </a:cubicBezTo>
                  <a:cubicBezTo>
                    <a:pt x="12097" y="10579"/>
                    <a:pt x="11495" y="7944"/>
                    <a:pt x="8835" y="7944"/>
                  </a:cubicBezTo>
                  <a:cubicBezTo>
                    <a:pt x="6162" y="7944"/>
                    <a:pt x="4229" y="3928"/>
                    <a:pt x="5835" y="2422"/>
                  </a:cubicBezTo>
                  <a:cubicBezTo>
                    <a:pt x="6699" y="1607"/>
                    <a:pt x="6837" y="1185"/>
                    <a:pt x="6397" y="1185"/>
                  </a:cubicBezTo>
                  <a:cubicBezTo>
                    <a:pt x="6025" y="1185"/>
                    <a:pt x="5239" y="1487"/>
                    <a:pt x="4129" y="2109"/>
                  </a:cubicBezTo>
                  <a:cubicBezTo>
                    <a:pt x="3730" y="2327"/>
                    <a:pt x="3453" y="2419"/>
                    <a:pt x="3269" y="2419"/>
                  </a:cubicBezTo>
                  <a:cubicBezTo>
                    <a:pt x="2320" y="2419"/>
                    <a:pt x="3815" y="1"/>
                    <a:pt x="3815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1885637" y="3102093"/>
              <a:ext cx="976420" cy="594944"/>
            </a:xfrm>
            <a:custGeom>
              <a:avLst/>
              <a:gdLst/>
              <a:ahLst/>
              <a:cxnLst/>
              <a:rect l="l" t="t" r="r" b="b"/>
              <a:pathLst>
                <a:path w="23003" h="14016" extrusionOk="0">
                  <a:moveTo>
                    <a:pt x="17893" y="0"/>
                  </a:moveTo>
                  <a:cubicBezTo>
                    <a:pt x="17392" y="0"/>
                    <a:pt x="16161" y="762"/>
                    <a:pt x="15774" y="1040"/>
                  </a:cubicBezTo>
                  <a:cubicBezTo>
                    <a:pt x="15285" y="1404"/>
                    <a:pt x="13980" y="2960"/>
                    <a:pt x="13980" y="2960"/>
                  </a:cubicBezTo>
                  <a:cubicBezTo>
                    <a:pt x="13980" y="2960"/>
                    <a:pt x="8421" y="5783"/>
                    <a:pt x="3163" y="5871"/>
                  </a:cubicBezTo>
                  <a:cubicBezTo>
                    <a:pt x="0" y="8055"/>
                    <a:pt x="189" y="12572"/>
                    <a:pt x="2586" y="14015"/>
                  </a:cubicBezTo>
                  <a:cubicBezTo>
                    <a:pt x="2586" y="14015"/>
                    <a:pt x="16289" y="9146"/>
                    <a:pt x="19652" y="7038"/>
                  </a:cubicBezTo>
                  <a:cubicBezTo>
                    <a:pt x="22337" y="5219"/>
                    <a:pt x="21735" y="4503"/>
                    <a:pt x="21735" y="4503"/>
                  </a:cubicBezTo>
                  <a:cubicBezTo>
                    <a:pt x="21735" y="4503"/>
                    <a:pt x="23002" y="3587"/>
                    <a:pt x="22312" y="2583"/>
                  </a:cubicBezTo>
                  <a:cubicBezTo>
                    <a:pt x="21835" y="2583"/>
                    <a:pt x="19639" y="3713"/>
                    <a:pt x="19639" y="3713"/>
                  </a:cubicBezTo>
                  <a:cubicBezTo>
                    <a:pt x="19639" y="3713"/>
                    <a:pt x="21145" y="1755"/>
                    <a:pt x="21233" y="1040"/>
                  </a:cubicBezTo>
                  <a:cubicBezTo>
                    <a:pt x="21276" y="743"/>
                    <a:pt x="21076" y="634"/>
                    <a:pt x="20798" y="634"/>
                  </a:cubicBezTo>
                  <a:cubicBezTo>
                    <a:pt x="20418" y="634"/>
                    <a:pt x="19893" y="837"/>
                    <a:pt x="19639" y="1040"/>
                  </a:cubicBezTo>
                  <a:cubicBezTo>
                    <a:pt x="19200" y="1404"/>
                    <a:pt x="17092" y="2282"/>
                    <a:pt x="17092" y="2282"/>
                  </a:cubicBezTo>
                  <a:cubicBezTo>
                    <a:pt x="17092" y="2282"/>
                    <a:pt x="18108" y="814"/>
                    <a:pt x="18108" y="186"/>
                  </a:cubicBezTo>
                  <a:cubicBezTo>
                    <a:pt x="18108" y="54"/>
                    <a:pt x="18027" y="0"/>
                    <a:pt x="17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2277134" y="2380226"/>
              <a:ext cx="1101088" cy="1519069"/>
            </a:xfrm>
            <a:custGeom>
              <a:avLst/>
              <a:gdLst/>
              <a:ahLst/>
              <a:cxnLst/>
              <a:rect l="l" t="t" r="r" b="b"/>
              <a:pathLst>
                <a:path w="25940" h="35787" extrusionOk="0">
                  <a:moveTo>
                    <a:pt x="13303" y="1"/>
                  </a:moveTo>
                  <a:cubicBezTo>
                    <a:pt x="11935" y="3715"/>
                    <a:pt x="12964" y="9789"/>
                    <a:pt x="12964" y="9801"/>
                  </a:cubicBezTo>
                  <a:lnTo>
                    <a:pt x="19150" y="22915"/>
                  </a:lnTo>
                  <a:cubicBezTo>
                    <a:pt x="19150" y="22915"/>
                    <a:pt x="14457" y="26930"/>
                    <a:pt x="11872" y="28399"/>
                  </a:cubicBezTo>
                  <a:cubicBezTo>
                    <a:pt x="10583" y="29137"/>
                    <a:pt x="9790" y="29404"/>
                    <a:pt x="9218" y="29404"/>
                  </a:cubicBezTo>
                  <a:cubicBezTo>
                    <a:pt x="8643" y="29404"/>
                    <a:pt x="8291" y="29134"/>
                    <a:pt x="7882" y="28800"/>
                  </a:cubicBezTo>
                  <a:cubicBezTo>
                    <a:pt x="7096" y="28147"/>
                    <a:pt x="6240" y="26912"/>
                    <a:pt x="5259" y="26912"/>
                  </a:cubicBezTo>
                  <a:cubicBezTo>
                    <a:pt x="5221" y="26912"/>
                    <a:pt x="5184" y="26914"/>
                    <a:pt x="5146" y="26918"/>
                  </a:cubicBezTo>
                  <a:cubicBezTo>
                    <a:pt x="4104" y="27006"/>
                    <a:pt x="5987" y="29453"/>
                    <a:pt x="5435" y="30030"/>
                  </a:cubicBezTo>
                  <a:cubicBezTo>
                    <a:pt x="5320" y="30079"/>
                    <a:pt x="5180" y="30100"/>
                    <a:pt x="5021" y="30100"/>
                  </a:cubicBezTo>
                  <a:cubicBezTo>
                    <a:pt x="3943" y="30100"/>
                    <a:pt x="1972" y="29135"/>
                    <a:pt x="1074" y="29135"/>
                  </a:cubicBezTo>
                  <a:cubicBezTo>
                    <a:pt x="1007" y="29135"/>
                    <a:pt x="946" y="29140"/>
                    <a:pt x="892" y="29152"/>
                  </a:cubicBezTo>
                  <a:cubicBezTo>
                    <a:pt x="1" y="29340"/>
                    <a:pt x="1532" y="31021"/>
                    <a:pt x="1532" y="31021"/>
                  </a:cubicBezTo>
                  <a:cubicBezTo>
                    <a:pt x="1532" y="31021"/>
                    <a:pt x="1293" y="32565"/>
                    <a:pt x="2724" y="33732"/>
                  </a:cubicBezTo>
                  <a:cubicBezTo>
                    <a:pt x="3236" y="34365"/>
                    <a:pt x="6533" y="35787"/>
                    <a:pt x="9160" y="35787"/>
                  </a:cubicBezTo>
                  <a:cubicBezTo>
                    <a:pt x="9814" y="35787"/>
                    <a:pt x="10426" y="35699"/>
                    <a:pt x="10943" y="35489"/>
                  </a:cubicBezTo>
                  <a:cubicBezTo>
                    <a:pt x="12876" y="34723"/>
                    <a:pt x="20205" y="29616"/>
                    <a:pt x="24120" y="26629"/>
                  </a:cubicBezTo>
                  <a:cubicBezTo>
                    <a:pt x="25450" y="25613"/>
                    <a:pt x="25939" y="23843"/>
                    <a:pt x="25299" y="22287"/>
                  </a:cubicBezTo>
                  <a:cubicBezTo>
                    <a:pt x="23492" y="17883"/>
                    <a:pt x="19866" y="9124"/>
                    <a:pt x="18360" y="5748"/>
                  </a:cubicBezTo>
                  <a:cubicBezTo>
                    <a:pt x="16327" y="1155"/>
                    <a:pt x="13303" y="1"/>
                    <a:pt x="13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3090012" y="3276723"/>
              <a:ext cx="82603" cy="75684"/>
            </a:xfrm>
            <a:custGeom>
              <a:avLst/>
              <a:gdLst/>
              <a:ahLst/>
              <a:cxnLst/>
              <a:rect l="l" t="t" r="r" b="b"/>
              <a:pathLst>
                <a:path w="1946" h="1783" fill="none" extrusionOk="0">
                  <a:moveTo>
                    <a:pt x="0" y="1782"/>
                  </a:moveTo>
                  <a:lnTo>
                    <a:pt x="1945" y="0"/>
                  </a:lnTo>
                </a:path>
              </a:pathLst>
            </a:custGeom>
            <a:noFill/>
            <a:ln w="2200" cap="rnd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2783707" y="2380226"/>
              <a:ext cx="391578" cy="632850"/>
            </a:xfrm>
            <a:custGeom>
              <a:avLst/>
              <a:gdLst/>
              <a:ahLst/>
              <a:cxnLst/>
              <a:rect l="l" t="t" r="r" b="b"/>
              <a:pathLst>
                <a:path w="9225" h="14909" extrusionOk="0">
                  <a:moveTo>
                    <a:pt x="1369" y="1"/>
                  </a:moveTo>
                  <a:cubicBezTo>
                    <a:pt x="1" y="3703"/>
                    <a:pt x="1030" y="9789"/>
                    <a:pt x="1030" y="9789"/>
                  </a:cubicBezTo>
                  <a:lnTo>
                    <a:pt x="3452" y="14909"/>
                  </a:lnTo>
                  <a:cubicBezTo>
                    <a:pt x="4104" y="13993"/>
                    <a:pt x="5698" y="12537"/>
                    <a:pt x="9224" y="12298"/>
                  </a:cubicBezTo>
                  <a:cubicBezTo>
                    <a:pt x="8107" y="9626"/>
                    <a:pt x="7078" y="7191"/>
                    <a:pt x="6426" y="5748"/>
                  </a:cubicBezTo>
                  <a:cubicBezTo>
                    <a:pt x="4380" y="1168"/>
                    <a:pt x="136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2873739" y="2786112"/>
              <a:ext cx="301547" cy="226967"/>
            </a:xfrm>
            <a:custGeom>
              <a:avLst/>
              <a:gdLst/>
              <a:ahLst/>
              <a:cxnLst/>
              <a:rect l="l" t="t" r="r" b="b"/>
              <a:pathLst>
                <a:path w="7104" h="5347" extrusionOk="0">
                  <a:moveTo>
                    <a:pt x="5961" y="1"/>
                  </a:moveTo>
                  <a:cubicBezTo>
                    <a:pt x="2297" y="239"/>
                    <a:pt x="603" y="1758"/>
                    <a:pt x="1" y="2523"/>
                  </a:cubicBezTo>
                  <a:lnTo>
                    <a:pt x="1331" y="5347"/>
                  </a:lnTo>
                  <a:cubicBezTo>
                    <a:pt x="1983" y="4431"/>
                    <a:pt x="3577" y="2987"/>
                    <a:pt x="7103" y="2736"/>
                  </a:cubicBezTo>
                  <a:cubicBezTo>
                    <a:pt x="6714" y="1770"/>
                    <a:pt x="6313" y="867"/>
                    <a:pt x="5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2151997" y="3099886"/>
              <a:ext cx="67152" cy="79759"/>
            </a:xfrm>
            <a:custGeom>
              <a:avLst/>
              <a:gdLst/>
              <a:ahLst/>
              <a:cxnLst/>
              <a:rect l="l" t="t" r="r" b="b"/>
              <a:pathLst>
                <a:path w="1582" h="1879" extrusionOk="0">
                  <a:moveTo>
                    <a:pt x="1518" y="0"/>
                  </a:moveTo>
                  <a:cubicBezTo>
                    <a:pt x="1418" y="176"/>
                    <a:pt x="1192" y="565"/>
                    <a:pt x="590" y="1029"/>
                  </a:cubicBezTo>
                  <a:cubicBezTo>
                    <a:pt x="0" y="1508"/>
                    <a:pt x="100" y="1878"/>
                    <a:pt x="710" y="1878"/>
                  </a:cubicBezTo>
                  <a:cubicBezTo>
                    <a:pt x="932" y="1878"/>
                    <a:pt x="1221" y="1830"/>
                    <a:pt x="1568" y="1719"/>
                  </a:cubicBezTo>
                  <a:lnTo>
                    <a:pt x="1543" y="1518"/>
                  </a:lnTo>
                  <a:cubicBezTo>
                    <a:pt x="1543" y="1518"/>
                    <a:pt x="1355" y="1318"/>
                    <a:pt x="1543" y="464"/>
                  </a:cubicBezTo>
                  <a:cubicBezTo>
                    <a:pt x="1581" y="326"/>
                    <a:pt x="1568" y="176"/>
                    <a:pt x="1518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1955973" y="3131297"/>
              <a:ext cx="150774" cy="50046"/>
            </a:xfrm>
            <a:custGeom>
              <a:avLst/>
              <a:gdLst/>
              <a:ahLst/>
              <a:cxnLst/>
              <a:rect l="l" t="t" r="r" b="b"/>
              <a:pathLst>
                <a:path w="3552" h="1179" extrusionOk="0">
                  <a:moveTo>
                    <a:pt x="878" y="0"/>
                  </a:moveTo>
                  <a:cubicBezTo>
                    <a:pt x="878" y="1"/>
                    <a:pt x="0" y="942"/>
                    <a:pt x="1393" y="1155"/>
                  </a:cubicBezTo>
                  <a:cubicBezTo>
                    <a:pt x="1502" y="1171"/>
                    <a:pt x="1608" y="1178"/>
                    <a:pt x="1710" y="1178"/>
                  </a:cubicBezTo>
                  <a:cubicBezTo>
                    <a:pt x="2882" y="1178"/>
                    <a:pt x="3551" y="202"/>
                    <a:pt x="3551" y="201"/>
                  </a:cubicBezTo>
                  <a:lnTo>
                    <a:pt x="3551" y="201"/>
                  </a:lnTo>
                  <a:cubicBezTo>
                    <a:pt x="3551" y="202"/>
                    <a:pt x="2874" y="909"/>
                    <a:pt x="1892" y="909"/>
                  </a:cubicBezTo>
                  <a:cubicBezTo>
                    <a:pt x="1779" y="909"/>
                    <a:pt x="1663" y="899"/>
                    <a:pt x="1543" y="879"/>
                  </a:cubicBezTo>
                  <a:cubicBezTo>
                    <a:pt x="364" y="666"/>
                    <a:pt x="878" y="1"/>
                    <a:pt x="878" y="0"/>
                  </a:cubicBezTo>
                  <a:close/>
                </a:path>
              </a:pathLst>
            </a:custGeom>
            <a:solidFill>
              <a:srgbClr val="C1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5"/>
            <p:cNvSpPr/>
            <p:nvPr/>
          </p:nvSpPr>
          <p:spPr>
            <a:xfrm>
              <a:off x="2021470" y="3121704"/>
              <a:ext cx="43169" cy="18168"/>
            </a:xfrm>
            <a:custGeom>
              <a:avLst/>
              <a:gdLst/>
              <a:ahLst/>
              <a:cxnLst/>
              <a:rect l="l" t="t" r="r" b="b"/>
              <a:pathLst>
                <a:path w="1017" h="428" fill="none" extrusionOk="0">
                  <a:moveTo>
                    <a:pt x="0" y="427"/>
                  </a:moveTo>
                  <a:lnTo>
                    <a:pt x="1017" y="1"/>
                  </a:lnTo>
                </a:path>
              </a:pathLst>
            </a:custGeom>
            <a:noFill/>
            <a:ln w="2200" cap="rnd" cmpd="sng">
              <a:solidFill>
                <a:srgbClr val="8E1F06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1820097" y="3022206"/>
              <a:ext cx="397436" cy="186387"/>
            </a:xfrm>
            <a:custGeom>
              <a:avLst/>
              <a:gdLst/>
              <a:ahLst/>
              <a:cxnLst/>
              <a:rect l="l" t="t" r="r" b="b"/>
              <a:pathLst>
                <a:path w="9363" h="4391" extrusionOk="0">
                  <a:moveTo>
                    <a:pt x="7370" y="1"/>
                  </a:moveTo>
                  <a:cubicBezTo>
                    <a:pt x="7287" y="1"/>
                    <a:pt x="7206" y="12"/>
                    <a:pt x="7129" y="36"/>
                  </a:cubicBezTo>
                  <a:cubicBezTo>
                    <a:pt x="6484" y="227"/>
                    <a:pt x="6142" y="398"/>
                    <a:pt x="5690" y="398"/>
                  </a:cubicBezTo>
                  <a:cubicBezTo>
                    <a:pt x="5429" y="398"/>
                    <a:pt x="5132" y="341"/>
                    <a:pt x="4719" y="199"/>
                  </a:cubicBezTo>
                  <a:cubicBezTo>
                    <a:pt x="4425" y="98"/>
                    <a:pt x="4102" y="45"/>
                    <a:pt x="3764" y="45"/>
                  </a:cubicBezTo>
                  <a:cubicBezTo>
                    <a:pt x="2789" y="45"/>
                    <a:pt x="1682" y="489"/>
                    <a:pt x="741" y="1541"/>
                  </a:cubicBezTo>
                  <a:cubicBezTo>
                    <a:pt x="177" y="2194"/>
                    <a:pt x="1" y="3261"/>
                    <a:pt x="139" y="4390"/>
                  </a:cubicBezTo>
                  <a:cubicBezTo>
                    <a:pt x="139" y="4365"/>
                    <a:pt x="679" y="1228"/>
                    <a:pt x="3276" y="814"/>
                  </a:cubicBezTo>
                  <a:cubicBezTo>
                    <a:pt x="3485" y="775"/>
                    <a:pt x="3667" y="760"/>
                    <a:pt x="3832" y="760"/>
                  </a:cubicBezTo>
                  <a:cubicBezTo>
                    <a:pt x="4400" y="760"/>
                    <a:pt x="4773" y="935"/>
                    <a:pt x="5362" y="935"/>
                  </a:cubicBezTo>
                  <a:cubicBezTo>
                    <a:pt x="5612" y="935"/>
                    <a:pt x="5902" y="904"/>
                    <a:pt x="6263" y="814"/>
                  </a:cubicBezTo>
                  <a:cubicBezTo>
                    <a:pt x="6648" y="714"/>
                    <a:pt x="7014" y="665"/>
                    <a:pt x="7353" y="665"/>
                  </a:cubicBezTo>
                  <a:cubicBezTo>
                    <a:pt x="8297" y="665"/>
                    <a:pt x="9030" y="1048"/>
                    <a:pt x="9362" y="1805"/>
                  </a:cubicBezTo>
                  <a:cubicBezTo>
                    <a:pt x="9135" y="1032"/>
                    <a:pt x="8166" y="1"/>
                    <a:pt x="7370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2342122" y="3696998"/>
              <a:ext cx="105524" cy="32005"/>
            </a:xfrm>
            <a:custGeom>
              <a:avLst/>
              <a:gdLst/>
              <a:ahLst/>
              <a:cxnLst/>
              <a:rect l="l" t="t" r="r" b="b"/>
              <a:pathLst>
                <a:path w="2486" h="754" fill="none" extrusionOk="0">
                  <a:moveTo>
                    <a:pt x="1" y="0"/>
                  </a:moveTo>
                  <a:cubicBezTo>
                    <a:pt x="1" y="0"/>
                    <a:pt x="1067" y="628"/>
                    <a:pt x="2485" y="753"/>
                  </a:cubicBezTo>
                </a:path>
              </a:pathLst>
            </a:custGeom>
            <a:noFill/>
            <a:ln w="2200" cap="rnd" cmpd="sng">
              <a:solidFill>
                <a:srgbClr val="8E1F06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2361308" y="3776376"/>
              <a:ext cx="113505" cy="24535"/>
            </a:xfrm>
            <a:custGeom>
              <a:avLst/>
              <a:gdLst/>
              <a:ahLst/>
              <a:cxnLst/>
              <a:rect l="l" t="t" r="r" b="b"/>
              <a:pathLst>
                <a:path w="2674" h="578" fill="none" extrusionOk="0">
                  <a:moveTo>
                    <a:pt x="1" y="0"/>
                  </a:moveTo>
                  <a:cubicBezTo>
                    <a:pt x="1" y="0"/>
                    <a:pt x="791" y="577"/>
                    <a:pt x="2673" y="452"/>
                  </a:cubicBezTo>
                </a:path>
              </a:pathLst>
            </a:custGeom>
            <a:noFill/>
            <a:ln w="2200" cap="rnd" cmpd="sng">
              <a:solidFill>
                <a:srgbClr val="8E1F06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2277134" y="3617069"/>
              <a:ext cx="448033" cy="281724"/>
            </a:xfrm>
            <a:custGeom>
              <a:avLst/>
              <a:gdLst/>
              <a:ahLst/>
              <a:cxnLst/>
              <a:rect l="l" t="t" r="r" b="b"/>
              <a:pathLst>
                <a:path w="10555" h="6637" extrusionOk="0">
                  <a:moveTo>
                    <a:pt x="904" y="1"/>
                  </a:moveTo>
                  <a:lnTo>
                    <a:pt x="904" y="1"/>
                  </a:lnTo>
                  <a:cubicBezTo>
                    <a:pt x="1" y="202"/>
                    <a:pt x="1532" y="1883"/>
                    <a:pt x="1532" y="1883"/>
                  </a:cubicBezTo>
                  <a:cubicBezTo>
                    <a:pt x="1532" y="1883"/>
                    <a:pt x="1293" y="3414"/>
                    <a:pt x="2724" y="4594"/>
                  </a:cubicBezTo>
                  <a:cubicBezTo>
                    <a:pt x="3246" y="5222"/>
                    <a:pt x="6532" y="6636"/>
                    <a:pt x="9164" y="6636"/>
                  </a:cubicBezTo>
                  <a:cubicBezTo>
                    <a:pt x="9634" y="6636"/>
                    <a:pt x="10083" y="6591"/>
                    <a:pt x="10492" y="6489"/>
                  </a:cubicBezTo>
                  <a:cubicBezTo>
                    <a:pt x="10554" y="6112"/>
                    <a:pt x="10529" y="5522"/>
                    <a:pt x="10379" y="4519"/>
                  </a:cubicBezTo>
                  <a:cubicBezTo>
                    <a:pt x="9939" y="1902"/>
                    <a:pt x="9343" y="1145"/>
                    <a:pt x="8287" y="1145"/>
                  </a:cubicBezTo>
                  <a:cubicBezTo>
                    <a:pt x="8107" y="1145"/>
                    <a:pt x="7914" y="1167"/>
                    <a:pt x="7706" y="1206"/>
                  </a:cubicBezTo>
                  <a:cubicBezTo>
                    <a:pt x="7115" y="1315"/>
                    <a:pt x="6281" y="1471"/>
                    <a:pt x="5324" y="1471"/>
                  </a:cubicBezTo>
                  <a:cubicBezTo>
                    <a:pt x="3982" y="1471"/>
                    <a:pt x="2398" y="1165"/>
                    <a:pt x="904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2587173" y="2292359"/>
              <a:ext cx="784642" cy="1181484"/>
            </a:xfrm>
            <a:custGeom>
              <a:avLst/>
              <a:gdLst/>
              <a:ahLst/>
              <a:cxnLst/>
              <a:rect l="l" t="t" r="r" b="b"/>
              <a:pathLst>
                <a:path w="18485" h="27834" extrusionOk="0">
                  <a:moveTo>
                    <a:pt x="0" y="0"/>
                  </a:moveTo>
                  <a:lnTo>
                    <a:pt x="1807" y="4091"/>
                  </a:lnTo>
                  <a:cubicBezTo>
                    <a:pt x="1807" y="4091"/>
                    <a:pt x="2691" y="4530"/>
                    <a:pt x="3381" y="4530"/>
                  </a:cubicBezTo>
                  <a:cubicBezTo>
                    <a:pt x="3708" y="4530"/>
                    <a:pt x="3991" y="4432"/>
                    <a:pt x="4116" y="4141"/>
                  </a:cubicBezTo>
                  <a:cubicBezTo>
                    <a:pt x="4493" y="3225"/>
                    <a:pt x="4116" y="2773"/>
                    <a:pt x="4116" y="2773"/>
                  </a:cubicBezTo>
                  <a:lnTo>
                    <a:pt x="4116" y="2773"/>
                  </a:lnTo>
                  <a:cubicBezTo>
                    <a:pt x="4117" y="2773"/>
                    <a:pt x="6576" y="3263"/>
                    <a:pt x="8395" y="6626"/>
                  </a:cubicBezTo>
                  <a:cubicBezTo>
                    <a:pt x="10215" y="10001"/>
                    <a:pt x="12938" y="19865"/>
                    <a:pt x="14632" y="22801"/>
                  </a:cubicBezTo>
                  <a:cubicBezTo>
                    <a:pt x="15548" y="24382"/>
                    <a:pt x="16665" y="26616"/>
                    <a:pt x="17631" y="27833"/>
                  </a:cubicBezTo>
                  <a:cubicBezTo>
                    <a:pt x="18322" y="26829"/>
                    <a:pt x="18485" y="25537"/>
                    <a:pt x="17995" y="24357"/>
                  </a:cubicBezTo>
                  <a:cubicBezTo>
                    <a:pt x="16176" y="19953"/>
                    <a:pt x="12549" y="11194"/>
                    <a:pt x="11056" y="7818"/>
                  </a:cubicBezTo>
                  <a:cubicBezTo>
                    <a:pt x="9010" y="3238"/>
                    <a:pt x="5999" y="2071"/>
                    <a:pt x="5999" y="20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2029450" y="1483729"/>
              <a:ext cx="283974" cy="1070484"/>
            </a:xfrm>
            <a:custGeom>
              <a:avLst/>
              <a:gdLst/>
              <a:ahLst/>
              <a:cxnLst/>
              <a:rect l="l" t="t" r="r" b="b"/>
              <a:pathLst>
                <a:path w="6690" h="25219" extrusionOk="0">
                  <a:moveTo>
                    <a:pt x="5961" y="1"/>
                  </a:moveTo>
                  <a:cubicBezTo>
                    <a:pt x="5961" y="1"/>
                    <a:pt x="816" y="1507"/>
                    <a:pt x="402" y="6589"/>
                  </a:cubicBezTo>
                  <a:cubicBezTo>
                    <a:pt x="1" y="11270"/>
                    <a:pt x="1456" y="15135"/>
                    <a:pt x="1770" y="17456"/>
                  </a:cubicBezTo>
                  <a:cubicBezTo>
                    <a:pt x="2021" y="19339"/>
                    <a:pt x="1695" y="21911"/>
                    <a:pt x="1331" y="23028"/>
                  </a:cubicBezTo>
                  <a:cubicBezTo>
                    <a:pt x="1230" y="23329"/>
                    <a:pt x="1394" y="23643"/>
                    <a:pt x="1670" y="23756"/>
                  </a:cubicBezTo>
                  <a:lnTo>
                    <a:pt x="1707" y="23768"/>
                  </a:lnTo>
                  <a:cubicBezTo>
                    <a:pt x="1770" y="23794"/>
                    <a:pt x="1836" y="23806"/>
                    <a:pt x="1902" y="23806"/>
                  </a:cubicBezTo>
                  <a:cubicBezTo>
                    <a:pt x="2125" y="23806"/>
                    <a:pt x="2345" y="23668"/>
                    <a:pt x="2423" y="23455"/>
                  </a:cubicBezTo>
                  <a:cubicBezTo>
                    <a:pt x="2661" y="22903"/>
                    <a:pt x="2987" y="21899"/>
                    <a:pt x="3100" y="20405"/>
                  </a:cubicBezTo>
                  <a:cubicBezTo>
                    <a:pt x="3301" y="22501"/>
                    <a:pt x="3803" y="24070"/>
                    <a:pt x="4092" y="24848"/>
                  </a:cubicBezTo>
                  <a:cubicBezTo>
                    <a:pt x="4177" y="25076"/>
                    <a:pt x="4386" y="25218"/>
                    <a:pt x="4614" y="25218"/>
                  </a:cubicBezTo>
                  <a:cubicBezTo>
                    <a:pt x="4686" y="25218"/>
                    <a:pt x="4760" y="25204"/>
                    <a:pt x="4832" y="25174"/>
                  </a:cubicBezTo>
                  <a:lnTo>
                    <a:pt x="5070" y="25086"/>
                  </a:lnTo>
                  <a:cubicBezTo>
                    <a:pt x="5321" y="24986"/>
                    <a:pt x="5484" y="24722"/>
                    <a:pt x="5434" y="24459"/>
                  </a:cubicBezTo>
                  <a:cubicBezTo>
                    <a:pt x="5234" y="23254"/>
                    <a:pt x="4757" y="19954"/>
                    <a:pt x="4920" y="17456"/>
                  </a:cubicBezTo>
                  <a:cubicBezTo>
                    <a:pt x="5121" y="14357"/>
                    <a:pt x="6689" y="7078"/>
                    <a:pt x="6689" y="7078"/>
                  </a:cubicBezTo>
                  <a:lnTo>
                    <a:pt x="59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2043288" y="1796442"/>
              <a:ext cx="249337" cy="757773"/>
            </a:xfrm>
            <a:custGeom>
              <a:avLst/>
              <a:gdLst/>
              <a:ahLst/>
              <a:cxnLst/>
              <a:rect l="l" t="t" r="r" b="b"/>
              <a:pathLst>
                <a:path w="5874" h="17852" extrusionOk="0">
                  <a:moveTo>
                    <a:pt x="3540" y="0"/>
                  </a:moveTo>
                  <a:lnTo>
                    <a:pt x="1582" y="226"/>
                  </a:lnTo>
                  <a:lnTo>
                    <a:pt x="1" y="1230"/>
                  </a:lnTo>
                  <a:cubicBezTo>
                    <a:pt x="64" y="5007"/>
                    <a:pt x="1155" y="8132"/>
                    <a:pt x="1419" y="10089"/>
                  </a:cubicBezTo>
                  <a:cubicBezTo>
                    <a:pt x="1670" y="11972"/>
                    <a:pt x="1344" y="14544"/>
                    <a:pt x="980" y="15661"/>
                  </a:cubicBezTo>
                  <a:cubicBezTo>
                    <a:pt x="892" y="15962"/>
                    <a:pt x="1055" y="16276"/>
                    <a:pt x="1331" y="16376"/>
                  </a:cubicBezTo>
                  <a:lnTo>
                    <a:pt x="1369" y="16401"/>
                  </a:lnTo>
                  <a:cubicBezTo>
                    <a:pt x="1435" y="16420"/>
                    <a:pt x="1503" y="16429"/>
                    <a:pt x="1568" y="16429"/>
                  </a:cubicBezTo>
                  <a:cubicBezTo>
                    <a:pt x="1811" y="16429"/>
                    <a:pt x="2033" y="16305"/>
                    <a:pt x="2122" y="16088"/>
                  </a:cubicBezTo>
                  <a:cubicBezTo>
                    <a:pt x="2348" y="15536"/>
                    <a:pt x="2686" y="14532"/>
                    <a:pt x="2787" y="13038"/>
                  </a:cubicBezTo>
                  <a:cubicBezTo>
                    <a:pt x="3000" y="15134"/>
                    <a:pt x="3502" y="16703"/>
                    <a:pt x="3778" y="17481"/>
                  </a:cubicBezTo>
                  <a:cubicBezTo>
                    <a:pt x="3864" y="17709"/>
                    <a:pt x="4073" y="17851"/>
                    <a:pt x="4300" y="17851"/>
                  </a:cubicBezTo>
                  <a:cubicBezTo>
                    <a:pt x="4372" y="17851"/>
                    <a:pt x="4446" y="17837"/>
                    <a:pt x="4518" y="17807"/>
                  </a:cubicBezTo>
                  <a:lnTo>
                    <a:pt x="4769" y="17719"/>
                  </a:lnTo>
                  <a:cubicBezTo>
                    <a:pt x="5020" y="17619"/>
                    <a:pt x="5171" y="17355"/>
                    <a:pt x="5133" y="17092"/>
                  </a:cubicBezTo>
                  <a:cubicBezTo>
                    <a:pt x="4920" y="15887"/>
                    <a:pt x="4456" y="12587"/>
                    <a:pt x="4606" y="10089"/>
                  </a:cubicBezTo>
                  <a:cubicBezTo>
                    <a:pt x="4732" y="8132"/>
                    <a:pt x="5409" y="4530"/>
                    <a:pt x="5874" y="2121"/>
                  </a:cubicBezTo>
                  <a:lnTo>
                    <a:pt x="3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2018286" y="1900226"/>
              <a:ext cx="185920" cy="169068"/>
            </a:xfrm>
            <a:custGeom>
              <a:avLst/>
              <a:gdLst/>
              <a:ahLst/>
              <a:cxnLst/>
              <a:rect l="l" t="t" r="r" b="b"/>
              <a:pathLst>
                <a:path w="4380" h="3983" extrusionOk="0">
                  <a:moveTo>
                    <a:pt x="2182" y="0"/>
                  </a:moveTo>
                  <a:cubicBezTo>
                    <a:pt x="1272" y="0"/>
                    <a:pt x="454" y="629"/>
                    <a:pt x="239" y="1546"/>
                  </a:cubicBezTo>
                  <a:cubicBezTo>
                    <a:pt x="0" y="2625"/>
                    <a:pt x="665" y="3691"/>
                    <a:pt x="1744" y="3930"/>
                  </a:cubicBezTo>
                  <a:cubicBezTo>
                    <a:pt x="1896" y="3966"/>
                    <a:pt x="2049" y="3983"/>
                    <a:pt x="2198" y="3983"/>
                  </a:cubicBezTo>
                  <a:cubicBezTo>
                    <a:pt x="3099" y="3983"/>
                    <a:pt x="3913" y="3362"/>
                    <a:pt x="4129" y="2437"/>
                  </a:cubicBezTo>
                  <a:cubicBezTo>
                    <a:pt x="4380" y="1370"/>
                    <a:pt x="3702" y="303"/>
                    <a:pt x="2635" y="52"/>
                  </a:cubicBezTo>
                  <a:cubicBezTo>
                    <a:pt x="2483" y="17"/>
                    <a:pt x="2331" y="0"/>
                    <a:pt x="2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5"/>
            <p:cNvSpPr/>
            <p:nvPr/>
          </p:nvSpPr>
          <p:spPr>
            <a:xfrm>
              <a:off x="2026776" y="1944499"/>
              <a:ext cx="76236" cy="125220"/>
            </a:xfrm>
            <a:custGeom>
              <a:avLst/>
              <a:gdLst/>
              <a:ahLst/>
              <a:cxnLst/>
              <a:rect l="l" t="t" r="r" b="b"/>
              <a:pathLst>
                <a:path w="1796" h="2950" extrusionOk="0">
                  <a:moveTo>
                    <a:pt x="252" y="1"/>
                  </a:moveTo>
                  <a:cubicBezTo>
                    <a:pt x="89" y="289"/>
                    <a:pt x="1" y="616"/>
                    <a:pt x="1" y="979"/>
                  </a:cubicBezTo>
                  <a:cubicBezTo>
                    <a:pt x="1" y="2008"/>
                    <a:pt x="779" y="2862"/>
                    <a:pt x="1795" y="2950"/>
                  </a:cubicBezTo>
                  <a:cubicBezTo>
                    <a:pt x="1582" y="992"/>
                    <a:pt x="691" y="252"/>
                    <a:pt x="252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5"/>
            <p:cNvSpPr/>
            <p:nvPr/>
          </p:nvSpPr>
          <p:spPr>
            <a:xfrm>
              <a:off x="2058476" y="2062386"/>
              <a:ext cx="105501" cy="105574"/>
            </a:xfrm>
            <a:custGeom>
              <a:avLst/>
              <a:gdLst/>
              <a:ahLst/>
              <a:cxnLst/>
              <a:rect l="l" t="t" r="r" b="b"/>
              <a:pathLst>
                <a:path w="1381" h="1382" extrusionOk="0">
                  <a:moveTo>
                    <a:pt x="690" y="1"/>
                  </a:moveTo>
                  <a:cubicBezTo>
                    <a:pt x="314" y="1"/>
                    <a:pt x="0" y="314"/>
                    <a:pt x="0" y="691"/>
                  </a:cubicBezTo>
                  <a:cubicBezTo>
                    <a:pt x="0" y="1067"/>
                    <a:pt x="314" y="1381"/>
                    <a:pt x="690" y="1381"/>
                  </a:cubicBezTo>
                  <a:cubicBezTo>
                    <a:pt x="1067" y="1381"/>
                    <a:pt x="1381" y="1067"/>
                    <a:pt x="1381" y="691"/>
                  </a:cubicBezTo>
                  <a:cubicBezTo>
                    <a:pt x="1381" y="314"/>
                    <a:pt x="1067" y="1"/>
                    <a:pt x="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2046514" y="1678691"/>
              <a:ext cx="581149" cy="701360"/>
            </a:xfrm>
            <a:custGeom>
              <a:avLst/>
              <a:gdLst/>
              <a:ahLst/>
              <a:cxnLst/>
              <a:rect l="l" t="t" r="r" b="b"/>
              <a:pathLst>
                <a:path w="13691" h="16523" extrusionOk="0">
                  <a:moveTo>
                    <a:pt x="12160" y="1"/>
                  </a:moveTo>
                  <a:lnTo>
                    <a:pt x="5221" y="791"/>
                  </a:lnTo>
                  <a:lnTo>
                    <a:pt x="1544" y="3000"/>
                  </a:lnTo>
                  <a:cubicBezTo>
                    <a:pt x="1544" y="3000"/>
                    <a:pt x="0" y="13026"/>
                    <a:pt x="6588" y="16440"/>
                  </a:cubicBezTo>
                  <a:cubicBezTo>
                    <a:pt x="6744" y="16496"/>
                    <a:pt x="6912" y="16523"/>
                    <a:pt x="7091" y="16523"/>
                  </a:cubicBezTo>
                  <a:cubicBezTo>
                    <a:pt x="8582" y="16523"/>
                    <a:pt x="10782" y="14653"/>
                    <a:pt x="12160" y="12512"/>
                  </a:cubicBezTo>
                  <a:cubicBezTo>
                    <a:pt x="13691" y="10103"/>
                    <a:pt x="12160" y="1"/>
                    <a:pt x="12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2243048" y="1689346"/>
              <a:ext cx="342042" cy="644565"/>
            </a:xfrm>
            <a:custGeom>
              <a:avLst/>
              <a:gdLst/>
              <a:ahLst/>
              <a:cxnLst/>
              <a:rect l="l" t="t" r="r" b="b"/>
              <a:pathLst>
                <a:path w="8058" h="15185" extrusionOk="0">
                  <a:moveTo>
                    <a:pt x="5334" y="1"/>
                  </a:moveTo>
                  <a:lnTo>
                    <a:pt x="578" y="540"/>
                  </a:lnTo>
                  <a:lnTo>
                    <a:pt x="1" y="879"/>
                  </a:lnTo>
                  <a:cubicBezTo>
                    <a:pt x="1" y="879"/>
                    <a:pt x="2987" y="4845"/>
                    <a:pt x="3226" y="8296"/>
                  </a:cubicBezTo>
                  <a:cubicBezTo>
                    <a:pt x="3401" y="10843"/>
                    <a:pt x="3979" y="13240"/>
                    <a:pt x="4857" y="15185"/>
                  </a:cubicBezTo>
                  <a:cubicBezTo>
                    <a:pt x="5811" y="14432"/>
                    <a:pt x="6790" y="13378"/>
                    <a:pt x="7517" y="12248"/>
                  </a:cubicBezTo>
                  <a:cubicBezTo>
                    <a:pt x="7781" y="11847"/>
                    <a:pt x="7969" y="11207"/>
                    <a:pt x="8057" y="10416"/>
                  </a:cubicBezTo>
                  <a:lnTo>
                    <a:pt x="5334" y="1"/>
                  </a:ln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2226536" y="1440050"/>
              <a:ext cx="546045" cy="1040346"/>
            </a:xfrm>
            <a:custGeom>
              <a:avLst/>
              <a:gdLst/>
              <a:ahLst/>
              <a:cxnLst/>
              <a:rect l="l" t="t" r="r" b="b"/>
              <a:pathLst>
                <a:path w="12864" h="24509" extrusionOk="0">
                  <a:moveTo>
                    <a:pt x="390" y="6752"/>
                  </a:moveTo>
                  <a:cubicBezTo>
                    <a:pt x="390" y="6752"/>
                    <a:pt x="3226" y="8032"/>
                    <a:pt x="4029" y="12249"/>
                  </a:cubicBezTo>
                  <a:cubicBezTo>
                    <a:pt x="4807" y="16352"/>
                    <a:pt x="6714" y="22990"/>
                    <a:pt x="10981" y="24446"/>
                  </a:cubicBezTo>
                  <a:cubicBezTo>
                    <a:pt x="11182" y="24509"/>
                    <a:pt x="11383" y="24446"/>
                    <a:pt x="11508" y="24283"/>
                  </a:cubicBezTo>
                  <a:lnTo>
                    <a:pt x="11508" y="24283"/>
                  </a:lnTo>
                  <a:cubicBezTo>
                    <a:pt x="11646" y="24095"/>
                    <a:pt x="11621" y="23806"/>
                    <a:pt x="11445" y="23655"/>
                  </a:cubicBezTo>
                  <a:cubicBezTo>
                    <a:pt x="10868" y="23128"/>
                    <a:pt x="9663" y="21924"/>
                    <a:pt x="9412" y="20343"/>
                  </a:cubicBezTo>
                  <a:cubicBezTo>
                    <a:pt x="10617" y="21949"/>
                    <a:pt x="11320" y="22137"/>
                    <a:pt x="11320" y="22137"/>
                  </a:cubicBezTo>
                  <a:cubicBezTo>
                    <a:pt x="11320" y="22137"/>
                    <a:pt x="10805" y="18322"/>
                    <a:pt x="11772" y="15649"/>
                  </a:cubicBezTo>
                  <a:cubicBezTo>
                    <a:pt x="12750" y="12989"/>
                    <a:pt x="12863" y="4606"/>
                    <a:pt x="8597" y="2297"/>
                  </a:cubicBezTo>
                  <a:cubicBezTo>
                    <a:pt x="4330" y="1"/>
                    <a:pt x="1318" y="1030"/>
                    <a:pt x="1318" y="1030"/>
                  </a:cubicBezTo>
                  <a:cubicBezTo>
                    <a:pt x="1318" y="1030"/>
                    <a:pt x="1" y="3464"/>
                    <a:pt x="390" y="6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2105644" y="1932741"/>
              <a:ext cx="177940" cy="64563"/>
            </a:xfrm>
            <a:custGeom>
              <a:avLst/>
              <a:gdLst/>
              <a:ahLst/>
              <a:cxnLst/>
              <a:rect l="l" t="t" r="r" b="b"/>
              <a:pathLst>
                <a:path w="4192" h="1521" extrusionOk="0">
                  <a:moveTo>
                    <a:pt x="2146" y="0"/>
                  </a:moveTo>
                  <a:cubicBezTo>
                    <a:pt x="1015" y="0"/>
                    <a:pt x="335" y="207"/>
                    <a:pt x="0" y="340"/>
                  </a:cubicBezTo>
                  <a:cubicBezTo>
                    <a:pt x="0" y="504"/>
                    <a:pt x="13" y="667"/>
                    <a:pt x="38" y="842"/>
                  </a:cubicBezTo>
                  <a:cubicBezTo>
                    <a:pt x="390" y="734"/>
                    <a:pt x="755" y="691"/>
                    <a:pt x="1116" y="691"/>
                  </a:cubicBezTo>
                  <a:cubicBezTo>
                    <a:pt x="2686" y="691"/>
                    <a:pt x="4179" y="1520"/>
                    <a:pt x="4179" y="1520"/>
                  </a:cubicBezTo>
                  <a:cubicBezTo>
                    <a:pt x="4179" y="1520"/>
                    <a:pt x="4191" y="1031"/>
                    <a:pt x="4191" y="190"/>
                  </a:cubicBezTo>
                  <a:cubicBezTo>
                    <a:pt x="3388" y="52"/>
                    <a:pt x="2711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2171693" y="2156526"/>
              <a:ext cx="102850" cy="59681"/>
            </a:xfrm>
            <a:custGeom>
              <a:avLst/>
              <a:gdLst/>
              <a:ahLst/>
              <a:cxnLst/>
              <a:rect l="l" t="t" r="r" b="b"/>
              <a:pathLst>
                <a:path w="2423" h="1406" extrusionOk="0">
                  <a:moveTo>
                    <a:pt x="1205" y="0"/>
                  </a:moveTo>
                  <a:cubicBezTo>
                    <a:pt x="552" y="0"/>
                    <a:pt x="0" y="314"/>
                    <a:pt x="0" y="703"/>
                  </a:cubicBezTo>
                  <a:cubicBezTo>
                    <a:pt x="0" y="1092"/>
                    <a:pt x="540" y="1406"/>
                    <a:pt x="1205" y="1406"/>
                  </a:cubicBezTo>
                  <a:cubicBezTo>
                    <a:pt x="1870" y="1406"/>
                    <a:pt x="2422" y="1092"/>
                    <a:pt x="2422" y="703"/>
                  </a:cubicBezTo>
                  <a:cubicBezTo>
                    <a:pt x="2422" y="314"/>
                    <a:pt x="1870" y="0"/>
                    <a:pt x="1205" y="0"/>
                  </a:cubicBezTo>
                  <a:close/>
                </a:path>
              </a:pathLst>
            </a:custGeom>
            <a:solidFill>
              <a:srgbClr val="FAB29C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2236129" y="1570959"/>
              <a:ext cx="484793" cy="908461"/>
            </a:xfrm>
            <a:custGeom>
              <a:avLst/>
              <a:gdLst/>
              <a:ahLst/>
              <a:cxnLst/>
              <a:rect l="l" t="t" r="r" b="b"/>
              <a:pathLst>
                <a:path w="11421" h="21402" extrusionOk="0">
                  <a:moveTo>
                    <a:pt x="2343" y="1"/>
                  </a:moveTo>
                  <a:cubicBezTo>
                    <a:pt x="1526" y="1"/>
                    <a:pt x="772" y="237"/>
                    <a:pt x="277" y="443"/>
                  </a:cubicBezTo>
                  <a:cubicBezTo>
                    <a:pt x="101" y="1347"/>
                    <a:pt x="1" y="2451"/>
                    <a:pt x="164" y="3668"/>
                  </a:cubicBezTo>
                  <a:cubicBezTo>
                    <a:pt x="164" y="3668"/>
                    <a:pt x="3000" y="4948"/>
                    <a:pt x="3803" y="9165"/>
                  </a:cubicBezTo>
                  <a:cubicBezTo>
                    <a:pt x="4581" y="13268"/>
                    <a:pt x="6476" y="19906"/>
                    <a:pt x="10742" y="21362"/>
                  </a:cubicBezTo>
                  <a:cubicBezTo>
                    <a:pt x="10807" y="21389"/>
                    <a:pt x="10872" y="21401"/>
                    <a:pt x="10934" y="21401"/>
                  </a:cubicBezTo>
                  <a:cubicBezTo>
                    <a:pt x="11076" y="21401"/>
                    <a:pt x="11203" y="21334"/>
                    <a:pt x="11282" y="21211"/>
                  </a:cubicBezTo>
                  <a:cubicBezTo>
                    <a:pt x="11420" y="21011"/>
                    <a:pt x="11407" y="20735"/>
                    <a:pt x="11219" y="20584"/>
                  </a:cubicBezTo>
                  <a:cubicBezTo>
                    <a:pt x="10655" y="20095"/>
                    <a:pt x="9525" y="18953"/>
                    <a:pt x="9211" y="17434"/>
                  </a:cubicBezTo>
                  <a:lnTo>
                    <a:pt x="9211" y="17409"/>
                  </a:lnTo>
                  <a:cubicBezTo>
                    <a:pt x="7819" y="14849"/>
                    <a:pt x="7680" y="7358"/>
                    <a:pt x="5886" y="2740"/>
                  </a:cubicBezTo>
                  <a:cubicBezTo>
                    <a:pt x="5045" y="576"/>
                    <a:pt x="3617" y="1"/>
                    <a:pt x="2343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2264909" y="1474560"/>
              <a:ext cx="500201" cy="562684"/>
            </a:xfrm>
            <a:custGeom>
              <a:avLst/>
              <a:gdLst/>
              <a:ahLst/>
              <a:cxnLst/>
              <a:rect l="l" t="t" r="r" b="b"/>
              <a:pathLst>
                <a:path w="11784" h="13256" extrusionOk="0">
                  <a:moveTo>
                    <a:pt x="2237" y="1"/>
                  </a:moveTo>
                  <a:cubicBezTo>
                    <a:pt x="1083" y="1"/>
                    <a:pt x="414" y="230"/>
                    <a:pt x="414" y="230"/>
                  </a:cubicBezTo>
                  <a:cubicBezTo>
                    <a:pt x="414" y="230"/>
                    <a:pt x="226" y="593"/>
                    <a:pt x="0" y="1208"/>
                  </a:cubicBezTo>
                  <a:cubicBezTo>
                    <a:pt x="480" y="1108"/>
                    <a:pt x="1209" y="993"/>
                    <a:pt x="2033" y="993"/>
                  </a:cubicBezTo>
                  <a:cubicBezTo>
                    <a:pt x="4205" y="993"/>
                    <a:pt x="7038" y="1794"/>
                    <a:pt x="7693" y="5789"/>
                  </a:cubicBezTo>
                  <a:cubicBezTo>
                    <a:pt x="8383" y="10005"/>
                    <a:pt x="9839" y="12176"/>
                    <a:pt x="11244" y="13255"/>
                  </a:cubicBezTo>
                  <a:cubicBezTo>
                    <a:pt x="11784" y="9742"/>
                    <a:pt x="11294" y="3455"/>
                    <a:pt x="7693" y="1509"/>
                  </a:cubicBezTo>
                  <a:cubicBezTo>
                    <a:pt x="5437" y="289"/>
                    <a:pt x="3532" y="1"/>
                    <a:pt x="2237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2046514" y="1779378"/>
              <a:ext cx="316446" cy="600675"/>
            </a:xfrm>
            <a:custGeom>
              <a:avLst/>
              <a:gdLst/>
              <a:ahLst/>
              <a:cxnLst/>
              <a:rect l="l" t="t" r="r" b="b"/>
              <a:pathLst>
                <a:path w="7455" h="14151" extrusionOk="0">
                  <a:moveTo>
                    <a:pt x="2585" y="1"/>
                  </a:moveTo>
                  <a:lnTo>
                    <a:pt x="1544" y="628"/>
                  </a:lnTo>
                  <a:cubicBezTo>
                    <a:pt x="1544" y="628"/>
                    <a:pt x="0" y="10654"/>
                    <a:pt x="6588" y="14068"/>
                  </a:cubicBezTo>
                  <a:cubicBezTo>
                    <a:pt x="6735" y="14127"/>
                    <a:pt x="6900" y="14151"/>
                    <a:pt x="7074" y="14151"/>
                  </a:cubicBezTo>
                  <a:cubicBezTo>
                    <a:pt x="7196" y="14151"/>
                    <a:pt x="7324" y="14139"/>
                    <a:pt x="7454" y="14118"/>
                  </a:cubicBezTo>
                  <a:cubicBezTo>
                    <a:pt x="2334" y="10491"/>
                    <a:pt x="2359" y="3025"/>
                    <a:pt x="2585" y="1"/>
                  </a:cubicBez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1862715" y="3102602"/>
              <a:ext cx="999341" cy="601439"/>
            </a:xfrm>
            <a:custGeom>
              <a:avLst/>
              <a:gdLst/>
              <a:ahLst/>
              <a:cxnLst/>
              <a:rect l="l" t="t" r="r" b="b"/>
              <a:pathLst>
                <a:path w="23543" h="14169" extrusionOk="0">
                  <a:moveTo>
                    <a:pt x="18433" y="1"/>
                  </a:moveTo>
                  <a:cubicBezTo>
                    <a:pt x="17932" y="1"/>
                    <a:pt x="16701" y="766"/>
                    <a:pt x="16314" y="1053"/>
                  </a:cubicBezTo>
                  <a:cubicBezTo>
                    <a:pt x="15925" y="1342"/>
                    <a:pt x="14997" y="2396"/>
                    <a:pt x="14658" y="2785"/>
                  </a:cubicBezTo>
                  <a:cubicBezTo>
                    <a:pt x="14620" y="3312"/>
                    <a:pt x="14558" y="3889"/>
                    <a:pt x="14382" y="4516"/>
                  </a:cubicBezTo>
                  <a:cubicBezTo>
                    <a:pt x="13855" y="6537"/>
                    <a:pt x="7530" y="7741"/>
                    <a:pt x="3050" y="9536"/>
                  </a:cubicBezTo>
                  <a:cubicBezTo>
                    <a:pt x="164" y="10690"/>
                    <a:pt x="1" y="12535"/>
                    <a:pt x="252" y="13690"/>
                  </a:cubicBezTo>
                  <a:cubicBezTo>
                    <a:pt x="734" y="13995"/>
                    <a:pt x="1302" y="14169"/>
                    <a:pt x="1894" y="14169"/>
                  </a:cubicBezTo>
                  <a:cubicBezTo>
                    <a:pt x="2056" y="14169"/>
                    <a:pt x="2220" y="14156"/>
                    <a:pt x="2385" y="14129"/>
                  </a:cubicBezTo>
                  <a:lnTo>
                    <a:pt x="3088" y="14003"/>
                  </a:lnTo>
                  <a:cubicBezTo>
                    <a:pt x="3088" y="14003"/>
                    <a:pt x="16804" y="9147"/>
                    <a:pt x="20154" y="7026"/>
                  </a:cubicBezTo>
                  <a:cubicBezTo>
                    <a:pt x="22852" y="5207"/>
                    <a:pt x="22275" y="4516"/>
                    <a:pt x="22275" y="4516"/>
                  </a:cubicBezTo>
                  <a:cubicBezTo>
                    <a:pt x="22275" y="4516"/>
                    <a:pt x="23542" y="3588"/>
                    <a:pt x="22852" y="2584"/>
                  </a:cubicBezTo>
                  <a:cubicBezTo>
                    <a:pt x="22375" y="2584"/>
                    <a:pt x="20179" y="3713"/>
                    <a:pt x="20179" y="3713"/>
                  </a:cubicBezTo>
                  <a:cubicBezTo>
                    <a:pt x="20179" y="3713"/>
                    <a:pt x="21685" y="1756"/>
                    <a:pt x="21773" y="1053"/>
                  </a:cubicBezTo>
                  <a:cubicBezTo>
                    <a:pt x="21816" y="749"/>
                    <a:pt x="21614" y="638"/>
                    <a:pt x="21335" y="638"/>
                  </a:cubicBezTo>
                  <a:cubicBezTo>
                    <a:pt x="20956" y="638"/>
                    <a:pt x="20432" y="843"/>
                    <a:pt x="20179" y="1053"/>
                  </a:cubicBezTo>
                  <a:cubicBezTo>
                    <a:pt x="19740" y="1404"/>
                    <a:pt x="17632" y="2283"/>
                    <a:pt x="17632" y="2283"/>
                  </a:cubicBezTo>
                  <a:cubicBezTo>
                    <a:pt x="17632" y="2283"/>
                    <a:pt x="18648" y="814"/>
                    <a:pt x="18648" y="187"/>
                  </a:cubicBezTo>
                  <a:cubicBezTo>
                    <a:pt x="18648" y="55"/>
                    <a:pt x="18567" y="1"/>
                    <a:pt x="18433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1742332" y="2243289"/>
              <a:ext cx="348409" cy="886431"/>
            </a:xfrm>
            <a:custGeom>
              <a:avLst/>
              <a:gdLst/>
              <a:ahLst/>
              <a:cxnLst/>
              <a:rect l="l" t="t" r="r" b="b"/>
              <a:pathLst>
                <a:path w="8208" h="20883" extrusionOk="0">
                  <a:moveTo>
                    <a:pt x="5810" y="0"/>
                  </a:moveTo>
                  <a:cubicBezTo>
                    <a:pt x="5103" y="0"/>
                    <a:pt x="417" y="193"/>
                    <a:pt x="139" y="5297"/>
                  </a:cubicBezTo>
                  <a:cubicBezTo>
                    <a:pt x="1" y="7882"/>
                    <a:pt x="402" y="14533"/>
                    <a:pt x="854" y="20883"/>
                  </a:cubicBezTo>
                  <a:cubicBezTo>
                    <a:pt x="3025" y="18097"/>
                    <a:pt x="2159" y="10580"/>
                    <a:pt x="1896" y="6176"/>
                  </a:cubicBezTo>
                  <a:cubicBezTo>
                    <a:pt x="1620" y="1344"/>
                    <a:pt x="8208" y="177"/>
                    <a:pt x="8208" y="177"/>
                  </a:cubicBezTo>
                  <a:lnTo>
                    <a:pt x="5899" y="2"/>
                  </a:lnTo>
                  <a:cubicBezTo>
                    <a:pt x="5899" y="2"/>
                    <a:pt x="5868" y="0"/>
                    <a:pt x="5810" y="0"/>
                  </a:cubicBezTo>
                  <a:close/>
                </a:path>
              </a:pathLst>
            </a:custGeom>
            <a:solidFill>
              <a:srgbClr val="EFDED7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1843019" y="3152606"/>
              <a:ext cx="94233" cy="179553"/>
            </a:xfrm>
            <a:custGeom>
              <a:avLst/>
              <a:gdLst/>
              <a:ahLst/>
              <a:cxnLst/>
              <a:rect l="l" t="t" r="r" b="b"/>
              <a:pathLst>
                <a:path w="2220" h="4230" extrusionOk="0">
                  <a:moveTo>
                    <a:pt x="1356" y="1"/>
                  </a:moveTo>
                  <a:cubicBezTo>
                    <a:pt x="1299" y="1"/>
                    <a:pt x="1232" y="24"/>
                    <a:pt x="1155" y="76"/>
                  </a:cubicBezTo>
                  <a:cubicBezTo>
                    <a:pt x="1155" y="76"/>
                    <a:pt x="1" y="2422"/>
                    <a:pt x="1230" y="3702"/>
                  </a:cubicBezTo>
                  <a:cubicBezTo>
                    <a:pt x="1607" y="4082"/>
                    <a:pt x="1828" y="4230"/>
                    <a:pt x="1946" y="4230"/>
                  </a:cubicBezTo>
                  <a:cubicBezTo>
                    <a:pt x="2220" y="4230"/>
                    <a:pt x="1952" y="3449"/>
                    <a:pt x="1795" y="2924"/>
                  </a:cubicBezTo>
                  <a:cubicBezTo>
                    <a:pt x="1602" y="2241"/>
                    <a:pt x="1914" y="1"/>
                    <a:pt x="1356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1076494" y="3779475"/>
              <a:ext cx="2581360" cy="735870"/>
            </a:xfrm>
            <a:custGeom>
              <a:avLst/>
              <a:gdLst/>
              <a:ahLst/>
              <a:cxnLst/>
              <a:rect l="l" t="t" r="r" b="b"/>
              <a:pathLst>
                <a:path w="60813" h="17336" extrusionOk="0">
                  <a:moveTo>
                    <a:pt x="8312" y="0"/>
                  </a:moveTo>
                  <a:cubicBezTo>
                    <a:pt x="4840" y="0"/>
                    <a:pt x="1681" y="2435"/>
                    <a:pt x="954" y="6038"/>
                  </a:cubicBezTo>
                  <a:lnTo>
                    <a:pt x="929" y="6214"/>
                  </a:lnTo>
                  <a:cubicBezTo>
                    <a:pt x="1" y="10857"/>
                    <a:pt x="3540" y="15199"/>
                    <a:pt x="8283" y="15199"/>
                  </a:cubicBezTo>
                  <a:lnTo>
                    <a:pt x="43796" y="15199"/>
                  </a:lnTo>
                  <a:lnTo>
                    <a:pt x="58993" y="17320"/>
                  </a:lnTo>
                  <a:cubicBezTo>
                    <a:pt x="59062" y="17330"/>
                    <a:pt x="59132" y="17335"/>
                    <a:pt x="59200" y="17335"/>
                  </a:cubicBezTo>
                  <a:cubicBezTo>
                    <a:pt x="59798" y="17335"/>
                    <a:pt x="60334" y="16952"/>
                    <a:pt x="60536" y="16366"/>
                  </a:cubicBezTo>
                  <a:lnTo>
                    <a:pt x="60549" y="16328"/>
                  </a:lnTo>
                  <a:cubicBezTo>
                    <a:pt x="60812" y="15550"/>
                    <a:pt x="60361" y="14697"/>
                    <a:pt x="59545" y="14496"/>
                  </a:cubicBezTo>
                  <a:lnTo>
                    <a:pt x="57148" y="13906"/>
                  </a:lnTo>
                  <a:cubicBezTo>
                    <a:pt x="57148" y="13906"/>
                    <a:pt x="56333" y="12275"/>
                    <a:pt x="54049" y="11961"/>
                  </a:cubicBezTo>
                  <a:cubicBezTo>
                    <a:pt x="51777" y="11623"/>
                    <a:pt x="50886" y="11309"/>
                    <a:pt x="48251" y="8862"/>
                  </a:cubicBezTo>
                  <a:cubicBezTo>
                    <a:pt x="47410" y="8085"/>
                    <a:pt x="46327" y="7821"/>
                    <a:pt x="45241" y="7821"/>
                  </a:cubicBezTo>
                  <a:cubicBezTo>
                    <a:pt x="42924" y="7821"/>
                    <a:pt x="40596" y="9025"/>
                    <a:pt x="40596" y="9025"/>
                  </a:cubicBezTo>
                  <a:lnTo>
                    <a:pt x="37409" y="8536"/>
                  </a:lnTo>
                  <a:lnTo>
                    <a:pt x="10504" y="329"/>
                  </a:lnTo>
                  <a:cubicBezTo>
                    <a:pt x="9773" y="106"/>
                    <a:pt x="9036" y="0"/>
                    <a:pt x="8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1076494" y="3779135"/>
              <a:ext cx="721820" cy="644990"/>
            </a:xfrm>
            <a:custGeom>
              <a:avLst/>
              <a:gdLst/>
              <a:ahLst/>
              <a:cxnLst/>
              <a:rect l="l" t="t" r="r" b="b"/>
              <a:pathLst>
                <a:path w="17005" h="15195" extrusionOk="0">
                  <a:moveTo>
                    <a:pt x="8327" y="1"/>
                  </a:moveTo>
                  <a:cubicBezTo>
                    <a:pt x="4849" y="1"/>
                    <a:pt x="1682" y="2436"/>
                    <a:pt x="954" y="6034"/>
                  </a:cubicBezTo>
                  <a:lnTo>
                    <a:pt x="942" y="6209"/>
                  </a:lnTo>
                  <a:cubicBezTo>
                    <a:pt x="1" y="10853"/>
                    <a:pt x="3565" y="15194"/>
                    <a:pt x="8296" y="15194"/>
                  </a:cubicBezTo>
                  <a:lnTo>
                    <a:pt x="15110" y="15194"/>
                  </a:lnTo>
                  <a:cubicBezTo>
                    <a:pt x="14570" y="9849"/>
                    <a:pt x="15963" y="5017"/>
                    <a:pt x="17004" y="2307"/>
                  </a:cubicBezTo>
                  <a:lnTo>
                    <a:pt x="10504" y="324"/>
                  </a:lnTo>
                  <a:cubicBezTo>
                    <a:pt x="9778" y="105"/>
                    <a:pt x="9046" y="1"/>
                    <a:pt x="8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1081291" y="3927108"/>
              <a:ext cx="381433" cy="489547"/>
            </a:xfrm>
            <a:custGeom>
              <a:avLst/>
              <a:gdLst/>
              <a:ahLst/>
              <a:cxnLst/>
              <a:rect l="l" t="t" r="r" b="b"/>
              <a:pathLst>
                <a:path w="8986" h="11533" extrusionOk="0">
                  <a:moveTo>
                    <a:pt x="2485" y="0"/>
                  </a:moveTo>
                  <a:cubicBezTo>
                    <a:pt x="2285" y="0"/>
                    <a:pt x="2071" y="25"/>
                    <a:pt x="1858" y="38"/>
                  </a:cubicBezTo>
                  <a:cubicBezTo>
                    <a:pt x="1394" y="778"/>
                    <a:pt x="1042" y="1619"/>
                    <a:pt x="854" y="2548"/>
                  </a:cubicBezTo>
                  <a:lnTo>
                    <a:pt x="829" y="2723"/>
                  </a:lnTo>
                  <a:cubicBezTo>
                    <a:pt x="1" y="6827"/>
                    <a:pt x="2699" y="10705"/>
                    <a:pt x="6601" y="11533"/>
                  </a:cubicBezTo>
                  <a:cubicBezTo>
                    <a:pt x="8057" y="10341"/>
                    <a:pt x="8986" y="8521"/>
                    <a:pt x="8986" y="6501"/>
                  </a:cubicBezTo>
                  <a:cubicBezTo>
                    <a:pt x="8986" y="2912"/>
                    <a:pt x="6062" y="13"/>
                    <a:pt x="2485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1476014" y="3782743"/>
              <a:ext cx="1768490" cy="467177"/>
            </a:xfrm>
            <a:custGeom>
              <a:avLst/>
              <a:gdLst/>
              <a:ahLst/>
              <a:cxnLst/>
              <a:rect l="l" t="t" r="r" b="b"/>
              <a:pathLst>
                <a:path w="41663" h="11006" extrusionOk="0">
                  <a:moveTo>
                    <a:pt x="0" y="1"/>
                  </a:moveTo>
                  <a:cubicBezTo>
                    <a:pt x="1632" y="1532"/>
                    <a:pt x="9374" y="8220"/>
                    <a:pt x="20831" y="9713"/>
                  </a:cubicBezTo>
                  <a:cubicBezTo>
                    <a:pt x="27527" y="10577"/>
                    <a:pt x="32072" y="10661"/>
                    <a:pt x="35313" y="10661"/>
                  </a:cubicBezTo>
                  <a:cubicBezTo>
                    <a:pt x="36095" y="10661"/>
                    <a:pt x="36801" y="10656"/>
                    <a:pt x="37443" y="10656"/>
                  </a:cubicBezTo>
                  <a:cubicBezTo>
                    <a:pt x="39281" y="10656"/>
                    <a:pt x="40595" y="10696"/>
                    <a:pt x="41663" y="11006"/>
                  </a:cubicBezTo>
                  <a:cubicBezTo>
                    <a:pt x="40885" y="10579"/>
                    <a:pt x="40044" y="9902"/>
                    <a:pt x="38839" y="8785"/>
                  </a:cubicBezTo>
                  <a:cubicBezTo>
                    <a:pt x="37998" y="8004"/>
                    <a:pt x="36914" y="7738"/>
                    <a:pt x="35828" y="7738"/>
                  </a:cubicBezTo>
                  <a:cubicBezTo>
                    <a:pt x="33511" y="7738"/>
                    <a:pt x="31184" y="8948"/>
                    <a:pt x="31184" y="8948"/>
                  </a:cubicBezTo>
                  <a:lnTo>
                    <a:pt x="27997" y="8459"/>
                  </a:lnTo>
                  <a:lnTo>
                    <a:pt x="1092" y="252"/>
                  </a:lnTo>
                  <a:cubicBezTo>
                    <a:pt x="741" y="151"/>
                    <a:pt x="364" y="51"/>
                    <a:pt x="0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1144156" y="4120033"/>
              <a:ext cx="1086147" cy="303542"/>
            </a:xfrm>
            <a:custGeom>
              <a:avLst/>
              <a:gdLst/>
              <a:ahLst/>
              <a:cxnLst/>
              <a:rect l="l" t="t" r="r" b="b"/>
              <a:pathLst>
                <a:path w="25588" h="7151" extrusionOk="0">
                  <a:moveTo>
                    <a:pt x="11723" y="0"/>
                  </a:moveTo>
                  <a:cubicBezTo>
                    <a:pt x="6761" y="0"/>
                    <a:pt x="2295" y="1899"/>
                    <a:pt x="0" y="3072"/>
                  </a:cubicBezTo>
                  <a:cubicBezTo>
                    <a:pt x="26" y="3098"/>
                    <a:pt x="38" y="3123"/>
                    <a:pt x="38" y="3148"/>
                  </a:cubicBezTo>
                  <a:cubicBezTo>
                    <a:pt x="63" y="3198"/>
                    <a:pt x="88" y="3248"/>
                    <a:pt x="113" y="3286"/>
                  </a:cubicBezTo>
                  <a:cubicBezTo>
                    <a:pt x="151" y="3349"/>
                    <a:pt x="189" y="3411"/>
                    <a:pt x="226" y="3487"/>
                  </a:cubicBezTo>
                  <a:cubicBezTo>
                    <a:pt x="239" y="3524"/>
                    <a:pt x="277" y="3574"/>
                    <a:pt x="302" y="3600"/>
                  </a:cubicBezTo>
                  <a:cubicBezTo>
                    <a:pt x="352" y="3662"/>
                    <a:pt x="402" y="3750"/>
                    <a:pt x="427" y="3800"/>
                  </a:cubicBezTo>
                  <a:cubicBezTo>
                    <a:pt x="440" y="3825"/>
                    <a:pt x="465" y="3838"/>
                    <a:pt x="465" y="3851"/>
                  </a:cubicBezTo>
                  <a:cubicBezTo>
                    <a:pt x="653" y="4114"/>
                    <a:pt x="854" y="4390"/>
                    <a:pt x="1067" y="4641"/>
                  </a:cubicBezTo>
                  <a:cubicBezTo>
                    <a:pt x="1067" y="4654"/>
                    <a:pt x="1092" y="4654"/>
                    <a:pt x="1092" y="4666"/>
                  </a:cubicBezTo>
                  <a:cubicBezTo>
                    <a:pt x="1155" y="4741"/>
                    <a:pt x="1230" y="4804"/>
                    <a:pt x="1293" y="4892"/>
                  </a:cubicBezTo>
                  <a:lnTo>
                    <a:pt x="1343" y="4930"/>
                  </a:lnTo>
                  <a:lnTo>
                    <a:pt x="1544" y="5143"/>
                  </a:lnTo>
                  <a:cubicBezTo>
                    <a:pt x="1556" y="5156"/>
                    <a:pt x="1569" y="5168"/>
                    <a:pt x="1607" y="5181"/>
                  </a:cubicBezTo>
                  <a:cubicBezTo>
                    <a:pt x="1682" y="5243"/>
                    <a:pt x="1745" y="5306"/>
                    <a:pt x="1820" y="5369"/>
                  </a:cubicBezTo>
                  <a:lnTo>
                    <a:pt x="1870" y="5419"/>
                  </a:lnTo>
                  <a:lnTo>
                    <a:pt x="2109" y="5607"/>
                  </a:lnTo>
                  <a:lnTo>
                    <a:pt x="2134" y="5645"/>
                  </a:lnTo>
                  <a:cubicBezTo>
                    <a:pt x="2698" y="6059"/>
                    <a:pt x="3326" y="6423"/>
                    <a:pt x="4004" y="6674"/>
                  </a:cubicBezTo>
                  <a:cubicBezTo>
                    <a:pt x="4116" y="6724"/>
                    <a:pt x="4229" y="6749"/>
                    <a:pt x="4330" y="6787"/>
                  </a:cubicBezTo>
                  <a:cubicBezTo>
                    <a:pt x="4355" y="6787"/>
                    <a:pt x="4355" y="6787"/>
                    <a:pt x="4367" y="6799"/>
                  </a:cubicBezTo>
                  <a:lnTo>
                    <a:pt x="4694" y="6900"/>
                  </a:lnTo>
                  <a:lnTo>
                    <a:pt x="4731" y="6900"/>
                  </a:lnTo>
                  <a:cubicBezTo>
                    <a:pt x="5334" y="7050"/>
                    <a:pt x="5999" y="7151"/>
                    <a:pt x="6651" y="7151"/>
                  </a:cubicBezTo>
                  <a:lnTo>
                    <a:pt x="25588" y="7151"/>
                  </a:lnTo>
                  <a:cubicBezTo>
                    <a:pt x="21449" y="1665"/>
                    <a:pt x="16369" y="0"/>
                    <a:pt x="11723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1236820" y="3779475"/>
              <a:ext cx="2581360" cy="735870"/>
            </a:xfrm>
            <a:custGeom>
              <a:avLst/>
              <a:gdLst/>
              <a:ahLst/>
              <a:cxnLst/>
              <a:rect l="l" t="t" r="r" b="b"/>
              <a:pathLst>
                <a:path w="60813" h="17336" extrusionOk="0">
                  <a:moveTo>
                    <a:pt x="52506" y="0"/>
                  </a:moveTo>
                  <a:cubicBezTo>
                    <a:pt x="51781" y="0"/>
                    <a:pt x="51043" y="106"/>
                    <a:pt x="50309" y="329"/>
                  </a:cubicBezTo>
                  <a:lnTo>
                    <a:pt x="23405" y="8536"/>
                  </a:lnTo>
                  <a:lnTo>
                    <a:pt x="20217" y="9025"/>
                  </a:lnTo>
                  <a:cubicBezTo>
                    <a:pt x="20217" y="9025"/>
                    <a:pt x="17890" y="7821"/>
                    <a:pt x="15573" y="7821"/>
                  </a:cubicBezTo>
                  <a:cubicBezTo>
                    <a:pt x="14487" y="7821"/>
                    <a:pt x="13403" y="8085"/>
                    <a:pt x="12562" y="8862"/>
                  </a:cubicBezTo>
                  <a:cubicBezTo>
                    <a:pt x="9927" y="11309"/>
                    <a:pt x="9036" y="11623"/>
                    <a:pt x="6765" y="11961"/>
                  </a:cubicBezTo>
                  <a:cubicBezTo>
                    <a:pt x="4493" y="12275"/>
                    <a:pt x="3678" y="13906"/>
                    <a:pt x="3678" y="13906"/>
                  </a:cubicBezTo>
                  <a:lnTo>
                    <a:pt x="1268" y="14496"/>
                  </a:lnTo>
                  <a:cubicBezTo>
                    <a:pt x="453" y="14697"/>
                    <a:pt x="1" y="15550"/>
                    <a:pt x="264" y="16328"/>
                  </a:cubicBezTo>
                  <a:lnTo>
                    <a:pt x="290" y="16366"/>
                  </a:lnTo>
                  <a:cubicBezTo>
                    <a:pt x="481" y="16952"/>
                    <a:pt x="1016" y="17335"/>
                    <a:pt x="1613" y="17335"/>
                  </a:cubicBezTo>
                  <a:cubicBezTo>
                    <a:pt x="1682" y="17335"/>
                    <a:pt x="1751" y="17330"/>
                    <a:pt x="1821" y="17320"/>
                  </a:cubicBezTo>
                  <a:lnTo>
                    <a:pt x="17017" y="15199"/>
                  </a:lnTo>
                  <a:lnTo>
                    <a:pt x="52530" y="15199"/>
                  </a:lnTo>
                  <a:cubicBezTo>
                    <a:pt x="57274" y="15199"/>
                    <a:pt x="60813" y="10857"/>
                    <a:pt x="59897" y="6214"/>
                  </a:cubicBezTo>
                  <a:lnTo>
                    <a:pt x="59859" y="6038"/>
                  </a:lnTo>
                  <a:cubicBezTo>
                    <a:pt x="59132" y="2435"/>
                    <a:pt x="55982" y="0"/>
                    <a:pt x="52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3096379" y="3779135"/>
              <a:ext cx="721820" cy="644990"/>
            </a:xfrm>
            <a:custGeom>
              <a:avLst/>
              <a:gdLst/>
              <a:ahLst/>
              <a:cxnLst/>
              <a:rect l="l" t="t" r="r" b="b"/>
              <a:pathLst>
                <a:path w="17005" h="15195" extrusionOk="0">
                  <a:moveTo>
                    <a:pt x="8683" y="1"/>
                  </a:moveTo>
                  <a:cubicBezTo>
                    <a:pt x="7963" y="1"/>
                    <a:pt x="7230" y="105"/>
                    <a:pt x="6501" y="324"/>
                  </a:cubicBezTo>
                  <a:lnTo>
                    <a:pt x="1" y="2307"/>
                  </a:lnTo>
                  <a:cubicBezTo>
                    <a:pt x="1043" y="5017"/>
                    <a:pt x="2435" y="9849"/>
                    <a:pt x="1896" y="15194"/>
                  </a:cubicBezTo>
                  <a:lnTo>
                    <a:pt x="8710" y="15194"/>
                  </a:lnTo>
                  <a:cubicBezTo>
                    <a:pt x="13453" y="15194"/>
                    <a:pt x="17005" y="10853"/>
                    <a:pt x="16064" y="6209"/>
                  </a:cubicBezTo>
                  <a:lnTo>
                    <a:pt x="16051" y="6034"/>
                  </a:lnTo>
                  <a:cubicBezTo>
                    <a:pt x="15323" y="2436"/>
                    <a:pt x="12165" y="1"/>
                    <a:pt x="8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1650178" y="3782743"/>
              <a:ext cx="1768533" cy="467177"/>
            </a:xfrm>
            <a:custGeom>
              <a:avLst/>
              <a:gdLst/>
              <a:ahLst/>
              <a:cxnLst/>
              <a:rect l="l" t="t" r="r" b="b"/>
              <a:pathLst>
                <a:path w="41664" h="11006" extrusionOk="0">
                  <a:moveTo>
                    <a:pt x="41663" y="1"/>
                  </a:moveTo>
                  <a:cubicBezTo>
                    <a:pt x="41312" y="51"/>
                    <a:pt x="40935" y="151"/>
                    <a:pt x="40571" y="252"/>
                  </a:cubicBezTo>
                  <a:lnTo>
                    <a:pt x="13667" y="8459"/>
                  </a:lnTo>
                  <a:lnTo>
                    <a:pt x="10479" y="8948"/>
                  </a:lnTo>
                  <a:cubicBezTo>
                    <a:pt x="10479" y="8948"/>
                    <a:pt x="8152" y="7738"/>
                    <a:pt x="5835" y="7738"/>
                  </a:cubicBezTo>
                  <a:cubicBezTo>
                    <a:pt x="4749" y="7738"/>
                    <a:pt x="3665" y="8004"/>
                    <a:pt x="2824" y="8785"/>
                  </a:cubicBezTo>
                  <a:cubicBezTo>
                    <a:pt x="1620" y="9902"/>
                    <a:pt x="779" y="10579"/>
                    <a:pt x="1" y="11006"/>
                  </a:cubicBezTo>
                  <a:cubicBezTo>
                    <a:pt x="1069" y="10696"/>
                    <a:pt x="2382" y="10656"/>
                    <a:pt x="4220" y="10656"/>
                  </a:cubicBezTo>
                  <a:cubicBezTo>
                    <a:pt x="4862" y="10656"/>
                    <a:pt x="5568" y="10661"/>
                    <a:pt x="6350" y="10661"/>
                  </a:cubicBezTo>
                  <a:cubicBezTo>
                    <a:pt x="9591" y="10661"/>
                    <a:pt x="14136" y="10577"/>
                    <a:pt x="20832" y="9713"/>
                  </a:cubicBezTo>
                  <a:cubicBezTo>
                    <a:pt x="32289" y="8220"/>
                    <a:pt x="40032" y="1532"/>
                    <a:pt x="41663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2723516" y="3294296"/>
              <a:ext cx="84768" cy="37311"/>
            </a:xfrm>
            <a:custGeom>
              <a:avLst/>
              <a:gdLst/>
              <a:ahLst/>
              <a:cxnLst/>
              <a:rect l="l" t="t" r="r" b="b"/>
              <a:pathLst>
                <a:path w="1997" h="879" fill="none" extrusionOk="0">
                  <a:moveTo>
                    <a:pt x="1996" y="0"/>
                  </a:moveTo>
                  <a:lnTo>
                    <a:pt x="1" y="879"/>
                  </a:lnTo>
                </a:path>
              </a:pathLst>
            </a:custGeom>
            <a:noFill/>
            <a:ln w="2200" cap="rnd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1" name="Google Shape;1081;p45"/>
            <p:cNvGrpSpPr/>
            <p:nvPr/>
          </p:nvGrpSpPr>
          <p:grpSpPr>
            <a:xfrm rot="258669" flipH="1">
              <a:off x="2117117" y="1993606"/>
              <a:ext cx="175972" cy="95919"/>
              <a:chOff x="4636686" y="2162580"/>
              <a:chExt cx="215094" cy="152200"/>
            </a:xfrm>
          </p:grpSpPr>
          <p:sp>
            <p:nvSpPr>
              <p:cNvPr id="1082" name="Google Shape;1082;p45"/>
              <p:cNvSpPr/>
              <p:nvPr/>
            </p:nvSpPr>
            <p:spPr>
              <a:xfrm>
                <a:off x="4636686" y="2162580"/>
                <a:ext cx="195513" cy="137897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2415" extrusionOk="0">
                    <a:moveTo>
                      <a:pt x="2510" y="0"/>
                    </a:moveTo>
                    <a:cubicBezTo>
                      <a:pt x="2351" y="0"/>
                      <a:pt x="2187" y="22"/>
                      <a:pt x="2020" y="68"/>
                    </a:cubicBezTo>
                    <a:cubicBezTo>
                      <a:pt x="0" y="620"/>
                      <a:pt x="151" y="2414"/>
                      <a:pt x="151" y="2414"/>
                    </a:cubicBezTo>
                    <a:cubicBezTo>
                      <a:pt x="151" y="2414"/>
                      <a:pt x="1732" y="1875"/>
                      <a:pt x="3890" y="1134"/>
                    </a:cubicBezTo>
                    <a:cubicBezTo>
                      <a:pt x="3870" y="482"/>
                      <a:pt x="3259" y="0"/>
                      <a:pt x="25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5"/>
              <p:cNvSpPr/>
              <p:nvPr/>
            </p:nvSpPr>
            <p:spPr>
              <a:xfrm>
                <a:off x="4644021" y="2204756"/>
                <a:ext cx="207758" cy="95727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955" extrusionOk="0">
                    <a:moveTo>
                      <a:pt x="2361" y="1"/>
                    </a:moveTo>
                    <a:cubicBezTo>
                      <a:pt x="402" y="1"/>
                      <a:pt x="1" y="1954"/>
                      <a:pt x="1" y="1954"/>
                    </a:cubicBezTo>
                    <a:lnTo>
                      <a:pt x="3740" y="687"/>
                    </a:lnTo>
                    <a:lnTo>
                      <a:pt x="4242" y="474"/>
                    </a:lnTo>
                    <a:cubicBezTo>
                      <a:pt x="3494" y="135"/>
                      <a:pt x="2874" y="1"/>
                      <a:pt x="2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5"/>
              <p:cNvSpPr/>
              <p:nvPr/>
            </p:nvSpPr>
            <p:spPr>
              <a:xfrm>
                <a:off x="4644021" y="2227475"/>
                <a:ext cx="183178" cy="87256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1782" extrusionOk="0">
                    <a:moveTo>
                      <a:pt x="2405" y="0"/>
                    </a:moveTo>
                    <a:cubicBezTo>
                      <a:pt x="512" y="0"/>
                      <a:pt x="1" y="1490"/>
                      <a:pt x="1" y="1490"/>
                    </a:cubicBezTo>
                    <a:cubicBezTo>
                      <a:pt x="530" y="1680"/>
                      <a:pt x="1026" y="1781"/>
                      <a:pt x="1480" y="1781"/>
                    </a:cubicBezTo>
                    <a:cubicBezTo>
                      <a:pt x="2466" y="1781"/>
                      <a:pt x="3250" y="1302"/>
                      <a:pt x="3740" y="210"/>
                    </a:cubicBezTo>
                    <a:cubicBezTo>
                      <a:pt x="3233" y="62"/>
                      <a:pt x="2791" y="0"/>
                      <a:pt x="2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5"/>
              <p:cNvSpPr/>
              <p:nvPr/>
            </p:nvSpPr>
            <p:spPr>
              <a:xfrm>
                <a:off x="4666790" y="2227671"/>
                <a:ext cx="149343" cy="87109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779" extrusionOk="0">
                    <a:moveTo>
                      <a:pt x="1921" y="1"/>
                    </a:moveTo>
                    <a:cubicBezTo>
                      <a:pt x="1058" y="1"/>
                      <a:pt x="491" y="307"/>
                      <a:pt x="113" y="646"/>
                    </a:cubicBezTo>
                    <a:cubicBezTo>
                      <a:pt x="50" y="821"/>
                      <a:pt x="0" y="1010"/>
                      <a:pt x="0" y="1210"/>
                    </a:cubicBezTo>
                    <a:cubicBezTo>
                      <a:pt x="0" y="1361"/>
                      <a:pt x="38" y="1524"/>
                      <a:pt x="63" y="1662"/>
                    </a:cubicBezTo>
                    <a:cubicBezTo>
                      <a:pt x="387" y="1738"/>
                      <a:pt x="696" y="1778"/>
                      <a:pt x="989" y="1778"/>
                    </a:cubicBezTo>
                    <a:cubicBezTo>
                      <a:pt x="1851" y="1778"/>
                      <a:pt x="2562" y="1430"/>
                      <a:pt x="3049" y="633"/>
                    </a:cubicBezTo>
                    <a:cubicBezTo>
                      <a:pt x="2974" y="407"/>
                      <a:pt x="2836" y="219"/>
                      <a:pt x="2660" y="68"/>
                    </a:cubicBezTo>
                    <a:cubicBezTo>
                      <a:pt x="2393" y="22"/>
                      <a:pt x="2147" y="1"/>
                      <a:pt x="19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" name="Google Shape;1086;p45"/>
            <p:cNvGrpSpPr/>
            <p:nvPr/>
          </p:nvGrpSpPr>
          <p:grpSpPr>
            <a:xfrm>
              <a:off x="2287353" y="2238235"/>
              <a:ext cx="145876" cy="79772"/>
              <a:chOff x="4517448" y="2449137"/>
              <a:chExt cx="111885" cy="78686"/>
            </a:xfrm>
          </p:grpSpPr>
          <p:sp>
            <p:nvSpPr>
              <p:cNvPr id="1087" name="Google Shape;1087;p45"/>
              <p:cNvSpPr/>
              <p:nvPr/>
            </p:nvSpPr>
            <p:spPr>
              <a:xfrm>
                <a:off x="4517448" y="2495213"/>
                <a:ext cx="111885" cy="32611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666" extrusionOk="0">
                    <a:moveTo>
                      <a:pt x="1" y="0"/>
                    </a:moveTo>
                    <a:cubicBezTo>
                      <a:pt x="1" y="0"/>
                      <a:pt x="503" y="665"/>
                      <a:pt x="1143" y="665"/>
                    </a:cubicBezTo>
                    <a:cubicBezTo>
                      <a:pt x="1783" y="665"/>
                      <a:pt x="2284" y="0"/>
                      <a:pt x="2285" y="0"/>
                    </a:cubicBezTo>
                    <a:lnTo>
                      <a:pt x="2285" y="0"/>
                    </a:lnTo>
                    <a:lnTo>
                      <a:pt x="1143" y="18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5"/>
              <p:cNvSpPr/>
              <p:nvPr/>
            </p:nvSpPr>
            <p:spPr>
              <a:xfrm>
                <a:off x="4538943" y="2449137"/>
                <a:ext cx="65809" cy="1914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3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1" y="259"/>
                      <a:pt x="467" y="391"/>
                      <a:pt x="652" y="391"/>
                    </a:cubicBezTo>
                    <a:cubicBezTo>
                      <a:pt x="835" y="391"/>
                      <a:pt x="1026" y="262"/>
                      <a:pt x="1344" y="0"/>
                    </a:cubicBezTo>
                    <a:lnTo>
                      <a:pt x="1344" y="0"/>
                    </a:lnTo>
                    <a:cubicBezTo>
                      <a:pt x="1126" y="75"/>
                      <a:pt x="904" y="101"/>
                      <a:pt x="705" y="101"/>
                    </a:cubicBezTo>
                    <a:cubicBezTo>
                      <a:pt x="308" y="1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C0B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9" name="Google Shape;1089;p45"/>
          <p:cNvSpPr/>
          <p:nvPr/>
        </p:nvSpPr>
        <p:spPr>
          <a:xfrm>
            <a:off x="443738" y="223102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01;p45">
            <a:extLst>
              <a:ext uri="{FF2B5EF4-FFF2-40B4-BE49-F238E27FC236}">
                <a16:creationId xmlns:a16="http://schemas.microsoft.com/office/drawing/2014/main" id="{3EC4F93A-E568-A473-B761-E1FCE1249A16}"/>
              </a:ext>
            </a:extLst>
          </p:cNvPr>
          <p:cNvSpPr txBox="1">
            <a:spLocks/>
          </p:cNvSpPr>
          <p:nvPr/>
        </p:nvSpPr>
        <p:spPr>
          <a:xfrm>
            <a:off x="4408009" y="3654396"/>
            <a:ext cx="4345077" cy="395700"/>
          </a:xfrm>
          <a:prstGeom prst="rect">
            <a:avLst/>
          </a:prstGeom>
          <a:noFill/>
          <a:ln>
            <a:noFill/>
          </a:ln>
          <a:effectLst>
            <a:outerShdw dist="38100" dir="444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3000" b="0" i="0" u="none" strike="noStrike" cap="none">
                <a:solidFill>
                  <a:schemeClr val="accent2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ncho"/>
              <a:buNone/>
              <a:defRPr sz="25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9pPr>
          </a:lstStyle>
          <a:p>
            <a:r>
              <a:rPr lang="fr-CA" sz="3200" dirty="0"/>
              <a:t>Lèvres retroussées sur l’aréole.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8"/>
          <p:cNvSpPr txBox="1">
            <a:spLocks noGrp="1"/>
          </p:cNvSpPr>
          <p:nvPr>
            <p:ph type="title"/>
          </p:nvPr>
        </p:nvSpPr>
        <p:spPr>
          <a:xfrm>
            <a:off x="571452" y="727253"/>
            <a:ext cx="9838131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Principes à respecter pour nous assurer que bébé </a:t>
            </a:r>
            <a:br>
              <a:rPr lang="en" sz="3200" dirty="0"/>
            </a:br>
            <a:r>
              <a:rPr lang="en" sz="3200" dirty="0"/>
              <a:t>boit en quantité suffisante:</a:t>
            </a:r>
            <a:endParaRPr sz="3200" dirty="0"/>
          </a:p>
        </p:txBody>
      </p:sp>
      <p:sp>
        <p:nvSpPr>
          <p:cNvPr id="640" name="Google Shape;640;p38"/>
          <p:cNvSpPr txBox="1">
            <a:spLocks noGrp="1"/>
          </p:cNvSpPr>
          <p:nvPr>
            <p:ph type="title" idx="2"/>
          </p:nvPr>
        </p:nvSpPr>
        <p:spPr>
          <a:xfrm>
            <a:off x="720000" y="2361419"/>
            <a:ext cx="2597358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Varier les positions</a:t>
            </a:r>
            <a:endParaRPr sz="2000" dirty="0"/>
          </a:p>
        </p:txBody>
      </p:sp>
      <p:sp>
        <p:nvSpPr>
          <p:cNvPr id="642" name="Google Shape;642;p38"/>
          <p:cNvSpPr txBox="1">
            <a:spLocks noGrp="1"/>
          </p:cNvSpPr>
          <p:nvPr>
            <p:ph type="title" idx="3"/>
          </p:nvPr>
        </p:nvSpPr>
        <p:spPr>
          <a:xfrm>
            <a:off x="3229287" y="2390205"/>
            <a:ext cx="2597357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Tenir bébé contre soi</a:t>
            </a:r>
            <a:endParaRPr sz="2000" dirty="0"/>
          </a:p>
        </p:txBody>
      </p:sp>
      <p:sp>
        <p:nvSpPr>
          <p:cNvPr id="644" name="Google Shape;644;p38"/>
          <p:cNvSpPr txBox="1">
            <a:spLocks noGrp="1"/>
          </p:cNvSpPr>
          <p:nvPr>
            <p:ph type="title" idx="5"/>
          </p:nvPr>
        </p:nvSpPr>
        <p:spPr>
          <a:xfrm>
            <a:off x="650403" y="3575048"/>
            <a:ext cx="2578884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Offrir le sein avec lequel il a terminé à la dernière tètée</a:t>
            </a:r>
            <a:endParaRPr sz="2000" dirty="0"/>
          </a:p>
        </p:txBody>
      </p:sp>
      <p:sp>
        <p:nvSpPr>
          <p:cNvPr id="645" name="Google Shape;645;p38"/>
          <p:cNvSpPr txBox="1">
            <a:spLocks noGrp="1"/>
          </p:cNvSpPr>
          <p:nvPr>
            <p:ph type="title" idx="7"/>
          </p:nvPr>
        </p:nvSpPr>
        <p:spPr>
          <a:xfrm>
            <a:off x="3150336" y="3559725"/>
            <a:ext cx="2843327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Avoir une grande prise </a:t>
            </a:r>
            <a:endParaRPr sz="2000" dirty="0"/>
          </a:p>
        </p:txBody>
      </p:sp>
      <p:sp>
        <p:nvSpPr>
          <p:cNvPr id="647" name="Google Shape;647;p38"/>
          <p:cNvSpPr txBox="1">
            <a:spLocks noGrp="1"/>
          </p:cNvSpPr>
          <p:nvPr>
            <p:ph type="title" idx="9"/>
          </p:nvPr>
        </p:nvSpPr>
        <p:spPr>
          <a:xfrm>
            <a:off x="5972569" y="2359252"/>
            <a:ext cx="2597357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S’assurer que le sein est souple</a:t>
            </a:r>
            <a:endParaRPr sz="2000" dirty="0"/>
          </a:p>
        </p:txBody>
      </p:sp>
      <p:sp>
        <p:nvSpPr>
          <p:cNvPr id="649" name="Google Shape;649;p38"/>
          <p:cNvSpPr txBox="1">
            <a:spLocks noGrp="1"/>
          </p:cNvSpPr>
          <p:nvPr>
            <p:ph type="title" idx="14"/>
          </p:nvPr>
        </p:nvSpPr>
        <p:spPr>
          <a:xfrm>
            <a:off x="6118498" y="3559725"/>
            <a:ext cx="2578885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/>
              <a:t>8 à 12 boires / jour</a:t>
            </a:r>
            <a:endParaRPr sz="2000" dirty="0"/>
          </a:p>
        </p:txBody>
      </p:sp>
      <p:sp>
        <p:nvSpPr>
          <p:cNvPr id="651" name="Google Shape;651;p38"/>
          <p:cNvSpPr txBox="1">
            <a:spLocks noGrp="1"/>
          </p:cNvSpPr>
          <p:nvPr>
            <p:ph type="title" idx="16"/>
          </p:nvPr>
        </p:nvSpPr>
        <p:spPr>
          <a:xfrm>
            <a:off x="720000" y="184977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52" name="Google Shape;652;p38"/>
          <p:cNvSpPr txBox="1">
            <a:spLocks noGrp="1"/>
          </p:cNvSpPr>
          <p:nvPr>
            <p:ph type="title" idx="17"/>
          </p:nvPr>
        </p:nvSpPr>
        <p:spPr>
          <a:xfrm>
            <a:off x="720000" y="292900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53" name="Google Shape;653;p38"/>
          <p:cNvSpPr txBox="1">
            <a:spLocks noGrp="1"/>
          </p:cNvSpPr>
          <p:nvPr>
            <p:ph type="title" idx="18"/>
          </p:nvPr>
        </p:nvSpPr>
        <p:spPr>
          <a:xfrm>
            <a:off x="3419249" y="190322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54" name="Google Shape;654;p38"/>
          <p:cNvSpPr txBox="1">
            <a:spLocks noGrp="1"/>
          </p:cNvSpPr>
          <p:nvPr>
            <p:ph type="title" idx="19"/>
          </p:nvPr>
        </p:nvSpPr>
        <p:spPr>
          <a:xfrm>
            <a:off x="3419249" y="293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55" name="Google Shape;655;p38"/>
          <p:cNvSpPr txBox="1">
            <a:spLocks noGrp="1"/>
          </p:cNvSpPr>
          <p:nvPr>
            <p:ph type="title" idx="20"/>
          </p:nvPr>
        </p:nvSpPr>
        <p:spPr>
          <a:xfrm>
            <a:off x="6118549" y="190322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56" name="Google Shape;656;p38"/>
          <p:cNvSpPr txBox="1">
            <a:spLocks noGrp="1"/>
          </p:cNvSpPr>
          <p:nvPr>
            <p:ph type="title" idx="21"/>
          </p:nvPr>
        </p:nvSpPr>
        <p:spPr>
          <a:xfrm>
            <a:off x="6118498" y="293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383731-0419-88C9-4A1F-70DFA33F7242}"/>
              </a:ext>
            </a:extLst>
          </p:cNvPr>
          <p:cNvSpPr txBox="1"/>
          <p:nvPr/>
        </p:nvSpPr>
        <p:spPr>
          <a:xfrm>
            <a:off x="3654671" y="4329135"/>
            <a:ext cx="463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6">
                    <a:lumMod val="50000"/>
                  </a:schemeClr>
                </a:solidFill>
                <a:latin typeface="Rancho"/>
                <a:sym typeface="Rancho"/>
              </a:rPr>
              <a:t>Voir explications additionnelles à la page 79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3EA73-3728-D86B-7389-86C1454D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398" y="677772"/>
            <a:ext cx="7717500" cy="1087500"/>
          </a:xfrm>
        </p:spPr>
        <p:txBody>
          <a:bodyPr/>
          <a:lstStyle/>
          <a:p>
            <a:r>
              <a:rPr lang="fr-CA" sz="6000" dirty="0"/>
              <a:t>Est-ce que bébé boit bien?</a:t>
            </a:r>
          </a:p>
        </p:txBody>
      </p:sp>
      <p:pic>
        <p:nvPicPr>
          <p:cNvPr id="3" name="Média en ligne 2" title="Reconnaitre les signes d'une tétée nutritive | Allaitement">
            <a:hlinkClick r:id="" action="ppaction://media"/>
            <a:extLst>
              <a:ext uri="{FF2B5EF4-FFF2-40B4-BE49-F238E27FC236}">
                <a16:creationId xmlns:a16="http://schemas.microsoft.com/office/drawing/2014/main" id="{D905F4BB-9BE0-8F34-5C26-EE4F3A4C11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44679" y="2116147"/>
            <a:ext cx="3885609" cy="2195369"/>
          </a:xfrm>
          <a:prstGeom prst="rect">
            <a:avLst/>
          </a:prstGeom>
        </p:spPr>
      </p:pic>
      <p:grpSp>
        <p:nvGrpSpPr>
          <p:cNvPr id="4" name="Google Shape;945;p43">
            <a:extLst>
              <a:ext uri="{FF2B5EF4-FFF2-40B4-BE49-F238E27FC236}">
                <a16:creationId xmlns:a16="http://schemas.microsoft.com/office/drawing/2014/main" id="{F2EF59F8-D19A-D221-D56E-BD0308787677}"/>
              </a:ext>
            </a:extLst>
          </p:cNvPr>
          <p:cNvGrpSpPr/>
          <p:nvPr/>
        </p:nvGrpSpPr>
        <p:grpSpPr>
          <a:xfrm>
            <a:off x="839973" y="3090692"/>
            <a:ext cx="1871330" cy="2195369"/>
            <a:chOff x="1347397" y="3060571"/>
            <a:chExt cx="360069" cy="452967"/>
          </a:xfrm>
        </p:grpSpPr>
        <p:sp>
          <p:nvSpPr>
            <p:cNvPr id="5" name="Google Shape;946;p43">
              <a:extLst>
                <a:ext uri="{FF2B5EF4-FFF2-40B4-BE49-F238E27FC236}">
                  <a16:creationId xmlns:a16="http://schemas.microsoft.com/office/drawing/2014/main" id="{2353BA6D-19B1-8DAB-CF8A-1BB3FDD0B863}"/>
                </a:ext>
              </a:extLst>
            </p:cNvPr>
            <p:cNvSpPr/>
            <p:nvPr/>
          </p:nvSpPr>
          <p:spPr>
            <a:xfrm>
              <a:off x="1577014" y="3416433"/>
              <a:ext cx="130452" cy="95002"/>
            </a:xfrm>
            <a:custGeom>
              <a:avLst/>
              <a:gdLst/>
              <a:ahLst/>
              <a:cxnLst/>
              <a:rect l="l" t="t" r="r" b="b"/>
              <a:pathLst>
                <a:path w="2977" h="2168" extrusionOk="0">
                  <a:moveTo>
                    <a:pt x="0" y="0"/>
                  </a:moveTo>
                  <a:lnTo>
                    <a:pt x="1096" y="2167"/>
                  </a:lnTo>
                  <a:lnTo>
                    <a:pt x="2810" y="2167"/>
                  </a:lnTo>
                  <a:cubicBezTo>
                    <a:pt x="2905" y="2167"/>
                    <a:pt x="2977" y="2120"/>
                    <a:pt x="2977" y="2025"/>
                  </a:cubicBezTo>
                  <a:lnTo>
                    <a:pt x="2977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47;p43">
              <a:extLst>
                <a:ext uri="{FF2B5EF4-FFF2-40B4-BE49-F238E27FC236}">
                  <a16:creationId xmlns:a16="http://schemas.microsoft.com/office/drawing/2014/main" id="{07C1EF8B-8B1D-1229-D1E6-8C663098E2B2}"/>
                </a:ext>
              </a:extLst>
            </p:cNvPr>
            <p:cNvSpPr/>
            <p:nvPr/>
          </p:nvSpPr>
          <p:spPr>
            <a:xfrm>
              <a:off x="1546735" y="3384094"/>
              <a:ext cx="160732" cy="127341"/>
            </a:xfrm>
            <a:custGeom>
              <a:avLst/>
              <a:gdLst/>
              <a:ahLst/>
              <a:cxnLst/>
              <a:rect l="l" t="t" r="r" b="b"/>
              <a:pathLst>
                <a:path w="3668" h="2906" extrusionOk="0">
                  <a:moveTo>
                    <a:pt x="0" y="0"/>
                  </a:moveTo>
                  <a:lnTo>
                    <a:pt x="1453" y="2905"/>
                  </a:lnTo>
                  <a:lnTo>
                    <a:pt x="1787" y="2905"/>
                  </a:lnTo>
                  <a:lnTo>
                    <a:pt x="1191" y="1524"/>
                  </a:lnTo>
                  <a:cubicBezTo>
                    <a:pt x="1334" y="1524"/>
                    <a:pt x="1525" y="1477"/>
                    <a:pt x="1667" y="1429"/>
                  </a:cubicBezTo>
                  <a:cubicBezTo>
                    <a:pt x="1691" y="1453"/>
                    <a:pt x="1691" y="1477"/>
                    <a:pt x="1715" y="1524"/>
                  </a:cubicBezTo>
                  <a:cubicBezTo>
                    <a:pt x="1906" y="1762"/>
                    <a:pt x="2168" y="1881"/>
                    <a:pt x="2477" y="1881"/>
                  </a:cubicBezTo>
                  <a:lnTo>
                    <a:pt x="3668" y="1881"/>
                  </a:lnTo>
                  <a:lnTo>
                    <a:pt x="3668" y="1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48;p43">
              <a:extLst>
                <a:ext uri="{FF2B5EF4-FFF2-40B4-BE49-F238E27FC236}">
                  <a16:creationId xmlns:a16="http://schemas.microsoft.com/office/drawing/2014/main" id="{5CA7C92F-432C-36B7-F686-E32A95F5501E}"/>
                </a:ext>
              </a:extLst>
            </p:cNvPr>
            <p:cNvSpPr/>
            <p:nvPr/>
          </p:nvSpPr>
          <p:spPr>
            <a:xfrm>
              <a:off x="1357870" y="3151147"/>
              <a:ext cx="76203" cy="87333"/>
            </a:xfrm>
            <a:custGeom>
              <a:avLst/>
              <a:gdLst/>
              <a:ahLst/>
              <a:cxnLst/>
              <a:rect l="l" t="t" r="r" b="b"/>
              <a:pathLst>
                <a:path w="1739" h="1993" extrusionOk="0">
                  <a:moveTo>
                    <a:pt x="991" y="1"/>
                  </a:moveTo>
                  <a:cubicBezTo>
                    <a:pt x="775" y="1"/>
                    <a:pt x="593" y="60"/>
                    <a:pt x="429" y="101"/>
                  </a:cubicBezTo>
                  <a:cubicBezTo>
                    <a:pt x="119" y="363"/>
                    <a:pt x="0" y="768"/>
                    <a:pt x="24" y="1077"/>
                  </a:cubicBezTo>
                  <a:cubicBezTo>
                    <a:pt x="48" y="1482"/>
                    <a:pt x="333" y="1911"/>
                    <a:pt x="834" y="1982"/>
                  </a:cubicBezTo>
                  <a:cubicBezTo>
                    <a:pt x="880" y="1989"/>
                    <a:pt x="930" y="1993"/>
                    <a:pt x="982" y="1993"/>
                  </a:cubicBezTo>
                  <a:cubicBezTo>
                    <a:pt x="1273" y="1993"/>
                    <a:pt x="1617" y="1885"/>
                    <a:pt x="1738" y="1744"/>
                  </a:cubicBezTo>
                  <a:cubicBezTo>
                    <a:pt x="1477" y="1053"/>
                    <a:pt x="1095" y="5"/>
                    <a:pt x="1095" y="5"/>
                  </a:cubicBezTo>
                  <a:cubicBezTo>
                    <a:pt x="1060" y="2"/>
                    <a:pt x="1025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49;p43">
              <a:extLst>
                <a:ext uri="{FF2B5EF4-FFF2-40B4-BE49-F238E27FC236}">
                  <a16:creationId xmlns:a16="http://schemas.microsoft.com/office/drawing/2014/main" id="{A549630E-5642-4C94-9302-02FF35D9BF88}"/>
                </a:ext>
              </a:extLst>
            </p:cNvPr>
            <p:cNvSpPr/>
            <p:nvPr/>
          </p:nvSpPr>
          <p:spPr>
            <a:xfrm>
              <a:off x="1347397" y="3155529"/>
              <a:ext cx="90839" cy="94914"/>
            </a:xfrm>
            <a:custGeom>
              <a:avLst/>
              <a:gdLst/>
              <a:ahLst/>
              <a:cxnLst/>
              <a:rect l="l" t="t" r="r" b="b"/>
              <a:pathLst>
                <a:path w="2073" h="2166" extrusionOk="0">
                  <a:moveTo>
                    <a:pt x="668" y="1"/>
                  </a:moveTo>
                  <a:lnTo>
                    <a:pt x="668" y="1"/>
                  </a:lnTo>
                  <a:cubicBezTo>
                    <a:pt x="263" y="191"/>
                    <a:pt x="1" y="572"/>
                    <a:pt x="1" y="1025"/>
                  </a:cubicBezTo>
                  <a:cubicBezTo>
                    <a:pt x="1" y="1620"/>
                    <a:pt x="430" y="2049"/>
                    <a:pt x="1001" y="2144"/>
                  </a:cubicBezTo>
                  <a:cubicBezTo>
                    <a:pt x="1078" y="2159"/>
                    <a:pt x="1155" y="2165"/>
                    <a:pt x="1230" y="2165"/>
                  </a:cubicBezTo>
                  <a:cubicBezTo>
                    <a:pt x="1526" y="2165"/>
                    <a:pt x="1807" y="2063"/>
                    <a:pt x="2073" y="1930"/>
                  </a:cubicBezTo>
                  <a:cubicBezTo>
                    <a:pt x="2049" y="1811"/>
                    <a:pt x="2025" y="1787"/>
                    <a:pt x="1977" y="1644"/>
                  </a:cubicBezTo>
                  <a:cubicBezTo>
                    <a:pt x="1760" y="1735"/>
                    <a:pt x="1529" y="1811"/>
                    <a:pt x="1294" y="1811"/>
                  </a:cubicBezTo>
                  <a:cubicBezTo>
                    <a:pt x="1220" y="1811"/>
                    <a:pt x="1146" y="1804"/>
                    <a:pt x="1073" y="1787"/>
                  </a:cubicBezTo>
                  <a:cubicBezTo>
                    <a:pt x="596" y="1739"/>
                    <a:pt x="310" y="1382"/>
                    <a:pt x="310" y="977"/>
                  </a:cubicBezTo>
                  <a:cubicBezTo>
                    <a:pt x="310" y="501"/>
                    <a:pt x="406" y="263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50;p43">
              <a:extLst>
                <a:ext uri="{FF2B5EF4-FFF2-40B4-BE49-F238E27FC236}">
                  <a16:creationId xmlns:a16="http://schemas.microsoft.com/office/drawing/2014/main" id="{DFCAC8F5-5F93-1036-2433-4158272C3337}"/>
                </a:ext>
              </a:extLst>
            </p:cNvPr>
            <p:cNvSpPr/>
            <p:nvPr/>
          </p:nvSpPr>
          <p:spPr>
            <a:xfrm>
              <a:off x="1415231" y="3060571"/>
              <a:ext cx="178523" cy="165990"/>
            </a:xfrm>
            <a:custGeom>
              <a:avLst/>
              <a:gdLst/>
              <a:ahLst/>
              <a:cxnLst/>
              <a:rect l="l" t="t" r="r" b="b"/>
              <a:pathLst>
                <a:path w="4074" h="3788" extrusionOk="0">
                  <a:moveTo>
                    <a:pt x="2192" y="1"/>
                  </a:moveTo>
                  <a:cubicBezTo>
                    <a:pt x="1739" y="1"/>
                    <a:pt x="1334" y="96"/>
                    <a:pt x="953" y="239"/>
                  </a:cubicBezTo>
                  <a:cubicBezTo>
                    <a:pt x="644" y="477"/>
                    <a:pt x="1" y="1001"/>
                    <a:pt x="1" y="2072"/>
                  </a:cubicBezTo>
                  <a:cubicBezTo>
                    <a:pt x="1" y="2906"/>
                    <a:pt x="477" y="3382"/>
                    <a:pt x="644" y="3787"/>
                  </a:cubicBezTo>
                  <a:lnTo>
                    <a:pt x="4073" y="3120"/>
                  </a:lnTo>
                  <a:lnTo>
                    <a:pt x="4073" y="620"/>
                  </a:lnTo>
                  <a:cubicBezTo>
                    <a:pt x="3597" y="167"/>
                    <a:pt x="2811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51;p43">
              <a:extLst>
                <a:ext uri="{FF2B5EF4-FFF2-40B4-BE49-F238E27FC236}">
                  <a16:creationId xmlns:a16="http://schemas.microsoft.com/office/drawing/2014/main" id="{E0BC666F-E0C3-8047-2724-C8BCB93099F2}"/>
                </a:ext>
              </a:extLst>
            </p:cNvPr>
            <p:cNvSpPr/>
            <p:nvPr/>
          </p:nvSpPr>
          <p:spPr>
            <a:xfrm>
              <a:off x="1404802" y="3073104"/>
              <a:ext cx="188952" cy="169101"/>
            </a:xfrm>
            <a:custGeom>
              <a:avLst/>
              <a:gdLst/>
              <a:ahLst/>
              <a:cxnLst/>
              <a:rect l="l" t="t" r="r" b="b"/>
              <a:pathLst>
                <a:path w="4312" h="3859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01" y="310"/>
                    <a:pt x="1" y="858"/>
                    <a:pt x="1" y="1834"/>
                  </a:cubicBezTo>
                  <a:cubicBezTo>
                    <a:pt x="1" y="2787"/>
                    <a:pt x="525" y="3215"/>
                    <a:pt x="763" y="3858"/>
                  </a:cubicBezTo>
                  <a:lnTo>
                    <a:pt x="4311" y="3858"/>
                  </a:lnTo>
                  <a:lnTo>
                    <a:pt x="4311" y="2858"/>
                  </a:lnTo>
                  <a:lnTo>
                    <a:pt x="1453" y="2953"/>
                  </a:lnTo>
                  <a:cubicBezTo>
                    <a:pt x="1358" y="3049"/>
                    <a:pt x="1215" y="3168"/>
                    <a:pt x="1072" y="3287"/>
                  </a:cubicBezTo>
                  <a:cubicBezTo>
                    <a:pt x="1045" y="3305"/>
                    <a:pt x="1011" y="3313"/>
                    <a:pt x="976" y="3313"/>
                  </a:cubicBezTo>
                  <a:cubicBezTo>
                    <a:pt x="920" y="3313"/>
                    <a:pt x="864" y="3292"/>
                    <a:pt x="834" y="3263"/>
                  </a:cubicBezTo>
                  <a:cubicBezTo>
                    <a:pt x="596" y="2906"/>
                    <a:pt x="286" y="2501"/>
                    <a:pt x="286" y="1834"/>
                  </a:cubicBezTo>
                  <a:cubicBezTo>
                    <a:pt x="286" y="715"/>
                    <a:pt x="858" y="215"/>
                    <a:pt x="1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2;p43">
              <a:extLst>
                <a:ext uri="{FF2B5EF4-FFF2-40B4-BE49-F238E27FC236}">
                  <a16:creationId xmlns:a16="http://schemas.microsoft.com/office/drawing/2014/main" id="{C11088F1-42AA-6B18-CE3D-E2EF0276E2A0}"/>
                </a:ext>
              </a:extLst>
            </p:cNvPr>
            <p:cNvSpPr/>
            <p:nvPr/>
          </p:nvSpPr>
          <p:spPr>
            <a:xfrm>
              <a:off x="1462206" y="3088748"/>
              <a:ext cx="169101" cy="212921"/>
            </a:xfrm>
            <a:custGeom>
              <a:avLst/>
              <a:gdLst/>
              <a:ahLst/>
              <a:cxnLst/>
              <a:rect l="l" t="t" r="r" b="b"/>
              <a:pathLst>
                <a:path w="3859" h="4859" extrusionOk="0">
                  <a:moveTo>
                    <a:pt x="2977" y="1"/>
                  </a:moveTo>
                  <a:cubicBezTo>
                    <a:pt x="2977" y="979"/>
                    <a:pt x="1716" y="1001"/>
                    <a:pt x="1604" y="1001"/>
                  </a:cubicBezTo>
                  <a:cubicBezTo>
                    <a:pt x="1599" y="1001"/>
                    <a:pt x="1596" y="1001"/>
                    <a:pt x="1596" y="1001"/>
                  </a:cubicBezTo>
                  <a:cubicBezTo>
                    <a:pt x="1596" y="1001"/>
                    <a:pt x="1477" y="1596"/>
                    <a:pt x="858" y="2215"/>
                  </a:cubicBezTo>
                  <a:cubicBezTo>
                    <a:pt x="763" y="2096"/>
                    <a:pt x="620" y="2001"/>
                    <a:pt x="477" y="2001"/>
                  </a:cubicBezTo>
                  <a:cubicBezTo>
                    <a:pt x="191" y="2001"/>
                    <a:pt x="0" y="2215"/>
                    <a:pt x="0" y="2501"/>
                  </a:cubicBezTo>
                  <a:cubicBezTo>
                    <a:pt x="0" y="2692"/>
                    <a:pt x="48" y="2835"/>
                    <a:pt x="143" y="2954"/>
                  </a:cubicBezTo>
                  <a:cubicBezTo>
                    <a:pt x="286" y="3168"/>
                    <a:pt x="548" y="4454"/>
                    <a:pt x="548" y="4454"/>
                  </a:cubicBezTo>
                  <a:lnTo>
                    <a:pt x="2525" y="4859"/>
                  </a:lnTo>
                  <a:lnTo>
                    <a:pt x="2930" y="4740"/>
                  </a:lnTo>
                  <a:cubicBezTo>
                    <a:pt x="3049" y="4597"/>
                    <a:pt x="3144" y="4359"/>
                    <a:pt x="3239" y="4097"/>
                  </a:cubicBezTo>
                  <a:cubicBezTo>
                    <a:pt x="3239" y="3978"/>
                    <a:pt x="3263" y="3859"/>
                    <a:pt x="3334" y="3787"/>
                  </a:cubicBezTo>
                  <a:cubicBezTo>
                    <a:pt x="3358" y="3668"/>
                    <a:pt x="3382" y="3549"/>
                    <a:pt x="3406" y="3406"/>
                  </a:cubicBezTo>
                  <a:cubicBezTo>
                    <a:pt x="3620" y="3406"/>
                    <a:pt x="3858" y="3263"/>
                    <a:pt x="3858" y="3049"/>
                  </a:cubicBezTo>
                  <a:cubicBezTo>
                    <a:pt x="3858" y="2811"/>
                    <a:pt x="3525" y="2692"/>
                    <a:pt x="3454" y="2382"/>
                  </a:cubicBezTo>
                  <a:cubicBezTo>
                    <a:pt x="3406" y="2311"/>
                    <a:pt x="3406" y="2192"/>
                    <a:pt x="3406" y="2025"/>
                  </a:cubicBezTo>
                  <a:cubicBezTo>
                    <a:pt x="3406" y="2025"/>
                    <a:pt x="3382" y="1953"/>
                    <a:pt x="3382" y="1882"/>
                  </a:cubicBezTo>
                  <a:cubicBezTo>
                    <a:pt x="3382" y="1834"/>
                    <a:pt x="3454" y="1715"/>
                    <a:pt x="3454" y="1715"/>
                  </a:cubicBezTo>
                  <a:cubicBezTo>
                    <a:pt x="3573" y="906"/>
                    <a:pt x="3358" y="358"/>
                    <a:pt x="2977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3;p43">
              <a:extLst>
                <a:ext uri="{FF2B5EF4-FFF2-40B4-BE49-F238E27FC236}">
                  <a16:creationId xmlns:a16="http://schemas.microsoft.com/office/drawing/2014/main" id="{0BAD1CB7-D7DC-0436-24E8-CB6D1E34ADAF}"/>
                </a:ext>
              </a:extLst>
            </p:cNvPr>
            <p:cNvSpPr/>
            <p:nvPr/>
          </p:nvSpPr>
          <p:spPr>
            <a:xfrm>
              <a:off x="1553001" y="3190498"/>
              <a:ext cx="36546" cy="20376"/>
            </a:xfrm>
            <a:custGeom>
              <a:avLst/>
              <a:gdLst/>
              <a:ahLst/>
              <a:cxnLst/>
              <a:rect l="l" t="t" r="r" b="b"/>
              <a:pathLst>
                <a:path w="834" h="465" extrusionOk="0">
                  <a:moveTo>
                    <a:pt x="167" y="1"/>
                  </a:moveTo>
                  <a:cubicBezTo>
                    <a:pt x="131" y="1"/>
                    <a:pt x="96" y="12"/>
                    <a:pt x="72" y="36"/>
                  </a:cubicBezTo>
                  <a:cubicBezTo>
                    <a:pt x="0" y="108"/>
                    <a:pt x="0" y="179"/>
                    <a:pt x="72" y="251"/>
                  </a:cubicBezTo>
                  <a:cubicBezTo>
                    <a:pt x="191" y="370"/>
                    <a:pt x="358" y="465"/>
                    <a:pt x="548" y="465"/>
                  </a:cubicBezTo>
                  <a:cubicBezTo>
                    <a:pt x="596" y="465"/>
                    <a:pt x="667" y="465"/>
                    <a:pt x="715" y="417"/>
                  </a:cubicBezTo>
                  <a:cubicBezTo>
                    <a:pt x="762" y="393"/>
                    <a:pt x="834" y="298"/>
                    <a:pt x="810" y="227"/>
                  </a:cubicBezTo>
                  <a:cubicBezTo>
                    <a:pt x="771" y="168"/>
                    <a:pt x="716" y="125"/>
                    <a:pt x="644" y="125"/>
                  </a:cubicBezTo>
                  <a:cubicBezTo>
                    <a:pt x="629" y="125"/>
                    <a:pt x="613" y="127"/>
                    <a:pt x="596" y="131"/>
                  </a:cubicBezTo>
                  <a:cubicBezTo>
                    <a:pt x="573" y="137"/>
                    <a:pt x="548" y="140"/>
                    <a:pt x="522" y="140"/>
                  </a:cubicBezTo>
                  <a:cubicBezTo>
                    <a:pt x="436" y="140"/>
                    <a:pt x="335" y="109"/>
                    <a:pt x="262" y="36"/>
                  </a:cubicBezTo>
                  <a:cubicBezTo>
                    <a:pt x="238" y="12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4;p43">
              <a:extLst>
                <a:ext uri="{FF2B5EF4-FFF2-40B4-BE49-F238E27FC236}">
                  <a16:creationId xmlns:a16="http://schemas.microsoft.com/office/drawing/2014/main" id="{91D45ACE-B31D-6ACC-D4DA-1700649E0996}"/>
                </a:ext>
              </a:extLst>
            </p:cNvPr>
            <p:cNvSpPr/>
            <p:nvPr/>
          </p:nvSpPr>
          <p:spPr>
            <a:xfrm>
              <a:off x="1568645" y="3241592"/>
              <a:ext cx="39701" cy="25635"/>
            </a:xfrm>
            <a:custGeom>
              <a:avLst/>
              <a:gdLst/>
              <a:ahLst/>
              <a:cxnLst/>
              <a:rect l="l" t="t" r="r" b="b"/>
              <a:pathLst>
                <a:path w="906" h="585" extrusionOk="0">
                  <a:moveTo>
                    <a:pt x="164" y="1"/>
                  </a:moveTo>
                  <a:cubicBezTo>
                    <a:pt x="137" y="1"/>
                    <a:pt x="113" y="11"/>
                    <a:pt x="96" y="37"/>
                  </a:cubicBezTo>
                  <a:cubicBezTo>
                    <a:pt x="24" y="85"/>
                    <a:pt x="1" y="180"/>
                    <a:pt x="72" y="251"/>
                  </a:cubicBezTo>
                  <a:cubicBezTo>
                    <a:pt x="239" y="490"/>
                    <a:pt x="548" y="585"/>
                    <a:pt x="810" y="585"/>
                  </a:cubicBezTo>
                  <a:cubicBezTo>
                    <a:pt x="834" y="513"/>
                    <a:pt x="858" y="394"/>
                    <a:pt x="905" y="299"/>
                  </a:cubicBezTo>
                  <a:cubicBezTo>
                    <a:pt x="691" y="299"/>
                    <a:pt x="429" y="204"/>
                    <a:pt x="310" y="61"/>
                  </a:cubicBezTo>
                  <a:cubicBezTo>
                    <a:pt x="265" y="31"/>
                    <a:pt x="210" y="1"/>
                    <a:pt x="164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5;p43">
              <a:extLst>
                <a:ext uri="{FF2B5EF4-FFF2-40B4-BE49-F238E27FC236}">
                  <a16:creationId xmlns:a16="http://schemas.microsoft.com/office/drawing/2014/main" id="{93ED6347-3D41-CFC9-53DD-C59D82F94F35}"/>
                </a:ext>
              </a:extLst>
            </p:cNvPr>
            <p:cNvSpPr/>
            <p:nvPr/>
          </p:nvSpPr>
          <p:spPr>
            <a:xfrm>
              <a:off x="1566541" y="3152944"/>
              <a:ext cx="48071" cy="26643"/>
            </a:xfrm>
            <a:custGeom>
              <a:avLst/>
              <a:gdLst/>
              <a:ahLst/>
              <a:cxnLst/>
              <a:rect l="l" t="t" r="r" b="b"/>
              <a:pathLst>
                <a:path w="1097" h="608" extrusionOk="0">
                  <a:moveTo>
                    <a:pt x="343" y="0"/>
                  </a:moveTo>
                  <a:cubicBezTo>
                    <a:pt x="279" y="0"/>
                    <a:pt x="212" y="4"/>
                    <a:pt x="144" y="12"/>
                  </a:cubicBezTo>
                  <a:cubicBezTo>
                    <a:pt x="49" y="12"/>
                    <a:pt x="1" y="84"/>
                    <a:pt x="1" y="179"/>
                  </a:cubicBezTo>
                  <a:cubicBezTo>
                    <a:pt x="1" y="274"/>
                    <a:pt x="72" y="322"/>
                    <a:pt x="168" y="322"/>
                  </a:cubicBezTo>
                  <a:cubicBezTo>
                    <a:pt x="200" y="320"/>
                    <a:pt x="230" y="320"/>
                    <a:pt x="260" y="320"/>
                  </a:cubicBezTo>
                  <a:cubicBezTo>
                    <a:pt x="737" y="320"/>
                    <a:pt x="909" y="491"/>
                    <a:pt x="953" y="536"/>
                  </a:cubicBezTo>
                  <a:cubicBezTo>
                    <a:pt x="977" y="560"/>
                    <a:pt x="1001" y="560"/>
                    <a:pt x="1025" y="607"/>
                  </a:cubicBezTo>
                  <a:cubicBezTo>
                    <a:pt x="1025" y="536"/>
                    <a:pt x="1025" y="512"/>
                    <a:pt x="1073" y="441"/>
                  </a:cubicBezTo>
                  <a:cubicBezTo>
                    <a:pt x="1073" y="393"/>
                    <a:pt x="1096" y="322"/>
                    <a:pt x="1096" y="274"/>
                  </a:cubicBezTo>
                  <a:cubicBezTo>
                    <a:pt x="918" y="96"/>
                    <a:pt x="658" y="0"/>
                    <a:pt x="343" y="0"/>
                  </a:cubicBezTo>
                  <a:close/>
                </a:path>
              </a:pathLst>
            </a:custGeom>
            <a:solidFill>
              <a:srgbClr val="AA3B0D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6;p43">
              <a:extLst>
                <a:ext uri="{FF2B5EF4-FFF2-40B4-BE49-F238E27FC236}">
                  <a16:creationId xmlns:a16="http://schemas.microsoft.com/office/drawing/2014/main" id="{429FFB0C-267A-4C35-1322-CA102A9613DA}"/>
                </a:ext>
              </a:extLst>
            </p:cNvPr>
            <p:cNvSpPr/>
            <p:nvPr/>
          </p:nvSpPr>
          <p:spPr>
            <a:xfrm>
              <a:off x="1425660" y="3217096"/>
              <a:ext cx="163887" cy="132599"/>
            </a:xfrm>
            <a:custGeom>
              <a:avLst/>
              <a:gdLst/>
              <a:ahLst/>
              <a:cxnLst/>
              <a:rect l="l" t="t" r="r" b="b"/>
              <a:pathLst>
                <a:path w="3740" h="3026" extrusionOk="0">
                  <a:moveTo>
                    <a:pt x="1001" y="1"/>
                  </a:moveTo>
                  <a:cubicBezTo>
                    <a:pt x="834" y="144"/>
                    <a:pt x="596" y="358"/>
                    <a:pt x="263" y="501"/>
                  </a:cubicBezTo>
                  <a:cubicBezTo>
                    <a:pt x="311" y="691"/>
                    <a:pt x="358" y="858"/>
                    <a:pt x="358" y="1072"/>
                  </a:cubicBezTo>
                  <a:cubicBezTo>
                    <a:pt x="358" y="1620"/>
                    <a:pt x="168" y="2168"/>
                    <a:pt x="1" y="2692"/>
                  </a:cubicBezTo>
                  <a:lnTo>
                    <a:pt x="2287" y="3025"/>
                  </a:lnTo>
                  <a:lnTo>
                    <a:pt x="2287" y="1882"/>
                  </a:lnTo>
                  <a:cubicBezTo>
                    <a:pt x="2549" y="1954"/>
                    <a:pt x="2906" y="2073"/>
                    <a:pt x="3240" y="2073"/>
                  </a:cubicBezTo>
                  <a:cubicBezTo>
                    <a:pt x="3454" y="2073"/>
                    <a:pt x="3597" y="2001"/>
                    <a:pt x="3740" y="1787"/>
                  </a:cubicBezTo>
                  <a:cubicBezTo>
                    <a:pt x="3692" y="1787"/>
                    <a:pt x="3311" y="1787"/>
                    <a:pt x="3240" y="1763"/>
                  </a:cubicBezTo>
                  <a:cubicBezTo>
                    <a:pt x="2430" y="1644"/>
                    <a:pt x="1668" y="1311"/>
                    <a:pt x="1668" y="715"/>
                  </a:cubicBezTo>
                  <a:lnTo>
                    <a:pt x="1668" y="334"/>
                  </a:lnTo>
                  <a:cubicBezTo>
                    <a:pt x="1358" y="334"/>
                    <a:pt x="1144" y="215"/>
                    <a:pt x="1001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7;p43">
              <a:extLst>
                <a:ext uri="{FF2B5EF4-FFF2-40B4-BE49-F238E27FC236}">
                  <a16:creationId xmlns:a16="http://schemas.microsoft.com/office/drawing/2014/main" id="{A8EFB105-CFCC-8443-7F39-79411139BF0B}"/>
                </a:ext>
              </a:extLst>
            </p:cNvPr>
            <p:cNvSpPr/>
            <p:nvPr/>
          </p:nvSpPr>
          <p:spPr>
            <a:xfrm>
              <a:off x="1550898" y="3300573"/>
              <a:ext cx="121118" cy="124756"/>
            </a:xfrm>
            <a:custGeom>
              <a:avLst/>
              <a:gdLst/>
              <a:ahLst/>
              <a:cxnLst/>
              <a:rect l="l" t="t" r="r" b="b"/>
              <a:pathLst>
                <a:path w="2764" h="2847" extrusionOk="0">
                  <a:moveTo>
                    <a:pt x="1263" y="1"/>
                  </a:moveTo>
                  <a:cubicBezTo>
                    <a:pt x="953" y="1"/>
                    <a:pt x="644" y="120"/>
                    <a:pt x="382" y="287"/>
                  </a:cubicBezTo>
                  <a:cubicBezTo>
                    <a:pt x="167" y="572"/>
                    <a:pt x="1" y="1096"/>
                    <a:pt x="144" y="1454"/>
                  </a:cubicBezTo>
                  <a:cubicBezTo>
                    <a:pt x="286" y="1811"/>
                    <a:pt x="644" y="2644"/>
                    <a:pt x="644" y="2644"/>
                  </a:cubicBezTo>
                  <a:cubicBezTo>
                    <a:pt x="731" y="2790"/>
                    <a:pt x="935" y="2847"/>
                    <a:pt x="1129" y="2847"/>
                  </a:cubicBezTo>
                  <a:cubicBezTo>
                    <a:pt x="1252" y="2847"/>
                    <a:pt x="1370" y="2824"/>
                    <a:pt x="1453" y="2787"/>
                  </a:cubicBezTo>
                  <a:cubicBezTo>
                    <a:pt x="1501" y="2549"/>
                    <a:pt x="2763" y="1596"/>
                    <a:pt x="2763" y="1596"/>
                  </a:cubicBezTo>
                  <a:lnTo>
                    <a:pt x="2763" y="1573"/>
                  </a:lnTo>
                  <a:cubicBezTo>
                    <a:pt x="2763" y="1454"/>
                    <a:pt x="2716" y="1358"/>
                    <a:pt x="2644" y="1311"/>
                  </a:cubicBezTo>
                  <a:lnTo>
                    <a:pt x="2620" y="977"/>
                  </a:lnTo>
                  <a:cubicBezTo>
                    <a:pt x="2430" y="406"/>
                    <a:pt x="1906" y="1"/>
                    <a:pt x="1263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8;p43">
              <a:extLst>
                <a:ext uri="{FF2B5EF4-FFF2-40B4-BE49-F238E27FC236}">
                  <a16:creationId xmlns:a16="http://schemas.microsoft.com/office/drawing/2014/main" id="{FBBF05C2-725E-ADDB-2249-A7D0B2E01AE5}"/>
                </a:ext>
              </a:extLst>
            </p:cNvPr>
            <p:cNvSpPr/>
            <p:nvPr/>
          </p:nvSpPr>
          <p:spPr>
            <a:xfrm>
              <a:off x="1637530" y="3343386"/>
              <a:ext cx="29272" cy="19062"/>
            </a:xfrm>
            <a:custGeom>
              <a:avLst/>
              <a:gdLst/>
              <a:ahLst/>
              <a:cxnLst/>
              <a:rect l="l" t="t" r="r" b="b"/>
              <a:pathLst>
                <a:path w="668" h="435" extrusionOk="0">
                  <a:moveTo>
                    <a:pt x="477" y="0"/>
                  </a:moveTo>
                  <a:cubicBezTo>
                    <a:pt x="358" y="0"/>
                    <a:pt x="191" y="72"/>
                    <a:pt x="72" y="191"/>
                  </a:cubicBezTo>
                  <a:cubicBezTo>
                    <a:pt x="0" y="238"/>
                    <a:pt x="0" y="334"/>
                    <a:pt x="72" y="381"/>
                  </a:cubicBezTo>
                  <a:cubicBezTo>
                    <a:pt x="96" y="417"/>
                    <a:pt x="131" y="435"/>
                    <a:pt x="167" y="435"/>
                  </a:cubicBezTo>
                  <a:cubicBezTo>
                    <a:pt x="203" y="435"/>
                    <a:pt x="238" y="417"/>
                    <a:pt x="262" y="381"/>
                  </a:cubicBezTo>
                  <a:cubicBezTo>
                    <a:pt x="334" y="334"/>
                    <a:pt x="405" y="310"/>
                    <a:pt x="477" y="310"/>
                  </a:cubicBezTo>
                  <a:cubicBezTo>
                    <a:pt x="548" y="310"/>
                    <a:pt x="596" y="334"/>
                    <a:pt x="667" y="358"/>
                  </a:cubicBezTo>
                  <a:cubicBezTo>
                    <a:pt x="667" y="238"/>
                    <a:pt x="619" y="119"/>
                    <a:pt x="5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9;p43">
              <a:extLst>
                <a:ext uri="{FF2B5EF4-FFF2-40B4-BE49-F238E27FC236}">
                  <a16:creationId xmlns:a16="http://schemas.microsoft.com/office/drawing/2014/main" id="{1AB9CCEF-8492-F884-5202-8D94D43776B5}"/>
                </a:ext>
              </a:extLst>
            </p:cNvPr>
            <p:cNvSpPr/>
            <p:nvPr/>
          </p:nvSpPr>
          <p:spPr>
            <a:xfrm>
              <a:off x="1544631" y="3313106"/>
              <a:ext cx="129444" cy="123485"/>
            </a:xfrm>
            <a:custGeom>
              <a:avLst/>
              <a:gdLst/>
              <a:ahLst/>
              <a:cxnLst/>
              <a:rect l="l" t="t" r="r" b="b"/>
              <a:pathLst>
                <a:path w="2954" h="281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215" y="286"/>
                    <a:pt x="1" y="668"/>
                    <a:pt x="1" y="1120"/>
                  </a:cubicBezTo>
                  <a:lnTo>
                    <a:pt x="1" y="2335"/>
                  </a:lnTo>
                  <a:lnTo>
                    <a:pt x="739" y="2668"/>
                  </a:lnTo>
                  <a:cubicBezTo>
                    <a:pt x="874" y="2774"/>
                    <a:pt x="1045" y="2818"/>
                    <a:pt x="1223" y="2818"/>
                  </a:cubicBezTo>
                  <a:cubicBezTo>
                    <a:pt x="1485" y="2818"/>
                    <a:pt x="1765" y="2724"/>
                    <a:pt x="1977" y="2596"/>
                  </a:cubicBezTo>
                  <a:cubicBezTo>
                    <a:pt x="2073" y="2549"/>
                    <a:pt x="2716" y="1715"/>
                    <a:pt x="2716" y="1715"/>
                  </a:cubicBezTo>
                  <a:cubicBezTo>
                    <a:pt x="2859" y="1620"/>
                    <a:pt x="2954" y="1501"/>
                    <a:pt x="2954" y="1310"/>
                  </a:cubicBezTo>
                  <a:cubicBezTo>
                    <a:pt x="2811" y="1310"/>
                    <a:pt x="2692" y="1382"/>
                    <a:pt x="2549" y="1430"/>
                  </a:cubicBezTo>
                  <a:lnTo>
                    <a:pt x="2049" y="1763"/>
                  </a:lnTo>
                  <a:cubicBezTo>
                    <a:pt x="1787" y="1906"/>
                    <a:pt x="1644" y="2120"/>
                    <a:pt x="1620" y="2358"/>
                  </a:cubicBezTo>
                  <a:cubicBezTo>
                    <a:pt x="1513" y="2406"/>
                    <a:pt x="1400" y="2430"/>
                    <a:pt x="1296" y="2430"/>
                  </a:cubicBezTo>
                  <a:cubicBezTo>
                    <a:pt x="1192" y="2430"/>
                    <a:pt x="1096" y="2406"/>
                    <a:pt x="1025" y="2358"/>
                  </a:cubicBezTo>
                  <a:cubicBezTo>
                    <a:pt x="1025" y="2358"/>
                    <a:pt x="668" y="1525"/>
                    <a:pt x="525" y="1168"/>
                  </a:cubicBezTo>
                  <a:cubicBezTo>
                    <a:pt x="382" y="834"/>
                    <a:pt x="429" y="310"/>
                    <a:pt x="549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0;p43">
              <a:extLst>
                <a:ext uri="{FF2B5EF4-FFF2-40B4-BE49-F238E27FC236}">
                  <a16:creationId xmlns:a16="http://schemas.microsoft.com/office/drawing/2014/main" id="{01D211F3-BC09-A95B-9928-B6FD579C43E5}"/>
                </a:ext>
              </a:extLst>
            </p:cNvPr>
            <p:cNvSpPr/>
            <p:nvPr/>
          </p:nvSpPr>
          <p:spPr>
            <a:xfrm>
              <a:off x="1595769" y="3361308"/>
              <a:ext cx="34486" cy="21779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589" y="1"/>
                  </a:moveTo>
                  <a:cubicBezTo>
                    <a:pt x="525" y="1"/>
                    <a:pt x="470" y="40"/>
                    <a:pt x="453" y="91"/>
                  </a:cubicBezTo>
                  <a:cubicBezTo>
                    <a:pt x="429" y="139"/>
                    <a:pt x="382" y="163"/>
                    <a:pt x="358" y="163"/>
                  </a:cubicBezTo>
                  <a:cubicBezTo>
                    <a:pt x="342" y="171"/>
                    <a:pt x="326" y="173"/>
                    <a:pt x="311" y="173"/>
                  </a:cubicBezTo>
                  <a:cubicBezTo>
                    <a:pt x="281" y="173"/>
                    <a:pt x="255" y="163"/>
                    <a:pt x="239" y="163"/>
                  </a:cubicBezTo>
                  <a:cubicBezTo>
                    <a:pt x="222" y="157"/>
                    <a:pt x="204" y="154"/>
                    <a:pt x="185" y="154"/>
                  </a:cubicBezTo>
                  <a:cubicBezTo>
                    <a:pt x="125" y="154"/>
                    <a:pt x="61" y="185"/>
                    <a:pt x="25" y="258"/>
                  </a:cubicBezTo>
                  <a:cubicBezTo>
                    <a:pt x="1" y="330"/>
                    <a:pt x="25" y="425"/>
                    <a:pt x="120" y="449"/>
                  </a:cubicBezTo>
                  <a:cubicBezTo>
                    <a:pt x="191" y="496"/>
                    <a:pt x="239" y="496"/>
                    <a:pt x="310" y="496"/>
                  </a:cubicBezTo>
                  <a:cubicBezTo>
                    <a:pt x="358" y="496"/>
                    <a:pt x="429" y="496"/>
                    <a:pt x="501" y="449"/>
                  </a:cubicBezTo>
                  <a:cubicBezTo>
                    <a:pt x="596" y="425"/>
                    <a:pt x="691" y="330"/>
                    <a:pt x="763" y="210"/>
                  </a:cubicBezTo>
                  <a:cubicBezTo>
                    <a:pt x="787" y="139"/>
                    <a:pt x="763" y="44"/>
                    <a:pt x="668" y="20"/>
                  </a:cubicBezTo>
                  <a:cubicBezTo>
                    <a:pt x="641" y="7"/>
                    <a:pt x="614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1;p43">
              <a:extLst>
                <a:ext uri="{FF2B5EF4-FFF2-40B4-BE49-F238E27FC236}">
                  <a16:creationId xmlns:a16="http://schemas.microsoft.com/office/drawing/2014/main" id="{1C27BB67-877F-ECF5-09C7-D7037951D1AD}"/>
                </a:ext>
              </a:extLst>
            </p:cNvPr>
            <p:cNvSpPr/>
            <p:nvPr/>
          </p:nvSpPr>
          <p:spPr>
            <a:xfrm>
              <a:off x="1550898" y="3379537"/>
              <a:ext cx="33435" cy="21297"/>
            </a:xfrm>
            <a:custGeom>
              <a:avLst/>
              <a:gdLst/>
              <a:ahLst/>
              <a:cxnLst/>
              <a:rect l="l" t="t" r="r" b="b"/>
              <a:pathLst>
                <a:path w="763" h="486" extrusionOk="0">
                  <a:moveTo>
                    <a:pt x="577" y="0"/>
                  </a:moveTo>
                  <a:cubicBezTo>
                    <a:pt x="507" y="0"/>
                    <a:pt x="448" y="31"/>
                    <a:pt x="429" y="104"/>
                  </a:cubicBezTo>
                  <a:cubicBezTo>
                    <a:pt x="406" y="128"/>
                    <a:pt x="382" y="152"/>
                    <a:pt x="334" y="152"/>
                  </a:cubicBezTo>
                  <a:cubicBezTo>
                    <a:pt x="318" y="168"/>
                    <a:pt x="305" y="173"/>
                    <a:pt x="293" y="173"/>
                  </a:cubicBezTo>
                  <a:cubicBezTo>
                    <a:pt x="268" y="173"/>
                    <a:pt x="247" y="152"/>
                    <a:pt x="215" y="152"/>
                  </a:cubicBezTo>
                  <a:cubicBezTo>
                    <a:pt x="198" y="146"/>
                    <a:pt x="180" y="143"/>
                    <a:pt x="162" y="143"/>
                  </a:cubicBezTo>
                  <a:cubicBezTo>
                    <a:pt x="103" y="143"/>
                    <a:pt x="43" y="174"/>
                    <a:pt x="25" y="247"/>
                  </a:cubicBezTo>
                  <a:cubicBezTo>
                    <a:pt x="1" y="342"/>
                    <a:pt x="25" y="414"/>
                    <a:pt x="120" y="461"/>
                  </a:cubicBezTo>
                  <a:cubicBezTo>
                    <a:pt x="167" y="485"/>
                    <a:pt x="239" y="485"/>
                    <a:pt x="286" y="485"/>
                  </a:cubicBezTo>
                  <a:cubicBezTo>
                    <a:pt x="358" y="485"/>
                    <a:pt x="406" y="485"/>
                    <a:pt x="501" y="461"/>
                  </a:cubicBezTo>
                  <a:cubicBezTo>
                    <a:pt x="596" y="414"/>
                    <a:pt x="667" y="342"/>
                    <a:pt x="739" y="223"/>
                  </a:cubicBezTo>
                  <a:cubicBezTo>
                    <a:pt x="763" y="128"/>
                    <a:pt x="739" y="33"/>
                    <a:pt x="644" y="9"/>
                  </a:cubicBezTo>
                  <a:cubicBezTo>
                    <a:pt x="621" y="3"/>
                    <a:pt x="599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2;p43">
              <a:extLst>
                <a:ext uri="{FF2B5EF4-FFF2-40B4-BE49-F238E27FC236}">
                  <a16:creationId xmlns:a16="http://schemas.microsoft.com/office/drawing/2014/main" id="{ED0B9D07-FEFE-DEB0-45E0-FA9CD7DA9229}"/>
                </a:ext>
              </a:extLst>
            </p:cNvPr>
            <p:cNvSpPr/>
            <p:nvPr/>
          </p:nvSpPr>
          <p:spPr>
            <a:xfrm>
              <a:off x="1585340" y="3397372"/>
              <a:ext cx="27168" cy="19106"/>
            </a:xfrm>
            <a:custGeom>
              <a:avLst/>
              <a:gdLst/>
              <a:ahLst/>
              <a:cxnLst/>
              <a:rect l="l" t="t" r="r" b="b"/>
              <a:pathLst>
                <a:path w="620" h="436" extrusionOk="0">
                  <a:moveTo>
                    <a:pt x="474" y="1"/>
                  </a:moveTo>
                  <a:cubicBezTo>
                    <a:pt x="435" y="1"/>
                    <a:pt x="394" y="19"/>
                    <a:pt x="358" y="54"/>
                  </a:cubicBezTo>
                  <a:cubicBezTo>
                    <a:pt x="334" y="78"/>
                    <a:pt x="239" y="102"/>
                    <a:pt x="191" y="102"/>
                  </a:cubicBezTo>
                  <a:cubicBezTo>
                    <a:pt x="96" y="102"/>
                    <a:pt x="1" y="173"/>
                    <a:pt x="1" y="269"/>
                  </a:cubicBezTo>
                  <a:cubicBezTo>
                    <a:pt x="1" y="340"/>
                    <a:pt x="72" y="435"/>
                    <a:pt x="167" y="435"/>
                  </a:cubicBezTo>
                  <a:lnTo>
                    <a:pt x="215" y="435"/>
                  </a:lnTo>
                  <a:cubicBezTo>
                    <a:pt x="334" y="435"/>
                    <a:pt x="524" y="388"/>
                    <a:pt x="572" y="269"/>
                  </a:cubicBezTo>
                  <a:cubicBezTo>
                    <a:pt x="620" y="197"/>
                    <a:pt x="620" y="102"/>
                    <a:pt x="572" y="54"/>
                  </a:cubicBezTo>
                  <a:cubicBezTo>
                    <a:pt x="548" y="19"/>
                    <a:pt x="513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3;p43">
              <a:extLst>
                <a:ext uri="{FF2B5EF4-FFF2-40B4-BE49-F238E27FC236}">
                  <a16:creationId xmlns:a16="http://schemas.microsoft.com/office/drawing/2014/main" id="{9D2D85C8-3CF8-E484-265F-3CD1566C0ED6}"/>
                </a:ext>
              </a:extLst>
            </p:cNvPr>
            <p:cNvSpPr/>
            <p:nvPr/>
          </p:nvSpPr>
          <p:spPr>
            <a:xfrm>
              <a:off x="1420445" y="3338171"/>
              <a:ext cx="188952" cy="175368"/>
            </a:xfrm>
            <a:custGeom>
              <a:avLst/>
              <a:gdLst/>
              <a:ahLst/>
              <a:cxnLst/>
              <a:rect l="l" t="t" r="r" b="b"/>
              <a:pathLst>
                <a:path w="4312" h="4002" extrusionOk="0">
                  <a:moveTo>
                    <a:pt x="453" y="0"/>
                  </a:moveTo>
                  <a:cubicBezTo>
                    <a:pt x="453" y="0"/>
                    <a:pt x="1" y="834"/>
                    <a:pt x="1" y="1572"/>
                  </a:cubicBezTo>
                  <a:cubicBezTo>
                    <a:pt x="1" y="2620"/>
                    <a:pt x="668" y="4001"/>
                    <a:pt x="668" y="4001"/>
                  </a:cubicBezTo>
                  <a:lnTo>
                    <a:pt x="2192" y="4001"/>
                  </a:lnTo>
                  <a:lnTo>
                    <a:pt x="2287" y="3882"/>
                  </a:lnTo>
                  <a:lnTo>
                    <a:pt x="2525" y="4001"/>
                  </a:lnTo>
                  <a:lnTo>
                    <a:pt x="4311" y="3953"/>
                  </a:lnTo>
                  <a:lnTo>
                    <a:pt x="3002" y="905"/>
                  </a:lnTo>
                  <a:cubicBezTo>
                    <a:pt x="2763" y="357"/>
                    <a:pt x="2216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4;p43">
              <a:extLst>
                <a:ext uri="{FF2B5EF4-FFF2-40B4-BE49-F238E27FC236}">
                  <a16:creationId xmlns:a16="http://schemas.microsoft.com/office/drawing/2014/main" id="{4DE47F36-A4A7-0372-F2CB-E586353BEC19}"/>
                </a:ext>
              </a:extLst>
            </p:cNvPr>
            <p:cNvSpPr/>
            <p:nvPr/>
          </p:nvSpPr>
          <p:spPr>
            <a:xfrm>
              <a:off x="1415231" y="3338171"/>
              <a:ext cx="34486" cy="173264"/>
            </a:xfrm>
            <a:custGeom>
              <a:avLst/>
              <a:gdLst/>
              <a:ahLst/>
              <a:cxnLst/>
              <a:rect l="l" t="t" r="r" b="b"/>
              <a:pathLst>
                <a:path w="787" h="3954" extrusionOk="0">
                  <a:moveTo>
                    <a:pt x="287" y="0"/>
                  </a:moveTo>
                  <a:cubicBezTo>
                    <a:pt x="144" y="500"/>
                    <a:pt x="1" y="1024"/>
                    <a:pt x="1" y="1548"/>
                  </a:cubicBezTo>
                  <a:cubicBezTo>
                    <a:pt x="1" y="2358"/>
                    <a:pt x="144" y="3120"/>
                    <a:pt x="429" y="3882"/>
                  </a:cubicBezTo>
                  <a:cubicBezTo>
                    <a:pt x="477" y="3930"/>
                    <a:pt x="525" y="3953"/>
                    <a:pt x="596" y="3953"/>
                  </a:cubicBezTo>
                  <a:lnTo>
                    <a:pt x="787" y="3953"/>
                  </a:lnTo>
                  <a:cubicBezTo>
                    <a:pt x="477" y="3191"/>
                    <a:pt x="287" y="2406"/>
                    <a:pt x="287" y="1548"/>
                  </a:cubicBezTo>
                  <a:cubicBezTo>
                    <a:pt x="287" y="1024"/>
                    <a:pt x="429" y="477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5;p43">
              <a:extLst>
                <a:ext uri="{FF2B5EF4-FFF2-40B4-BE49-F238E27FC236}">
                  <a16:creationId xmlns:a16="http://schemas.microsoft.com/office/drawing/2014/main" id="{BFEB5171-9FCA-54EE-8893-0424AD602107}"/>
                </a:ext>
              </a:extLst>
            </p:cNvPr>
            <p:cNvSpPr/>
            <p:nvPr/>
          </p:nvSpPr>
          <p:spPr>
            <a:xfrm>
              <a:off x="1488279" y="3437949"/>
              <a:ext cx="42856" cy="73486"/>
            </a:xfrm>
            <a:custGeom>
              <a:avLst/>
              <a:gdLst/>
              <a:ahLst/>
              <a:cxnLst/>
              <a:rect l="l" t="t" r="r" b="b"/>
              <a:pathLst>
                <a:path w="978" h="1677" extrusionOk="0">
                  <a:moveTo>
                    <a:pt x="173" y="1"/>
                  </a:moveTo>
                  <a:cubicBezTo>
                    <a:pt x="155" y="1"/>
                    <a:pt x="137" y="4"/>
                    <a:pt x="120" y="9"/>
                  </a:cubicBezTo>
                  <a:cubicBezTo>
                    <a:pt x="25" y="57"/>
                    <a:pt x="1" y="129"/>
                    <a:pt x="25" y="224"/>
                  </a:cubicBezTo>
                  <a:lnTo>
                    <a:pt x="644" y="1676"/>
                  </a:lnTo>
                  <a:lnTo>
                    <a:pt x="977" y="1676"/>
                  </a:lnTo>
                  <a:lnTo>
                    <a:pt x="310" y="105"/>
                  </a:lnTo>
                  <a:cubicBezTo>
                    <a:pt x="292" y="32"/>
                    <a:pt x="232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66;p43">
              <a:extLst>
                <a:ext uri="{FF2B5EF4-FFF2-40B4-BE49-F238E27FC236}">
                  <a16:creationId xmlns:a16="http://schemas.microsoft.com/office/drawing/2014/main" id="{29FC29EF-8098-8596-6A22-B37218A71721}"/>
                </a:ext>
              </a:extLst>
            </p:cNvPr>
            <p:cNvSpPr/>
            <p:nvPr/>
          </p:nvSpPr>
          <p:spPr>
            <a:xfrm>
              <a:off x="1629160" y="3384226"/>
              <a:ext cx="76247" cy="63539"/>
            </a:xfrm>
            <a:custGeom>
              <a:avLst/>
              <a:gdLst/>
              <a:ahLst/>
              <a:cxnLst/>
              <a:rect l="l" t="t" r="r" b="b"/>
              <a:pathLst>
                <a:path w="1740" h="1450" extrusionOk="0">
                  <a:moveTo>
                    <a:pt x="1034" y="1"/>
                  </a:moveTo>
                  <a:cubicBezTo>
                    <a:pt x="934" y="1"/>
                    <a:pt x="833" y="30"/>
                    <a:pt x="739" y="92"/>
                  </a:cubicBezTo>
                  <a:lnTo>
                    <a:pt x="263" y="378"/>
                  </a:lnTo>
                  <a:cubicBezTo>
                    <a:pt x="120" y="473"/>
                    <a:pt x="25" y="616"/>
                    <a:pt x="1" y="759"/>
                  </a:cubicBezTo>
                  <a:cubicBezTo>
                    <a:pt x="48" y="1045"/>
                    <a:pt x="263" y="1450"/>
                    <a:pt x="596" y="1450"/>
                  </a:cubicBezTo>
                  <a:lnTo>
                    <a:pt x="1739" y="1235"/>
                  </a:lnTo>
                  <a:cubicBezTo>
                    <a:pt x="1715" y="854"/>
                    <a:pt x="1644" y="569"/>
                    <a:pt x="1549" y="330"/>
                  </a:cubicBezTo>
                  <a:cubicBezTo>
                    <a:pt x="1437" y="123"/>
                    <a:pt x="1239" y="1"/>
                    <a:pt x="1034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67;p43">
              <a:extLst>
                <a:ext uri="{FF2B5EF4-FFF2-40B4-BE49-F238E27FC236}">
                  <a16:creationId xmlns:a16="http://schemas.microsoft.com/office/drawing/2014/main" id="{3D26A08C-573D-D2AE-E0BD-19B6E64E5DD5}"/>
                </a:ext>
              </a:extLst>
            </p:cNvPr>
            <p:cNvSpPr/>
            <p:nvPr/>
          </p:nvSpPr>
          <p:spPr>
            <a:xfrm>
              <a:off x="1624997" y="3417485"/>
              <a:ext cx="80410" cy="34486"/>
            </a:xfrm>
            <a:custGeom>
              <a:avLst/>
              <a:gdLst/>
              <a:ahLst/>
              <a:cxnLst/>
              <a:rect l="l" t="t" r="r" b="b"/>
              <a:pathLst>
                <a:path w="1835" h="787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357"/>
                    <a:pt x="239" y="786"/>
                    <a:pt x="691" y="786"/>
                  </a:cubicBezTo>
                  <a:lnTo>
                    <a:pt x="1834" y="786"/>
                  </a:lnTo>
                  <a:cubicBezTo>
                    <a:pt x="1834" y="667"/>
                    <a:pt x="1834" y="572"/>
                    <a:pt x="1810" y="476"/>
                  </a:cubicBezTo>
                  <a:lnTo>
                    <a:pt x="691" y="476"/>
                  </a:lnTo>
                  <a:cubicBezTo>
                    <a:pt x="358" y="476"/>
                    <a:pt x="143" y="286"/>
                    <a:pt x="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18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3"/>
          <p:cNvSpPr txBox="1">
            <a:spLocks noGrp="1"/>
          </p:cNvSpPr>
          <p:nvPr>
            <p:ph type="title" idx="2"/>
          </p:nvPr>
        </p:nvSpPr>
        <p:spPr>
          <a:xfrm>
            <a:off x="837075" y="2740075"/>
            <a:ext cx="35508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Allaitement</a:t>
            </a:r>
            <a:endParaRPr dirty="0"/>
          </a:p>
        </p:txBody>
      </p:sp>
      <p:sp>
        <p:nvSpPr>
          <p:cNvPr id="931" name="Google Shape;93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Principes de l’allaitement:</a:t>
            </a:r>
            <a:endParaRPr dirty="0"/>
          </a:p>
        </p:txBody>
      </p:sp>
      <p:sp>
        <p:nvSpPr>
          <p:cNvPr id="934" name="Google Shape;934;p43"/>
          <p:cNvSpPr txBox="1">
            <a:spLocks noGrp="1"/>
          </p:cNvSpPr>
          <p:nvPr>
            <p:ph type="subTitle" idx="4"/>
          </p:nvPr>
        </p:nvSpPr>
        <p:spPr>
          <a:xfrm>
            <a:off x="837075" y="3353200"/>
            <a:ext cx="35508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Regardez la vidéo suivante: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5" name="Google Shape;935;p43"/>
          <p:cNvSpPr/>
          <p:nvPr/>
        </p:nvSpPr>
        <p:spPr>
          <a:xfrm>
            <a:off x="7588661" y="25687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43"/>
          <p:cNvGrpSpPr/>
          <p:nvPr/>
        </p:nvGrpSpPr>
        <p:grpSpPr>
          <a:xfrm>
            <a:off x="2207452" y="1625369"/>
            <a:ext cx="810047" cy="1018995"/>
            <a:chOff x="1347397" y="3060571"/>
            <a:chExt cx="360069" cy="452967"/>
          </a:xfrm>
        </p:grpSpPr>
        <p:sp>
          <p:nvSpPr>
            <p:cNvPr id="946" name="Google Shape;946;p43"/>
            <p:cNvSpPr/>
            <p:nvPr/>
          </p:nvSpPr>
          <p:spPr>
            <a:xfrm>
              <a:off x="1577014" y="3416433"/>
              <a:ext cx="130452" cy="95002"/>
            </a:xfrm>
            <a:custGeom>
              <a:avLst/>
              <a:gdLst/>
              <a:ahLst/>
              <a:cxnLst/>
              <a:rect l="l" t="t" r="r" b="b"/>
              <a:pathLst>
                <a:path w="2977" h="2168" extrusionOk="0">
                  <a:moveTo>
                    <a:pt x="0" y="0"/>
                  </a:moveTo>
                  <a:lnTo>
                    <a:pt x="1096" y="2167"/>
                  </a:lnTo>
                  <a:lnTo>
                    <a:pt x="2810" y="2167"/>
                  </a:lnTo>
                  <a:cubicBezTo>
                    <a:pt x="2905" y="2167"/>
                    <a:pt x="2977" y="2120"/>
                    <a:pt x="2977" y="2025"/>
                  </a:cubicBezTo>
                  <a:lnTo>
                    <a:pt x="2977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1546735" y="3384094"/>
              <a:ext cx="160732" cy="127341"/>
            </a:xfrm>
            <a:custGeom>
              <a:avLst/>
              <a:gdLst/>
              <a:ahLst/>
              <a:cxnLst/>
              <a:rect l="l" t="t" r="r" b="b"/>
              <a:pathLst>
                <a:path w="3668" h="2906" extrusionOk="0">
                  <a:moveTo>
                    <a:pt x="0" y="0"/>
                  </a:moveTo>
                  <a:lnTo>
                    <a:pt x="1453" y="2905"/>
                  </a:lnTo>
                  <a:lnTo>
                    <a:pt x="1787" y="2905"/>
                  </a:lnTo>
                  <a:lnTo>
                    <a:pt x="1191" y="1524"/>
                  </a:lnTo>
                  <a:cubicBezTo>
                    <a:pt x="1334" y="1524"/>
                    <a:pt x="1525" y="1477"/>
                    <a:pt x="1667" y="1429"/>
                  </a:cubicBezTo>
                  <a:cubicBezTo>
                    <a:pt x="1691" y="1453"/>
                    <a:pt x="1691" y="1477"/>
                    <a:pt x="1715" y="1524"/>
                  </a:cubicBezTo>
                  <a:cubicBezTo>
                    <a:pt x="1906" y="1762"/>
                    <a:pt x="2168" y="1881"/>
                    <a:pt x="2477" y="1881"/>
                  </a:cubicBezTo>
                  <a:lnTo>
                    <a:pt x="3668" y="1881"/>
                  </a:lnTo>
                  <a:lnTo>
                    <a:pt x="3668" y="1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1357870" y="3151147"/>
              <a:ext cx="76203" cy="87333"/>
            </a:xfrm>
            <a:custGeom>
              <a:avLst/>
              <a:gdLst/>
              <a:ahLst/>
              <a:cxnLst/>
              <a:rect l="l" t="t" r="r" b="b"/>
              <a:pathLst>
                <a:path w="1739" h="1993" extrusionOk="0">
                  <a:moveTo>
                    <a:pt x="991" y="1"/>
                  </a:moveTo>
                  <a:cubicBezTo>
                    <a:pt x="775" y="1"/>
                    <a:pt x="593" y="60"/>
                    <a:pt x="429" y="101"/>
                  </a:cubicBezTo>
                  <a:cubicBezTo>
                    <a:pt x="119" y="363"/>
                    <a:pt x="0" y="768"/>
                    <a:pt x="24" y="1077"/>
                  </a:cubicBezTo>
                  <a:cubicBezTo>
                    <a:pt x="48" y="1482"/>
                    <a:pt x="333" y="1911"/>
                    <a:pt x="834" y="1982"/>
                  </a:cubicBezTo>
                  <a:cubicBezTo>
                    <a:pt x="880" y="1989"/>
                    <a:pt x="930" y="1993"/>
                    <a:pt x="982" y="1993"/>
                  </a:cubicBezTo>
                  <a:cubicBezTo>
                    <a:pt x="1273" y="1993"/>
                    <a:pt x="1617" y="1885"/>
                    <a:pt x="1738" y="1744"/>
                  </a:cubicBezTo>
                  <a:cubicBezTo>
                    <a:pt x="1477" y="1053"/>
                    <a:pt x="1095" y="5"/>
                    <a:pt x="1095" y="5"/>
                  </a:cubicBezTo>
                  <a:cubicBezTo>
                    <a:pt x="1060" y="2"/>
                    <a:pt x="1025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1347397" y="3155529"/>
              <a:ext cx="90839" cy="94914"/>
            </a:xfrm>
            <a:custGeom>
              <a:avLst/>
              <a:gdLst/>
              <a:ahLst/>
              <a:cxnLst/>
              <a:rect l="l" t="t" r="r" b="b"/>
              <a:pathLst>
                <a:path w="2073" h="2166" extrusionOk="0">
                  <a:moveTo>
                    <a:pt x="668" y="1"/>
                  </a:moveTo>
                  <a:lnTo>
                    <a:pt x="668" y="1"/>
                  </a:lnTo>
                  <a:cubicBezTo>
                    <a:pt x="263" y="191"/>
                    <a:pt x="1" y="572"/>
                    <a:pt x="1" y="1025"/>
                  </a:cubicBezTo>
                  <a:cubicBezTo>
                    <a:pt x="1" y="1620"/>
                    <a:pt x="430" y="2049"/>
                    <a:pt x="1001" y="2144"/>
                  </a:cubicBezTo>
                  <a:cubicBezTo>
                    <a:pt x="1078" y="2159"/>
                    <a:pt x="1155" y="2165"/>
                    <a:pt x="1230" y="2165"/>
                  </a:cubicBezTo>
                  <a:cubicBezTo>
                    <a:pt x="1526" y="2165"/>
                    <a:pt x="1807" y="2063"/>
                    <a:pt x="2073" y="1930"/>
                  </a:cubicBezTo>
                  <a:cubicBezTo>
                    <a:pt x="2049" y="1811"/>
                    <a:pt x="2025" y="1787"/>
                    <a:pt x="1977" y="1644"/>
                  </a:cubicBezTo>
                  <a:cubicBezTo>
                    <a:pt x="1760" y="1735"/>
                    <a:pt x="1529" y="1811"/>
                    <a:pt x="1294" y="1811"/>
                  </a:cubicBezTo>
                  <a:cubicBezTo>
                    <a:pt x="1220" y="1811"/>
                    <a:pt x="1146" y="1804"/>
                    <a:pt x="1073" y="1787"/>
                  </a:cubicBezTo>
                  <a:cubicBezTo>
                    <a:pt x="596" y="1739"/>
                    <a:pt x="310" y="1382"/>
                    <a:pt x="310" y="977"/>
                  </a:cubicBezTo>
                  <a:cubicBezTo>
                    <a:pt x="310" y="501"/>
                    <a:pt x="406" y="263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3"/>
            <p:cNvSpPr/>
            <p:nvPr/>
          </p:nvSpPr>
          <p:spPr>
            <a:xfrm>
              <a:off x="1415231" y="3060571"/>
              <a:ext cx="178523" cy="165990"/>
            </a:xfrm>
            <a:custGeom>
              <a:avLst/>
              <a:gdLst/>
              <a:ahLst/>
              <a:cxnLst/>
              <a:rect l="l" t="t" r="r" b="b"/>
              <a:pathLst>
                <a:path w="4074" h="3788" extrusionOk="0">
                  <a:moveTo>
                    <a:pt x="2192" y="1"/>
                  </a:moveTo>
                  <a:cubicBezTo>
                    <a:pt x="1739" y="1"/>
                    <a:pt x="1334" y="96"/>
                    <a:pt x="953" y="239"/>
                  </a:cubicBezTo>
                  <a:cubicBezTo>
                    <a:pt x="644" y="477"/>
                    <a:pt x="1" y="1001"/>
                    <a:pt x="1" y="2072"/>
                  </a:cubicBezTo>
                  <a:cubicBezTo>
                    <a:pt x="1" y="2906"/>
                    <a:pt x="477" y="3382"/>
                    <a:pt x="644" y="3787"/>
                  </a:cubicBezTo>
                  <a:lnTo>
                    <a:pt x="4073" y="3120"/>
                  </a:lnTo>
                  <a:lnTo>
                    <a:pt x="4073" y="620"/>
                  </a:lnTo>
                  <a:cubicBezTo>
                    <a:pt x="3597" y="167"/>
                    <a:pt x="2811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3"/>
            <p:cNvSpPr/>
            <p:nvPr/>
          </p:nvSpPr>
          <p:spPr>
            <a:xfrm>
              <a:off x="1404802" y="3073104"/>
              <a:ext cx="188952" cy="169101"/>
            </a:xfrm>
            <a:custGeom>
              <a:avLst/>
              <a:gdLst/>
              <a:ahLst/>
              <a:cxnLst/>
              <a:rect l="l" t="t" r="r" b="b"/>
              <a:pathLst>
                <a:path w="4312" h="3859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01" y="310"/>
                    <a:pt x="1" y="858"/>
                    <a:pt x="1" y="1834"/>
                  </a:cubicBezTo>
                  <a:cubicBezTo>
                    <a:pt x="1" y="2787"/>
                    <a:pt x="525" y="3215"/>
                    <a:pt x="763" y="3858"/>
                  </a:cubicBezTo>
                  <a:lnTo>
                    <a:pt x="4311" y="3858"/>
                  </a:lnTo>
                  <a:lnTo>
                    <a:pt x="4311" y="2858"/>
                  </a:lnTo>
                  <a:lnTo>
                    <a:pt x="1453" y="2953"/>
                  </a:lnTo>
                  <a:cubicBezTo>
                    <a:pt x="1358" y="3049"/>
                    <a:pt x="1215" y="3168"/>
                    <a:pt x="1072" y="3287"/>
                  </a:cubicBezTo>
                  <a:cubicBezTo>
                    <a:pt x="1045" y="3305"/>
                    <a:pt x="1011" y="3313"/>
                    <a:pt x="976" y="3313"/>
                  </a:cubicBezTo>
                  <a:cubicBezTo>
                    <a:pt x="920" y="3313"/>
                    <a:pt x="864" y="3292"/>
                    <a:pt x="834" y="3263"/>
                  </a:cubicBezTo>
                  <a:cubicBezTo>
                    <a:pt x="596" y="2906"/>
                    <a:pt x="286" y="2501"/>
                    <a:pt x="286" y="1834"/>
                  </a:cubicBezTo>
                  <a:cubicBezTo>
                    <a:pt x="286" y="715"/>
                    <a:pt x="858" y="215"/>
                    <a:pt x="1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3"/>
            <p:cNvSpPr/>
            <p:nvPr/>
          </p:nvSpPr>
          <p:spPr>
            <a:xfrm>
              <a:off x="1462206" y="3088748"/>
              <a:ext cx="169101" cy="212921"/>
            </a:xfrm>
            <a:custGeom>
              <a:avLst/>
              <a:gdLst/>
              <a:ahLst/>
              <a:cxnLst/>
              <a:rect l="l" t="t" r="r" b="b"/>
              <a:pathLst>
                <a:path w="3859" h="4859" extrusionOk="0">
                  <a:moveTo>
                    <a:pt x="2977" y="1"/>
                  </a:moveTo>
                  <a:cubicBezTo>
                    <a:pt x="2977" y="979"/>
                    <a:pt x="1716" y="1001"/>
                    <a:pt x="1604" y="1001"/>
                  </a:cubicBezTo>
                  <a:cubicBezTo>
                    <a:pt x="1599" y="1001"/>
                    <a:pt x="1596" y="1001"/>
                    <a:pt x="1596" y="1001"/>
                  </a:cubicBezTo>
                  <a:cubicBezTo>
                    <a:pt x="1596" y="1001"/>
                    <a:pt x="1477" y="1596"/>
                    <a:pt x="858" y="2215"/>
                  </a:cubicBezTo>
                  <a:cubicBezTo>
                    <a:pt x="763" y="2096"/>
                    <a:pt x="620" y="2001"/>
                    <a:pt x="477" y="2001"/>
                  </a:cubicBezTo>
                  <a:cubicBezTo>
                    <a:pt x="191" y="2001"/>
                    <a:pt x="0" y="2215"/>
                    <a:pt x="0" y="2501"/>
                  </a:cubicBezTo>
                  <a:cubicBezTo>
                    <a:pt x="0" y="2692"/>
                    <a:pt x="48" y="2835"/>
                    <a:pt x="143" y="2954"/>
                  </a:cubicBezTo>
                  <a:cubicBezTo>
                    <a:pt x="286" y="3168"/>
                    <a:pt x="548" y="4454"/>
                    <a:pt x="548" y="4454"/>
                  </a:cubicBezTo>
                  <a:lnTo>
                    <a:pt x="2525" y="4859"/>
                  </a:lnTo>
                  <a:lnTo>
                    <a:pt x="2930" y="4740"/>
                  </a:lnTo>
                  <a:cubicBezTo>
                    <a:pt x="3049" y="4597"/>
                    <a:pt x="3144" y="4359"/>
                    <a:pt x="3239" y="4097"/>
                  </a:cubicBezTo>
                  <a:cubicBezTo>
                    <a:pt x="3239" y="3978"/>
                    <a:pt x="3263" y="3859"/>
                    <a:pt x="3334" y="3787"/>
                  </a:cubicBezTo>
                  <a:cubicBezTo>
                    <a:pt x="3358" y="3668"/>
                    <a:pt x="3382" y="3549"/>
                    <a:pt x="3406" y="3406"/>
                  </a:cubicBezTo>
                  <a:cubicBezTo>
                    <a:pt x="3620" y="3406"/>
                    <a:pt x="3858" y="3263"/>
                    <a:pt x="3858" y="3049"/>
                  </a:cubicBezTo>
                  <a:cubicBezTo>
                    <a:pt x="3858" y="2811"/>
                    <a:pt x="3525" y="2692"/>
                    <a:pt x="3454" y="2382"/>
                  </a:cubicBezTo>
                  <a:cubicBezTo>
                    <a:pt x="3406" y="2311"/>
                    <a:pt x="3406" y="2192"/>
                    <a:pt x="3406" y="2025"/>
                  </a:cubicBezTo>
                  <a:cubicBezTo>
                    <a:pt x="3406" y="2025"/>
                    <a:pt x="3382" y="1953"/>
                    <a:pt x="3382" y="1882"/>
                  </a:cubicBezTo>
                  <a:cubicBezTo>
                    <a:pt x="3382" y="1834"/>
                    <a:pt x="3454" y="1715"/>
                    <a:pt x="3454" y="1715"/>
                  </a:cubicBezTo>
                  <a:cubicBezTo>
                    <a:pt x="3573" y="906"/>
                    <a:pt x="3358" y="358"/>
                    <a:pt x="2977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3"/>
            <p:cNvSpPr/>
            <p:nvPr/>
          </p:nvSpPr>
          <p:spPr>
            <a:xfrm>
              <a:off x="1553001" y="3190498"/>
              <a:ext cx="36546" cy="20376"/>
            </a:xfrm>
            <a:custGeom>
              <a:avLst/>
              <a:gdLst/>
              <a:ahLst/>
              <a:cxnLst/>
              <a:rect l="l" t="t" r="r" b="b"/>
              <a:pathLst>
                <a:path w="834" h="465" extrusionOk="0">
                  <a:moveTo>
                    <a:pt x="167" y="1"/>
                  </a:moveTo>
                  <a:cubicBezTo>
                    <a:pt x="131" y="1"/>
                    <a:pt x="96" y="12"/>
                    <a:pt x="72" y="36"/>
                  </a:cubicBezTo>
                  <a:cubicBezTo>
                    <a:pt x="0" y="108"/>
                    <a:pt x="0" y="179"/>
                    <a:pt x="72" y="251"/>
                  </a:cubicBezTo>
                  <a:cubicBezTo>
                    <a:pt x="191" y="370"/>
                    <a:pt x="358" y="465"/>
                    <a:pt x="548" y="465"/>
                  </a:cubicBezTo>
                  <a:cubicBezTo>
                    <a:pt x="596" y="465"/>
                    <a:pt x="667" y="465"/>
                    <a:pt x="715" y="417"/>
                  </a:cubicBezTo>
                  <a:cubicBezTo>
                    <a:pt x="762" y="393"/>
                    <a:pt x="834" y="298"/>
                    <a:pt x="810" y="227"/>
                  </a:cubicBezTo>
                  <a:cubicBezTo>
                    <a:pt x="771" y="168"/>
                    <a:pt x="716" y="125"/>
                    <a:pt x="644" y="125"/>
                  </a:cubicBezTo>
                  <a:cubicBezTo>
                    <a:pt x="629" y="125"/>
                    <a:pt x="613" y="127"/>
                    <a:pt x="596" y="131"/>
                  </a:cubicBezTo>
                  <a:cubicBezTo>
                    <a:pt x="573" y="137"/>
                    <a:pt x="548" y="140"/>
                    <a:pt x="522" y="140"/>
                  </a:cubicBezTo>
                  <a:cubicBezTo>
                    <a:pt x="436" y="140"/>
                    <a:pt x="335" y="109"/>
                    <a:pt x="262" y="36"/>
                  </a:cubicBezTo>
                  <a:cubicBezTo>
                    <a:pt x="238" y="12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3"/>
            <p:cNvSpPr/>
            <p:nvPr/>
          </p:nvSpPr>
          <p:spPr>
            <a:xfrm>
              <a:off x="1568645" y="3241592"/>
              <a:ext cx="39701" cy="25635"/>
            </a:xfrm>
            <a:custGeom>
              <a:avLst/>
              <a:gdLst/>
              <a:ahLst/>
              <a:cxnLst/>
              <a:rect l="l" t="t" r="r" b="b"/>
              <a:pathLst>
                <a:path w="906" h="585" extrusionOk="0">
                  <a:moveTo>
                    <a:pt x="164" y="1"/>
                  </a:moveTo>
                  <a:cubicBezTo>
                    <a:pt x="137" y="1"/>
                    <a:pt x="113" y="11"/>
                    <a:pt x="96" y="37"/>
                  </a:cubicBezTo>
                  <a:cubicBezTo>
                    <a:pt x="24" y="85"/>
                    <a:pt x="1" y="180"/>
                    <a:pt x="72" y="251"/>
                  </a:cubicBezTo>
                  <a:cubicBezTo>
                    <a:pt x="239" y="490"/>
                    <a:pt x="548" y="585"/>
                    <a:pt x="810" y="585"/>
                  </a:cubicBezTo>
                  <a:cubicBezTo>
                    <a:pt x="834" y="513"/>
                    <a:pt x="858" y="394"/>
                    <a:pt x="905" y="299"/>
                  </a:cubicBezTo>
                  <a:cubicBezTo>
                    <a:pt x="691" y="299"/>
                    <a:pt x="429" y="204"/>
                    <a:pt x="310" y="61"/>
                  </a:cubicBezTo>
                  <a:cubicBezTo>
                    <a:pt x="265" y="31"/>
                    <a:pt x="210" y="1"/>
                    <a:pt x="164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3"/>
            <p:cNvSpPr/>
            <p:nvPr/>
          </p:nvSpPr>
          <p:spPr>
            <a:xfrm>
              <a:off x="1566541" y="3152944"/>
              <a:ext cx="48071" cy="26643"/>
            </a:xfrm>
            <a:custGeom>
              <a:avLst/>
              <a:gdLst/>
              <a:ahLst/>
              <a:cxnLst/>
              <a:rect l="l" t="t" r="r" b="b"/>
              <a:pathLst>
                <a:path w="1097" h="608" extrusionOk="0">
                  <a:moveTo>
                    <a:pt x="343" y="0"/>
                  </a:moveTo>
                  <a:cubicBezTo>
                    <a:pt x="279" y="0"/>
                    <a:pt x="212" y="4"/>
                    <a:pt x="144" y="12"/>
                  </a:cubicBezTo>
                  <a:cubicBezTo>
                    <a:pt x="49" y="12"/>
                    <a:pt x="1" y="84"/>
                    <a:pt x="1" y="179"/>
                  </a:cubicBezTo>
                  <a:cubicBezTo>
                    <a:pt x="1" y="274"/>
                    <a:pt x="72" y="322"/>
                    <a:pt x="168" y="322"/>
                  </a:cubicBezTo>
                  <a:cubicBezTo>
                    <a:pt x="200" y="320"/>
                    <a:pt x="230" y="320"/>
                    <a:pt x="260" y="320"/>
                  </a:cubicBezTo>
                  <a:cubicBezTo>
                    <a:pt x="737" y="320"/>
                    <a:pt x="909" y="491"/>
                    <a:pt x="953" y="536"/>
                  </a:cubicBezTo>
                  <a:cubicBezTo>
                    <a:pt x="977" y="560"/>
                    <a:pt x="1001" y="560"/>
                    <a:pt x="1025" y="607"/>
                  </a:cubicBezTo>
                  <a:cubicBezTo>
                    <a:pt x="1025" y="536"/>
                    <a:pt x="1025" y="512"/>
                    <a:pt x="1073" y="441"/>
                  </a:cubicBezTo>
                  <a:cubicBezTo>
                    <a:pt x="1073" y="393"/>
                    <a:pt x="1096" y="322"/>
                    <a:pt x="1096" y="274"/>
                  </a:cubicBezTo>
                  <a:cubicBezTo>
                    <a:pt x="918" y="96"/>
                    <a:pt x="658" y="0"/>
                    <a:pt x="343" y="0"/>
                  </a:cubicBezTo>
                  <a:close/>
                </a:path>
              </a:pathLst>
            </a:custGeom>
            <a:solidFill>
              <a:srgbClr val="AA3B0D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3"/>
            <p:cNvSpPr/>
            <p:nvPr/>
          </p:nvSpPr>
          <p:spPr>
            <a:xfrm>
              <a:off x="1425660" y="3217096"/>
              <a:ext cx="163887" cy="132599"/>
            </a:xfrm>
            <a:custGeom>
              <a:avLst/>
              <a:gdLst/>
              <a:ahLst/>
              <a:cxnLst/>
              <a:rect l="l" t="t" r="r" b="b"/>
              <a:pathLst>
                <a:path w="3740" h="3026" extrusionOk="0">
                  <a:moveTo>
                    <a:pt x="1001" y="1"/>
                  </a:moveTo>
                  <a:cubicBezTo>
                    <a:pt x="834" y="144"/>
                    <a:pt x="596" y="358"/>
                    <a:pt x="263" y="501"/>
                  </a:cubicBezTo>
                  <a:cubicBezTo>
                    <a:pt x="311" y="691"/>
                    <a:pt x="358" y="858"/>
                    <a:pt x="358" y="1072"/>
                  </a:cubicBezTo>
                  <a:cubicBezTo>
                    <a:pt x="358" y="1620"/>
                    <a:pt x="168" y="2168"/>
                    <a:pt x="1" y="2692"/>
                  </a:cubicBezTo>
                  <a:lnTo>
                    <a:pt x="2287" y="3025"/>
                  </a:lnTo>
                  <a:lnTo>
                    <a:pt x="2287" y="1882"/>
                  </a:lnTo>
                  <a:cubicBezTo>
                    <a:pt x="2549" y="1954"/>
                    <a:pt x="2906" y="2073"/>
                    <a:pt x="3240" y="2073"/>
                  </a:cubicBezTo>
                  <a:cubicBezTo>
                    <a:pt x="3454" y="2073"/>
                    <a:pt x="3597" y="2001"/>
                    <a:pt x="3740" y="1787"/>
                  </a:cubicBezTo>
                  <a:cubicBezTo>
                    <a:pt x="3692" y="1787"/>
                    <a:pt x="3311" y="1787"/>
                    <a:pt x="3240" y="1763"/>
                  </a:cubicBezTo>
                  <a:cubicBezTo>
                    <a:pt x="2430" y="1644"/>
                    <a:pt x="1668" y="1311"/>
                    <a:pt x="1668" y="715"/>
                  </a:cubicBezTo>
                  <a:lnTo>
                    <a:pt x="1668" y="334"/>
                  </a:lnTo>
                  <a:cubicBezTo>
                    <a:pt x="1358" y="334"/>
                    <a:pt x="1144" y="215"/>
                    <a:pt x="1001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3"/>
            <p:cNvSpPr/>
            <p:nvPr/>
          </p:nvSpPr>
          <p:spPr>
            <a:xfrm>
              <a:off x="1550898" y="3300573"/>
              <a:ext cx="121118" cy="124756"/>
            </a:xfrm>
            <a:custGeom>
              <a:avLst/>
              <a:gdLst/>
              <a:ahLst/>
              <a:cxnLst/>
              <a:rect l="l" t="t" r="r" b="b"/>
              <a:pathLst>
                <a:path w="2764" h="2847" extrusionOk="0">
                  <a:moveTo>
                    <a:pt x="1263" y="1"/>
                  </a:moveTo>
                  <a:cubicBezTo>
                    <a:pt x="953" y="1"/>
                    <a:pt x="644" y="120"/>
                    <a:pt x="382" y="287"/>
                  </a:cubicBezTo>
                  <a:cubicBezTo>
                    <a:pt x="167" y="572"/>
                    <a:pt x="1" y="1096"/>
                    <a:pt x="144" y="1454"/>
                  </a:cubicBezTo>
                  <a:cubicBezTo>
                    <a:pt x="286" y="1811"/>
                    <a:pt x="644" y="2644"/>
                    <a:pt x="644" y="2644"/>
                  </a:cubicBezTo>
                  <a:cubicBezTo>
                    <a:pt x="731" y="2790"/>
                    <a:pt x="935" y="2847"/>
                    <a:pt x="1129" y="2847"/>
                  </a:cubicBezTo>
                  <a:cubicBezTo>
                    <a:pt x="1252" y="2847"/>
                    <a:pt x="1370" y="2824"/>
                    <a:pt x="1453" y="2787"/>
                  </a:cubicBezTo>
                  <a:cubicBezTo>
                    <a:pt x="1501" y="2549"/>
                    <a:pt x="2763" y="1596"/>
                    <a:pt x="2763" y="1596"/>
                  </a:cubicBezTo>
                  <a:lnTo>
                    <a:pt x="2763" y="1573"/>
                  </a:lnTo>
                  <a:cubicBezTo>
                    <a:pt x="2763" y="1454"/>
                    <a:pt x="2716" y="1358"/>
                    <a:pt x="2644" y="1311"/>
                  </a:cubicBezTo>
                  <a:lnTo>
                    <a:pt x="2620" y="977"/>
                  </a:lnTo>
                  <a:cubicBezTo>
                    <a:pt x="2430" y="406"/>
                    <a:pt x="1906" y="1"/>
                    <a:pt x="1263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3"/>
            <p:cNvSpPr/>
            <p:nvPr/>
          </p:nvSpPr>
          <p:spPr>
            <a:xfrm>
              <a:off x="1637530" y="3343386"/>
              <a:ext cx="29272" cy="19062"/>
            </a:xfrm>
            <a:custGeom>
              <a:avLst/>
              <a:gdLst/>
              <a:ahLst/>
              <a:cxnLst/>
              <a:rect l="l" t="t" r="r" b="b"/>
              <a:pathLst>
                <a:path w="668" h="435" extrusionOk="0">
                  <a:moveTo>
                    <a:pt x="477" y="0"/>
                  </a:moveTo>
                  <a:cubicBezTo>
                    <a:pt x="358" y="0"/>
                    <a:pt x="191" y="72"/>
                    <a:pt x="72" y="191"/>
                  </a:cubicBezTo>
                  <a:cubicBezTo>
                    <a:pt x="0" y="238"/>
                    <a:pt x="0" y="334"/>
                    <a:pt x="72" y="381"/>
                  </a:cubicBezTo>
                  <a:cubicBezTo>
                    <a:pt x="96" y="417"/>
                    <a:pt x="131" y="435"/>
                    <a:pt x="167" y="435"/>
                  </a:cubicBezTo>
                  <a:cubicBezTo>
                    <a:pt x="203" y="435"/>
                    <a:pt x="238" y="417"/>
                    <a:pt x="262" y="381"/>
                  </a:cubicBezTo>
                  <a:cubicBezTo>
                    <a:pt x="334" y="334"/>
                    <a:pt x="405" y="310"/>
                    <a:pt x="477" y="310"/>
                  </a:cubicBezTo>
                  <a:cubicBezTo>
                    <a:pt x="548" y="310"/>
                    <a:pt x="596" y="334"/>
                    <a:pt x="667" y="358"/>
                  </a:cubicBezTo>
                  <a:cubicBezTo>
                    <a:pt x="667" y="238"/>
                    <a:pt x="619" y="119"/>
                    <a:pt x="5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3"/>
            <p:cNvSpPr/>
            <p:nvPr/>
          </p:nvSpPr>
          <p:spPr>
            <a:xfrm>
              <a:off x="1544631" y="3313106"/>
              <a:ext cx="129444" cy="123485"/>
            </a:xfrm>
            <a:custGeom>
              <a:avLst/>
              <a:gdLst/>
              <a:ahLst/>
              <a:cxnLst/>
              <a:rect l="l" t="t" r="r" b="b"/>
              <a:pathLst>
                <a:path w="2954" h="281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215" y="286"/>
                    <a:pt x="1" y="668"/>
                    <a:pt x="1" y="1120"/>
                  </a:cubicBezTo>
                  <a:lnTo>
                    <a:pt x="1" y="2335"/>
                  </a:lnTo>
                  <a:lnTo>
                    <a:pt x="739" y="2668"/>
                  </a:lnTo>
                  <a:cubicBezTo>
                    <a:pt x="874" y="2774"/>
                    <a:pt x="1045" y="2818"/>
                    <a:pt x="1223" y="2818"/>
                  </a:cubicBezTo>
                  <a:cubicBezTo>
                    <a:pt x="1485" y="2818"/>
                    <a:pt x="1765" y="2724"/>
                    <a:pt x="1977" y="2596"/>
                  </a:cubicBezTo>
                  <a:cubicBezTo>
                    <a:pt x="2073" y="2549"/>
                    <a:pt x="2716" y="1715"/>
                    <a:pt x="2716" y="1715"/>
                  </a:cubicBezTo>
                  <a:cubicBezTo>
                    <a:pt x="2859" y="1620"/>
                    <a:pt x="2954" y="1501"/>
                    <a:pt x="2954" y="1310"/>
                  </a:cubicBezTo>
                  <a:cubicBezTo>
                    <a:pt x="2811" y="1310"/>
                    <a:pt x="2692" y="1382"/>
                    <a:pt x="2549" y="1430"/>
                  </a:cubicBezTo>
                  <a:lnTo>
                    <a:pt x="2049" y="1763"/>
                  </a:lnTo>
                  <a:cubicBezTo>
                    <a:pt x="1787" y="1906"/>
                    <a:pt x="1644" y="2120"/>
                    <a:pt x="1620" y="2358"/>
                  </a:cubicBezTo>
                  <a:cubicBezTo>
                    <a:pt x="1513" y="2406"/>
                    <a:pt x="1400" y="2430"/>
                    <a:pt x="1296" y="2430"/>
                  </a:cubicBezTo>
                  <a:cubicBezTo>
                    <a:pt x="1192" y="2430"/>
                    <a:pt x="1096" y="2406"/>
                    <a:pt x="1025" y="2358"/>
                  </a:cubicBezTo>
                  <a:cubicBezTo>
                    <a:pt x="1025" y="2358"/>
                    <a:pt x="668" y="1525"/>
                    <a:pt x="525" y="1168"/>
                  </a:cubicBezTo>
                  <a:cubicBezTo>
                    <a:pt x="382" y="834"/>
                    <a:pt x="429" y="310"/>
                    <a:pt x="549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3"/>
            <p:cNvSpPr/>
            <p:nvPr/>
          </p:nvSpPr>
          <p:spPr>
            <a:xfrm>
              <a:off x="1595769" y="3361308"/>
              <a:ext cx="34486" cy="21779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589" y="1"/>
                  </a:moveTo>
                  <a:cubicBezTo>
                    <a:pt x="525" y="1"/>
                    <a:pt x="470" y="40"/>
                    <a:pt x="453" y="91"/>
                  </a:cubicBezTo>
                  <a:cubicBezTo>
                    <a:pt x="429" y="139"/>
                    <a:pt x="382" y="163"/>
                    <a:pt x="358" y="163"/>
                  </a:cubicBezTo>
                  <a:cubicBezTo>
                    <a:pt x="342" y="171"/>
                    <a:pt x="326" y="173"/>
                    <a:pt x="311" y="173"/>
                  </a:cubicBezTo>
                  <a:cubicBezTo>
                    <a:pt x="281" y="173"/>
                    <a:pt x="255" y="163"/>
                    <a:pt x="239" y="163"/>
                  </a:cubicBezTo>
                  <a:cubicBezTo>
                    <a:pt x="222" y="157"/>
                    <a:pt x="204" y="154"/>
                    <a:pt x="185" y="154"/>
                  </a:cubicBezTo>
                  <a:cubicBezTo>
                    <a:pt x="125" y="154"/>
                    <a:pt x="61" y="185"/>
                    <a:pt x="25" y="258"/>
                  </a:cubicBezTo>
                  <a:cubicBezTo>
                    <a:pt x="1" y="330"/>
                    <a:pt x="25" y="425"/>
                    <a:pt x="120" y="449"/>
                  </a:cubicBezTo>
                  <a:cubicBezTo>
                    <a:pt x="191" y="496"/>
                    <a:pt x="239" y="496"/>
                    <a:pt x="310" y="496"/>
                  </a:cubicBezTo>
                  <a:cubicBezTo>
                    <a:pt x="358" y="496"/>
                    <a:pt x="429" y="496"/>
                    <a:pt x="501" y="449"/>
                  </a:cubicBezTo>
                  <a:cubicBezTo>
                    <a:pt x="596" y="425"/>
                    <a:pt x="691" y="330"/>
                    <a:pt x="763" y="210"/>
                  </a:cubicBezTo>
                  <a:cubicBezTo>
                    <a:pt x="787" y="139"/>
                    <a:pt x="763" y="44"/>
                    <a:pt x="668" y="20"/>
                  </a:cubicBezTo>
                  <a:cubicBezTo>
                    <a:pt x="641" y="7"/>
                    <a:pt x="614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3"/>
            <p:cNvSpPr/>
            <p:nvPr/>
          </p:nvSpPr>
          <p:spPr>
            <a:xfrm>
              <a:off x="1550898" y="3379537"/>
              <a:ext cx="33435" cy="21297"/>
            </a:xfrm>
            <a:custGeom>
              <a:avLst/>
              <a:gdLst/>
              <a:ahLst/>
              <a:cxnLst/>
              <a:rect l="l" t="t" r="r" b="b"/>
              <a:pathLst>
                <a:path w="763" h="486" extrusionOk="0">
                  <a:moveTo>
                    <a:pt x="577" y="0"/>
                  </a:moveTo>
                  <a:cubicBezTo>
                    <a:pt x="507" y="0"/>
                    <a:pt x="448" y="31"/>
                    <a:pt x="429" y="104"/>
                  </a:cubicBezTo>
                  <a:cubicBezTo>
                    <a:pt x="406" y="128"/>
                    <a:pt x="382" y="152"/>
                    <a:pt x="334" y="152"/>
                  </a:cubicBezTo>
                  <a:cubicBezTo>
                    <a:pt x="318" y="168"/>
                    <a:pt x="305" y="173"/>
                    <a:pt x="293" y="173"/>
                  </a:cubicBezTo>
                  <a:cubicBezTo>
                    <a:pt x="268" y="173"/>
                    <a:pt x="247" y="152"/>
                    <a:pt x="215" y="152"/>
                  </a:cubicBezTo>
                  <a:cubicBezTo>
                    <a:pt x="198" y="146"/>
                    <a:pt x="180" y="143"/>
                    <a:pt x="162" y="143"/>
                  </a:cubicBezTo>
                  <a:cubicBezTo>
                    <a:pt x="103" y="143"/>
                    <a:pt x="43" y="174"/>
                    <a:pt x="25" y="247"/>
                  </a:cubicBezTo>
                  <a:cubicBezTo>
                    <a:pt x="1" y="342"/>
                    <a:pt x="25" y="414"/>
                    <a:pt x="120" y="461"/>
                  </a:cubicBezTo>
                  <a:cubicBezTo>
                    <a:pt x="167" y="485"/>
                    <a:pt x="239" y="485"/>
                    <a:pt x="286" y="485"/>
                  </a:cubicBezTo>
                  <a:cubicBezTo>
                    <a:pt x="358" y="485"/>
                    <a:pt x="406" y="485"/>
                    <a:pt x="501" y="461"/>
                  </a:cubicBezTo>
                  <a:cubicBezTo>
                    <a:pt x="596" y="414"/>
                    <a:pt x="667" y="342"/>
                    <a:pt x="739" y="223"/>
                  </a:cubicBezTo>
                  <a:cubicBezTo>
                    <a:pt x="763" y="128"/>
                    <a:pt x="739" y="33"/>
                    <a:pt x="644" y="9"/>
                  </a:cubicBezTo>
                  <a:cubicBezTo>
                    <a:pt x="621" y="3"/>
                    <a:pt x="599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3"/>
            <p:cNvSpPr/>
            <p:nvPr/>
          </p:nvSpPr>
          <p:spPr>
            <a:xfrm>
              <a:off x="1585340" y="3397372"/>
              <a:ext cx="27168" cy="19106"/>
            </a:xfrm>
            <a:custGeom>
              <a:avLst/>
              <a:gdLst/>
              <a:ahLst/>
              <a:cxnLst/>
              <a:rect l="l" t="t" r="r" b="b"/>
              <a:pathLst>
                <a:path w="620" h="436" extrusionOk="0">
                  <a:moveTo>
                    <a:pt x="474" y="1"/>
                  </a:moveTo>
                  <a:cubicBezTo>
                    <a:pt x="435" y="1"/>
                    <a:pt x="394" y="19"/>
                    <a:pt x="358" y="54"/>
                  </a:cubicBezTo>
                  <a:cubicBezTo>
                    <a:pt x="334" y="78"/>
                    <a:pt x="239" y="102"/>
                    <a:pt x="191" y="102"/>
                  </a:cubicBezTo>
                  <a:cubicBezTo>
                    <a:pt x="96" y="102"/>
                    <a:pt x="1" y="173"/>
                    <a:pt x="1" y="269"/>
                  </a:cubicBezTo>
                  <a:cubicBezTo>
                    <a:pt x="1" y="340"/>
                    <a:pt x="72" y="435"/>
                    <a:pt x="167" y="435"/>
                  </a:cubicBezTo>
                  <a:lnTo>
                    <a:pt x="215" y="435"/>
                  </a:lnTo>
                  <a:cubicBezTo>
                    <a:pt x="334" y="435"/>
                    <a:pt x="524" y="388"/>
                    <a:pt x="572" y="269"/>
                  </a:cubicBezTo>
                  <a:cubicBezTo>
                    <a:pt x="620" y="197"/>
                    <a:pt x="620" y="102"/>
                    <a:pt x="572" y="54"/>
                  </a:cubicBezTo>
                  <a:cubicBezTo>
                    <a:pt x="548" y="19"/>
                    <a:pt x="513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3"/>
            <p:cNvSpPr/>
            <p:nvPr/>
          </p:nvSpPr>
          <p:spPr>
            <a:xfrm>
              <a:off x="1420445" y="3338171"/>
              <a:ext cx="188952" cy="175368"/>
            </a:xfrm>
            <a:custGeom>
              <a:avLst/>
              <a:gdLst/>
              <a:ahLst/>
              <a:cxnLst/>
              <a:rect l="l" t="t" r="r" b="b"/>
              <a:pathLst>
                <a:path w="4312" h="4002" extrusionOk="0">
                  <a:moveTo>
                    <a:pt x="453" y="0"/>
                  </a:moveTo>
                  <a:cubicBezTo>
                    <a:pt x="453" y="0"/>
                    <a:pt x="1" y="834"/>
                    <a:pt x="1" y="1572"/>
                  </a:cubicBezTo>
                  <a:cubicBezTo>
                    <a:pt x="1" y="2620"/>
                    <a:pt x="668" y="4001"/>
                    <a:pt x="668" y="4001"/>
                  </a:cubicBezTo>
                  <a:lnTo>
                    <a:pt x="2192" y="4001"/>
                  </a:lnTo>
                  <a:lnTo>
                    <a:pt x="2287" y="3882"/>
                  </a:lnTo>
                  <a:lnTo>
                    <a:pt x="2525" y="4001"/>
                  </a:lnTo>
                  <a:lnTo>
                    <a:pt x="4311" y="3953"/>
                  </a:lnTo>
                  <a:lnTo>
                    <a:pt x="3002" y="905"/>
                  </a:lnTo>
                  <a:cubicBezTo>
                    <a:pt x="2763" y="357"/>
                    <a:pt x="2216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3"/>
            <p:cNvSpPr/>
            <p:nvPr/>
          </p:nvSpPr>
          <p:spPr>
            <a:xfrm>
              <a:off x="1415231" y="3338171"/>
              <a:ext cx="34486" cy="173264"/>
            </a:xfrm>
            <a:custGeom>
              <a:avLst/>
              <a:gdLst/>
              <a:ahLst/>
              <a:cxnLst/>
              <a:rect l="l" t="t" r="r" b="b"/>
              <a:pathLst>
                <a:path w="787" h="3954" extrusionOk="0">
                  <a:moveTo>
                    <a:pt x="287" y="0"/>
                  </a:moveTo>
                  <a:cubicBezTo>
                    <a:pt x="144" y="500"/>
                    <a:pt x="1" y="1024"/>
                    <a:pt x="1" y="1548"/>
                  </a:cubicBezTo>
                  <a:cubicBezTo>
                    <a:pt x="1" y="2358"/>
                    <a:pt x="144" y="3120"/>
                    <a:pt x="429" y="3882"/>
                  </a:cubicBezTo>
                  <a:cubicBezTo>
                    <a:pt x="477" y="3930"/>
                    <a:pt x="525" y="3953"/>
                    <a:pt x="596" y="3953"/>
                  </a:cubicBezTo>
                  <a:lnTo>
                    <a:pt x="787" y="3953"/>
                  </a:lnTo>
                  <a:cubicBezTo>
                    <a:pt x="477" y="3191"/>
                    <a:pt x="287" y="2406"/>
                    <a:pt x="287" y="1548"/>
                  </a:cubicBezTo>
                  <a:cubicBezTo>
                    <a:pt x="287" y="1024"/>
                    <a:pt x="429" y="477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3"/>
            <p:cNvSpPr/>
            <p:nvPr/>
          </p:nvSpPr>
          <p:spPr>
            <a:xfrm>
              <a:off x="1488279" y="3437949"/>
              <a:ext cx="42856" cy="73486"/>
            </a:xfrm>
            <a:custGeom>
              <a:avLst/>
              <a:gdLst/>
              <a:ahLst/>
              <a:cxnLst/>
              <a:rect l="l" t="t" r="r" b="b"/>
              <a:pathLst>
                <a:path w="978" h="1677" extrusionOk="0">
                  <a:moveTo>
                    <a:pt x="173" y="1"/>
                  </a:moveTo>
                  <a:cubicBezTo>
                    <a:pt x="155" y="1"/>
                    <a:pt x="137" y="4"/>
                    <a:pt x="120" y="9"/>
                  </a:cubicBezTo>
                  <a:cubicBezTo>
                    <a:pt x="25" y="57"/>
                    <a:pt x="1" y="129"/>
                    <a:pt x="25" y="224"/>
                  </a:cubicBezTo>
                  <a:lnTo>
                    <a:pt x="644" y="1676"/>
                  </a:lnTo>
                  <a:lnTo>
                    <a:pt x="977" y="1676"/>
                  </a:lnTo>
                  <a:lnTo>
                    <a:pt x="310" y="105"/>
                  </a:lnTo>
                  <a:cubicBezTo>
                    <a:pt x="292" y="32"/>
                    <a:pt x="232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3"/>
            <p:cNvSpPr/>
            <p:nvPr/>
          </p:nvSpPr>
          <p:spPr>
            <a:xfrm>
              <a:off x="1629160" y="3384226"/>
              <a:ext cx="76247" cy="63539"/>
            </a:xfrm>
            <a:custGeom>
              <a:avLst/>
              <a:gdLst/>
              <a:ahLst/>
              <a:cxnLst/>
              <a:rect l="l" t="t" r="r" b="b"/>
              <a:pathLst>
                <a:path w="1740" h="1450" extrusionOk="0">
                  <a:moveTo>
                    <a:pt x="1034" y="1"/>
                  </a:moveTo>
                  <a:cubicBezTo>
                    <a:pt x="934" y="1"/>
                    <a:pt x="833" y="30"/>
                    <a:pt x="739" y="92"/>
                  </a:cubicBezTo>
                  <a:lnTo>
                    <a:pt x="263" y="378"/>
                  </a:lnTo>
                  <a:cubicBezTo>
                    <a:pt x="120" y="473"/>
                    <a:pt x="25" y="616"/>
                    <a:pt x="1" y="759"/>
                  </a:cubicBezTo>
                  <a:cubicBezTo>
                    <a:pt x="48" y="1045"/>
                    <a:pt x="263" y="1450"/>
                    <a:pt x="596" y="1450"/>
                  </a:cubicBezTo>
                  <a:lnTo>
                    <a:pt x="1739" y="1235"/>
                  </a:lnTo>
                  <a:cubicBezTo>
                    <a:pt x="1715" y="854"/>
                    <a:pt x="1644" y="569"/>
                    <a:pt x="1549" y="330"/>
                  </a:cubicBezTo>
                  <a:cubicBezTo>
                    <a:pt x="1437" y="123"/>
                    <a:pt x="1239" y="1"/>
                    <a:pt x="1034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3"/>
            <p:cNvSpPr/>
            <p:nvPr/>
          </p:nvSpPr>
          <p:spPr>
            <a:xfrm>
              <a:off x="1624997" y="3417485"/>
              <a:ext cx="80410" cy="34486"/>
            </a:xfrm>
            <a:custGeom>
              <a:avLst/>
              <a:gdLst/>
              <a:ahLst/>
              <a:cxnLst/>
              <a:rect l="l" t="t" r="r" b="b"/>
              <a:pathLst>
                <a:path w="1835" h="787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357"/>
                    <a:pt x="239" y="786"/>
                    <a:pt x="691" y="786"/>
                  </a:cubicBezTo>
                  <a:lnTo>
                    <a:pt x="1834" y="786"/>
                  </a:lnTo>
                  <a:cubicBezTo>
                    <a:pt x="1834" y="667"/>
                    <a:pt x="1834" y="572"/>
                    <a:pt x="1810" y="476"/>
                  </a:cubicBezTo>
                  <a:lnTo>
                    <a:pt x="691" y="476"/>
                  </a:lnTo>
                  <a:cubicBezTo>
                    <a:pt x="358" y="476"/>
                    <a:pt x="143" y="286"/>
                    <a:pt x="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Média en ligne 5" title="Faire face à un engorgement | Allaitement">
            <a:hlinkClick r:id="" action="ppaction://media"/>
            <a:extLst>
              <a:ext uri="{FF2B5EF4-FFF2-40B4-BE49-F238E27FC236}">
                <a16:creationId xmlns:a16="http://schemas.microsoft.com/office/drawing/2014/main" id="{77A95D15-7C95-C048-15A4-3C73761588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42026" y="1581208"/>
            <a:ext cx="3746635" cy="211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50"/>
          <p:cNvSpPr/>
          <p:nvPr/>
        </p:nvSpPr>
        <p:spPr>
          <a:xfrm>
            <a:off x="5493369" y="3652846"/>
            <a:ext cx="3499775" cy="1497303"/>
          </a:xfrm>
          <a:custGeom>
            <a:avLst/>
            <a:gdLst/>
            <a:ahLst/>
            <a:cxnLst/>
            <a:rect l="l" t="t" r="r" b="b"/>
            <a:pathLst>
              <a:path w="103674" h="53356" extrusionOk="0">
                <a:moveTo>
                  <a:pt x="7398" y="48847"/>
                </a:moveTo>
                <a:cubicBezTo>
                  <a:pt x="-7207" y="45736"/>
                  <a:pt x="3715" y="37100"/>
                  <a:pt x="7398" y="32464"/>
                </a:cubicBezTo>
                <a:cubicBezTo>
                  <a:pt x="11081" y="27829"/>
                  <a:pt x="22257" y="25352"/>
                  <a:pt x="29496" y="21034"/>
                </a:cubicBezTo>
                <a:cubicBezTo>
                  <a:pt x="36735" y="16716"/>
                  <a:pt x="43466" y="10049"/>
                  <a:pt x="50832" y="6556"/>
                </a:cubicBezTo>
                <a:cubicBezTo>
                  <a:pt x="58198" y="3064"/>
                  <a:pt x="67406" y="397"/>
                  <a:pt x="73692" y="79"/>
                </a:cubicBezTo>
                <a:cubicBezTo>
                  <a:pt x="79979" y="-238"/>
                  <a:pt x="84233" y="1032"/>
                  <a:pt x="88551" y="4651"/>
                </a:cubicBezTo>
                <a:cubicBezTo>
                  <a:pt x="92869" y="8271"/>
                  <a:pt x="98521" y="14049"/>
                  <a:pt x="99600" y="21796"/>
                </a:cubicBezTo>
                <a:cubicBezTo>
                  <a:pt x="100680" y="29543"/>
                  <a:pt x="110395" y="46625"/>
                  <a:pt x="95028" y="51133"/>
                </a:cubicBezTo>
                <a:cubicBezTo>
                  <a:pt x="79661" y="55642"/>
                  <a:pt x="22003" y="51959"/>
                  <a:pt x="7398" y="48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grpSp>
        <p:nvGrpSpPr>
          <p:cNvPr id="1256" name="Google Shape;1256;p50"/>
          <p:cNvGrpSpPr/>
          <p:nvPr/>
        </p:nvGrpSpPr>
        <p:grpSpPr>
          <a:xfrm rot="1637228">
            <a:off x="8385863" y="3797470"/>
            <a:ext cx="788087" cy="1347399"/>
            <a:chOff x="4330525" y="5559925"/>
            <a:chExt cx="305900" cy="523000"/>
          </a:xfrm>
        </p:grpSpPr>
        <p:sp>
          <p:nvSpPr>
            <p:cNvPr id="1257" name="Google Shape;1257;p50"/>
            <p:cNvSpPr/>
            <p:nvPr/>
          </p:nvSpPr>
          <p:spPr>
            <a:xfrm>
              <a:off x="4445975" y="5745025"/>
              <a:ext cx="83800" cy="337900"/>
            </a:xfrm>
            <a:custGeom>
              <a:avLst/>
              <a:gdLst/>
              <a:ahLst/>
              <a:cxnLst/>
              <a:rect l="l" t="t" r="r" b="b"/>
              <a:pathLst>
                <a:path w="3352" h="13516" extrusionOk="0">
                  <a:moveTo>
                    <a:pt x="1" y="0"/>
                  </a:moveTo>
                  <a:lnTo>
                    <a:pt x="1" y="0"/>
                  </a:lnTo>
                  <a:cubicBezTo>
                    <a:pt x="2699" y="5609"/>
                    <a:pt x="2071" y="13515"/>
                    <a:pt x="2071" y="13515"/>
                  </a:cubicBezTo>
                  <a:cubicBezTo>
                    <a:pt x="3351" y="7918"/>
                    <a:pt x="1996" y="25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4506850" y="5867375"/>
              <a:ext cx="101350" cy="143375"/>
            </a:xfrm>
            <a:custGeom>
              <a:avLst/>
              <a:gdLst/>
              <a:ahLst/>
              <a:cxnLst/>
              <a:rect l="l" t="t" r="r" b="b"/>
              <a:pathLst>
                <a:path w="4054" h="5735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2196" y="929"/>
                    <a:pt x="0" y="4719"/>
                    <a:pt x="0" y="4719"/>
                  </a:cubicBezTo>
                  <a:lnTo>
                    <a:pt x="75" y="5735"/>
                  </a:lnTo>
                  <a:cubicBezTo>
                    <a:pt x="75" y="5735"/>
                    <a:pt x="1519" y="1594"/>
                    <a:pt x="4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4485500" y="5772000"/>
              <a:ext cx="69375" cy="98225"/>
            </a:xfrm>
            <a:custGeom>
              <a:avLst/>
              <a:gdLst/>
              <a:ahLst/>
              <a:cxnLst/>
              <a:rect l="l" t="t" r="r" b="b"/>
              <a:pathLst>
                <a:path w="2775" h="3929" extrusionOk="0">
                  <a:moveTo>
                    <a:pt x="2774" y="0"/>
                  </a:moveTo>
                  <a:lnTo>
                    <a:pt x="2774" y="0"/>
                  </a:lnTo>
                  <a:cubicBezTo>
                    <a:pt x="1507" y="628"/>
                    <a:pt x="1" y="3238"/>
                    <a:pt x="1" y="3238"/>
                  </a:cubicBezTo>
                  <a:lnTo>
                    <a:pt x="64" y="3928"/>
                  </a:lnTo>
                  <a:cubicBezTo>
                    <a:pt x="64" y="3928"/>
                    <a:pt x="1055" y="1080"/>
                    <a:pt x="2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4540725" y="5830075"/>
              <a:ext cx="95700" cy="72150"/>
            </a:xfrm>
            <a:custGeom>
              <a:avLst/>
              <a:gdLst/>
              <a:ahLst/>
              <a:cxnLst/>
              <a:rect l="l" t="t" r="r" b="b"/>
              <a:pathLst>
                <a:path w="3828" h="2886" extrusionOk="0">
                  <a:moveTo>
                    <a:pt x="1781" y="1"/>
                  </a:moveTo>
                  <a:cubicBezTo>
                    <a:pt x="1709" y="1"/>
                    <a:pt x="1626" y="12"/>
                    <a:pt x="1531" y="37"/>
                  </a:cubicBezTo>
                  <a:cubicBezTo>
                    <a:pt x="0" y="426"/>
                    <a:pt x="1117" y="2885"/>
                    <a:pt x="1117" y="2885"/>
                  </a:cubicBezTo>
                  <a:cubicBezTo>
                    <a:pt x="1117" y="2885"/>
                    <a:pt x="3828" y="2860"/>
                    <a:pt x="3552" y="1317"/>
                  </a:cubicBezTo>
                  <a:cubicBezTo>
                    <a:pt x="3475" y="934"/>
                    <a:pt x="3291" y="808"/>
                    <a:pt x="3081" y="808"/>
                  </a:cubicBezTo>
                  <a:cubicBezTo>
                    <a:pt x="2670" y="808"/>
                    <a:pt x="2159" y="1291"/>
                    <a:pt x="2159" y="1291"/>
                  </a:cubicBezTo>
                  <a:cubicBezTo>
                    <a:pt x="2159" y="1291"/>
                    <a:pt x="2558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4372875" y="5902200"/>
              <a:ext cx="133050" cy="113900"/>
            </a:xfrm>
            <a:custGeom>
              <a:avLst/>
              <a:gdLst/>
              <a:ahLst/>
              <a:cxnLst/>
              <a:rect l="l" t="t" r="r" b="b"/>
              <a:pathLst>
                <a:path w="5322" h="4556" extrusionOk="0">
                  <a:moveTo>
                    <a:pt x="1" y="0"/>
                  </a:moveTo>
                  <a:lnTo>
                    <a:pt x="1" y="0"/>
                  </a:lnTo>
                  <a:cubicBezTo>
                    <a:pt x="2875" y="916"/>
                    <a:pt x="5322" y="4555"/>
                    <a:pt x="5322" y="4555"/>
                  </a:cubicBezTo>
                  <a:lnTo>
                    <a:pt x="5133" y="3526"/>
                  </a:lnTo>
                  <a:cubicBezTo>
                    <a:pt x="5133" y="3526"/>
                    <a:pt x="2046" y="42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4351050" y="5859525"/>
              <a:ext cx="80775" cy="69850"/>
            </a:xfrm>
            <a:custGeom>
              <a:avLst/>
              <a:gdLst/>
              <a:ahLst/>
              <a:cxnLst/>
              <a:rect l="l" t="t" r="r" b="b"/>
              <a:pathLst>
                <a:path w="3231" h="2794" extrusionOk="0">
                  <a:moveTo>
                    <a:pt x="1675" y="0"/>
                  </a:moveTo>
                  <a:cubicBezTo>
                    <a:pt x="1672" y="0"/>
                    <a:pt x="1668" y="0"/>
                    <a:pt x="1664" y="0"/>
                  </a:cubicBezTo>
                  <a:cubicBezTo>
                    <a:pt x="522" y="0"/>
                    <a:pt x="1376" y="1368"/>
                    <a:pt x="1376" y="1368"/>
                  </a:cubicBezTo>
                  <a:cubicBezTo>
                    <a:pt x="1376" y="1368"/>
                    <a:pt x="917" y="1125"/>
                    <a:pt x="535" y="1125"/>
                  </a:cubicBezTo>
                  <a:cubicBezTo>
                    <a:pt x="246" y="1125"/>
                    <a:pt x="1" y="1265"/>
                    <a:pt x="33" y="1757"/>
                  </a:cubicBezTo>
                  <a:cubicBezTo>
                    <a:pt x="94" y="2599"/>
                    <a:pt x="880" y="2794"/>
                    <a:pt x="1596" y="2794"/>
                  </a:cubicBezTo>
                  <a:cubicBezTo>
                    <a:pt x="2215" y="2794"/>
                    <a:pt x="2781" y="2648"/>
                    <a:pt x="2781" y="2648"/>
                  </a:cubicBezTo>
                  <a:cubicBezTo>
                    <a:pt x="2781" y="2648"/>
                    <a:pt x="323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4505900" y="5730175"/>
              <a:ext cx="81275" cy="60975"/>
            </a:xfrm>
            <a:custGeom>
              <a:avLst/>
              <a:gdLst/>
              <a:ahLst/>
              <a:cxnLst/>
              <a:rect l="l" t="t" r="r" b="b"/>
              <a:pathLst>
                <a:path w="3251" h="2439" extrusionOk="0">
                  <a:moveTo>
                    <a:pt x="1502" y="0"/>
                  </a:moveTo>
                  <a:cubicBezTo>
                    <a:pt x="1441" y="0"/>
                    <a:pt x="1372" y="10"/>
                    <a:pt x="1293" y="29"/>
                  </a:cubicBezTo>
                  <a:cubicBezTo>
                    <a:pt x="1" y="356"/>
                    <a:pt x="942" y="2439"/>
                    <a:pt x="942" y="2439"/>
                  </a:cubicBezTo>
                  <a:cubicBezTo>
                    <a:pt x="942" y="2439"/>
                    <a:pt x="3251" y="2439"/>
                    <a:pt x="3012" y="1121"/>
                  </a:cubicBezTo>
                  <a:cubicBezTo>
                    <a:pt x="2948" y="798"/>
                    <a:pt x="2791" y="691"/>
                    <a:pt x="2610" y="691"/>
                  </a:cubicBezTo>
                  <a:cubicBezTo>
                    <a:pt x="2258" y="691"/>
                    <a:pt x="1820" y="1096"/>
                    <a:pt x="1820" y="1096"/>
                  </a:cubicBezTo>
                  <a:cubicBezTo>
                    <a:pt x="1820" y="1096"/>
                    <a:pt x="2168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4392325" y="5813100"/>
              <a:ext cx="105125" cy="57125"/>
            </a:xfrm>
            <a:custGeom>
              <a:avLst/>
              <a:gdLst/>
              <a:ahLst/>
              <a:cxnLst/>
              <a:rect l="l" t="t" r="r" b="b"/>
              <a:pathLst>
                <a:path w="4205" h="2285" extrusionOk="0">
                  <a:moveTo>
                    <a:pt x="17" y="0"/>
                  </a:moveTo>
                  <a:cubicBezTo>
                    <a:pt x="12" y="0"/>
                    <a:pt x="6" y="0"/>
                    <a:pt x="1" y="0"/>
                  </a:cubicBezTo>
                  <a:cubicBezTo>
                    <a:pt x="2046" y="188"/>
                    <a:pt x="4205" y="2284"/>
                    <a:pt x="4205" y="2284"/>
                  </a:cubicBezTo>
                  <a:lnTo>
                    <a:pt x="3929" y="1632"/>
                  </a:lnTo>
                  <a:cubicBezTo>
                    <a:pt x="3929" y="1632"/>
                    <a:pt x="143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4359425" y="5768600"/>
              <a:ext cx="64625" cy="60575"/>
            </a:xfrm>
            <a:custGeom>
              <a:avLst/>
              <a:gdLst/>
              <a:ahLst/>
              <a:cxnLst/>
              <a:rect l="l" t="t" r="r" b="b"/>
              <a:pathLst>
                <a:path w="2585" h="2423" extrusionOk="0">
                  <a:moveTo>
                    <a:pt x="1401" y="0"/>
                  </a:moveTo>
                  <a:cubicBezTo>
                    <a:pt x="1335" y="0"/>
                    <a:pt x="1265" y="8"/>
                    <a:pt x="1191" y="23"/>
                  </a:cubicBezTo>
                  <a:cubicBezTo>
                    <a:pt x="250" y="249"/>
                    <a:pt x="1204" y="1216"/>
                    <a:pt x="1204" y="1216"/>
                  </a:cubicBezTo>
                  <a:cubicBezTo>
                    <a:pt x="1204" y="1216"/>
                    <a:pt x="956" y="1149"/>
                    <a:pt x="696" y="1149"/>
                  </a:cubicBezTo>
                  <a:cubicBezTo>
                    <a:pt x="358" y="1149"/>
                    <a:pt x="1" y="1262"/>
                    <a:pt x="150" y="1780"/>
                  </a:cubicBezTo>
                  <a:cubicBezTo>
                    <a:pt x="289" y="2271"/>
                    <a:pt x="680" y="2422"/>
                    <a:pt x="1108" y="2422"/>
                  </a:cubicBezTo>
                  <a:cubicBezTo>
                    <a:pt x="1797" y="2422"/>
                    <a:pt x="2584" y="2031"/>
                    <a:pt x="2584" y="2031"/>
                  </a:cubicBezTo>
                  <a:cubicBezTo>
                    <a:pt x="2584" y="2031"/>
                    <a:pt x="2495" y="0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4332725" y="5559925"/>
              <a:ext cx="149350" cy="196100"/>
            </a:xfrm>
            <a:custGeom>
              <a:avLst/>
              <a:gdLst/>
              <a:ahLst/>
              <a:cxnLst/>
              <a:rect l="l" t="t" r="r" b="b"/>
              <a:pathLst>
                <a:path w="5974" h="7844" extrusionOk="0">
                  <a:moveTo>
                    <a:pt x="1720" y="0"/>
                  </a:moveTo>
                  <a:cubicBezTo>
                    <a:pt x="1" y="4292"/>
                    <a:pt x="5058" y="7843"/>
                    <a:pt x="5058" y="7843"/>
                  </a:cubicBezTo>
                  <a:cubicBezTo>
                    <a:pt x="5058" y="7843"/>
                    <a:pt x="5974" y="1707"/>
                    <a:pt x="1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4404875" y="5584075"/>
              <a:ext cx="101375" cy="171950"/>
            </a:xfrm>
            <a:custGeom>
              <a:avLst/>
              <a:gdLst/>
              <a:ahLst/>
              <a:cxnLst/>
              <a:rect l="l" t="t" r="r" b="b"/>
              <a:pathLst>
                <a:path w="4055" h="6878" extrusionOk="0">
                  <a:moveTo>
                    <a:pt x="2460" y="1"/>
                  </a:moveTo>
                  <a:cubicBezTo>
                    <a:pt x="1" y="1745"/>
                    <a:pt x="2172" y="6877"/>
                    <a:pt x="2172" y="6877"/>
                  </a:cubicBezTo>
                  <a:cubicBezTo>
                    <a:pt x="4054" y="6074"/>
                    <a:pt x="3703" y="2887"/>
                    <a:pt x="24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4330525" y="5640975"/>
              <a:ext cx="128650" cy="118975"/>
            </a:xfrm>
            <a:custGeom>
              <a:avLst/>
              <a:gdLst/>
              <a:ahLst/>
              <a:cxnLst/>
              <a:rect l="l" t="t" r="r" b="b"/>
              <a:pathLst>
                <a:path w="5146" h="4759" extrusionOk="0">
                  <a:moveTo>
                    <a:pt x="469" y="1"/>
                  </a:moveTo>
                  <a:cubicBezTo>
                    <a:pt x="315" y="1"/>
                    <a:pt x="159" y="15"/>
                    <a:pt x="1" y="46"/>
                  </a:cubicBezTo>
                  <a:cubicBezTo>
                    <a:pt x="1069" y="2554"/>
                    <a:pt x="2744" y="4759"/>
                    <a:pt x="4400" y="4759"/>
                  </a:cubicBezTo>
                  <a:cubicBezTo>
                    <a:pt x="4650" y="4759"/>
                    <a:pt x="4899" y="4708"/>
                    <a:pt x="5146" y="4601"/>
                  </a:cubicBezTo>
                  <a:cubicBezTo>
                    <a:pt x="5146" y="4601"/>
                    <a:pt x="3200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50"/>
          <p:cNvSpPr/>
          <p:nvPr/>
        </p:nvSpPr>
        <p:spPr>
          <a:xfrm>
            <a:off x="38100" y="0"/>
            <a:ext cx="3499822" cy="5143568"/>
          </a:xfrm>
          <a:custGeom>
            <a:avLst/>
            <a:gdLst/>
            <a:ahLst/>
            <a:cxnLst/>
            <a:rect l="l" t="t" r="r" b="b"/>
            <a:pathLst>
              <a:path w="60282" h="78880" extrusionOk="0">
                <a:moveTo>
                  <a:pt x="24106" y="8319"/>
                </a:moveTo>
                <a:cubicBezTo>
                  <a:pt x="25040" y="8319"/>
                  <a:pt x="25974" y="8330"/>
                  <a:pt x="26908" y="8347"/>
                </a:cubicBezTo>
                <a:cubicBezTo>
                  <a:pt x="28385" y="8371"/>
                  <a:pt x="29873" y="8466"/>
                  <a:pt x="31349" y="8573"/>
                </a:cubicBezTo>
                <a:cubicBezTo>
                  <a:pt x="33374" y="8716"/>
                  <a:pt x="35398" y="8931"/>
                  <a:pt x="37398" y="9240"/>
                </a:cubicBezTo>
                <a:cubicBezTo>
                  <a:pt x="40672" y="9740"/>
                  <a:pt x="43911" y="10431"/>
                  <a:pt x="46982" y="11705"/>
                </a:cubicBezTo>
                <a:cubicBezTo>
                  <a:pt x="48733" y="12443"/>
                  <a:pt x="50364" y="13336"/>
                  <a:pt x="51685" y="14729"/>
                </a:cubicBezTo>
                <a:cubicBezTo>
                  <a:pt x="52721" y="15812"/>
                  <a:pt x="53447" y="17063"/>
                  <a:pt x="54043" y="18420"/>
                </a:cubicBezTo>
                <a:cubicBezTo>
                  <a:pt x="55019" y="20634"/>
                  <a:pt x="55495" y="22992"/>
                  <a:pt x="55876" y="25373"/>
                </a:cubicBezTo>
                <a:cubicBezTo>
                  <a:pt x="56031" y="26433"/>
                  <a:pt x="56091" y="27504"/>
                  <a:pt x="56198" y="28576"/>
                </a:cubicBezTo>
                <a:cubicBezTo>
                  <a:pt x="56412" y="30910"/>
                  <a:pt x="56424" y="33255"/>
                  <a:pt x="56424" y="35613"/>
                </a:cubicBezTo>
                <a:cubicBezTo>
                  <a:pt x="56424" y="36529"/>
                  <a:pt x="56424" y="37446"/>
                  <a:pt x="56388" y="38363"/>
                </a:cubicBezTo>
                <a:cubicBezTo>
                  <a:pt x="56364" y="39827"/>
                  <a:pt x="56305" y="41280"/>
                  <a:pt x="56245" y="42744"/>
                </a:cubicBezTo>
                <a:cubicBezTo>
                  <a:pt x="56186" y="44066"/>
                  <a:pt x="56126" y="45399"/>
                  <a:pt x="56019" y="46733"/>
                </a:cubicBezTo>
                <a:cubicBezTo>
                  <a:pt x="55841" y="49078"/>
                  <a:pt x="55733" y="51412"/>
                  <a:pt x="55757" y="53770"/>
                </a:cubicBezTo>
                <a:cubicBezTo>
                  <a:pt x="55769" y="55377"/>
                  <a:pt x="55936" y="56984"/>
                  <a:pt x="56150" y="58592"/>
                </a:cubicBezTo>
                <a:cubicBezTo>
                  <a:pt x="56376" y="60211"/>
                  <a:pt x="56710" y="61818"/>
                  <a:pt x="56722" y="63473"/>
                </a:cubicBezTo>
                <a:cubicBezTo>
                  <a:pt x="56722" y="64092"/>
                  <a:pt x="56722" y="64723"/>
                  <a:pt x="56591" y="65330"/>
                </a:cubicBezTo>
                <a:cubicBezTo>
                  <a:pt x="56305" y="66700"/>
                  <a:pt x="55412" y="67593"/>
                  <a:pt x="54209" y="68200"/>
                </a:cubicBezTo>
                <a:cubicBezTo>
                  <a:pt x="52900" y="68855"/>
                  <a:pt x="51495" y="69176"/>
                  <a:pt x="50078" y="69414"/>
                </a:cubicBezTo>
                <a:cubicBezTo>
                  <a:pt x="47661" y="69831"/>
                  <a:pt x="45232" y="70045"/>
                  <a:pt x="42779" y="70188"/>
                </a:cubicBezTo>
                <a:cubicBezTo>
                  <a:pt x="41138" y="70268"/>
                  <a:pt x="39498" y="70391"/>
                  <a:pt x="37575" y="70391"/>
                </a:cubicBezTo>
                <a:cubicBezTo>
                  <a:pt x="37489" y="70391"/>
                  <a:pt x="37402" y="70391"/>
                  <a:pt x="37314" y="70391"/>
                </a:cubicBezTo>
                <a:cubicBezTo>
                  <a:pt x="36551" y="70427"/>
                  <a:pt x="35751" y="70440"/>
                  <a:pt x="34928" y="70440"/>
                </a:cubicBezTo>
                <a:cubicBezTo>
                  <a:pt x="33323" y="70440"/>
                  <a:pt x="31628" y="70390"/>
                  <a:pt x="29945" y="70367"/>
                </a:cubicBezTo>
                <a:cubicBezTo>
                  <a:pt x="28754" y="70343"/>
                  <a:pt x="27551" y="70307"/>
                  <a:pt x="26361" y="70224"/>
                </a:cubicBezTo>
                <a:cubicBezTo>
                  <a:pt x="24872" y="70129"/>
                  <a:pt x="23384" y="70022"/>
                  <a:pt x="21908" y="69843"/>
                </a:cubicBezTo>
                <a:cubicBezTo>
                  <a:pt x="20074" y="69617"/>
                  <a:pt x="18253" y="69390"/>
                  <a:pt x="16431" y="69057"/>
                </a:cubicBezTo>
                <a:cubicBezTo>
                  <a:pt x="14169" y="68640"/>
                  <a:pt x="11918" y="68117"/>
                  <a:pt x="9752" y="67331"/>
                </a:cubicBezTo>
                <a:cubicBezTo>
                  <a:pt x="8263" y="66795"/>
                  <a:pt x="6834" y="66116"/>
                  <a:pt x="5608" y="65128"/>
                </a:cubicBezTo>
                <a:cubicBezTo>
                  <a:pt x="4346" y="64080"/>
                  <a:pt x="3501" y="62723"/>
                  <a:pt x="3013" y="61163"/>
                </a:cubicBezTo>
                <a:cubicBezTo>
                  <a:pt x="2560" y="59711"/>
                  <a:pt x="2310" y="58234"/>
                  <a:pt x="2251" y="56698"/>
                </a:cubicBezTo>
                <a:cubicBezTo>
                  <a:pt x="2096" y="53198"/>
                  <a:pt x="2572" y="49745"/>
                  <a:pt x="3191" y="46328"/>
                </a:cubicBezTo>
                <a:cubicBezTo>
                  <a:pt x="3798" y="42899"/>
                  <a:pt x="4620" y="39530"/>
                  <a:pt x="5358" y="36136"/>
                </a:cubicBezTo>
                <a:cubicBezTo>
                  <a:pt x="5775" y="34255"/>
                  <a:pt x="6192" y="32398"/>
                  <a:pt x="6489" y="30517"/>
                </a:cubicBezTo>
                <a:cubicBezTo>
                  <a:pt x="6668" y="29469"/>
                  <a:pt x="6775" y="28397"/>
                  <a:pt x="6834" y="27302"/>
                </a:cubicBezTo>
                <a:cubicBezTo>
                  <a:pt x="6858" y="26552"/>
                  <a:pt x="6834" y="25802"/>
                  <a:pt x="6799" y="25064"/>
                </a:cubicBezTo>
                <a:cubicBezTo>
                  <a:pt x="6739" y="23552"/>
                  <a:pt x="6489" y="22087"/>
                  <a:pt x="6180" y="20623"/>
                </a:cubicBezTo>
                <a:cubicBezTo>
                  <a:pt x="5870" y="19146"/>
                  <a:pt x="5513" y="17682"/>
                  <a:pt x="5251" y="16205"/>
                </a:cubicBezTo>
                <a:cubicBezTo>
                  <a:pt x="5072" y="15158"/>
                  <a:pt x="4977" y="14110"/>
                  <a:pt x="5227" y="13050"/>
                </a:cubicBezTo>
                <a:cubicBezTo>
                  <a:pt x="5513" y="11848"/>
                  <a:pt x="6227" y="10979"/>
                  <a:pt x="7299" y="10419"/>
                </a:cubicBezTo>
                <a:cubicBezTo>
                  <a:pt x="8549" y="9740"/>
                  <a:pt x="9918" y="9466"/>
                  <a:pt x="11299" y="9228"/>
                </a:cubicBezTo>
                <a:cubicBezTo>
                  <a:pt x="13323" y="8883"/>
                  <a:pt x="15359" y="8693"/>
                  <a:pt x="17419" y="8538"/>
                </a:cubicBezTo>
                <a:cubicBezTo>
                  <a:pt x="19644" y="8378"/>
                  <a:pt x="21874" y="8319"/>
                  <a:pt x="24106" y="8319"/>
                </a:cubicBezTo>
                <a:close/>
                <a:moveTo>
                  <a:pt x="346" y="1"/>
                </a:moveTo>
                <a:cubicBezTo>
                  <a:pt x="60" y="1"/>
                  <a:pt x="0" y="61"/>
                  <a:pt x="0" y="334"/>
                </a:cubicBezTo>
                <a:lnTo>
                  <a:pt x="0" y="78534"/>
                </a:lnTo>
                <a:cubicBezTo>
                  <a:pt x="0" y="78820"/>
                  <a:pt x="60" y="78880"/>
                  <a:pt x="346" y="78880"/>
                </a:cubicBezTo>
                <a:cubicBezTo>
                  <a:pt x="10281" y="78868"/>
                  <a:pt x="20211" y="78862"/>
                  <a:pt x="30141" y="78862"/>
                </a:cubicBezTo>
                <a:cubicBezTo>
                  <a:pt x="40071" y="78862"/>
                  <a:pt x="50001" y="78868"/>
                  <a:pt x="59936" y="78880"/>
                </a:cubicBezTo>
                <a:cubicBezTo>
                  <a:pt x="60210" y="78880"/>
                  <a:pt x="60282" y="78820"/>
                  <a:pt x="60282" y="78534"/>
                </a:cubicBezTo>
                <a:lnTo>
                  <a:pt x="60282" y="39470"/>
                </a:lnTo>
                <a:cubicBezTo>
                  <a:pt x="60282" y="26433"/>
                  <a:pt x="60258" y="13372"/>
                  <a:pt x="60282" y="334"/>
                </a:cubicBezTo>
                <a:cubicBezTo>
                  <a:pt x="60282" y="61"/>
                  <a:pt x="60222" y="1"/>
                  <a:pt x="59936" y="1"/>
                </a:cubicBezTo>
                <a:cubicBezTo>
                  <a:pt x="50001" y="7"/>
                  <a:pt x="40071" y="10"/>
                  <a:pt x="30141" y="10"/>
                </a:cubicBezTo>
                <a:cubicBezTo>
                  <a:pt x="20211" y="10"/>
                  <a:pt x="10281" y="7"/>
                  <a:pt x="3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50"/>
          <p:cNvGrpSpPr/>
          <p:nvPr/>
        </p:nvGrpSpPr>
        <p:grpSpPr>
          <a:xfrm rot="-136550">
            <a:off x="7706032" y="3362840"/>
            <a:ext cx="775007" cy="1714948"/>
            <a:chOff x="3809125" y="5552350"/>
            <a:chExt cx="288975" cy="639425"/>
          </a:xfrm>
        </p:grpSpPr>
        <p:sp>
          <p:nvSpPr>
            <p:cNvPr id="1270" name="Google Shape;1270;p50"/>
            <p:cNvSpPr/>
            <p:nvPr/>
          </p:nvSpPr>
          <p:spPr>
            <a:xfrm>
              <a:off x="3902300" y="5640550"/>
              <a:ext cx="195800" cy="551225"/>
            </a:xfrm>
            <a:custGeom>
              <a:avLst/>
              <a:gdLst/>
              <a:ahLst/>
              <a:cxnLst/>
              <a:rect l="l" t="t" r="r" b="b"/>
              <a:pathLst>
                <a:path w="7832" h="22049" fill="none" extrusionOk="0">
                  <a:moveTo>
                    <a:pt x="1" y="0"/>
                  </a:moveTo>
                  <a:cubicBezTo>
                    <a:pt x="1" y="0"/>
                    <a:pt x="2360" y="14268"/>
                    <a:pt x="7831" y="22049"/>
                  </a:cubicBezTo>
                </a:path>
              </a:pathLst>
            </a:custGeom>
            <a:noFill/>
            <a:ln w="97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890700" y="5552350"/>
              <a:ext cx="49900" cy="89100"/>
            </a:xfrm>
            <a:custGeom>
              <a:avLst/>
              <a:gdLst/>
              <a:ahLst/>
              <a:cxnLst/>
              <a:rect l="l" t="t" r="r" b="b"/>
              <a:pathLst>
                <a:path w="1996" h="3564" extrusionOk="0">
                  <a:moveTo>
                    <a:pt x="1436" y="0"/>
                  </a:moveTo>
                  <a:cubicBezTo>
                    <a:pt x="1057" y="0"/>
                    <a:pt x="567" y="658"/>
                    <a:pt x="301" y="1571"/>
                  </a:cubicBezTo>
                  <a:cubicBezTo>
                    <a:pt x="0" y="2550"/>
                    <a:pt x="76" y="3441"/>
                    <a:pt x="452" y="3553"/>
                  </a:cubicBezTo>
                  <a:cubicBezTo>
                    <a:pt x="477" y="3560"/>
                    <a:pt x="503" y="3563"/>
                    <a:pt x="530" y="3563"/>
                  </a:cubicBezTo>
                  <a:cubicBezTo>
                    <a:pt x="912" y="3563"/>
                    <a:pt x="1413" y="2901"/>
                    <a:pt x="1694" y="1997"/>
                  </a:cubicBezTo>
                  <a:cubicBezTo>
                    <a:pt x="1995" y="1019"/>
                    <a:pt x="1908" y="128"/>
                    <a:pt x="1531" y="15"/>
                  </a:cubicBezTo>
                  <a:cubicBezTo>
                    <a:pt x="1501" y="5"/>
                    <a:pt x="1469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3862775" y="5644950"/>
              <a:ext cx="49900" cy="89175"/>
            </a:xfrm>
            <a:custGeom>
              <a:avLst/>
              <a:gdLst/>
              <a:ahLst/>
              <a:cxnLst/>
              <a:rect l="l" t="t" r="r" b="b"/>
              <a:pathLst>
                <a:path w="1996" h="3567" extrusionOk="0">
                  <a:moveTo>
                    <a:pt x="1456" y="1"/>
                  </a:moveTo>
                  <a:cubicBezTo>
                    <a:pt x="1067" y="1"/>
                    <a:pt x="581" y="671"/>
                    <a:pt x="302" y="1569"/>
                  </a:cubicBezTo>
                  <a:cubicBezTo>
                    <a:pt x="0" y="2547"/>
                    <a:pt x="76" y="3438"/>
                    <a:pt x="452" y="3551"/>
                  </a:cubicBezTo>
                  <a:cubicBezTo>
                    <a:pt x="484" y="3561"/>
                    <a:pt x="516" y="3566"/>
                    <a:pt x="550" y="3566"/>
                  </a:cubicBezTo>
                  <a:cubicBezTo>
                    <a:pt x="937" y="3566"/>
                    <a:pt x="1417" y="2908"/>
                    <a:pt x="1694" y="1995"/>
                  </a:cubicBezTo>
                  <a:cubicBezTo>
                    <a:pt x="1996" y="1017"/>
                    <a:pt x="1920" y="126"/>
                    <a:pt x="1544" y="13"/>
                  </a:cubicBezTo>
                  <a:cubicBezTo>
                    <a:pt x="1515" y="5"/>
                    <a:pt x="1486" y="1"/>
                    <a:pt x="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847075" y="5559025"/>
              <a:ext cx="61525" cy="83375"/>
            </a:xfrm>
            <a:custGeom>
              <a:avLst/>
              <a:gdLst/>
              <a:ahLst/>
              <a:cxnLst/>
              <a:rect l="l" t="t" r="r" b="b"/>
              <a:pathLst>
                <a:path w="2461" h="3335" extrusionOk="0">
                  <a:moveTo>
                    <a:pt x="502" y="1"/>
                  </a:moveTo>
                  <a:cubicBezTo>
                    <a:pt x="447" y="1"/>
                    <a:pt x="397" y="12"/>
                    <a:pt x="352" y="36"/>
                  </a:cubicBezTo>
                  <a:cubicBezTo>
                    <a:pt x="1" y="225"/>
                    <a:pt x="114" y="1103"/>
                    <a:pt x="578" y="2007"/>
                  </a:cubicBezTo>
                  <a:cubicBezTo>
                    <a:pt x="1005" y="2795"/>
                    <a:pt x="1575" y="3335"/>
                    <a:pt x="1956" y="3335"/>
                  </a:cubicBezTo>
                  <a:cubicBezTo>
                    <a:pt x="2011" y="3335"/>
                    <a:pt x="2063" y="3323"/>
                    <a:pt x="2109" y="3299"/>
                  </a:cubicBezTo>
                  <a:cubicBezTo>
                    <a:pt x="2461" y="3111"/>
                    <a:pt x="2360" y="2232"/>
                    <a:pt x="1871" y="1316"/>
                  </a:cubicBezTo>
                  <a:cubicBezTo>
                    <a:pt x="1444" y="539"/>
                    <a:pt x="874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809125" y="5607475"/>
              <a:ext cx="94150" cy="44025"/>
            </a:xfrm>
            <a:custGeom>
              <a:avLst/>
              <a:gdLst/>
              <a:ahLst/>
              <a:cxnLst/>
              <a:rect l="l" t="t" r="r" b="b"/>
              <a:pathLst>
                <a:path w="3766" h="1761" extrusionOk="0">
                  <a:moveTo>
                    <a:pt x="997" y="0"/>
                  </a:moveTo>
                  <a:cubicBezTo>
                    <a:pt x="532" y="0"/>
                    <a:pt x="193" y="122"/>
                    <a:pt x="126" y="345"/>
                  </a:cubicBezTo>
                  <a:cubicBezTo>
                    <a:pt x="1" y="734"/>
                    <a:pt x="703" y="1286"/>
                    <a:pt x="1682" y="1574"/>
                  </a:cubicBezTo>
                  <a:cubicBezTo>
                    <a:pt x="2085" y="1700"/>
                    <a:pt x="2476" y="1760"/>
                    <a:pt x="2802" y="1760"/>
                  </a:cubicBezTo>
                  <a:cubicBezTo>
                    <a:pt x="3257" y="1760"/>
                    <a:pt x="3586" y="1643"/>
                    <a:pt x="3652" y="1424"/>
                  </a:cubicBezTo>
                  <a:cubicBezTo>
                    <a:pt x="3765" y="1035"/>
                    <a:pt x="3075" y="483"/>
                    <a:pt x="2096" y="181"/>
                  </a:cubicBezTo>
                  <a:cubicBezTo>
                    <a:pt x="1701" y="58"/>
                    <a:pt x="131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814450" y="5637375"/>
              <a:ext cx="91025" cy="54525"/>
            </a:xfrm>
            <a:custGeom>
              <a:avLst/>
              <a:gdLst/>
              <a:ahLst/>
              <a:cxnLst/>
              <a:rect l="l" t="t" r="r" b="b"/>
              <a:pathLst>
                <a:path w="3641" h="2181" extrusionOk="0">
                  <a:moveTo>
                    <a:pt x="2936" y="0"/>
                  </a:moveTo>
                  <a:cubicBezTo>
                    <a:pt x="2556" y="0"/>
                    <a:pt x="2023" y="155"/>
                    <a:pt x="1482" y="441"/>
                  </a:cubicBezTo>
                  <a:cubicBezTo>
                    <a:pt x="591" y="931"/>
                    <a:pt x="1" y="1608"/>
                    <a:pt x="189" y="1972"/>
                  </a:cubicBezTo>
                  <a:cubicBezTo>
                    <a:pt x="264" y="2113"/>
                    <a:pt x="450" y="2181"/>
                    <a:pt x="704" y="2181"/>
                  </a:cubicBezTo>
                  <a:cubicBezTo>
                    <a:pt x="1086" y="2181"/>
                    <a:pt x="1622" y="2027"/>
                    <a:pt x="2172" y="1734"/>
                  </a:cubicBezTo>
                  <a:cubicBezTo>
                    <a:pt x="3063" y="1244"/>
                    <a:pt x="3640" y="567"/>
                    <a:pt x="3452" y="215"/>
                  </a:cubicBezTo>
                  <a:cubicBezTo>
                    <a:pt x="3376" y="69"/>
                    <a:pt x="3190" y="0"/>
                    <a:pt x="2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3899175" y="5590925"/>
              <a:ext cx="90675" cy="56925"/>
            </a:xfrm>
            <a:custGeom>
              <a:avLst/>
              <a:gdLst/>
              <a:ahLst/>
              <a:cxnLst/>
              <a:rect l="l" t="t" r="r" b="b"/>
              <a:pathLst>
                <a:path w="3627" h="2277" extrusionOk="0">
                  <a:moveTo>
                    <a:pt x="2806" y="1"/>
                  </a:moveTo>
                  <a:cubicBezTo>
                    <a:pt x="2423" y="1"/>
                    <a:pt x="1934" y="173"/>
                    <a:pt x="1481" y="542"/>
                  </a:cubicBezTo>
                  <a:cubicBezTo>
                    <a:pt x="678" y="1195"/>
                    <a:pt x="0" y="1709"/>
                    <a:pt x="188" y="2073"/>
                  </a:cubicBezTo>
                  <a:cubicBezTo>
                    <a:pt x="264" y="2209"/>
                    <a:pt x="455" y="2277"/>
                    <a:pt x="714" y="2277"/>
                  </a:cubicBezTo>
                  <a:cubicBezTo>
                    <a:pt x="1101" y="2277"/>
                    <a:pt x="1638" y="2128"/>
                    <a:pt x="2171" y="1835"/>
                  </a:cubicBezTo>
                  <a:cubicBezTo>
                    <a:pt x="3062" y="1345"/>
                    <a:pt x="3627" y="668"/>
                    <a:pt x="3451" y="316"/>
                  </a:cubicBezTo>
                  <a:cubicBezTo>
                    <a:pt x="3351" y="110"/>
                    <a:pt x="3112" y="1"/>
                    <a:pt x="2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3899175" y="5634875"/>
              <a:ext cx="94750" cy="43850"/>
            </a:xfrm>
            <a:custGeom>
              <a:avLst/>
              <a:gdLst/>
              <a:ahLst/>
              <a:cxnLst/>
              <a:rect l="l" t="t" r="r" b="b"/>
              <a:pathLst>
                <a:path w="3790" h="1754" extrusionOk="0">
                  <a:moveTo>
                    <a:pt x="965" y="0"/>
                  </a:moveTo>
                  <a:cubicBezTo>
                    <a:pt x="515" y="0"/>
                    <a:pt x="191" y="116"/>
                    <a:pt x="126" y="340"/>
                  </a:cubicBezTo>
                  <a:cubicBezTo>
                    <a:pt x="0" y="729"/>
                    <a:pt x="715" y="1282"/>
                    <a:pt x="1682" y="1583"/>
                  </a:cubicBezTo>
                  <a:cubicBezTo>
                    <a:pt x="2092" y="1697"/>
                    <a:pt x="2483" y="1753"/>
                    <a:pt x="2808" y="1753"/>
                  </a:cubicBezTo>
                  <a:cubicBezTo>
                    <a:pt x="3269" y="1753"/>
                    <a:pt x="3598" y="1640"/>
                    <a:pt x="3664" y="1420"/>
                  </a:cubicBezTo>
                  <a:cubicBezTo>
                    <a:pt x="3790" y="1031"/>
                    <a:pt x="3075" y="478"/>
                    <a:pt x="2108" y="190"/>
                  </a:cubicBezTo>
                  <a:cubicBezTo>
                    <a:pt x="1694" y="62"/>
                    <a:pt x="1296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3893825" y="5642475"/>
              <a:ext cx="61200" cy="83375"/>
            </a:xfrm>
            <a:custGeom>
              <a:avLst/>
              <a:gdLst/>
              <a:ahLst/>
              <a:cxnLst/>
              <a:rect l="l" t="t" r="r" b="b"/>
              <a:pathLst>
                <a:path w="2448" h="3335" extrusionOk="0">
                  <a:moveTo>
                    <a:pt x="493" y="1"/>
                  </a:moveTo>
                  <a:cubicBezTo>
                    <a:pt x="438" y="1"/>
                    <a:pt x="386" y="12"/>
                    <a:pt x="340" y="36"/>
                  </a:cubicBezTo>
                  <a:cubicBezTo>
                    <a:pt x="1" y="225"/>
                    <a:pt x="89" y="1116"/>
                    <a:pt x="578" y="2019"/>
                  </a:cubicBezTo>
                  <a:cubicBezTo>
                    <a:pt x="994" y="2796"/>
                    <a:pt x="1572" y="3335"/>
                    <a:pt x="1946" y="3335"/>
                  </a:cubicBezTo>
                  <a:cubicBezTo>
                    <a:pt x="2001" y="3335"/>
                    <a:pt x="2051" y="3323"/>
                    <a:pt x="2096" y="3299"/>
                  </a:cubicBezTo>
                  <a:cubicBezTo>
                    <a:pt x="2448" y="3111"/>
                    <a:pt x="2347" y="2220"/>
                    <a:pt x="1870" y="1329"/>
                  </a:cubicBezTo>
                  <a:cubicBezTo>
                    <a:pt x="1444" y="541"/>
                    <a:pt x="873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863075" y="5606175"/>
              <a:ext cx="77850" cy="69700"/>
            </a:xfrm>
            <a:custGeom>
              <a:avLst/>
              <a:gdLst/>
              <a:ahLst/>
              <a:cxnLst/>
              <a:rect l="l" t="t" r="r" b="b"/>
              <a:pathLst>
                <a:path w="3114" h="2788" extrusionOk="0">
                  <a:moveTo>
                    <a:pt x="1568" y="1"/>
                  </a:moveTo>
                  <a:cubicBezTo>
                    <a:pt x="964" y="1"/>
                    <a:pt x="402" y="380"/>
                    <a:pt x="227" y="986"/>
                  </a:cubicBezTo>
                  <a:cubicBezTo>
                    <a:pt x="1" y="1727"/>
                    <a:pt x="415" y="2505"/>
                    <a:pt x="1155" y="2731"/>
                  </a:cubicBezTo>
                  <a:cubicBezTo>
                    <a:pt x="1287" y="2769"/>
                    <a:pt x="1421" y="2788"/>
                    <a:pt x="1553" y="2788"/>
                  </a:cubicBezTo>
                  <a:cubicBezTo>
                    <a:pt x="2150" y="2788"/>
                    <a:pt x="2712" y="2409"/>
                    <a:pt x="2887" y="1802"/>
                  </a:cubicBezTo>
                  <a:cubicBezTo>
                    <a:pt x="3113" y="1062"/>
                    <a:pt x="2699" y="284"/>
                    <a:pt x="1971" y="58"/>
                  </a:cubicBezTo>
                  <a:cubicBezTo>
                    <a:pt x="1837" y="19"/>
                    <a:pt x="1702" y="1"/>
                    <a:pt x="1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881600" y="56224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817" y="0"/>
                  </a:moveTo>
                  <a:cubicBezTo>
                    <a:pt x="499" y="0"/>
                    <a:pt x="218" y="209"/>
                    <a:pt x="126" y="525"/>
                  </a:cubicBezTo>
                  <a:cubicBezTo>
                    <a:pt x="0" y="914"/>
                    <a:pt x="226" y="1328"/>
                    <a:pt x="615" y="1441"/>
                  </a:cubicBezTo>
                  <a:cubicBezTo>
                    <a:pt x="688" y="1464"/>
                    <a:pt x="762" y="1475"/>
                    <a:pt x="835" y="1475"/>
                  </a:cubicBezTo>
                  <a:cubicBezTo>
                    <a:pt x="1149" y="1475"/>
                    <a:pt x="1437" y="1267"/>
                    <a:pt x="1519" y="951"/>
                  </a:cubicBezTo>
                  <a:cubicBezTo>
                    <a:pt x="1632" y="562"/>
                    <a:pt x="1431" y="148"/>
                    <a:pt x="1042" y="35"/>
                  </a:cubicBezTo>
                  <a:cubicBezTo>
                    <a:pt x="966" y="12"/>
                    <a:pt x="891" y="0"/>
                    <a:pt x="817" y="0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7" name="Google Shape;1297;p50"/>
          <p:cNvSpPr/>
          <p:nvPr/>
        </p:nvSpPr>
        <p:spPr>
          <a:xfrm>
            <a:off x="4851525" y="3732724"/>
            <a:ext cx="932683" cy="222419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" name="Google Shape;1298;p50"/>
          <p:cNvGrpSpPr/>
          <p:nvPr/>
        </p:nvGrpSpPr>
        <p:grpSpPr>
          <a:xfrm>
            <a:off x="398728" y="560716"/>
            <a:ext cx="842461" cy="735944"/>
            <a:chOff x="1454549" y="3149838"/>
            <a:chExt cx="1136771" cy="993042"/>
          </a:xfrm>
        </p:grpSpPr>
        <p:sp>
          <p:nvSpPr>
            <p:cNvPr id="1299" name="Google Shape;1299;p50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50"/>
          <p:cNvGrpSpPr/>
          <p:nvPr/>
        </p:nvGrpSpPr>
        <p:grpSpPr>
          <a:xfrm rot="-675545" flipH="1">
            <a:off x="-207583" y="1612541"/>
            <a:ext cx="1453248" cy="3848536"/>
            <a:chOff x="8141899" y="1282238"/>
            <a:chExt cx="876825" cy="2540193"/>
          </a:xfrm>
        </p:grpSpPr>
        <p:grpSp>
          <p:nvGrpSpPr>
            <p:cNvPr id="1302" name="Google Shape;1302;p50"/>
            <p:cNvGrpSpPr/>
            <p:nvPr/>
          </p:nvGrpSpPr>
          <p:grpSpPr>
            <a:xfrm rot="-612393">
              <a:off x="8360043" y="1301478"/>
              <a:ext cx="440536" cy="2501713"/>
              <a:chOff x="5196100" y="5872200"/>
              <a:chExt cx="182900" cy="1038567"/>
            </a:xfrm>
          </p:grpSpPr>
          <p:sp>
            <p:nvSpPr>
              <p:cNvPr id="1303" name="Google Shape;1303;p50"/>
              <p:cNvSpPr/>
              <p:nvPr/>
            </p:nvSpPr>
            <p:spPr>
              <a:xfrm>
                <a:off x="5245022" y="5959929"/>
                <a:ext cx="78150" cy="950838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2639" fill="none" extrusionOk="0">
                    <a:moveTo>
                      <a:pt x="1670" y="0"/>
                    </a:moveTo>
                    <a:cubicBezTo>
                      <a:pt x="1670" y="0"/>
                      <a:pt x="3125" y="13942"/>
                      <a:pt x="1" y="22638"/>
                    </a:cubicBezTo>
                  </a:path>
                </a:pathLst>
              </a:custGeom>
              <a:noFill/>
              <a:ln w="940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5230900" y="5882600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505" y="0"/>
                    </a:moveTo>
                    <a:cubicBezTo>
                      <a:pt x="443" y="0"/>
                      <a:pt x="387" y="14"/>
                      <a:pt x="340" y="44"/>
                    </a:cubicBezTo>
                    <a:cubicBezTo>
                      <a:pt x="1" y="257"/>
                      <a:pt x="164" y="1110"/>
                      <a:pt x="691" y="1951"/>
                    </a:cubicBezTo>
                    <a:cubicBezTo>
                      <a:pt x="1151" y="2667"/>
                      <a:pt x="1719" y="3137"/>
                      <a:pt x="2079" y="3137"/>
                    </a:cubicBezTo>
                    <a:cubicBezTo>
                      <a:pt x="2142" y="3137"/>
                      <a:pt x="2199" y="3123"/>
                      <a:pt x="2247" y="3093"/>
                    </a:cubicBezTo>
                    <a:cubicBezTo>
                      <a:pt x="2573" y="2880"/>
                      <a:pt x="2423" y="2026"/>
                      <a:pt x="1883" y="1198"/>
                    </a:cubicBezTo>
                    <a:cubicBezTo>
                      <a:pt x="1433" y="480"/>
                      <a:pt x="864" y="0"/>
                      <a:pt x="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5280475" y="5962575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495" y="1"/>
                    </a:moveTo>
                    <a:cubicBezTo>
                      <a:pt x="432" y="1"/>
                      <a:pt x="375" y="15"/>
                      <a:pt x="327" y="45"/>
                    </a:cubicBezTo>
                    <a:cubicBezTo>
                      <a:pt x="1" y="258"/>
                      <a:pt x="151" y="1111"/>
                      <a:pt x="691" y="1952"/>
                    </a:cubicBezTo>
                    <a:cubicBezTo>
                      <a:pt x="1141" y="2659"/>
                      <a:pt x="1710" y="3137"/>
                      <a:pt x="2077" y="3137"/>
                    </a:cubicBezTo>
                    <a:cubicBezTo>
                      <a:pt x="2140" y="3137"/>
                      <a:pt x="2197" y="3123"/>
                      <a:pt x="2247" y="3094"/>
                    </a:cubicBezTo>
                    <a:cubicBezTo>
                      <a:pt x="2573" y="2881"/>
                      <a:pt x="2410" y="2027"/>
                      <a:pt x="1883" y="1199"/>
                    </a:cubicBezTo>
                    <a:cubicBezTo>
                      <a:pt x="1423" y="472"/>
                      <a:pt x="855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0"/>
              <p:cNvSpPr/>
              <p:nvPr/>
            </p:nvSpPr>
            <p:spPr>
              <a:xfrm>
                <a:off x="5276400" y="5872200"/>
                <a:ext cx="455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504" extrusionOk="0">
                    <a:moveTo>
                      <a:pt x="1241" y="1"/>
                    </a:moveTo>
                    <a:cubicBezTo>
                      <a:pt x="875" y="1"/>
                      <a:pt x="428" y="678"/>
                      <a:pt x="226" y="1589"/>
                    </a:cubicBezTo>
                    <a:cubicBezTo>
                      <a:pt x="1" y="2555"/>
                      <a:pt x="139" y="3396"/>
                      <a:pt x="528" y="3497"/>
                    </a:cubicBezTo>
                    <a:cubicBezTo>
                      <a:pt x="549" y="3502"/>
                      <a:pt x="571" y="3504"/>
                      <a:pt x="592" y="3504"/>
                    </a:cubicBezTo>
                    <a:cubicBezTo>
                      <a:pt x="957" y="3504"/>
                      <a:pt x="1394" y="2826"/>
                      <a:pt x="1607" y="1903"/>
                    </a:cubicBezTo>
                    <a:cubicBezTo>
                      <a:pt x="1820" y="937"/>
                      <a:pt x="1682" y="83"/>
                      <a:pt x="1306" y="8"/>
                    </a:cubicBezTo>
                    <a:cubicBezTo>
                      <a:pt x="1284" y="3"/>
                      <a:pt x="1263" y="1"/>
                      <a:pt x="1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5283625" y="5909275"/>
                <a:ext cx="863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2260" extrusionOk="0">
                    <a:moveTo>
                      <a:pt x="2821" y="1"/>
                    </a:moveTo>
                    <a:cubicBezTo>
                      <a:pt x="2443" y="1"/>
                      <a:pt x="1890" y="190"/>
                      <a:pt x="1343" y="533"/>
                    </a:cubicBezTo>
                    <a:cubicBezTo>
                      <a:pt x="502" y="1072"/>
                      <a:pt x="0" y="1763"/>
                      <a:pt x="201" y="2089"/>
                    </a:cubicBezTo>
                    <a:cubicBezTo>
                      <a:pt x="272" y="2204"/>
                      <a:pt x="426" y="2260"/>
                      <a:pt x="632" y="2260"/>
                    </a:cubicBezTo>
                    <a:cubicBezTo>
                      <a:pt x="1009" y="2260"/>
                      <a:pt x="1560" y="2074"/>
                      <a:pt x="2096" y="1725"/>
                    </a:cubicBezTo>
                    <a:cubicBezTo>
                      <a:pt x="2937" y="1210"/>
                      <a:pt x="3451" y="508"/>
                      <a:pt x="3250" y="169"/>
                    </a:cubicBezTo>
                    <a:cubicBezTo>
                      <a:pt x="3176" y="55"/>
                      <a:pt x="3023" y="1"/>
                      <a:pt x="2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5286750" y="5951450"/>
                <a:ext cx="922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593" extrusionOk="0">
                    <a:moveTo>
                      <a:pt x="1131" y="0"/>
                    </a:moveTo>
                    <a:cubicBezTo>
                      <a:pt x="567" y="0"/>
                      <a:pt x="157" y="146"/>
                      <a:pt x="88" y="402"/>
                    </a:cubicBezTo>
                    <a:cubicBezTo>
                      <a:pt x="1" y="778"/>
                      <a:pt x="703" y="1268"/>
                      <a:pt x="1682" y="1481"/>
                    </a:cubicBezTo>
                    <a:cubicBezTo>
                      <a:pt x="2000" y="1556"/>
                      <a:pt x="2308" y="1593"/>
                      <a:pt x="2581" y="1593"/>
                    </a:cubicBezTo>
                    <a:cubicBezTo>
                      <a:pt x="3127" y="1593"/>
                      <a:pt x="3531" y="1448"/>
                      <a:pt x="3590" y="1180"/>
                    </a:cubicBezTo>
                    <a:cubicBezTo>
                      <a:pt x="3690" y="803"/>
                      <a:pt x="2975" y="327"/>
                      <a:pt x="2008" y="101"/>
                    </a:cubicBezTo>
                    <a:cubicBezTo>
                      <a:pt x="1695" y="32"/>
                      <a:pt x="1396" y="0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0"/>
              <p:cNvSpPr/>
              <p:nvPr/>
            </p:nvSpPr>
            <p:spPr>
              <a:xfrm>
                <a:off x="5196100" y="5929350"/>
                <a:ext cx="916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703" extrusionOk="0">
                    <a:moveTo>
                      <a:pt x="1025" y="0"/>
                    </a:moveTo>
                    <a:cubicBezTo>
                      <a:pt x="521" y="0"/>
                      <a:pt x="147" y="202"/>
                      <a:pt x="75" y="520"/>
                    </a:cubicBezTo>
                    <a:cubicBezTo>
                      <a:pt x="0" y="897"/>
                      <a:pt x="703" y="1374"/>
                      <a:pt x="1656" y="1600"/>
                    </a:cubicBezTo>
                    <a:cubicBezTo>
                      <a:pt x="1976" y="1669"/>
                      <a:pt x="2281" y="1703"/>
                      <a:pt x="2551" y="1703"/>
                    </a:cubicBezTo>
                    <a:cubicBezTo>
                      <a:pt x="3106" y="1703"/>
                      <a:pt x="3509" y="1560"/>
                      <a:pt x="3576" y="1298"/>
                    </a:cubicBezTo>
                    <a:cubicBezTo>
                      <a:pt x="3664" y="922"/>
                      <a:pt x="2886" y="608"/>
                      <a:pt x="1995" y="219"/>
                    </a:cubicBezTo>
                    <a:cubicBezTo>
                      <a:pt x="1651" y="68"/>
                      <a:pt x="1316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0"/>
              <p:cNvSpPr/>
              <p:nvPr/>
            </p:nvSpPr>
            <p:spPr>
              <a:xfrm>
                <a:off x="5205825" y="5957900"/>
                <a:ext cx="86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261" extrusionOk="0">
                    <a:moveTo>
                      <a:pt x="2830" y="1"/>
                    </a:moveTo>
                    <a:cubicBezTo>
                      <a:pt x="2455" y="1"/>
                      <a:pt x="1903" y="190"/>
                      <a:pt x="1355" y="533"/>
                    </a:cubicBezTo>
                    <a:cubicBezTo>
                      <a:pt x="527" y="1072"/>
                      <a:pt x="0" y="1750"/>
                      <a:pt x="213" y="2089"/>
                    </a:cubicBezTo>
                    <a:cubicBezTo>
                      <a:pt x="284" y="2204"/>
                      <a:pt x="437" y="2260"/>
                      <a:pt x="642" y="2260"/>
                    </a:cubicBezTo>
                    <a:cubicBezTo>
                      <a:pt x="1016" y="2260"/>
                      <a:pt x="1565" y="2074"/>
                      <a:pt x="2108" y="1725"/>
                    </a:cubicBezTo>
                    <a:cubicBezTo>
                      <a:pt x="2936" y="1198"/>
                      <a:pt x="3451" y="508"/>
                      <a:pt x="3250" y="169"/>
                    </a:cubicBezTo>
                    <a:cubicBezTo>
                      <a:pt x="3180" y="55"/>
                      <a:pt x="3031" y="1"/>
                      <a:pt x="2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0"/>
              <p:cNvSpPr/>
              <p:nvPr/>
            </p:nvSpPr>
            <p:spPr>
              <a:xfrm>
                <a:off x="5254450" y="5962500"/>
                <a:ext cx="455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3508" extrusionOk="0">
                    <a:moveTo>
                      <a:pt x="1234" y="1"/>
                    </a:moveTo>
                    <a:cubicBezTo>
                      <a:pt x="869" y="1"/>
                      <a:pt x="426" y="697"/>
                      <a:pt x="226" y="1591"/>
                    </a:cubicBezTo>
                    <a:cubicBezTo>
                      <a:pt x="0" y="2557"/>
                      <a:pt x="126" y="3411"/>
                      <a:pt x="515" y="3499"/>
                    </a:cubicBezTo>
                    <a:cubicBezTo>
                      <a:pt x="539" y="3505"/>
                      <a:pt x="564" y="3508"/>
                      <a:pt x="589" y="3508"/>
                    </a:cubicBezTo>
                    <a:cubicBezTo>
                      <a:pt x="972" y="3508"/>
                      <a:pt x="1394" y="2800"/>
                      <a:pt x="1606" y="1905"/>
                    </a:cubicBezTo>
                    <a:cubicBezTo>
                      <a:pt x="1820" y="926"/>
                      <a:pt x="1694" y="85"/>
                      <a:pt x="1305" y="10"/>
                    </a:cubicBezTo>
                    <a:cubicBezTo>
                      <a:pt x="1282" y="4"/>
                      <a:pt x="1258" y="1"/>
                      <a:pt x="1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0"/>
              <p:cNvSpPr/>
              <p:nvPr/>
            </p:nvSpPr>
            <p:spPr>
              <a:xfrm>
                <a:off x="5248175" y="5926000"/>
                <a:ext cx="7687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702" extrusionOk="0">
                    <a:moveTo>
                      <a:pt x="1537" y="0"/>
                    </a:moveTo>
                    <a:cubicBezTo>
                      <a:pt x="1291" y="0"/>
                      <a:pt x="1041" y="66"/>
                      <a:pt x="816" y="203"/>
                    </a:cubicBezTo>
                    <a:cubicBezTo>
                      <a:pt x="188" y="604"/>
                      <a:pt x="0" y="1445"/>
                      <a:pt x="402" y="2072"/>
                    </a:cubicBezTo>
                    <a:cubicBezTo>
                      <a:pt x="654" y="2479"/>
                      <a:pt x="1096" y="2701"/>
                      <a:pt x="1547" y="2701"/>
                    </a:cubicBezTo>
                    <a:cubicBezTo>
                      <a:pt x="1791" y="2701"/>
                      <a:pt x="2038" y="2636"/>
                      <a:pt x="2259" y="2499"/>
                    </a:cubicBezTo>
                    <a:cubicBezTo>
                      <a:pt x="2886" y="2110"/>
                      <a:pt x="3075" y="1257"/>
                      <a:pt x="2686" y="629"/>
                    </a:cubicBezTo>
                    <a:cubicBezTo>
                      <a:pt x="2433" y="223"/>
                      <a:pt x="1991" y="0"/>
                      <a:pt x="1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0"/>
              <p:cNvSpPr/>
              <p:nvPr/>
            </p:nvSpPr>
            <p:spPr>
              <a:xfrm>
                <a:off x="5266350" y="5942200"/>
                <a:ext cx="405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12" extrusionOk="0">
                    <a:moveTo>
                      <a:pt x="816" y="0"/>
                    </a:moveTo>
                    <a:cubicBezTo>
                      <a:pt x="687" y="0"/>
                      <a:pt x="556" y="35"/>
                      <a:pt x="440" y="107"/>
                    </a:cubicBezTo>
                    <a:cubicBezTo>
                      <a:pt x="101" y="320"/>
                      <a:pt x="1" y="759"/>
                      <a:pt x="214" y="1086"/>
                    </a:cubicBezTo>
                    <a:cubicBezTo>
                      <a:pt x="343" y="1295"/>
                      <a:pt x="570" y="1411"/>
                      <a:pt x="806" y="1411"/>
                    </a:cubicBezTo>
                    <a:cubicBezTo>
                      <a:pt x="938" y="1411"/>
                      <a:pt x="1072" y="1375"/>
                      <a:pt x="1193" y="1299"/>
                    </a:cubicBezTo>
                    <a:cubicBezTo>
                      <a:pt x="1519" y="1098"/>
                      <a:pt x="1620" y="659"/>
                      <a:pt x="1406" y="333"/>
                    </a:cubicBezTo>
                    <a:cubicBezTo>
                      <a:pt x="1277" y="114"/>
                      <a:pt x="1049" y="0"/>
                      <a:pt x="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50"/>
            <p:cNvGrpSpPr/>
            <p:nvPr/>
          </p:nvGrpSpPr>
          <p:grpSpPr>
            <a:xfrm rot="-612603">
              <a:off x="8374175" y="1901699"/>
              <a:ext cx="350424" cy="634487"/>
              <a:chOff x="4656950" y="5911892"/>
              <a:chExt cx="168792" cy="321508"/>
            </a:xfrm>
          </p:grpSpPr>
          <p:sp>
            <p:nvSpPr>
              <p:cNvPr id="1315" name="Google Shape;1315;p50"/>
              <p:cNvSpPr/>
              <p:nvPr/>
            </p:nvSpPr>
            <p:spPr>
              <a:xfrm>
                <a:off x="4736504" y="5911892"/>
                <a:ext cx="77725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387" extrusionOk="0">
                    <a:moveTo>
                      <a:pt x="2539" y="1"/>
                    </a:moveTo>
                    <a:cubicBezTo>
                      <a:pt x="2464" y="1"/>
                      <a:pt x="2386" y="20"/>
                      <a:pt x="2310" y="61"/>
                    </a:cubicBezTo>
                    <a:cubicBezTo>
                      <a:pt x="101" y="1329"/>
                      <a:pt x="1" y="3387"/>
                      <a:pt x="1" y="3387"/>
                    </a:cubicBezTo>
                    <a:cubicBezTo>
                      <a:pt x="1" y="3387"/>
                      <a:pt x="2009" y="2998"/>
                      <a:pt x="2987" y="639"/>
                    </a:cubicBezTo>
                    <a:cubicBezTo>
                      <a:pt x="3108" y="316"/>
                      <a:pt x="2848" y="1"/>
                      <a:pt x="25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4656950" y="6031000"/>
                <a:ext cx="758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3457" extrusionOk="0">
                    <a:moveTo>
                      <a:pt x="559" y="1"/>
                    </a:moveTo>
                    <a:cubicBezTo>
                      <a:pt x="260" y="1"/>
                      <a:pt x="1" y="305"/>
                      <a:pt x="120" y="633"/>
                    </a:cubicBezTo>
                    <a:cubicBezTo>
                      <a:pt x="1024" y="3017"/>
                      <a:pt x="3031" y="3457"/>
                      <a:pt x="3031" y="3457"/>
                    </a:cubicBezTo>
                    <a:cubicBezTo>
                      <a:pt x="3031" y="3457"/>
                      <a:pt x="2969" y="1411"/>
                      <a:pt x="798" y="68"/>
                    </a:cubicBezTo>
                    <a:cubicBezTo>
                      <a:pt x="719" y="21"/>
                      <a:pt x="638" y="1"/>
                      <a:pt x="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4735192" y="6160900"/>
                <a:ext cx="9055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900" extrusionOk="0">
                    <a:moveTo>
                      <a:pt x="3016" y="0"/>
                    </a:moveTo>
                    <a:cubicBezTo>
                      <a:pt x="2966" y="0"/>
                      <a:pt x="2914" y="8"/>
                      <a:pt x="2862" y="26"/>
                    </a:cubicBezTo>
                    <a:cubicBezTo>
                      <a:pt x="453" y="892"/>
                      <a:pt x="1" y="2899"/>
                      <a:pt x="1" y="2899"/>
                    </a:cubicBezTo>
                    <a:cubicBezTo>
                      <a:pt x="1" y="2899"/>
                      <a:pt x="2059" y="2862"/>
                      <a:pt x="3402" y="716"/>
                    </a:cubicBezTo>
                    <a:cubicBezTo>
                      <a:pt x="3621" y="387"/>
                      <a:pt x="3361" y="0"/>
                      <a:pt x="3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8" name="Google Shape;1318;p50"/>
          <p:cNvGrpSpPr/>
          <p:nvPr/>
        </p:nvGrpSpPr>
        <p:grpSpPr>
          <a:xfrm rot="-617828" flipH="1">
            <a:off x="142095" y="4066464"/>
            <a:ext cx="558661" cy="1214052"/>
            <a:chOff x="5479100" y="6268925"/>
            <a:chExt cx="168175" cy="392800"/>
          </a:xfrm>
        </p:grpSpPr>
        <p:sp>
          <p:nvSpPr>
            <p:cNvPr id="1319" name="Google Shape;1319;p50"/>
            <p:cNvSpPr/>
            <p:nvPr/>
          </p:nvSpPr>
          <p:spPr>
            <a:xfrm>
              <a:off x="5479100" y="6268925"/>
              <a:ext cx="168175" cy="392800"/>
            </a:xfrm>
            <a:custGeom>
              <a:avLst/>
              <a:gdLst/>
              <a:ahLst/>
              <a:cxnLst/>
              <a:rect l="l" t="t" r="r" b="b"/>
              <a:pathLst>
                <a:path w="6727" h="15712" extrusionOk="0">
                  <a:moveTo>
                    <a:pt x="6727" y="0"/>
                  </a:moveTo>
                  <a:lnTo>
                    <a:pt x="6727" y="0"/>
                  </a:lnTo>
                  <a:cubicBezTo>
                    <a:pt x="3928" y="2322"/>
                    <a:pt x="1" y="7781"/>
                    <a:pt x="2096" y="15511"/>
                  </a:cubicBezTo>
                  <a:lnTo>
                    <a:pt x="4493" y="15711"/>
                  </a:lnTo>
                  <a:cubicBezTo>
                    <a:pt x="4493" y="15711"/>
                    <a:pt x="6087" y="12424"/>
                    <a:pt x="5610" y="8734"/>
                  </a:cubicBezTo>
                  <a:cubicBezTo>
                    <a:pt x="5158" y="5058"/>
                    <a:pt x="5836" y="1544"/>
                    <a:pt x="6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5509850" y="6268925"/>
              <a:ext cx="137125" cy="390600"/>
            </a:xfrm>
            <a:custGeom>
              <a:avLst/>
              <a:gdLst/>
              <a:ahLst/>
              <a:cxnLst/>
              <a:rect l="l" t="t" r="r" b="b"/>
              <a:pathLst>
                <a:path w="5485" h="15624" fill="none" extrusionOk="0">
                  <a:moveTo>
                    <a:pt x="5484" y="0"/>
                  </a:moveTo>
                  <a:cubicBezTo>
                    <a:pt x="5484" y="13"/>
                    <a:pt x="0" y="6626"/>
                    <a:pt x="2159" y="15624"/>
                  </a:cubicBez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5563175" y="6415750"/>
              <a:ext cx="52425" cy="32650"/>
            </a:xfrm>
            <a:custGeom>
              <a:avLst/>
              <a:gdLst/>
              <a:ahLst/>
              <a:cxnLst/>
              <a:rect l="l" t="t" r="r" b="b"/>
              <a:pathLst>
                <a:path w="2097" h="1306" fill="none" extrusionOk="0">
                  <a:moveTo>
                    <a:pt x="1" y="1305"/>
                  </a:moveTo>
                  <a:lnTo>
                    <a:pt x="2096" y="0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552825" y="6521150"/>
              <a:ext cx="68425" cy="70625"/>
            </a:xfrm>
            <a:custGeom>
              <a:avLst/>
              <a:gdLst/>
              <a:ahLst/>
              <a:cxnLst/>
              <a:rect l="l" t="t" r="r" b="b"/>
              <a:pathLst>
                <a:path w="2737" h="2825" fill="none" extrusionOk="0">
                  <a:moveTo>
                    <a:pt x="1" y="2824"/>
                  </a:moveTo>
                  <a:lnTo>
                    <a:pt x="2736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521775" y="6488525"/>
              <a:ext cx="30450" cy="32350"/>
            </a:xfrm>
            <a:custGeom>
              <a:avLst/>
              <a:gdLst/>
              <a:ahLst/>
              <a:cxnLst/>
              <a:rect l="l" t="t" r="r" b="b"/>
              <a:pathLst>
                <a:path w="1218" h="1294" fill="none" extrusionOk="0">
                  <a:moveTo>
                    <a:pt x="1218" y="1293"/>
                  </a:moveTo>
                  <a:lnTo>
                    <a:pt x="0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576975" y="6347975"/>
              <a:ext cx="6625" cy="35475"/>
            </a:xfrm>
            <a:custGeom>
              <a:avLst/>
              <a:gdLst/>
              <a:ahLst/>
              <a:cxnLst/>
              <a:rect l="l" t="t" r="r" b="b"/>
              <a:pathLst>
                <a:path w="265" h="1419" fill="none" extrusionOk="0">
                  <a:moveTo>
                    <a:pt x="264" y="1419"/>
                  </a:moveTo>
                  <a:lnTo>
                    <a:pt x="1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50"/>
          <p:cNvSpPr txBox="1">
            <a:spLocks noGrp="1"/>
          </p:cNvSpPr>
          <p:nvPr>
            <p:ph type="title"/>
          </p:nvPr>
        </p:nvSpPr>
        <p:spPr>
          <a:xfrm>
            <a:off x="2118829" y="939121"/>
            <a:ext cx="6712202" cy="7279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Les différentes positions d’allaitement: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sz="2800" dirty="0">
                <a:solidFill>
                  <a:schemeClr val="accent2"/>
                </a:solidFill>
              </a:rPr>
              <a:t>Observer les principes de base et les similitudes 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" name="Média en ligne 1" title="Allaiter en position Biological Nurturing | Allaitement">
            <a:hlinkClick r:id="" action="ppaction://media"/>
            <a:extLst>
              <a:ext uri="{FF2B5EF4-FFF2-40B4-BE49-F238E27FC236}">
                <a16:creationId xmlns:a16="http://schemas.microsoft.com/office/drawing/2014/main" id="{083C269A-FE68-BF58-61D3-B3603E0FD1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054017" y="1655799"/>
            <a:ext cx="2540000" cy="1435100"/>
          </a:xfrm>
          <a:prstGeom prst="rect">
            <a:avLst/>
          </a:prstGeom>
        </p:spPr>
      </p:pic>
      <p:pic>
        <p:nvPicPr>
          <p:cNvPr id="3" name="Média en ligne 2" title="Allaiter en position Madone Inversée | Allaitement">
            <a:hlinkClick r:id="" action="ppaction://media"/>
            <a:extLst>
              <a:ext uri="{FF2B5EF4-FFF2-40B4-BE49-F238E27FC236}">
                <a16:creationId xmlns:a16="http://schemas.microsoft.com/office/drawing/2014/main" id="{BA3E022D-9026-6665-53FE-A05081C3112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1021531" y="3289532"/>
            <a:ext cx="2540000" cy="1435100"/>
          </a:xfrm>
          <a:prstGeom prst="rect">
            <a:avLst/>
          </a:prstGeom>
        </p:spPr>
      </p:pic>
      <p:pic>
        <p:nvPicPr>
          <p:cNvPr id="6" name="Média en ligne 5" title="Allaiter en position Madone | Allaitement">
            <a:hlinkClick r:id="" action="ppaction://media"/>
            <a:extLst>
              <a:ext uri="{FF2B5EF4-FFF2-40B4-BE49-F238E27FC236}">
                <a16:creationId xmlns:a16="http://schemas.microsoft.com/office/drawing/2014/main" id="{378430CE-3DC4-51CD-7DB9-7FBBE4F3A1CB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3690513" y="1655799"/>
            <a:ext cx="2540000" cy="1435100"/>
          </a:xfrm>
          <a:prstGeom prst="rect">
            <a:avLst/>
          </a:prstGeom>
        </p:spPr>
      </p:pic>
      <p:pic>
        <p:nvPicPr>
          <p:cNvPr id="9" name="Média en ligne 8" title="Allaiter en position Allongée | Allaitement">
            <a:hlinkClick r:id="" action="ppaction://media"/>
            <a:extLst>
              <a:ext uri="{FF2B5EF4-FFF2-40B4-BE49-F238E27FC236}">
                <a16:creationId xmlns:a16="http://schemas.microsoft.com/office/drawing/2014/main" id="{367A7A17-85BC-09DC-7DD0-443163B6C803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3684994" y="3299347"/>
            <a:ext cx="2540000" cy="1435100"/>
          </a:xfrm>
          <a:prstGeom prst="rect">
            <a:avLst/>
          </a:prstGeom>
        </p:spPr>
      </p:pic>
      <p:pic>
        <p:nvPicPr>
          <p:cNvPr id="10" name="Média en ligne 9" title="Allaiter en position Ballon de Rugby | Allaitement">
            <a:hlinkClick r:id="" action="ppaction://media"/>
            <a:extLst>
              <a:ext uri="{FF2B5EF4-FFF2-40B4-BE49-F238E27FC236}">
                <a16:creationId xmlns:a16="http://schemas.microsoft.com/office/drawing/2014/main" id="{B344FBB6-C824-B2E4-4074-ED0F1DC1728E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6354786" y="1645959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530030" y="2977310"/>
            <a:ext cx="1004592" cy="859239"/>
            <a:chOff x="1520638" y="3233435"/>
            <a:chExt cx="1004592" cy="859239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686912" y="1481841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500"/>
            </a:pPr>
            <a:r>
              <a:rPr lang="fr-FR" sz="2400" dirty="0">
                <a:solidFill>
                  <a:schemeClr val="accent2"/>
                </a:solidFill>
                <a:latin typeface="Rancho"/>
                <a:sym typeface="Rancho"/>
              </a:rPr>
              <a:t>Maman se plaint de douleur et dit que bébé boit souvent.</a:t>
            </a:r>
            <a:endParaRPr lang="en-US" sz="24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2901036" y="2086489"/>
            <a:ext cx="52435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Vérifier le positionnement,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Assurez-vous que maman met une goutte de lait sur son</a:t>
            </a:r>
          </a:p>
          <a:p>
            <a:pPr>
              <a:buClr>
                <a:schemeClr val="dk2"/>
              </a:buClr>
              <a:buSzPts val="1400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sein post allaitement,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Commencer par le sein le moins douloureux,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Varier le positionnement.</a:t>
            </a:r>
          </a:p>
        </p:txBody>
      </p:sp>
      <p:grpSp>
        <p:nvGrpSpPr>
          <p:cNvPr id="16" name="Google Shape;1107;p46">
            <a:extLst>
              <a:ext uri="{FF2B5EF4-FFF2-40B4-BE49-F238E27FC236}">
                <a16:creationId xmlns:a16="http://schemas.microsoft.com/office/drawing/2014/main" id="{1D83BBDF-7560-020F-0AB0-96E263F5FBD5}"/>
              </a:ext>
            </a:extLst>
          </p:cNvPr>
          <p:cNvGrpSpPr/>
          <p:nvPr/>
        </p:nvGrpSpPr>
        <p:grpSpPr>
          <a:xfrm rot="1107471" flipH="1">
            <a:off x="1961064" y="1675093"/>
            <a:ext cx="643856" cy="2154714"/>
            <a:chOff x="5436350" y="5892525"/>
            <a:chExt cx="173150" cy="579400"/>
          </a:xfrm>
        </p:grpSpPr>
        <p:sp>
          <p:nvSpPr>
            <p:cNvPr id="5" name="Google Shape;1108;p46">
              <a:extLst>
                <a:ext uri="{FF2B5EF4-FFF2-40B4-BE49-F238E27FC236}">
                  <a16:creationId xmlns:a16="http://schemas.microsoft.com/office/drawing/2014/main" id="{A2DCF881-B3F4-CCD6-4771-11007AABFA4C}"/>
                </a:ext>
              </a:extLst>
            </p:cNvPr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9;p46">
              <a:extLst>
                <a:ext uri="{FF2B5EF4-FFF2-40B4-BE49-F238E27FC236}">
                  <a16:creationId xmlns:a16="http://schemas.microsoft.com/office/drawing/2014/main" id="{0CA19534-6802-FB33-E9B6-9B24F828D2E9}"/>
                </a:ext>
              </a:extLst>
            </p:cNvPr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0;p46">
              <a:extLst>
                <a:ext uri="{FF2B5EF4-FFF2-40B4-BE49-F238E27FC236}">
                  <a16:creationId xmlns:a16="http://schemas.microsoft.com/office/drawing/2014/main" id="{B89D035A-ACC2-4C2E-CB5B-26C5511CF177}"/>
                </a:ext>
              </a:extLst>
            </p:cNvPr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1;p46">
              <a:extLst>
                <a:ext uri="{FF2B5EF4-FFF2-40B4-BE49-F238E27FC236}">
                  <a16:creationId xmlns:a16="http://schemas.microsoft.com/office/drawing/2014/main" id="{03220427-B069-F493-9FA3-BF09456B30EE}"/>
                </a:ext>
              </a:extLst>
            </p:cNvPr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2;p46">
              <a:extLst>
                <a:ext uri="{FF2B5EF4-FFF2-40B4-BE49-F238E27FC236}">
                  <a16:creationId xmlns:a16="http://schemas.microsoft.com/office/drawing/2014/main" id="{1E8BD20C-9C10-BC49-4A0E-976BC83CFEBA}"/>
                </a:ext>
              </a:extLst>
            </p:cNvPr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3;p46">
              <a:extLst>
                <a:ext uri="{FF2B5EF4-FFF2-40B4-BE49-F238E27FC236}">
                  <a16:creationId xmlns:a16="http://schemas.microsoft.com/office/drawing/2014/main" id="{F9E4D60F-C9AE-596A-FDA0-5D0321C63210}"/>
                </a:ext>
              </a:extLst>
            </p:cNvPr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4;p46">
              <a:extLst>
                <a:ext uri="{FF2B5EF4-FFF2-40B4-BE49-F238E27FC236}">
                  <a16:creationId xmlns:a16="http://schemas.microsoft.com/office/drawing/2014/main" id="{1989BEF1-0361-9B77-6399-EBB70BE49C23}"/>
                </a:ext>
              </a:extLst>
            </p:cNvPr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5;p46">
              <a:extLst>
                <a:ext uri="{FF2B5EF4-FFF2-40B4-BE49-F238E27FC236}">
                  <a16:creationId xmlns:a16="http://schemas.microsoft.com/office/drawing/2014/main" id="{F1BA5BD4-1025-498C-550A-0A28814CF7C0}"/>
                </a:ext>
              </a:extLst>
            </p:cNvPr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996034" y="1539046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/>
            <a:r>
              <a:rPr lang="fr-CA" sz="4000" dirty="0">
                <a:solidFill>
                  <a:schemeClr val="accent2"/>
                </a:solidFill>
                <a:latin typeface="Rancho"/>
                <a:sym typeface="Rancho"/>
              </a:rPr>
              <a:t>Engorgement mammaire:</a:t>
            </a:r>
          </a:p>
          <a:p>
            <a:br>
              <a:rPr lang="fr-CA" sz="2800" dirty="0">
                <a:effectLst/>
              </a:rPr>
            </a:br>
            <a:endParaRPr lang="en-US" sz="2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3087444" y="1833351"/>
            <a:ext cx="58622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Allaiter plus fréquemment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Extraire un peu de lait pour assouplir le sein (tire-lait </a:t>
            </a:r>
            <a:r>
              <a:rPr lang="fr-FR" sz="1600" dirty="0" err="1">
                <a:solidFill>
                  <a:schemeClr val="dk2"/>
                </a:solidFill>
                <a:latin typeface="Assistant"/>
                <a:cs typeface="Assistant"/>
              </a:rPr>
              <a:t>prn</a:t>
            </a: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)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Varier les positions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Appliquer du froid entre les tétées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Appliquer une feuille de chou vert frais (20 min)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79635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983302" y="1207671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4000" dirty="0">
                <a:solidFill>
                  <a:schemeClr val="accent2"/>
                </a:solidFill>
                <a:latin typeface="Rancho"/>
              </a:rPr>
              <a:t>Gerçures aux mamelons</a:t>
            </a:r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3059699" y="1806471"/>
            <a:ext cx="586220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Revoir la mise au sein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Mettre des gouttes de lait sur le mamelon post allaitement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Continuer l’allaitement de façon habituelle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Commencer par le sein le moins douloureux, puis passer à l’autre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Laisser les seins à l’air libre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Crème selon ordonnance</a:t>
            </a:r>
          </a:p>
          <a:p>
            <a:br>
              <a:rPr lang="fr-FR" sz="2000" dirty="0">
                <a:effectLst/>
              </a:rPr>
            </a:br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13345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883505" y="1156237"/>
            <a:ext cx="6690226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4000" dirty="0">
                <a:solidFill>
                  <a:schemeClr val="accent2"/>
                </a:solidFill>
                <a:latin typeface="Rancho"/>
              </a:rPr>
              <a:t>Obstruction des conduits galactophores</a:t>
            </a:r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3011326" y="1762632"/>
            <a:ext cx="5862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2"/>
              </a:buClr>
              <a:buSzPts val="1400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Un canal galactophore obstrué apparaît sous la forme d'une bille molle de la taille d'un petit pois, ou plus grosse. </a:t>
            </a:r>
          </a:p>
          <a:p>
            <a:pPr>
              <a:buClr>
                <a:schemeClr val="dk2"/>
              </a:buClr>
              <a:buSzPts val="1400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Elle s'accompagne parfois d'une petite vésicule blanche sur le mamelon. </a:t>
            </a:r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</p:txBody>
      </p:sp>
      <p:pic>
        <p:nvPicPr>
          <p:cNvPr id="1026" name="Picture 2" descr="Pathologies du sein lactant : canal lactifère bouché, pore bouché,  ampoules, mastite, abcès">
            <a:extLst>
              <a:ext uri="{FF2B5EF4-FFF2-40B4-BE49-F238E27FC236}">
                <a16:creationId xmlns:a16="http://schemas.microsoft.com/office/drawing/2014/main" id="{3E23449C-4379-C8C4-A5F0-B3CE691B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08" y="2646214"/>
            <a:ext cx="2420809" cy="22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983302" y="1207671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3059699" y="1806471"/>
            <a:ext cx="58622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Commencer par le sein affecté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Varier les positions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Masser le sein affecté pendant l’allaitement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Appliquer de la glace entre les tétées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Dégager le sein pendant l’allaitement au lieu de relever le soutien-gorge/chandail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Appliquer de la chaleur sur les seins entre les tétées pour faciliter l’écoulement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Porter un soutien-gorge d’allaitement d’une taille appropriée pour ne pas compresser le sein.</a:t>
            </a:r>
          </a:p>
          <a:p>
            <a:pPr>
              <a:buClr>
                <a:schemeClr val="dk2"/>
              </a:buClr>
              <a:buSzPts val="1400"/>
            </a:pPr>
            <a:b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</a:br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</p:txBody>
      </p:sp>
      <p:sp>
        <p:nvSpPr>
          <p:cNvPr id="2" name="Google Shape;1487;p53">
            <a:extLst>
              <a:ext uri="{FF2B5EF4-FFF2-40B4-BE49-F238E27FC236}">
                <a16:creationId xmlns:a16="http://schemas.microsoft.com/office/drawing/2014/main" id="{A726A2C1-7634-FB7F-E0B9-0957D5F729A2}"/>
              </a:ext>
            </a:extLst>
          </p:cNvPr>
          <p:cNvSpPr txBox="1">
            <a:spLocks/>
          </p:cNvSpPr>
          <p:nvPr/>
        </p:nvSpPr>
        <p:spPr>
          <a:xfrm>
            <a:off x="2883505" y="1156237"/>
            <a:ext cx="6690226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4000" dirty="0">
                <a:solidFill>
                  <a:schemeClr val="accent2"/>
                </a:solidFill>
                <a:latin typeface="Rancho"/>
              </a:rPr>
              <a:t>Obstruction des conduits galactophores</a:t>
            </a:r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</p:spTree>
    <p:extLst>
      <p:ext uri="{BB962C8B-B14F-4D97-AF65-F5344CB8AC3E}">
        <p14:creationId xmlns:p14="http://schemas.microsoft.com/office/powerpoint/2010/main" val="295607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/>
          <p:nvPr/>
        </p:nvSpPr>
        <p:spPr>
          <a:xfrm>
            <a:off x="378384" y="1497777"/>
            <a:ext cx="8189528" cy="2147946"/>
          </a:xfrm>
          <a:custGeom>
            <a:avLst/>
            <a:gdLst/>
            <a:ahLst/>
            <a:cxnLst/>
            <a:rect l="l" t="t" r="r" b="b"/>
            <a:pathLst>
              <a:path w="326276" h="99638" extrusionOk="0">
                <a:moveTo>
                  <a:pt x="88465" y="96911"/>
                </a:moveTo>
                <a:cubicBezTo>
                  <a:pt x="120372" y="97419"/>
                  <a:pt x="163524" y="99070"/>
                  <a:pt x="200989" y="98054"/>
                </a:cubicBezTo>
                <a:cubicBezTo>
                  <a:pt x="238454" y="97038"/>
                  <a:pt x="294290" y="105674"/>
                  <a:pt x="313255" y="90815"/>
                </a:cubicBezTo>
                <a:cubicBezTo>
                  <a:pt x="332220" y="75956"/>
                  <a:pt x="328467" y="23784"/>
                  <a:pt x="314779" y="8900"/>
                </a:cubicBezTo>
                <a:cubicBezTo>
                  <a:pt x="301092" y="-5984"/>
                  <a:pt x="263654" y="2537"/>
                  <a:pt x="231130" y="1511"/>
                </a:cubicBezTo>
                <a:cubicBezTo>
                  <a:pt x="198606" y="485"/>
                  <a:pt x="155683" y="2464"/>
                  <a:pt x="119637" y="2743"/>
                </a:cubicBezTo>
                <a:cubicBezTo>
                  <a:pt x="83591" y="3022"/>
                  <a:pt x="34465" y="-3493"/>
                  <a:pt x="14853" y="3185"/>
                </a:cubicBezTo>
                <a:cubicBezTo>
                  <a:pt x="-4759" y="9863"/>
                  <a:pt x="2849" y="27506"/>
                  <a:pt x="1964" y="42809"/>
                </a:cubicBezTo>
                <a:cubicBezTo>
                  <a:pt x="1080" y="58113"/>
                  <a:pt x="-4871" y="85989"/>
                  <a:pt x="9546" y="95006"/>
                </a:cubicBezTo>
                <a:cubicBezTo>
                  <a:pt x="23963" y="104023"/>
                  <a:pt x="56558" y="96403"/>
                  <a:pt x="88465" y="9691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620" name="Google Shape;62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L’allaitement maternel </a:t>
            </a:r>
            <a:endParaRPr dirty="0"/>
          </a:p>
        </p:txBody>
      </p:sp>
      <p:grpSp>
        <p:nvGrpSpPr>
          <p:cNvPr id="622" name="Google Shape;622;p37"/>
          <p:cNvGrpSpPr/>
          <p:nvPr/>
        </p:nvGrpSpPr>
        <p:grpSpPr>
          <a:xfrm rot="-599660">
            <a:off x="8170169" y="2803652"/>
            <a:ext cx="338082" cy="1184555"/>
            <a:chOff x="5196100" y="5872200"/>
            <a:chExt cx="182900" cy="653700"/>
          </a:xfrm>
        </p:grpSpPr>
        <p:sp>
          <p:nvSpPr>
            <p:cNvPr id="623" name="Google Shape;623;p37"/>
            <p:cNvSpPr/>
            <p:nvPr/>
          </p:nvSpPr>
          <p:spPr>
            <a:xfrm>
              <a:off x="5245025" y="5959925"/>
              <a:ext cx="78150" cy="565975"/>
            </a:xfrm>
            <a:custGeom>
              <a:avLst/>
              <a:gdLst/>
              <a:ahLst/>
              <a:cxnLst/>
              <a:rect l="l" t="t" r="r" b="b"/>
              <a:pathLst>
                <a:path w="3126" h="22639" fill="none" extrusionOk="0">
                  <a:moveTo>
                    <a:pt x="1670" y="0"/>
                  </a:moveTo>
                  <a:cubicBezTo>
                    <a:pt x="1670" y="0"/>
                    <a:pt x="3125" y="13942"/>
                    <a:pt x="1" y="22638"/>
                  </a:cubicBezTo>
                </a:path>
              </a:pathLst>
            </a:custGeom>
            <a:noFill/>
            <a:ln w="94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5230900" y="5882600"/>
              <a:ext cx="64350" cy="78450"/>
            </a:xfrm>
            <a:custGeom>
              <a:avLst/>
              <a:gdLst/>
              <a:ahLst/>
              <a:cxnLst/>
              <a:rect l="l" t="t" r="r" b="b"/>
              <a:pathLst>
                <a:path w="2574" h="3138" extrusionOk="0">
                  <a:moveTo>
                    <a:pt x="505" y="0"/>
                  </a:moveTo>
                  <a:cubicBezTo>
                    <a:pt x="443" y="0"/>
                    <a:pt x="387" y="14"/>
                    <a:pt x="340" y="44"/>
                  </a:cubicBezTo>
                  <a:cubicBezTo>
                    <a:pt x="1" y="257"/>
                    <a:pt x="164" y="1110"/>
                    <a:pt x="691" y="1951"/>
                  </a:cubicBezTo>
                  <a:cubicBezTo>
                    <a:pt x="1151" y="2667"/>
                    <a:pt x="1719" y="3137"/>
                    <a:pt x="2079" y="3137"/>
                  </a:cubicBezTo>
                  <a:cubicBezTo>
                    <a:pt x="2142" y="3137"/>
                    <a:pt x="2199" y="3123"/>
                    <a:pt x="2247" y="3093"/>
                  </a:cubicBezTo>
                  <a:cubicBezTo>
                    <a:pt x="2573" y="2880"/>
                    <a:pt x="2423" y="2026"/>
                    <a:pt x="1883" y="1198"/>
                  </a:cubicBezTo>
                  <a:cubicBezTo>
                    <a:pt x="1433" y="480"/>
                    <a:pt x="864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5280475" y="5962575"/>
              <a:ext cx="64350" cy="78450"/>
            </a:xfrm>
            <a:custGeom>
              <a:avLst/>
              <a:gdLst/>
              <a:ahLst/>
              <a:cxnLst/>
              <a:rect l="l" t="t" r="r" b="b"/>
              <a:pathLst>
                <a:path w="2574" h="3138" extrusionOk="0">
                  <a:moveTo>
                    <a:pt x="495" y="1"/>
                  </a:moveTo>
                  <a:cubicBezTo>
                    <a:pt x="432" y="1"/>
                    <a:pt x="375" y="15"/>
                    <a:pt x="327" y="45"/>
                  </a:cubicBezTo>
                  <a:cubicBezTo>
                    <a:pt x="1" y="258"/>
                    <a:pt x="151" y="1111"/>
                    <a:pt x="691" y="1952"/>
                  </a:cubicBezTo>
                  <a:cubicBezTo>
                    <a:pt x="1141" y="2659"/>
                    <a:pt x="1710" y="3137"/>
                    <a:pt x="2077" y="3137"/>
                  </a:cubicBezTo>
                  <a:cubicBezTo>
                    <a:pt x="2140" y="3137"/>
                    <a:pt x="2197" y="3123"/>
                    <a:pt x="2247" y="3094"/>
                  </a:cubicBezTo>
                  <a:cubicBezTo>
                    <a:pt x="2573" y="2881"/>
                    <a:pt x="2410" y="2027"/>
                    <a:pt x="1883" y="1199"/>
                  </a:cubicBezTo>
                  <a:cubicBezTo>
                    <a:pt x="1423" y="472"/>
                    <a:pt x="855" y="1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5276400" y="5872200"/>
              <a:ext cx="45525" cy="87600"/>
            </a:xfrm>
            <a:custGeom>
              <a:avLst/>
              <a:gdLst/>
              <a:ahLst/>
              <a:cxnLst/>
              <a:rect l="l" t="t" r="r" b="b"/>
              <a:pathLst>
                <a:path w="1821" h="3504" extrusionOk="0">
                  <a:moveTo>
                    <a:pt x="1241" y="1"/>
                  </a:moveTo>
                  <a:cubicBezTo>
                    <a:pt x="875" y="1"/>
                    <a:pt x="428" y="678"/>
                    <a:pt x="226" y="1589"/>
                  </a:cubicBezTo>
                  <a:cubicBezTo>
                    <a:pt x="1" y="2555"/>
                    <a:pt x="139" y="3396"/>
                    <a:pt x="528" y="3497"/>
                  </a:cubicBezTo>
                  <a:cubicBezTo>
                    <a:pt x="549" y="3502"/>
                    <a:pt x="571" y="3504"/>
                    <a:pt x="592" y="3504"/>
                  </a:cubicBezTo>
                  <a:cubicBezTo>
                    <a:pt x="957" y="3504"/>
                    <a:pt x="1394" y="2826"/>
                    <a:pt x="1607" y="1903"/>
                  </a:cubicBezTo>
                  <a:cubicBezTo>
                    <a:pt x="1820" y="937"/>
                    <a:pt x="1682" y="83"/>
                    <a:pt x="1306" y="8"/>
                  </a:cubicBezTo>
                  <a:cubicBezTo>
                    <a:pt x="1284" y="3"/>
                    <a:pt x="1263" y="1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5283625" y="5909275"/>
              <a:ext cx="86300" cy="56500"/>
            </a:xfrm>
            <a:custGeom>
              <a:avLst/>
              <a:gdLst/>
              <a:ahLst/>
              <a:cxnLst/>
              <a:rect l="l" t="t" r="r" b="b"/>
              <a:pathLst>
                <a:path w="3452" h="2260" extrusionOk="0">
                  <a:moveTo>
                    <a:pt x="2821" y="1"/>
                  </a:moveTo>
                  <a:cubicBezTo>
                    <a:pt x="2443" y="1"/>
                    <a:pt x="1890" y="190"/>
                    <a:pt x="1343" y="533"/>
                  </a:cubicBezTo>
                  <a:cubicBezTo>
                    <a:pt x="502" y="1072"/>
                    <a:pt x="0" y="1763"/>
                    <a:pt x="201" y="2089"/>
                  </a:cubicBezTo>
                  <a:cubicBezTo>
                    <a:pt x="272" y="2204"/>
                    <a:pt x="426" y="2260"/>
                    <a:pt x="632" y="2260"/>
                  </a:cubicBezTo>
                  <a:cubicBezTo>
                    <a:pt x="1009" y="2260"/>
                    <a:pt x="1560" y="2074"/>
                    <a:pt x="2096" y="1725"/>
                  </a:cubicBezTo>
                  <a:cubicBezTo>
                    <a:pt x="2937" y="1210"/>
                    <a:pt x="3451" y="508"/>
                    <a:pt x="3250" y="169"/>
                  </a:cubicBezTo>
                  <a:cubicBezTo>
                    <a:pt x="3176" y="55"/>
                    <a:pt x="3023" y="1"/>
                    <a:pt x="2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5286750" y="5951450"/>
              <a:ext cx="92250" cy="39825"/>
            </a:xfrm>
            <a:custGeom>
              <a:avLst/>
              <a:gdLst/>
              <a:ahLst/>
              <a:cxnLst/>
              <a:rect l="l" t="t" r="r" b="b"/>
              <a:pathLst>
                <a:path w="3690" h="1593" extrusionOk="0">
                  <a:moveTo>
                    <a:pt x="1131" y="0"/>
                  </a:moveTo>
                  <a:cubicBezTo>
                    <a:pt x="567" y="0"/>
                    <a:pt x="157" y="146"/>
                    <a:pt x="88" y="402"/>
                  </a:cubicBezTo>
                  <a:cubicBezTo>
                    <a:pt x="1" y="778"/>
                    <a:pt x="703" y="1268"/>
                    <a:pt x="1682" y="1481"/>
                  </a:cubicBezTo>
                  <a:cubicBezTo>
                    <a:pt x="2000" y="1556"/>
                    <a:pt x="2308" y="1593"/>
                    <a:pt x="2581" y="1593"/>
                  </a:cubicBezTo>
                  <a:cubicBezTo>
                    <a:pt x="3127" y="1593"/>
                    <a:pt x="3531" y="1448"/>
                    <a:pt x="3590" y="1180"/>
                  </a:cubicBezTo>
                  <a:cubicBezTo>
                    <a:pt x="3690" y="803"/>
                    <a:pt x="2975" y="327"/>
                    <a:pt x="2008" y="101"/>
                  </a:cubicBezTo>
                  <a:cubicBezTo>
                    <a:pt x="1695" y="32"/>
                    <a:pt x="1396" y="0"/>
                    <a:pt x="1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5196100" y="5929350"/>
              <a:ext cx="91625" cy="42575"/>
            </a:xfrm>
            <a:custGeom>
              <a:avLst/>
              <a:gdLst/>
              <a:ahLst/>
              <a:cxnLst/>
              <a:rect l="l" t="t" r="r" b="b"/>
              <a:pathLst>
                <a:path w="3665" h="1703" extrusionOk="0">
                  <a:moveTo>
                    <a:pt x="1025" y="0"/>
                  </a:moveTo>
                  <a:cubicBezTo>
                    <a:pt x="521" y="0"/>
                    <a:pt x="147" y="202"/>
                    <a:pt x="75" y="520"/>
                  </a:cubicBezTo>
                  <a:cubicBezTo>
                    <a:pt x="0" y="897"/>
                    <a:pt x="703" y="1374"/>
                    <a:pt x="1656" y="1600"/>
                  </a:cubicBezTo>
                  <a:cubicBezTo>
                    <a:pt x="1976" y="1669"/>
                    <a:pt x="2281" y="1703"/>
                    <a:pt x="2551" y="1703"/>
                  </a:cubicBezTo>
                  <a:cubicBezTo>
                    <a:pt x="3106" y="1703"/>
                    <a:pt x="3509" y="1560"/>
                    <a:pt x="3576" y="1298"/>
                  </a:cubicBezTo>
                  <a:cubicBezTo>
                    <a:pt x="3664" y="922"/>
                    <a:pt x="2886" y="608"/>
                    <a:pt x="1995" y="219"/>
                  </a:cubicBezTo>
                  <a:cubicBezTo>
                    <a:pt x="1651" y="68"/>
                    <a:pt x="1316" y="0"/>
                    <a:pt x="1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5205825" y="5957900"/>
              <a:ext cx="86275" cy="56525"/>
            </a:xfrm>
            <a:custGeom>
              <a:avLst/>
              <a:gdLst/>
              <a:ahLst/>
              <a:cxnLst/>
              <a:rect l="l" t="t" r="r" b="b"/>
              <a:pathLst>
                <a:path w="3451" h="2261" extrusionOk="0">
                  <a:moveTo>
                    <a:pt x="2830" y="1"/>
                  </a:moveTo>
                  <a:cubicBezTo>
                    <a:pt x="2455" y="1"/>
                    <a:pt x="1903" y="190"/>
                    <a:pt x="1355" y="533"/>
                  </a:cubicBezTo>
                  <a:cubicBezTo>
                    <a:pt x="527" y="1072"/>
                    <a:pt x="0" y="1750"/>
                    <a:pt x="213" y="2089"/>
                  </a:cubicBezTo>
                  <a:cubicBezTo>
                    <a:pt x="284" y="2204"/>
                    <a:pt x="437" y="2260"/>
                    <a:pt x="642" y="2260"/>
                  </a:cubicBezTo>
                  <a:cubicBezTo>
                    <a:pt x="1016" y="2260"/>
                    <a:pt x="1565" y="2074"/>
                    <a:pt x="2108" y="1725"/>
                  </a:cubicBezTo>
                  <a:cubicBezTo>
                    <a:pt x="2936" y="1198"/>
                    <a:pt x="3451" y="508"/>
                    <a:pt x="3250" y="169"/>
                  </a:cubicBezTo>
                  <a:cubicBezTo>
                    <a:pt x="3180" y="55"/>
                    <a:pt x="3031" y="1"/>
                    <a:pt x="2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5254450" y="5962500"/>
              <a:ext cx="45500" cy="87700"/>
            </a:xfrm>
            <a:custGeom>
              <a:avLst/>
              <a:gdLst/>
              <a:ahLst/>
              <a:cxnLst/>
              <a:rect l="l" t="t" r="r" b="b"/>
              <a:pathLst>
                <a:path w="1820" h="3508" extrusionOk="0">
                  <a:moveTo>
                    <a:pt x="1234" y="1"/>
                  </a:moveTo>
                  <a:cubicBezTo>
                    <a:pt x="869" y="1"/>
                    <a:pt x="426" y="697"/>
                    <a:pt x="226" y="1591"/>
                  </a:cubicBezTo>
                  <a:cubicBezTo>
                    <a:pt x="0" y="2557"/>
                    <a:pt x="126" y="3411"/>
                    <a:pt x="515" y="3499"/>
                  </a:cubicBezTo>
                  <a:cubicBezTo>
                    <a:pt x="539" y="3505"/>
                    <a:pt x="564" y="3508"/>
                    <a:pt x="589" y="3508"/>
                  </a:cubicBezTo>
                  <a:cubicBezTo>
                    <a:pt x="972" y="3508"/>
                    <a:pt x="1394" y="2800"/>
                    <a:pt x="1606" y="1905"/>
                  </a:cubicBezTo>
                  <a:cubicBezTo>
                    <a:pt x="1820" y="926"/>
                    <a:pt x="1694" y="85"/>
                    <a:pt x="1305" y="10"/>
                  </a:cubicBezTo>
                  <a:cubicBezTo>
                    <a:pt x="1282" y="4"/>
                    <a:pt x="1258" y="1"/>
                    <a:pt x="1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5248175" y="5926000"/>
              <a:ext cx="76875" cy="67550"/>
            </a:xfrm>
            <a:custGeom>
              <a:avLst/>
              <a:gdLst/>
              <a:ahLst/>
              <a:cxnLst/>
              <a:rect l="l" t="t" r="r" b="b"/>
              <a:pathLst>
                <a:path w="3075" h="2702" extrusionOk="0">
                  <a:moveTo>
                    <a:pt x="1537" y="0"/>
                  </a:moveTo>
                  <a:cubicBezTo>
                    <a:pt x="1291" y="0"/>
                    <a:pt x="1041" y="66"/>
                    <a:pt x="816" y="203"/>
                  </a:cubicBezTo>
                  <a:cubicBezTo>
                    <a:pt x="188" y="604"/>
                    <a:pt x="0" y="1445"/>
                    <a:pt x="402" y="2072"/>
                  </a:cubicBezTo>
                  <a:cubicBezTo>
                    <a:pt x="654" y="2479"/>
                    <a:pt x="1096" y="2701"/>
                    <a:pt x="1547" y="2701"/>
                  </a:cubicBezTo>
                  <a:cubicBezTo>
                    <a:pt x="1791" y="2701"/>
                    <a:pt x="2038" y="2636"/>
                    <a:pt x="2259" y="2499"/>
                  </a:cubicBezTo>
                  <a:cubicBezTo>
                    <a:pt x="2886" y="2110"/>
                    <a:pt x="3075" y="1257"/>
                    <a:pt x="2686" y="629"/>
                  </a:cubicBezTo>
                  <a:cubicBezTo>
                    <a:pt x="2433" y="223"/>
                    <a:pt x="1991" y="0"/>
                    <a:pt x="1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5266350" y="5942200"/>
              <a:ext cx="40500" cy="35300"/>
            </a:xfrm>
            <a:custGeom>
              <a:avLst/>
              <a:gdLst/>
              <a:ahLst/>
              <a:cxnLst/>
              <a:rect l="l" t="t" r="r" b="b"/>
              <a:pathLst>
                <a:path w="1620" h="1412" extrusionOk="0">
                  <a:moveTo>
                    <a:pt x="816" y="0"/>
                  </a:moveTo>
                  <a:cubicBezTo>
                    <a:pt x="687" y="0"/>
                    <a:pt x="556" y="35"/>
                    <a:pt x="440" y="107"/>
                  </a:cubicBezTo>
                  <a:cubicBezTo>
                    <a:pt x="101" y="320"/>
                    <a:pt x="1" y="759"/>
                    <a:pt x="214" y="1086"/>
                  </a:cubicBezTo>
                  <a:cubicBezTo>
                    <a:pt x="343" y="1295"/>
                    <a:pt x="570" y="1411"/>
                    <a:pt x="806" y="1411"/>
                  </a:cubicBezTo>
                  <a:cubicBezTo>
                    <a:pt x="938" y="1411"/>
                    <a:pt x="1072" y="1375"/>
                    <a:pt x="1193" y="1299"/>
                  </a:cubicBezTo>
                  <a:cubicBezTo>
                    <a:pt x="1519" y="1098"/>
                    <a:pt x="1620" y="659"/>
                    <a:pt x="1406" y="333"/>
                  </a:cubicBezTo>
                  <a:cubicBezTo>
                    <a:pt x="1277" y="114"/>
                    <a:pt x="1049" y="0"/>
                    <a:pt x="816" y="0"/>
                  </a:cubicBezTo>
                  <a:close/>
                </a:path>
              </a:pathLst>
            </a:custGeom>
            <a:solidFill>
              <a:srgbClr val="AA3B0D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FA045860-2216-8A95-9FA0-1F7FAFB33803}"/>
              </a:ext>
            </a:extLst>
          </p:cNvPr>
          <p:cNvSpPr txBox="1"/>
          <p:nvPr/>
        </p:nvSpPr>
        <p:spPr>
          <a:xfrm>
            <a:off x="686530" y="1908435"/>
            <a:ext cx="757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Faire la lecture de la page 76 du Cémeq.</a:t>
            </a:r>
          </a:p>
          <a:p>
            <a:pPr algn="ctr"/>
            <a:endParaRPr lang="fr-CA" sz="24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  <a:p>
            <a:pPr algn="ctr"/>
            <a:r>
              <a:rPr lang="fr-CA" sz="24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Voir l’anatomie du sein à la page 77.</a:t>
            </a:r>
            <a:endParaRPr lang="fr-CA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589557" y="1044087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4000" dirty="0">
                <a:solidFill>
                  <a:schemeClr val="accent2"/>
                </a:solidFill>
                <a:latin typeface="Rancho"/>
              </a:rPr>
              <a:t>Mastite (inflammation)</a:t>
            </a:r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pic>
        <p:nvPicPr>
          <p:cNvPr id="4100" name="Picture 4" descr="Tout savoir sur l'allaitement - La lymphangite (ou mastite)">
            <a:extLst>
              <a:ext uri="{FF2B5EF4-FFF2-40B4-BE49-F238E27FC236}">
                <a16:creationId xmlns:a16="http://schemas.microsoft.com/office/drawing/2014/main" id="{A23F8E9F-423E-8E57-DD8B-C2615059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49" y="1680688"/>
            <a:ext cx="3607306" cy="2505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2709835" y="1772177"/>
            <a:ext cx="43089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Appliquer de la chaleur, masser délicatement pour favoriser l’écoulement du lait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Allaiter fréquemment pour garder le sein vide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Se reposer +++++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Varier les positions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Boire beaucoup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Éviter les vêtements qui compriment le sein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Analgésique </a:t>
            </a:r>
            <a:r>
              <a:rPr lang="fr-FR" sz="1600" dirty="0" err="1">
                <a:solidFill>
                  <a:schemeClr val="accent1"/>
                </a:solidFill>
                <a:latin typeface="Assistant"/>
                <a:cs typeface="Assistant"/>
              </a:rPr>
              <a:t>prn</a:t>
            </a:r>
            <a:endParaRPr lang="fr-FR" sz="1600" dirty="0">
              <a:solidFill>
                <a:schemeClr val="accent1"/>
              </a:solidFill>
              <a:latin typeface="Assistant"/>
              <a:cs typeface="Assistant"/>
            </a:endParaRP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Assistant"/>
                <a:cs typeface="Assistant"/>
              </a:rPr>
              <a:t>Consulter.</a:t>
            </a:r>
          </a:p>
          <a:p>
            <a:br>
              <a:rPr lang="fr-FR" sz="2000" dirty="0">
                <a:effectLst/>
              </a:rPr>
            </a:br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133887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983302" y="1207671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47A153-65F9-2BFA-CB3C-55B0E541576B}"/>
              </a:ext>
            </a:extLst>
          </p:cNvPr>
          <p:cNvSpPr txBox="1"/>
          <p:nvPr/>
        </p:nvSpPr>
        <p:spPr>
          <a:xfrm>
            <a:off x="2973802" y="1110346"/>
            <a:ext cx="6031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accent2"/>
                </a:solidFill>
                <a:latin typeface="Rancho"/>
              </a:rPr>
              <a:t>Mamelons plats ou invaginés</a:t>
            </a:r>
          </a:p>
        </p:txBody>
      </p:sp>
      <p:pic>
        <p:nvPicPr>
          <p:cNvPr id="5122" name="Picture 2" descr="Les mamelons invaginés - Docteur Thomas SORIN | Chirurgie esthétique  plastique et reconstructrice Bordeaux Docteur Thomas SORIN | Chirurgie  esthétique plastique et reconstructrice Bordeaux">
            <a:extLst>
              <a:ext uri="{FF2B5EF4-FFF2-40B4-BE49-F238E27FC236}">
                <a16:creationId xmlns:a16="http://schemas.microsoft.com/office/drawing/2014/main" id="{E1C90219-2D31-9757-C1DA-2B08DD8D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32" y="1806471"/>
            <a:ext cx="5250447" cy="280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951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983302" y="1207671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2871850" y="1838973"/>
            <a:ext cx="553121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Prendre la position football/ </a:t>
            </a:r>
            <a:r>
              <a:rPr lang="fr-FR" sz="1600" dirty="0" err="1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madonne</a:t>
            </a: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 inversée et avant les pleurs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Encourager maman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Exprimer du lait sur les lèvres de </a:t>
            </a:r>
            <a:r>
              <a:rPr lang="fr-FR" sz="1600" dirty="0" err="1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bb</a:t>
            </a:r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Faire sortir le mamelon de maman tire-lait, seringue inversée</a:t>
            </a:r>
          </a:p>
          <a:p>
            <a:pPr>
              <a:buClr>
                <a:schemeClr val="dk2"/>
              </a:buClr>
              <a:buSzPts val="1400"/>
            </a:pPr>
            <a:b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</a:br>
            <a:endParaRPr lang="fr-FR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47A153-65F9-2BFA-CB3C-55B0E541576B}"/>
              </a:ext>
            </a:extLst>
          </p:cNvPr>
          <p:cNvSpPr txBox="1"/>
          <p:nvPr/>
        </p:nvSpPr>
        <p:spPr>
          <a:xfrm>
            <a:off x="2973802" y="1110346"/>
            <a:ext cx="6031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accent2"/>
                </a:solidFill>
                <a:latin typeface="Rancho"/>
              </a:rPr>
              <a:t>Seins invaginés/ mamelons plats</a:t>
            </a:r>
          </a:p>
        </p:txBody>
      </p:sp>
    </p:spTree>
    <p:extLst>
      <p:ext uri="{BB962C8B-B14F-4D97-AF65-F5344CB8AC3E}">
        <p14:creationId xmlns:p14="http://schemas.microsoft.com/office/powerpoint/2010/main" val="543391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6"/>
          <p:cNvSpPr/>
          <p:nvPr/>
        </p:nvSpPr>
        <p:spPr>
          <a:xfrm>
            <a:off x="1169837" y="3939225"/>
            <a:ext cx="1706189" cy="322779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6"/>
          <p:cNvGrpSpPr/>
          <p:nvPr/>
        </p:nvGrpSpPr>
        <p:grpSpPr>
          <a:xfrm rot="263814" flipH="1">
            <a:off x="1763186" y="1019933"/>
            <a:ext cx="803808" cy="2680706"/>
            <a:chOff x="5983550" y="4955375"/>
            <a:chExt cx="173150" cy="579400"/>
          </a:xfrm>
        </p:grpSpPr>
        <p:sp>
          <p:nvSpPr>
            <p:cNvPr id="1096" name="Google Shape;1096;p46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46"/>
          <p:cNvSpPr/>
          <p:nvPr/>
        </p:nvSpPr>
        <p:spPr>
          <a:xfrm>
            <a:off x="4489086" y="7604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46"/>
          <p:cNvGrpSpPr/>
          <p:nvPr/>
        </p:nvGrpSpPr>
        <p:grpSpPr>
          <a:xfrm rot="1107471" flipH="1">
            <a:off x="1961034" y="1524121"/>
            <a:ext cx="643857" cy="2154714"/>
            <a:chOff x="5436350" y="5892525"/>
            <a:chExt cx="173150" cy="579400"/>
          </a:xfrm>
        </p:grpSpPr>
        <p:sp>
          <p:nvSpPr>
            <p:cNvPr id="1108" name="Google Shape;1108;p46"/>
            <p:cNvSpPr/>
            <p:nvPr/>
          </p:nvSpPr>
          <p:spPr>
            <a:xfrm>
              <a:off x="5501650" y="597465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solidFill>
              <a:schemeClr val="lt1"/>
            </a:solidFill>
            <a:ln w="470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512000" y="598250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436350" y="600722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5533025" y="608897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58400" y="610225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5543375" y="618175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5471675" y="618695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67150" y="589252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 rot="-1750071">
            <a:off x="1224945" y="788835"/>
            <a:ext cx="816107" cy="2773216"/>
            <a:chOff x="4629825" y="5790700"/>
            <a:chExt cx="188300" cy="673075"/>
          </a:xfrm>
        </p:grpSpPr>
        <p:sp>
          <p:nvSpPr>
            <p:cNvPr id="1117" name="Google Shape;1117;p46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407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1454549" y="3149838"/>
            <a:ext cx="1136771" cy="993042"/>
            <a:chOff x="1454549" y="3149838"/>
            <a:chExt cx="1136771" cy="993042"/>
          </a:xfrm>
        </p:grpSpPr>
        <p:sp>
          <p:nvSpPr>
            <p:cNvPr id="1126" name="Google Shape;1126;p46"/>
            <p:cNvSpPr/>
            <p:nvPr/>
          </p:nvSpPr>
          <p:spPr>
            <a:xfrm rot="621630">
              <a:off x="1520638" y="3233435"/>
              <a:ext cx="1004592" cy="825837"/>
            </a:xfrm>
            <a:custGeom>
              <a:avLst/>
              <a:gdLst/>
              <a:ahLst/>
              <a:cxnLst/>
              <a:rect l="l" t="t" r="r" b="b"/>
              <a:pathLst>
                <a:path w="19225" h="15804" extrusionOk="0">
                  <a:moveTo>
                    <a:pt x="12911" y="0"/>
                  </a:moveTo>
                  <a:cubicBezTo>
                    <a:pt x="10964" y="0"/>
                    <a:pt x="9013" y="1208"/>
                    <a:pt x="8395" y="3769"/>
                  </a:cubicBezTo>
                  <a:cubicBezTo>
                    <a:pt x="7401" y="3045"/>
                    <a:pt x="6375" y="2732"/>
                    <a:pt x="5413" y="2732"/>
                  </a:cubicBezTo>
                  <a:cubicBezTo>
                    <a:pt x="2394" y="2732"/>
                    <a:pt x="0" y="5812"/>
                    <a:pt x="1142" y="8914"/>
                  </a:cubicBezTo>
                  <a:cubicBezTo>
                    <a:pt x="3125" y="14323"/>
                    <a:pt x="12800" y="15804"/>
                    <a:pt x="12800" y="15804"/>
                  </a:cubicBezTo>
                  <a:cubicBezTo>
                    <a:pt x="12800" y="15804"/>
                    <a:pt x="19225" y="8425"/>
                    <a:pt x="17255" y="3016"/>
                  </a:cubicBezTo>
                  <a:cubicBezTo>
                    <a:pt x="16529" y="1045"/>
                    <a:pt x="14722" y="0"/>
                    <a:pt x="12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 rot="621630">
              <a:off x="1888961" y="3271645"/>
              <a:ext cx="632802" cy="821029"/>
            </a:xfrm>
            <a:custGeom>
              <a:avLst/>
              <a:gdLst/>
              <a:ahLst/>
              <a:cxnLst/>
              <a:rect l="l" t="t" r="r" b="b"/>
              <a:pathLst>
                <a:path w="12110" h="15712" extrusionOk="0">
                  <a:moveTo>
                    <a:pt x="6739" y="1"/>
                  </a:moveTo>
                  <a:cubicBezTo>
                    <a:pt x="7580" y="515"/>
                    <a:pt x="8283" y="1306"/>
                    <a:pt x="8684" y="2360"/>
                  </a:cubicBezTo>
                  <a:cubicBezTo>
                    <a:pt x="10654" y="7768"/>
                    <a:pt x="4229" y="15147"/>
                    <a:pt x="4229" y="15147"/>
                  </a:cubicBezTo>
                  <a:cubicBezTo>
                    <a:pt x="4229" y="15147"/>
                    <a:pt x="2309" y="14846"/>
                    <a:pt x="0" y="14043"/>
                  </a:cubicBezTo>
                  <a:lnTo>
                    <a:pt x="0" y="14043"/>
                  </a:lnTo>
                  <a:cubicBezTo>
                    <a:pt x="2887" y="15273"/>
                    <a:pt x="5685" y="15712"/>
                    <a:pt x="5685" y="15712"/>
                  </a:cubicBezTo>
                  <a:cubicBezTo>
                    <a:pt x="5685" y="15712"/>
                    <a:pt x="12110" y="8333"/>
                    <a:pt x="10140" y="2924"/>
                  </a:cubicBezTo>
                  <a:cubicBezTo>
                    <a:pt x="9537" y="1293"/>
                    <a:pt x="8207" y="302"/>
                    <a:pt x="6739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46"/>
          <p:cNvSpPr/>
          <p:nvPr/>
        </p:nvSpPr>
        <p:spPr>
          <a:xfrm rot="621630">
            <a:off x="7000316" y="3756469"/>
            <a:ext cx="2038" cy="52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23352-683C-9491-6AA5-DFBBEE066321}"/>
              </a:ext>
            </a:extLst>
          </p:cNvPr>
          <p:cNvSpPr txBox="1"/>
          <p:nvPr/>
        </p:nvSpPr>
        <p:spPr>
          <a:xfrm>
            <a:off x="510540" y="395845"/>
            <a:ext cx="646858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3000"/>
            </a:pPr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Les complications de l’allaitement</a:t>
            </a:r>
          </a:p>
        </p:txBody>
      </p:sp>
      <p:sp>
        <p:nvSpPr>
          <p:cNvPr id="12" name="Google Shape;1487;p53">
            <a:extLst>
              <a:ext uri="{FF2B5EF4-FFF2-40B4-BE49-F238E27FC236}">
                <a16:creationId xmlns:a16="http://schemas.microsoft.com/office/drawing/2014/main" id="{1DBB4A67-1569-40E3-BE0B-10B2BB9F4FCA}"/>
              </a:ext>
            </a:extLst>
          </p:cNvPr>
          <p:cNvSpPr txBox="1">
            <a:spLocks/>
          </p:cNvSpPr>
          <p:nvPr/>
        </p:nvSpPr>
        <p:spPr>
          <a:xfrm>
            <a:off x="2983302" y="1207671"/>
            <a:ext cx="576291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000" dirty="0">
              <a:solidFill>
                <a:schemeClr val="accent2"/>
              </a:solidFill>
              <a:latin typeface="Rancho"/>
              <a:sym typeface="Ranch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E35114-6C84-A3AA-98F0-30256BA99996}"/>
              </a:ext>
            </a:extLst>
          </p:cNvPr>
          <p:cNvSpPr txBox="1"/>
          <p:nvPr/>
        </p:nvSpPr>
        <p:spPr>
          <a:xfrm>
            <a:off x="2871850" y="1838973"/>
            <a:ext cx="553121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Prendre la position football/ </a:t>
            </a:r>
            <a:r>
              <a:rPr lang="fr-FR" sz="1600" dirty="0" err="1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madonne</a:t>
            </a: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 inversée et avant les pleurs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Encourager maman</a:t>
            </a: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Exprimer du lait sur les lèvres de </a:t>
            </a:r>
            <a:r>
              <a:rPr lang="fr-FR" sz="1600" dirty="0" err="1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bb</a:t>
            </a:r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Faire sortir le mamelon de maman tire-lait, seringue inversée</a:t>
            </a:r>
          </a:p>
          <a:p>
            <a:pPr>
              <a:buClr>
                <a:schemeClr val="dk2"/>
              </a:buClr>
              <a:buSzPts val="1400"/>
            </a:pPr>
            <a:b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</a:br>
            <a:endParaRPr lang="fr-FR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47A153-65F9-2BFA-CB3C-55B0E541576B}"/>
              </a:ext>
            </a:extLst>
          </p:cNvPr>
          <p:cNvSpPr txBox="1"/>
          <p:nvPr/>
        </p:nvSpPr>
        <p:spPr>
          <a:xfrm>
            <a:off x="2973802" y="1110346"/>
            <a:ext cx="6031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accent2"/>
                </a:solidFill>
                <a:latin typeface="Rancho"/>
              </a:rPr>
              <a:t>Seins invaginés/ mamelons plats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02C6F9-A1F5-6DA1-13D5-A4CABACF1B8B}"/>
              </a:ext>
            </a:extLst>
          </p:cNvPr>
          <p:cNvSpPr txBox="1"/>
          <p:nvPr/>
        </p:nvSpPr>
        <p:spPr>
          <a:xfrm>
            <a:off x="2864183" y="3318028"/>
            <a:ext cx="55839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</a:rPr>
              <a:t>Exprimer du lait de façon manuelle ou avec le tire-lait</a:t>
            </a:r>
            <a:endParaRPr lang="fr-CA" sz="1600" dirty="0">
              <a:solidFill>
                <a:schemeClr val="dk2"/>
              </a:solidFill>
              <a:latin typeface="Assistant"/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1402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1"/>
          <p:cNvSpPr txBox="1">
            <a:spLocks noGrp="1"/>
          </p:cNvSpPr>
          <p:nvPr>
            <p:ph type="title"/>
          </p:nvPr>
        </p:nvSpPr>
        <p:spPr>
          <a:xfrm>
            <a:off x="967586" y="1128375"/>
            <a:ext cx="4008475" cy="625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buSzPts val="3000"/>
              <a:buFont typeface="Arial"/>
              <a:buNone/>
            </a:pPr>
            <a:r>
              <a:rPr lang="fr-CA" sz="4300" dirty="0">
                <a:solidFill>
                  <a:schemeClr val="accent2"/>
                </a:solidFill>
                <a:cs typeface="Arial"/>
                <a:sym typeface="Arial"/>
              </a:rPr>
              <a:t>Se nourrir sainement</a:t>
            </a:r>
            <a:endParaRPr sz="4300" dirty="0">
              <a:solidFill>
                <a:schemeClr val="accent2"/>
              </a:solidFill>
              <a:cs typeface="Arial"/>
              <a:sym typeface="Arial"/>
            </a:endParaRPr>
          </a:p>
        </p:txBody>
      </p:sp>
      <p:sp>
        <p:nvSpPr>
          <p:cNvPr id="1405" name="Google Shape;1405;p51"/>
          <p:cNvSpPr txBox="1">
            <a:spLocks noGrp="1"/>
          </p:cNvSpPr>
          <p:nvPr>
            <p:ph type="subTitle" idx="1"/>
          </p:nvPr>
        </p:nvSpPr>
        <p:spPr>
          <a:xfrm>
            <a:off x="737246" y="1962581"/>
            <a:ext cx="5319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ym typeface="Arial"/>
              </a:rPr>
              <a:t>S’alimenter en suivant le guide alimentaire</a:t>
            </a:r>
          </a:p>
          <a:p>
            <a:pPr marL="285750" indent="-285750" algn="l"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ym typeface="Arial"/>
              </a:rPr>
              <a:t>S’hydrater abondamment</a:t>
            </a:r>
          </a:p>
          <a:p>
            <a:pPr marL="285750" indent="-285750" algn="l"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ym typeface="Arial"/>
              </a:rPr>
              <a:t>Avoir une alimentation variée</a:t>
            </a:r>
          </a:p>
          <a:p>
            <a:pPr marL="285750" indent="-285750" algn="l"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ym typeface="Arial"/>
              </a:rPr>
              <a:t>Consommer thé, café, chocolat et boissons gazeuses avec modération</a:t>
            </a:r>
          </a:p>
          <a:p>
            <a:pPr marL="285750" indent="-285750" algn="l"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ym typeface="Arial"/>
              </a:rPr>
              <a:t>Éviter de consommer alcool, tabac et drogues</a:t>
            </a:r>
          </a:p>
          <a:p>
            <a:pPr marL="285750" indent="-285750" algn="l">
              <a:buSzPts val="1400"/>
              <a:buFont typeface="Arial" panose="020B0604020202020204" pitchFamily="34" charset="0"/>
              <a:buChar char="•"/>
            </a:pPr>
            <a:r>
              <a:rPr lang="fr-FR" sz="1600" dirty="0">
                <a:sym typeface="Arial"/>
              </a:rPr>
              <a:t>Prendre des médicaments seulement sur ordonnance</a:t>
            </a:r>
          </a:p>
        </p:txBody>
      </p:sp>
      <p:sp>
        <p:nvSpPr>
          <p:cNvPr id="1406" name="Google Shape;1406;p51"/>
          <p:cNvSpPr/>
          <p:nvPr/>
        </p:nvSpPr>
        <p:spPr>
          <a:xfrm>
            <a:off x="3776524" y="111696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51"/>
          <p:cNvSpPr/>
          <p:nvPr/>
        </p:nvSpPr>
        <p:spPr>
          <a:xfrm>
            <a:off x="608449" y="420670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La différence entre la nutrition et l'alimentation">
            <a:extLst>
              <a:ext uri="{FF2B5EF4-FFF2-40B4-BE49-F238E27FC236}">
                <a16:creationId xmlns:a16="http://schemas.microsoft.com/office/drawing/2014/main" id="{8F2990D1-F45A-AC5E-44D5-6000AE10C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6977" r="7970" b="5712"/>
          <a:stretch/>
        </p:blipFill>
        <p:spPr bwMode="auto">
          <a:xfrm>
            <a:off x="6056246" y="1308278"/>
            <a:ext cx="2764418" cy="25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dirty="0"/>
              <a:t>La périssabilité du lait</a:t>
            </a:r>
            <a:endParaRPr sz="6000" dirty="0"/>
          </a:p>
        </p:txBody>
      </p:sp>
      <p:sp>
        <p:nvSpPr>
          <p:cNvPr id="1143" name="Google Shape;1143;p47"/>
          <p:cNvSpPr txBox="1">
            <a:spLocks noGrp="1"/>
          </p:cNvSpPr>
          <p:nvPr>
            <p:ph type="title" idx="2"/>
          </p:nvPr>
        </p:nvSpPr>
        <p:spPr>
          <a:xfrm>
            <a:off x="2021473" y="2089280"/>
            <a:ext cx="5697764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fr-FR" sz="4400" dirty="0"/>
              <a:t>Pour éviter de perdre du lait :</a:t>
            </a:r>
            <a:br>
              <a:rPr lang="fr-FR" sz="2000" dirty="0"/>
            </a:br>
            <a:br>
              <a:rPr lang="fr-FR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Congeler des quantités variables de lait.</a:t>
            </a:r>
            <a:b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</a:b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Remplir les sacs au 2/3 maximum</a:t>
            </a:r>
            <a:b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</a:b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Utiliser le lait le plus vieux en premier</a:t>
            </a:r>
            <a:b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</a:br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Suivre les consignes de conservation du lait.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B81E30F-86B1-D1C2-8C02-FCFA3BD91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144" y="2089280"/>
            <a:ext cx="1455374" cy="27490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60"/>
          <p:cNvSpPr/>
          <p:nvPr/>
        </p:nvSpPr>
        <p:spPr>
          <a:xfrm>
            <a:off x="3485398" y="1434505"/>
            <a:ext cx="1994350" cy="2382125"/>
          </a:xfrm>
          <a:custGeom>
            <a:avLst/>
            <a:gdLst/>
            <a:ahLst/>
            <a:cxnLst/>
            <a:rect l="l" t="t" r="r" b="b"/>
            <a:pathLst>
              <a:path w="79774" h="95285" extrusionOk="0">
                <a:moveTo>
                  <a:pt x="77754" y="50062"/>
                </a:moveTo>
                <a:cubicBezTo>
                  <a:pt x="77569" y="62325"/>
                  <a:pt x="81850" y="81457"/>
                  <a:pt x="75503" y="88968"/>
                </a:cubicBezTo>
                <a:cubicBezTo>
                  <a:pt x="69156" y="96479"/>
                  <a:pt x="49154" y="95271"/>
                  <a:pt x="39670" y="95130"/>
                </a:cubicBezTo>
                <a:cubicBezTo>
                  <a:pt x="30187" y="94989"/>
                  <a:pt x="23112" y="93473"/>
                  <a:pt x="18602" y="88120"/>
                </a:cubicBezTo>
                <a:cubicBezTo>
                  <a:pt x="14093" y="82767"/>
                  <a:pt x="15706" y="71511"/>
                  <a:pt x="12613" y="63011"/>
                </a:cubicBezTo>
                <a:cubicBezTo>
                  <a:pt x="9520" y="54511"/>
                  <a:pt x="520" y="45478"/>
                  <a:pt x="43" y="37121"/>
                </a:cubicBezTo>
                <a:cubicBezTo>
                  <a:pt x="-434" y="28764"/>
                  <a:pt x="3061" y="19055"/>
                  <a:pt x="9753" y="12871"/>
                </a:cubicBezTo>
                <a:cubicBezTo>
                  <a:pt x="16445" y="6687"/>
                  <a:pt x="29051" y="-402"/>
                  <a:pt x="40194" y="18"/>
                </a:cubicBezTo>
                <a:cubicBezTo>
                  <a:pt x="51337" y="438"/>
                  <a:pt x="70351" y="7050"/>
                  <a:pt x="76611" y="15391"/>
                </a:cubicBezTo>
                <a:cubicBezTo>
                  <a:pt x="82871" y="23732"/>
                  <a:pt x="77939" y="37799"/>
                  <a:pt x="77754" y="50062"/>
                </a:cubicBezTo>
                <a:close/>
              </a:path>
            </a:pathLst>
          </a:custGeom>
          <a:solidFill>
            <a:srgbClr val="566757">
              <a:alpha val="42860"/>
            </a:srgb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000" name="Google Shape;2000;p60"/>
          <p:cNvSpPr/>
          <p:nvPr/>
        </p:nvSpPr>
        <p:spPr>
          <a:xfrm>
            <a:off x="4152900" y="3467600"/>
            <a:ext cx="1009687" cy="187830"/>
          </a:xfrm>
          <a:custGeom>
            <a:avLst/>
            <a:gdLst/>
            <a:ahLst/>
            <a:cxnLst/>
            <a:rect l="l" t="t" r="r" b="b"/>
            <a:pathLst>
              <a:path w="66635" h="5748" extrusionOk="0">
                <a:moveTo>
                  <a:pt x="33318" y="1"/>
                </a:moveTo>
                <a:cubicBezTo>
                  <a:pt x="14921" y="1"/>
                  <a:pt x="1" y="1281"/>
                  <a:pt x="1" y="2874"/>
                </a:cubicBezTo>
                <a:cubicBezTo>
                  <a:pt x="1" y="4455"/>
                  <a:pt x="14921" y="5748"/>
                  <a:pt x="33318" y="5748"/>
                </a:cubicBezTo>
                <a:cubicBezTo>
                  <a:pt x="51714" y="5748"/>
                  <a:pt x="66635" y="4455"/>
                  <a:pt x="66635" y="2874"/>
                </a:cubicBezTo>
                <a:cubicBezTo>
                  <a:pt x="66635" y="1281"/>
                  <a:pt x="51714" y="1"/>
                  <a:pt x="33318" y="1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1" name="Google Shape;2001;p60"/>
          <p:cNvGrpSpPr/>
          <p:nvPr/>
        </p:nvGrpSpPr>
        <p:grpSpPr>
          <a:xfrm rot="1442233" flipH="1">
            <a:off x="4809399" y="1403928"/>
            <a:ext cx="372319" cy="1277465"/>
            <a:chOff x="4629825" y="5790700"/>
            <a:chExt cx="188300" cy="673075"/>
          </a:xfrm>
        </p:grpSpPr>
        <p:sp>
          <p:nvSpPr>
            <p:cNvPr id="2002" name="Google Shape;2002;p60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0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0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0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0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0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0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0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0" name="Google Shape;2010;p60"/>
          <p:cNvSpPr txBox="1">
            <a:spLocks noGrp="1"/>
          </p:cNvSpPr>
          <p:nvPr>
            <p:ph type="title" idx="4294967295"/>
          </p:nvPr>
        </p:nvSpPr>
        <p:spPr>
          <a:xfrm>
            <a:off x="5622575" y="2861578"/>
            <a:ext cx="2801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/>
                </a:solidFill>
              </a:rPr>
              <a:t>Proteins</a:t>
            </a: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2012" name="Google Shape;2012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Les différents types de laits</a:t>
            </a:r>
            <a:endParaRPr dirty="0"/>
          </a:p>
        </p:txBody>
      </p:sp>
      <p:sp>
        <p:nvSpPr>
          <p:cNvPr id="2013" name="Google Shape;2013;p60"/>
          <p:cNvSpPr txBox="1">
            <a:spLocks noGrp="1"/>
          </p:cNvSpPr>
          <p:nvPr>
            <p:ph type="title" idx="4294967295"/>
          </p:nvPr>
        </p:nvSpPr>
        <p:spPr>
          <a:xfrm>
            <a:off x="946687" y="2901575"/>
            <a:ext cx="2801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sz="3000" dirty="0">
                <a:solidFill>
                  <a:schemeClr val="accent2"/>
                </a:solidFill>
              </a:rPr>
              <a:t>Liquide concentré</a:t>
            </a:r>
            <a:br>
              <a:rPr lang="fr-CA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fr-CA" sz="1600" dirty="0"/>
            </a:b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2015" name="Google Shape;2015;p60"/>
          <p:cNvSpPr txBox="1">
            <a:spLocks noGrp="1"/>
          </p:cNvSpPr>
          <p:nvPr>
            <p:ph type="title" idx="4294967295"/>
          </p:nvPr>
        </p:nvSpPr>
        <p:spPr>
          <a:xfrm>
            <a:off x="1001125" y="1520454"/>
            <a:ext cx="2801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fr-CA" sz="3000" dirty="0">
                <a:solidFill>
                  <a:schemeClr val="accent2"/>
                </a:solidFill>
              </a:rPr>
              <a:t>Prêt à servir</a:t>
            </a:r>
            <a:br>
              <a:rPr lang="fr-CA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fr-CA" sz="1600" dirty="0"/>
            </a:b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2017" name="Google Shape;2017;p60"/>
          <p:cNvSpPr txBox="1">
            <a:spLocks noGrp="1"/>
          </p:cNvSpPr>
          <p:nvPr>
            <p:ph type="title" idx="4294967295"/>
          </p:nvPr>
        </p:nvSpPr>
        <p:spPr>
          <a:xfrm>
            <a:off x="5748511" y="1626585"/>
            <a:ext cx="2801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accent2"/>
                </a:solidFill>
              </a:rPr>
              <a:t>Lait de vache/soya/chèvre</a:t>
            </a:r>
            <a:r>
              <a:rPr lang="en" sz="3000" dirty="0">
                <a:solidFill>
                  <a:schemeClr val="accent2"/>
                </a:solidFill>
              </a:rPr>
              <a:t> </a:t>
            </a: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2019" name="Google Shape;2019;p60"/>
          <p:cNvSpPr txBox="1">
            <a:spLocks noGrp="1"/>
          </p:cNvSpPr>
          <p:nvPr>
            <p:ph type="title" idx="4294967295"/>
          </p:nvPr>
        </p:nvSpPr>
        <p:spPr>
          <a:xfrm>
            <a:off x="3358250" y="3877472"/>
            <a:ext cx="2801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dirty="0">
                <a:solidFill>
                  <a:schemeClr val="accent2"/>
                </a:solidFill>
              </a:rPr>
              <a:t>En poudre</a:t>
            </a:r>
            <a:endParaRPr sz="3000" dirty="0">
              <a:solidFill>
                <a:schemeClr val="accent2"/>
              </a:solidFill>
            </a:endParaRPr>
          </a:p>
        </p:txBody>
      </p:sp>
      <p:sp>
        <p:nvSpPr>
          <p:cNvPr id="2021" name="Google Shape;2021;p60"/>
          <p:cNvSpPr/>
          <p:nvPr/>
        </p:nvSpPr>
        <p:spPr>
          <a:xfrm>
            <a:off x="2562225" y="1981200"/>
            <a:ext cx="1924050" cy="352425"/>
          </a:xfrm>
          <a:custGeom>
            <a:avLst/>
            <a:gdLst/>
            <a:ahLst/>
            <a:cxnLst/>
            <a:rect l="l" t="t" r="r" b="b"/>
            <a:pathLst>
              <a:path w="76962" h="14097" extrusionOk="0">
                <a:moveTo>
                  <a:pt x="0" y="0"/>
                </a:moveTo>
                <a:cubicBezTo>
                  <a:pt x="3789" y="1041"/>
                  <a:pt x="13830" y="5587"/>
                  <a:pt x="22734" y="6244"/>
                </a:cubicBezTo>
                <a:cubicBezTo>
                  <a:pt x="31638" y="6901"/>
                  <a:pt x="44388" y="2634"/>
                  <a:pt x="53426" y="3943"/>
                </a:cubicBezTo>
                <a:cubicBezTo>
                  <a:pt x="62464" y="5252"/>
                  <a:pt x="73039" y="12405"/>
                  <a:pt x="76962" y="1409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2022" name="Google Shape;2022;p60"/>
          <p:cNvSpPr/>
          <p:nvPr/>
        </p:nvSpPr>
        <p:spPr>
          <a:xfrm>
            <a:off x="3086100" y="3105150"/>
            <a:ext cx="1323975" cy="324125"/>
          </a:xfrm>
          <a:custGeom>
            <a:avLst/>
            <a:gdLst/>
            <a:ahLst/>
            <a:cxnLst/>
            <a:rect l="l" t="t" r="r" b="b"/>
            <a:pathLst>
              <a:path w="52959" h="12965" extrusionOk="0">
                <a:moveTo>
                  <a:pt x="0" y="6858"/>
                </a:moveTo>
                <a:cubicBezTo>
                  <a:pt x="3366" y="6096"/>
                  <a:pt x="14034" y="1270"/>
                  <a:pt x="20193" y="2286"/>
                </a:cubicBezTo>
                <a:cubicBezTo>
                  <a:pt x="26353" y="3302"/>
                  <a:pt x="31496" y="13335"/>
                  <a:pt x="36957" y="12954"/>
                </a:cubicBezTo>
                <a:cubicBezTo>
                  <a:pt x="42418" y="12573"/>
                  <a:pt x="50292" y="2159"/>
                  <a:pt x="52959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2023" name="Google Shape;2023;p60"/>
          <p:cNvSpPr/>
          <p:nvPr/>
        </p:nvSpPr>
        <p:spPr>
          <a:xfrm>
            <a:off x="4457457" y="3257549"/>
            <a:ext cx="301493" cy="832379"/>
          </a:xfrm>
          <a:custGeom>
            <a:avLst/>
            <a:gdLst/>
            <a:ahLst/>
            <a:cxnLst/>
            <a:rect l="l" t="t" r="r" b="b"/>
            <a:pathLst>
              <a:path w="4201" h="23622" extrusionOk="0">
                <a:moveTo>
                  <a:pt x="3439" y="23622"/>
                </a:moveTo>
                <a:cubicBezTo>
                  <a:pt x="3376" y="22416"/>
                  <a:pt x="3630" y="18860"/>
                  <a:pt x="3058" y="16383"/>
                </a:cubicBezTo>
                <a:cubicBezTo>
                  <a:pt x="2487" y="13907"/>
                  <a:pt x="-180" y="11494"/>
                  <a:pt x="10" y="8763"/>
                </a:cubicBezTo>
                <a:cubicBezTo>
                  <a:pt x="201" y="6033"/>
                  <a:pt x="3503" y="1461"/>
                  <a:pt x="4201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2024" name="Google Shape;2024;p60"/>
          <p:cNvSpPr/>
          <p:nvPr/>
        </p:nvSpPr>
        <p:spPr>
          <a:xfrm>
            <a:off x="4838700" y="1943007"/>
            <a:ext cx="1905000" cy="419200"/>
          </a:xfrm>
          <a:custGeom>
            <a:avLst/>
            <a:gdLst/>
            <a:ahLst/>
            <a:cxnLst/>
            <a:rect l="l" t="t" r="r" b="b"/>
            <a:pathLst>
              <a:path w="76200" h="16768" extrusionOk="0">
                <a:moveTo>
                  <a:pt x="76200" y="3052"/>
                </a:moveTo>
                <a:cubicBezTo>
                  <a:pt x="72581" y="2608"/>
                  <a:pt x="64008" y="-1202"/>
                  <a:pt x="54483" y="385"/>
                </a:cubicBezTo>
                <a:cubicBezTo>
                  <a:pt x="44958" y="1973"/>
                  <a:pt x="28131" y="9847"/>
                  <a:pt x="19050" y="12577"/>
                </a:cubicBezTo>
                <a:cubicBezTo>
                  <a:pt x="9970" y="15308"/>
                  <a:pt x="3175" y="16070"/>
                  <a:pt x="0" y="167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2025" name="Google Shape;2025;p60"/>
          <p:cNvSpPr/>
          <p:nvPr/>
        </p:nvSpPr>
        <p:spPr>
          <a:xfrm>
            <a:off x="4876800" y="2865702"/>
            <a:ext cx="1631225" cy="415075"/>
          </a:xfrm>
          <a:custGeom>
            <a:avLst/>
            <a:gdLst/>
            <a:ahLst/>
            <a:cxnLst/>
            <a:rect l="l" t="t" r="r" b="b"/>
            <a:pathLst>
              <a:path w="65249" h="16603" extrusionOk="0">
                <a:moveTo>
                  <a:pt x="65249" y="16436"/>
                </a:moveTo>
                <a:cubicBezTo>
                  <a:pt x="59899" y="16182"/>
                  <a:pt x="40212" y="17643"/>
                  <a:pt x="33147" y="14912"/>
                </a:cubicBezTo>
                <a:cubicBezTo>
                  <a:pt x="26082" y="12182"/>
                  <a:pt x="28385" y="879"/>
                  <a:pt x="22860" y="53"/>
                </a:cubicBezTo>
                <a:cubicBezTo>
                  <a:pt x="17336" y="-772"/>
                  <a:pt x="3810" y="8308"/>
                  <a:pt x="0" y="995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A"/>
          </a:p>
        </p:txBody>
      </p:sp>
      <p:grpSp>
        <p:nvGrpSpPr>
          <p:cNvPr id="2026" name="Google Shape;2026;p60"/>
          <p:cNvGrpSpPr/>
          <p:nvPr/>
        </p:nvGrpSpPr>
        <p:grpSpPr>
          <a:xfrm rot="-623586">
            <a:off x="3919623" y="1651612"/>
            <a:ext cx="1549661" cy="1840271"/>
            <a:chOff x="7262925" y="-181850"/>
            <a:chExt cx="1397100" cy="1659100"/>
          </a:xfrm>
        </p:grpSpPr>
        <p:sp>
          <p:nvSpPr>
            <p:cNvPr id="2027" name="Google Shape;2027;p60"/>
            <p:cNvSpPr/>
            <p:nvPr/>
          </p:nvSpPr>
          <p:spPr>
            <a:xfrm>
              <a:off x="7262925" y="231625"/>
              <a:ext cx="1110800" cy="1245625"/>
            </a:xfrm>
            <a:custGeom>
              <a:avLst/>
              <a:gdLst/>
              <a:ahLst/>
              <a:cxnLst/>
              <a:rect l="l" t="t" r="r" b="b"/>
              <a:pathLst>
                <a:path w="44432" h="49825" extrusionOk="0">
                  <a:moveTo>
                    <a:pt x="30762" y="0"/>
                  </a:moveTo>
                  <a:lnTo>
                    <a:pt x="21963" y="97"/>
                  </a:lnTo>
                  <a:lnTo>
                    <a:pt x="18130" y="241"/>
                  </a:lnTo>
                  <a:lnTo>
                    <a:pt x="13163" y="434"/>
                  </a:lnTo>
                  <a:cubicBezTo>
                    <a:pt x="0" y="8872"/>
                    <a:pt x="8245" y="18636"/>
                    <a:pt x="8631" y="22951"/>
                  </a:cubicBezTo>
                  <a:cubicBezTo>
                    <a:pt x="8800" y="24446"/>
                    <a:pt x="5352" y="29846"/>
                    <a:pt x="4123" y="35415"/>
                  </a:cubicBezTo>
                  <a:cubicBezTo>
                    <a:pt x="2966" y="40550"/>
                    <a:pt x="3665" y="45806"/>
                    <a:pt x="10656" y="48313"/>
                  </a:cubicBezTo>
                  <a:cubicBezTo>
                    <a:pt x="13354" y="49278"/>
                    <a:pt x="16929" y="49824"/>
                    <a:pt x="21691" y="49824"/>
                  </a:cubicBezTo>
                  <a:cubicBezTo>
                    <a:pt x="22163" y="49824"/>
                    <a:pt x="22648" y="49819"/>
                    <a:pt x="23144" y="49808"/>
                  </a:cubicBezTo>
                  <a:cubicBezTo>
                    <a:pt x="34716" y="49543"/>
                    <a:pt x="39731" y="46481"/>
                    <a:pt x="41394" y="42431"/>
                  </a:cubicBezTo>
                  <a:cubicBezTo>
                    <a:pt x="44432" y="35078"/>
                    <a:pt x="36235" y="24567"/>
                    <a:pt x="36332" y="22276"/>
                  </a:cubicBezTo>
                  <a:cubicBezTo>
                    <a:pt x="36524" y="17937"/>
                    <a:pt x="44311" y="7811"/>
                    <a:pt x="30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0"/>
            <p:cNvSpPr/>
            <p:nvPr/>
          </p:nvSpPr>
          <p:spPr>
            <a:xfrm>
              <a:off x="7546800" y="533075"/>
              <a:ext cx="631050" cy="81675"/>
            </a:xfrm>
            <a:custGeom>
              <a:avLst/>
              <a:gdLst/>
              <a:ahLst/>
              <a:cxnLst/>
              <a:rect l="l" t="t" r="r" b="b"/>
              <a:pathLst>
                <a:path w="25242" h="3267" extrusionOk="0">
                  <a:moveTo>
                    <a:pt x="17894" y="0"/>
                  </a:moveTo>
                  <a:cubicBezTo>
                    <a:pt x="10169" y="0"/>
                    <a:pt x="0" y="1612"/>
                    <a:pt x="0" y="1612"/>
                  </a:cubicBezTo>
                  <a:cubicBezTo>
                    <a:pt x="0" y="1612"/>
                    <a:pt x="7488" y="3267"/>
                    <a:pt x="14666" y="3267"/>
                  </a:cubicBezTo>
                  <a:cubicBezTo>
                    <a:pt x="18783" y="3267"/>
                    <a:pt x="22799" y="2722"/>
                    <a:pt x="25242" y="1009"/>
                  </a:cubicBezTo>
                  <a:cubicBezTo>
                    <a:pt x="23754" y="265"/>
                    <a:pt x="21024" y="0"/>
                    <a:pt x="17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0"/>
            <p:cNvSpPr/>
            <p:nvPr/>
          </p:nvSpPr>
          <p:spPr>
            <a:xfrm>
              <a:off x="7384075" y="493800"/>
              <a:ext cx="910700" cy="931650"/>
            </a:xfrm>
            <a:custGeom>
              <a:avLst/>
              <a:gdLst/>
              <a:ahLst/>
              <a:cxnLst/>
              <a:rect l="l" t="t" r="r" b="b"/>
              <a:pathLst>
                <a:path w="36428" h="37266" extrusionOk="0">
                  <a:moveTo>
                    <a:pt x="2965" y="0"/>
                  </a:moveTo>
                  <a:cubicBezTo>
                    <a:pt x="2965" y="97"/>
                    <a:pt x="2941" y="145"/>
                    <a:pt x="2941" y="241"/>
                  </a:cubicBezTo>
                  <a:cubicBezTo>
                    <a:pt x="2652" y="3086"/>
                    <a:pt x="3689" y="5786"/>
                    <a:pt x="4605" y="8197"/>
                  </a:cubicBezTo>
                  <a:cubicBezTo>
                    <a:pt x="5183" y="9716"/>
                    <a:pt x="5690" y="11042"/>
                    <a:pt x="5786" y="12247"/>
                  </a:cubicBezTo>
                  <a:cubicBezTo>
                    <a:pt x="5907" y="13380"/>
                    <a:pt x="5328" y="14682"/>
                    <a:pt x="4171" y="17262"/>
                  </a:cubicBezTo>
                  <a:cubicBezTo>
                    <a:pt x="3158" y="19600"/>
                    <a:pt x="1856" y="22445"/>
                    <a:pt x="1230" y="25314"/>
                  </a:cubicBezTo>
                  <a:cubicBezTo>
                    <a:pt x="0" y="30811"/>
                    <a:pt x="1567" y="34065"/>
                    <a:pt x="6316" y="35801"/>
                  </a:cubicBezTo>
                  <a:lnTo>
                    <a:pt x="6461" y="35874"/>
                  </a:lnTo>
                  <a:cubicBezTo>
                    <a:pt x="9041" y="36784"/>
                    <a:pt x="12499" y="37266"/>
                    <a:pt x="16747" y="37266"/>
                  </a:cubicBezTo>
                  <a:cubicBezTo>
                    <a:pt x="17222" y="37266"/>
                    <a:pt x="17707" y="37260"/>
                    <a:pt x="18202" y="37248"/>
                  </a:cubicBezTo>
                  <a:cubicBezTo>
                    <a:pt x="27532" y="37031"/>
                    <a:pt x="33053" y="34957"/>
                    <a:pt x="34644" y="31100"/>
                  </a:cubicBezTo>
                  <a:cubicBezTo>
                    <a:pt x="36428" y="26809"/>
                    <a:pt x="33318" y="20685"/>
                    <a:pt x="31269" y="16611"/>
                  </a:cubicBezTo>
                  <a:cubicBezTo>
                    <a:pt x="30039" y="14152"/>
                    <a:pt x="29412" y="12874"/>
                    <a:pt x="29460" y="11741"/>
                  </a:cubicBezTo>
                  <a:cubicBezTo>
                    <a:pt x="29533" y="10536"/>
                    <a:pt x="29943" y="9161"/>
                    <a:pt x="30473" y="7643"/>
                  </a:cubicBezTo>
                  <a:cubicBezTo>
                    <a:pt x="30979" y="6076"/>
                    <a:pt x="31558" y="4340"/>
                    <a:pt x="31751" y="2556"/>
                  </a:cubicBezTo>
                  <a:lnTo>
                    <a:pt x="31751" y="2556"/>
                  </a:lnTo>
                  <a:cubicBezTo>
                    <a:pt x="31293" y="2676"/>
                    <a:pt x="30883" y="2821"/>
                    <a:pt x="30425" y="2893"/>
                  </a:cubicBezTo>
                  <a:cubicBezTo>
                    <a:pt x="28869" y="3226"/>
                    <a:pt x="27287" y="3355"/>
                    <a:pt x="25708" y="3355"/>
                  </a:cubicBezTo>
                  <a:cubicBezTo>
                    <a:pt x="25110" y="3355"/>
                    <a:pt x="24512" y="3336"/>
                    <a:pt x="23915" y="3303"/>
                  </a:cubicBezTo>
                  <a:cubicBezTo>
                    <a:pt x="21432" y="3183"/>
                    <a:pt x="18949" y="2845"/>
                    <a:pt x="16466" y="2459"/>
                  </a:cubicBezTo>
                  <a:cubicBezTo>
                    <a:pt x="11958" y="1736"/>
                    <a:pt x="7498" y="748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0"/>
            <p:cNvSpPr/>
            <p:nvPr/>
          </p:nvSpPr>
          <p:spPr>
            <a:xfrm>
              <a:off x="7337050" y="1117000"/>
              <a:ext cx="960750" cy="360250"/>
            </a:xfrm>
            <a:custGeom>
              <a:avLst/>
              <a:gdLst/>
              <a:ahLst/>
              <a:cxnLst/>
              <a:rect l="l" t="t" r="r" b="b"/>
              <a:pathLst>
                <a:path w="38430" h="14410" extrusionOk="0">
                  <a:moveTo>
                    <a:pt x="1158" y="0"/>
                  </a:moveTo>
                  <a:lnTo>
                    <a:pt x="1158" y="0"/>
                  </a:lnTo>
                  <a:cubicBezTo>
                    <a:pt x="1" y="5135"/>
                    <a:pt x="700" y="10391"/>
                    <a:pt x="7691" y="12898"/>
                  </a:cubicBezTo>
                  <a:cubicBezTo>
                    <a:pt x="10389" y="13863"/>
                    <a:pt x="13964" y="14409"/>
                    <a:pt x="18726" y="14409"/>
                  </a:cubicBezTo>
                  <a:cubicBezTo>
                    <a:pt x="19198" y="14409"/>
                    <a:pt x="19683" y="14404"/>
                    <a:pt x="20179" y="14393"/>
                  </a:cubicBezTo>
                  <a:cubicBezTo>
                    <a:pt x="31751" y="14128"/>
                    <a:pt x="36766" y="11066"/>
                    <a:pt x="38429" y="7016"/>
                  </a:cubicBezTo>
                  <a:lnTo>
                    <a:pt x="38429" y="7016"/>
                  </a:lnTo>
                  <a:cubicBezTo>
                    <a:pt x="35657" y="8896"/>
                    <a:pt x="32426" y="10126"/>
                    <a:pt x="29123" y="10680"/>
                  </a:cubicBezTo>
                  <a:cubicBezTo>
                    <a:pt x="27424" y="10962"/>
                    <a:pt x="25706" y="11090"/>
                    <a:pt x="23986" y="11090"/>
                  </a:cubicBezTo>
                  <a:cubicBezTo>
                    <a:pt x="20851" y="11090"/>
                    <a:pt x="17710" y="10666"/>
                    <a:pt x="14658" y="9981"/>
                  </a:cubicBezTo>
                  <a:cubicBezTo>
                    <a:pt x="11500" y="9282"/>
                    <a:pt x="8294" y="8270"/>
                    <a:pt x="5666" y="6341"/>
                  </a:cubicBezTo>
                  <a:cubicBezTo>
                    <a:pt x="3545" y="4750"/>
                    <a:pt x="1809" y="2532"/>
                    <a:pt x="1158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0"/>
            <p:cNvSpPr/>
            <p:nvPr/>
          </p:nvSpPr>
          <p:spPr>
            <a:xfrm>
              <a:off x="7529325" y="231625"/>
              <a:ext cx="1130700" cy="1245625"/>
            </a:xfrm>
            <a:custGeom>
              <a:avLst/>
              <a:gdLst/>
              <a:ahLst/>
              <a:cxnLst/>
              <a:rect l="l" t="t" r="r" b="b"/>
              <a:pathLst>
                <a:path w="45228" h="49825" extrusionOk="0">
                  <a:moveTo>
                    <a:pt x="20106" y="0"/>
                  </a:moveTo>
                  <a:lnTo>
                    <a:pt x="11307" y="97"/>
                  </a:lnTo>
                  <a:lnTo>
                    <a:pt x="7474" y="241"/>
                  </a:lnTo>
                  <a:lnTo>
                    <a:pt x="2290" y="2001"/>
                  </a:lnTo>
                  <a:cubicBezTo>
                    <a:pt x="8534" y="2774"/>
                    <a:pt x="13123" y="2913"/>
                    <a:pt x="15613" y="2913"/>
                  </a:cubicBezTo>
                  <a:cubicBezTo>
                    <a:pt x="17007" y="2913"/>
                    <a:pt x="17744" y="2869"/>
                    <a:pt x="17744" y="2869"/>
                  </a:cubicBezTo>
                  <a:lnTo>
                    <a:pt x="17744" y="2869"/>
                  </a:lnTo>
                  <a:cubicBezTo>
                    <a:pt x="23771" y="8173"/>
                    <a:pt x="15646" y="19528"/>
                    <a:pt x="16828" y="25169"/>
                  </a:cubicBezTo>
                  <a:cubicBezTo>
                    <a:pt x="17985" y="30811"/>
                    <a:pt x="23530" y="40382"/>
                    <a:pt x="19648" y="45300"/>
                  </a:cubicBezTo>
                  <a:cubicBezTo>
                    <a:pt x="17339" y="48226"/>
                    <a:pt x="12282" y="49044"/>
                    <a:pt x="7696" y="49044"/>
                  </a:cubicBezTo>
                  <a:cubicBezTo>
                    <a:pt x="4574" y="49044"/>
                    <a:pt x="1670" y="48665"/>
                    <a:pt x="0" y="48313"/>
                  </a:cubicBezTo>
                  <a:lnTo>
                    <a:pt x="0" y="48313"/>
                  </a:lnTo>
                  <a:cubicBezTo>
                    <a:pt x="2698" y="49278"/>
                    <a:pt x="6273" y="49824"/>
                    <a:pt x="11035" y="49824"/>
                  </a:cubicBezTo>
                  <a:cubicBezTo>
                    <a:pt x="11507" y="49824"/>
                    <a:pt x="11992" y="49819"/>
                    <a:pt x="12488" y="49808"/>
                  </a:cubicBezTo>
                  <a:cubicBezTo>
                    <a:pt x="45227" y="49037"/>
                    <a:pt x="25531" y="25796"/>
                    <a:pt x="25676" y="22276"/>
                  </a:cubicBezTo>
                  <a:cubicBezTo>
                    <a:pt x="25868" y="17937"/>
                    <a:pt x="33655" y="7811"/>
                    <a:pt x="20106" y="0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0"/>
            <p:cNvSpPr/>
            <p:nvPr/>
          </p:nvSpPr>
          <p:spPr>
            <a:xfrm>
              <a:off x="7635400" y="-181850"/>
              <a:ext cx="364050" cy="326100"/>
            </a:xfrm>
            <a:custGeom>
              <a:avLst/>
              <a:gdLst/>
              <a:ahLst/>
              <a:cxnLst/>
              <a:rect l="l" t="t" r="r" b="b"/>
              <a:pathLst>
                <a:path w="14562" h="13044" extrusionOk="0">
                  <a:moveTo>
                    <a:pt x="6968" y="1"/>
                  </a:moveTo>
                  <a:cubicBezTo>
                    <a:pt x="5907" y="25"/>
                    <a:pt x="4267" y="194"/>
                    <a:pt x="3327" y="1327"/>
                  </a:cubicBezTo>
                  <a:cubicBezTo>
                    <a:pt x="3014" y="1688"/>
                    <a:pt x="2773" y="2171"/>
                    <a:pt x="2700" y="2773"/>
                  </a:cubicBezTo>
                  <a:cubicBezTo>
                    <a:pt x="2266" y="5256"/>
                    <a:pt x="4436" y="6462"/>
                    <a:pt x="4316" y="8053"/>
                  </a:cubicBezTo>
                  <a:cubicBezTo>
                    <a:pt x="4195" y="9644"/>
                    <a:pt x="1326" y="10729"/>
                    <a:pt x="0" y="13043"/>
                  </a:cubicBezTo>
                  <a:lnTo>
                    <a:pt x="14562" y="12730"/>
                  </a:lnTo>
                  <a:cubicBezTo>
                    <a:pt x="14513" y="12609"/>
                    <a:pt x="14441" y="12513"/>
                    <a:pt x="14345" y="12441"/>
                  </a:cubicBezTo>
                  <a:cubicBezTo>
                    <a:pt x="12850" y="10392"/>
                    <a:pt x="10174" y="9427"/>
                    <a:pt x="9981" y="7932"/>
                  </a:cubicBezTo>
                  <a:cubicBezTo>
                    <a:pt x="9764" y="6341"/>
                    <a:pt x="11910" y="5039"/>
                    <a:pt x="11379" y="2605"/>
                  </a:cubicBezTo>
                  <a:cubicBezTo>
                    <a:pt x="11259" y="2002"/>
                    <a:pt x="10969" y="1520"/>
                    <a:pt x="10656" y="1158"/>
                  </a:cubicBezTo>
                  <a:cubicBezTo>
                    <a:pt x="10077" y="507"/>
                    <a:pt x="9234" y="218"/>
                    <a:pt x="8438" y="97"/>
                  </a:cubicBezTo>
                  <a:cubicBezTo>
                    <a:pt x="7908" y="1"/>
                    <a:pt x="7401" y="1"/>
                    <a:pt x="6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0"/>
            <p:cNvSpPr/>
            <p:nvPr/>
          </p:nvSpPr>
          <p:spPr>
            <a:xfrm>
              <a:off x="7719175" y="-181850"/>
              <a:ext cx="183250" cy="37175"/>
            </a:xfrm>
            <a:custGeom>
              <a:avLst/>
              <a:gdLst/>
              <a:ahLst/>
              <a:cxnLst/>
              <a:rect l="l" t="t" r="r" b="b"/>
              <a:pathLst>
                <a:path w="7330" h="1487" extrusionOk="0">
                  <a:moveTo>
                    <a:pt x="3641" y="1"/>
                  </a:moveTo>
                  <a:cubicBezTo>
                    <a:pt x="2604" y="25"/>
                    <a:pt x="940" y="194"/>
                    <a:pt x="0" y="1327"/>
                  </a:cubicBezTo>
                  <a:cubicBezTo>
                    <a:pt x="777" y="1422"/>
                    <a:pt x="1719" y="1487"/>
                    <a:pt x="2742" y="1487"/>
                  </a:cubicBezTo>
                  <a:cubicBezTo>
                    <a:pt x="3020" y="1487"/>
                    <a:pt x="3304" y="1482"/>
                    <a:pt x="3592" y="1471"/>
                  </a:cubicBezTo>
                  <a:cubicBezTo>
                    <a:pt x="5015" y="1447"/>
                    <a:pt x="6293" y="1303"/>
                    <a:pt x="7329" y="1110"/>
                  </a:cubicBezTo>
                  <a:cubicBezTo>
                    <a:pt x="6726" y="483"/>
                    <a:pt x="5907" y="218"/>
                    <a:pt x="5135" y="97"/>
                  </a:cubicBezTo>
                  <a:cubicBezTo>
                    <a:pt x="4581" y="1"/>
                    <a:pt x="4075" y="1"/>
                    <a:pt x="3641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0"/>
            <p:cNvSpPr/>
            <p:nvPr/>
          </p:nvSpPr>
          <p:spPr>
            <a:xfrm>
              <a:off x="7528725" y="125550"/>
              <a:ext cx="577400" cy="164075"/>
            </a:xfrm>
            <a:custGeom>
              <a:avLst/>
              <a:gdLst/>
              <a:ahLst/>
              <a:cxnLst/>
              <a:rect l="l" t="t" r="r" b="b"/>
              <a:pathLst>
                <a:path w="23096" h="6563" extrusionOk="0">
                  <a:moveTo>
                    <a:pt x="22083" y="0"/>
                  </a:moveTo>
                  <a:lnTo>
                    <a:pt x="772" y="506"/>
                  </a:lnTo>
                  <a:lnTo>
                    <a:pt x="0" y="5979"/>
                  </a:lnTo>
                  <a:cubicBezTo>
                    <a:pt x="2411" y="6292"/>
                    <a:pt x="4870" y="6485"/>
                    <a:pt x="7281" y="6533"/>
                  </a:cubicBezTo>
                  <a:cubicBezTo>
                    <a:pt x="8041" y="6553"/>
                    <a:pt x="8794" y="6562"/>
                    <a:pt x="9535" y="6562"/>
                  </a:cubicBezTo>
                  <a:cubicBezTo>
                    <a:pt x="16939" y="6562"/>
                    <a:pt x="23096" y="5666"/>
                    <a:pt x="23096" y="5666"/>
                  </a:cubicBezTo>
                  <a:lnTo>
                    <a:pt x="220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0"/>
            <p:cNvSpPr/>
            <p:nvPr/>
          </p:nvSpPr>
          <p:spPr>
            <a:xfrm>
              <a:off x="7529325" y="174300"/>
              <a:ext cx="564555" cy="87425"/>
            </a:xfrm>
            <a:custGeom>
              <a:avLst/>
              <a:gdLst/>
              <a:ahLst/>
              <a:cxnLst/>
              <a:rect l="l" t="t" r="r" b="b"/>
              <a:pathLst>
                <a:path w="23587" h="3497" extrusionOk="0">
                  <a:moveTo>
                    <a:pt x="22813" y="1"/>
                  </a:moveTo>
                  <a:cubicBezTo>
                    <a:pt x="22801" y="1"/>
                    <a:pt x="22788" y="1"/>
                    <a:pt x="22776" y="3"/>
                  </a:cubicBezTo>
                  <a:cubicBezTo>
                    <a:pt x="19156" y="357"/>
                    <a:pt x="15517" y="534"/>
                    <a:pt x="11871" y="534"/>
                  </a:cubicBezTo>
                  <a:cubicBezTo>
                    <a:pt x="9810" y="534"/>
                    <a:pt x="7746" y="477"/>
                    <a:pt x="5683" y="364"/>
                  </a:cubicBezTo>
                  <a:cubicBezTo>
                    <a:pt x="4092" y="268"/>
                    <a:pt x="2453" y="147"/>
                    <a:pt x="861" y="3"/>
                  </a:cubicBezTo>
                  <a:cubicBezTo>
                    <a:pt x="851" y="2"/>
                    <a:pt x="841" y="1"/>
                    <a:pt x="831" y="1"/>
                  </a:cubicBezTo>
                  <a:cubicBezTo>
                    <a:pt x="629" y="1"/>
                    <a:pt x="476" y="230"/>
                    <a:pt x="476" y="437"/>
                  </a:cubicBezTo>
                  <a:cubicBezTo>
                    <a:pt x="476" y="678"/>
                    <a:pt x="644" y="798"/>
                    <a:pt x="910" y="822"/>
                  </a:cubicBezTo>
                  <a:cubicBezTo>
                    <a:pt x="4574" y="1184"/>
                    <a:pt x="8263" y="1329"/>
                    <a:pt x="11927" y="1329"/>
                  </a:cubicBezTo>
                  <a:cubicBezTo>
                    <a:pt x="9782" y="1546"/>
                    <a:pt x="7612" y="1666"/>
                    <a:pt x="5442" y="1714"/>
                  </a:cubicBezTo>
                  <a:cubicBezTo>
                    <a:pt x="4773" y="1734"/>
                    <a:pt x="4100" y="1746"/>
                    <a:pt x="3424" y="1746"/>
                  </a:cubicBezTo>
                  <a:cubicBezTo>
                    <a:pt x="2469" y="1746"/>
                    <a:pt x="1508" y="1723"/>
                    <a:pt x="548" y="1666"/>
                  </a:cubicBezTo>
                  <a:cubicBezTo>
                    <a:pt x="541" y="1666"/>
                    <a:pt x="534" y="1666"/>
                    <a:pt x="526" y="1666"/>
                  </a:cubicBezTo>
                  <a:cubicBezTo>
                    <a:pt x="87" y="1666"/>
                    <a:pt x="1" y="2390"/>
                    <a:pt x="452" y="2438"/>
                  </a:cubicBezTo>
                  <a:cubicBezTo>
                    <a:pt x="5552" y="3133"/>
                    <a:pt x="10707" y="3497"/>
                    <a:pt x="15854" y="3497"/>
                  </a:cubicBezTo>
                  <a:cubicBezTo>
                    <a:pt x="16594" y="3497"/>
                    <a:pt x="17335" y="3489"/>
                    <a:pt x="18075" y="3474"/>
                  </a:cubicBezTo>
                  <a:cubicBezTo>
                    <a:pt x="19738" y="3450"/>
                    <a:pt x="21402" y="3378"/>
                    <a:pt x="23041" y="3257"/>
                  </a:cubicBezTo>
                  <a:cubicBezTo>
                    <a:pt x="23049" y="3258"/>
                    <a:pt x="23058" y="3258"/>
                    <a:pt x="23066" y="3258"/>
                  </a:cubicBezTo>
                  <a:cubicBezTo>
                    <a:pt x="23587" y="3258"/>
                    <a:pt x="23564" y="2509"/>
                    <a:pt x="23064" y="2509"/>
                  </a:cubicBezTo>
                  <a:cubicBezTo>
                    <a:pt x="23057" y="2509"/>
                    <a:pt x="23049" y="2510"/>
                    <a:pt x="23041" y="2510"/>
                  </a:cubicBezTo>
                  <a:cubicBezTo>
                    <a:pt x="20738" y="2643"/>
                    <a:pt x="18429" y="2710"/>
                    <a:pt x="16121" y="2710"/>
                  </a:cubicBezTo>
                  <a:cubicBezTo>
                    <a:pt x="13427" y="2710"/>
                    <a:pt x="10733" y="2619"/>
                    <a:pt x="8046" y="2438"/>
                  </a:cubicBezTo>
                  <a:cubicBezTo>
                    <a:pt x="11349" y="2269"/>
                    <a:pt x="14651" y="1907"/>
                    <a:pt x="17930" y="1473"/>
                  </a:cubicBezTo>
                  <a:cubicBezTo>
                    <a:pt x="19545" y="1280"/>
                    <a:pt x="21185" y="1063"/>
                    <a:pt x="22800" y="822"/>
                  </a:cubicBezTo>
                  <a:cubicBezTo>
                    <a:pt x="23017" y="798"/>
                    <a:pt x="23210" y="629"/>
                    <a:pt x="23210" y="388"/>
                  </a:cubicBezTo>
                  <a:cubicBezTo>
                    <a:pt x="23210" y="205"/>
                    <a:pt x="23036" y="1"/>
                    <a:pt x="22813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0"/>
            <p:cNvSpPr/>
            <p:nvPr/>
          </p:nvSpPr>
          <p:spPr>
            <a:xfrm>
              <a:off x="7804150" y="-180025"/>
              <a:ext cx="191075" cy="313950"/>
            </a:xfrm>
            <a:custGeom>
              <a:avLst/>
              <a:gdLst/>
              <a:ahLst/>
              <a:cxnLst/>
              <a:rect l="l" t="t" r="r" b="b"/>
              <a:pathLst>
                <a:path w="7643" h="12558" extrusionOk="0">
                  <a:moveTo>
                    <a:pt x="1736" y="0"/>
                  </a:moveTo>
                  <a:lnTo>
                    <a:pt x="1736" y="0"/>
                  </a:lnTo>
                  <a:cubicBezTo>
                    <a:pt x="4340" y="1615"/>
                    <a:pt x="1" y="6943"/>
                    <a:pt x="603" y="8872"/>
                  </a:cubicBezTo>
                  <a:cubicBezTo>
                    <a:pt x="1206" y="10801"/>
                    <a:pt x="2122" y="12464"/>
                    <a:pt x="2122" y="12464"/>
                  </a:cubicBezTo>
                  <a:cubicBezTo>
                    <a:pt x="2733" y="12532"/>
                    <a:pt x="3392" y="12557"/>
                    <a:pt x="4035" y="12557"/>
                  </a:cubicBezTo>
                  <a:cubicBezTo>
                    <a:pt x="5907" y="12557"/>
                    <a:pt x="7643" y="12344"/>
                    <a:pt x="7643" y="12344"/>
                  </a:cubicBezTo>
                  <a:cubicBezTo>
                    <a:pt x="6124" y="10294"/>
                    <a:pt x="3448" y="9354"/>
                    <a:pt x="3255" y="7835"/>
                  </a:cubicBezTo>
                  <a:cubicBezTo>
                    <a:pt x="3062" y="6220"/>
                    <a:pt x="5184" y="4942"/>
                    <a:pt x="4653" y="2483"/>
                  </a:cubicBezTo>
                  <a:cubicBezTo>
                    <a:pt x="4292" y="772"/>
                    <a:pt x="2966" y="169"/>
                    <a:pt x="1736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59"/>
          <p:cNvSpPr txBox="1">
            <a:spLocks noGrp="1"/>
          </p:cNvSpPr>
          <p:nvPr>
            <p:ph type="title"/>
          </p:nvPr>
        </p:nvSpPr>
        <p:spPr>
          <a:xfrm>
            <a:off x="0" y="744555"/>
            <a:ext cx="9136381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3200" dirty="0">
                <a:solidFill>
                  <a:schemeClr val="accent1"/>
                </a:solidFill>
              </a:rPr>
              <a:t>Principes à respecter pour l’alimentation au biberon</a:t>
            </a:r>
            <a:endParaRPr sz="3200" dirty="0">
              <a:solidFill>
                <a:schemeClr val="accent1"/>
              </a:solidFill>
            </a:endParaRPr>
          </a:p>
        </p:txBody>
      </p:sp>
      <p:grpSp>
        <p:nvGrpSpPr>
          <p:cNvPr id="1832" name="Google Shape;1832;p59"/>
          <p:cNvGrpSpPr/>
          <p:nvPr/>
        </p:nvGrpSpPr>
        <p:grpSpPr>
          <a:xfrm>
            <a:off x="1437529" y="1638205"/>
            <a:ext cx="493034" cy="932004"/>
            <a:chOff x="1385413" y="1360275"/>
            <a:chExt cx="599725" cy="1133825"/>
          </a:xfrm>
        </p:grpSpPr>
        <p:sp>
          <p:nvSpPr>
            <p:cNvPr id="1833" name="Google Shape;1833;p59"/>
            <p:cNvSpPr/>
            <p:nvPr/>
          </p:nvSpPr>
          <p:spPr>
            <a:xfrm>
              <a:off x="1385413" y="1545425"/>
              <a:ext cx="599125" cy="948075"/>
            </a:xfrm>
            <a:custGeom>
              <a:avLst/>
              <a:gdLst/>
              <a:ahLst/>
              <a:cxnLst/>
              <a:rect l="l" t="t" r="r" b="b"/>
              <a:pathLst>
                <a:path w="23965" h="37923" extrusionOk="0">
                  <a:moveTo>
                    <a:pt x="4750" y="0"/>
                  </a:moveTo>
                  <a:cubicBezTo>
                    <a:pt x="2146" y="0"/>
                    <a:pt x="0" y="2146"/>
                    <a:pt x="0" y="4774"/>
                  </a:cubicBezTo>
                  <a:lnTo>
                    <a:pt x="0" y="34210"/>
                  </a:lnTo>
                  <a:cubicBezTo>
                    <a:pt x="0" y="36259"/>
                    <a:pt x="1664" y="37923"/>
                    <a:pt x="3713" y="37923"/>
                  </a:cubicBezTo>
                  <a:lnTo>
                    <a:pt x="20251" y="37923"/>
                  </a:lnTo>
                  <a:cubicBezTo>
                    <a:pt x="22301" y="37923"/>
                    <a:pt x="23964" y="36259"/>
                    <a:pt x="23964" y="34210"/>
                  </a:cubicBezTo>
                  <a:lnTo>
                    <a:pt x="23964" y="4774"/>
                  </a:lnTo>
                  <a:cubicBezTo>
                    <a:pt x="23964" y="2146"/>
                    <a:pt x="21843" y="24"/>
                    <a:pt x="19215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9"/>
            <p:cNvSpPr/>
            <p:nvPr/>
          </p:nvSpPr>
          <p:spPr>
            <a:xfrm>
              <a:off x="1416763" y="1577350"/>
              <a:ext cx="536425" cy="884200"/>
            </a:xfrm>
            <a:custGeom>
              <a:avLst/>
              <a:gdLst/>
              <a:ahLst/>
              <a:cxnLst/>
              <a:rect l="l" t="t" r="r" b="b"/>
              <a:pathLst>
                <a:path w="21457" h="35368" extrusionOk="0">
                  <a:moveTo>
                    <a:pt x="3496" y="1"/>
                  </a:moveTo>
                  <a:cubicBezTo>
                    <a:pt x="1567" y="1"/>
                    <a:pt x="0" y="1568"/>
                    <a:pt x="0" y="3497"/>
                  </a:cubicBezTo>
                  <a:lnTo>
                    <a:pt x="0" y="32933"/>
                  </a:lnTo>
                  <a:cubicBezTo>
                    <a:pt x="0" y="34259"/>
                    <a:pt x="1085" y="35368"/>
                    <a:pt x="2459" y="35368"/>
                  </a:cubicBezTo>
                  <a:lnTo>
                    <a:pt x="19022" y="35368"/>
                  </a:lnTo>
                  <a:cubicBezTo>
                    <a:pt x="20347" y="35368"/>
                    <a:pt x="21456" y="34283"/>
                    <a:pt x="21456" y="32933"/>
                  </a:cubicBezTo>
                  <a:lnTo>
                    <a:pt x="21456" y="3497"/>
                  </a:lnTo>
                  <a:cubicBezTo>
                    <a:pt x="21456" y="1568"/>
                    <a:pt x="19889" y="1"/>
                    <a:pt x="17961" y="1"/>
                  </a:cubicBezTo>
                  <a:close/>
                </a:path>
              </a:pathLst>
            </a:custGeom>
            <a:solidFill>
              <a:srgbClr val="566757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9"/>
            <p:cNvSpPr/>
            <p:nvPr/>
          </p:nvSpPr>
          <p:spPr>
            <a:xfrm>
              <a:off x="1417975" y="2180700"/>
              <a:ext cx="535225" cy="280246"/>
            </a:xfrm>
            <a:custGeom>
              <a:avLst/>
              <a:gdLst/>
              <a:ahLst/>
              <a:cxnLst/>
              <a:rect l="l" t="t" r="r" b="b"/>
              <a:pathLst>
                <a:path w="21409" h="21401" extrusionOk="0">
                  <a:moveTo>
                    <a:pt x="1394" y="0"/>
                  </a:moveTo>
                  <a:cubicBezTo>
                    <a:pt x="926" y="0"/>
                    <a:pt x="461" y="14"/>
                    <a:pt x="0" y="41"/>
                  </a:cubicBezTo>
                  <a:lnTo>
                    <a:pt x="0" y="18942"/>
                  </a:lnTo>
                  <a:cubicBezTo>
                    <a:pt x="0" y="20316"/>
                    <a:pt x="1109" y="21401"/>
                    <a:pt x="2435" y="21401"/>
                  </a:cubicBezTo>
                  <a:lnTo>
                    <a:pt x="18974" y="21401"/>
                  </a:lnTo>
                  <a:cubicBezTo>
                    <a:pt x="20324" y="21401"/>
                    <a:pt x="21408" y="20292"/>
                    <a:pt x="21408" y="18966"/>
                  </a:cubicBezTo>
                  <a:lnTo>
                    <a:pt x="21408" y="1897"/>
                  </a:lnTo>
                  <a:cubicBezTo>
                    <a:pt x="20632" y="1961"/>
                    <a:pt x="19856" y="1991"/>
                    <a:pt x="19080" y="1991"/>
                  </a:cubicBezTo>
                  <a:cubicBezTo>
                    <a:pt x="18385" y="1991"/>
                    <a:pt x="17691" y="1967"/>
                    <a:pt x="16997" y="1921"/>
                  </a:cubicBezTo>
                  <a:cubicBezTo>
                    <a:pt x="14827" y="1801"/>
                    <a:pt x="12657" y="1535"/>
                    <a:pt x="10511" y="1150"/>
                  </a:cubicBezTo>
                  <a:cubicBezTo>
                    <a:pt x="8245" y="764"/>
                    <a:pt x="6027" y="330"/>
                    <a:pt x="3761" y="113"/>
                  </a:cubicBezTo>
                  <a:cubicBezTo>
                    <a:pt x="2963" y="38"/>
                    <a:pt x="2173" y="0"/>
                    <a:pt x="1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9"/>
            <p:cNvSpPr/>
            <p:nvPr/>
          </p:nvSpPr>
          <p:spPr>
            <a:xfrm>
              <a:off x="1385413" y="2359675"/>
              <a:ext cx="599125" cy="132625"/>
            </a:xfrm>
            <a:custGeom>
              <a:avLst/>
              <a:gdLst/>
              <a:ahLst/>
              <a:cxnLst/>
              <a:rect l="l" t="t" r="r" b="b"/>
              <a:pathLst>
                <a:path w="23965" h="5305" extrusionOk="0">
                  <a:moveTo>
                    <a:pt x="23964" y="1"/>
                  </a:moveTo>
                  <a:cubicBezTo>
                    <a:pt x="20137" y="2806"/>
                    <a:pt x="15379" y="3888"/>
                    <a:pt x="11049" y="3888"/>
                  </a:cubicBezTo>
                  <a:cubicBezTo>
                    <a:pt x="6186" y="3888"/>
                    <a:pt x="1862" y="2523"/>
                    <a:pt x="0" y="700"/>
                  </a:cubicBezTo>
                  <a:lnTo>
                    <a:pt x="0" y="1616"/>
                  </a:lnTo>
                  <a:cubicBezTo>
                    <a:pt x="0" y="3665"/>
                    <a:pt x="1664" y="5304"/>
                    <a:pt x="3713" y="5304"/>
                  </a:cubicBezTo>
                  <a:lnTo>
                    <a:pt x="20251" y="5304"/>
                  </a:lnTo>
                  <a:cubicBezTo>
                    <a:pt x="22301" y="5304"/>
                    <a:pt x="23964" y="3665"/>
                    <a:pt x="23964" y="1616"/>
                  </a:cubicBezTo>
                  <a:lnTo>
                    <a:pt x="23964" y="1"/>
                  </a:ln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9"/>
            <p:cNvSpPr/>
            <p:nvPr/>
          </p:nvSpPr>
          <p:spPr>
            <a:xfrm>
              <a:off x="1769338" y="1657525"/>
              <a:ext cx="156125" cy="10275"/>
            </a:xfrm>
            <a:custGeom>
              <a:avLst/>
              <a:gdLst/>
              <a:ahLst/>
              <a:cxnLst/>
              <a:rect l="l" t="t" r="r" b="b"/>
              <a:pathLst>
                <a:path w="6245" h="411" extrusionOk="0">
                  <a:moveTo>
                    <a:pt x="0" y="0"/>
                  </a:moveTo>
                  <a:lnTo>
                    <a:pt x="0" y="410"/>
                  </a:lnTo>
                  <a:lnTo>
                    <a:pt x="6244" y="41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9"/>
            <p:cNvSpPr/>
            <p:nvPr/>
          </p:nvSpPr>
          <p:spPr>
            <a:xfrm>
              <a:off x="1818763" y="16967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0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9"/>
            <p:cNvSpPr/>
            <p:nvPr/>
          </p:nvSpPr>
          <p:spPr>
            <a:xfrm>
              <a:off x="1818763" y="17370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9"/>
            <p:cNvSpPr/>
            <p:nvPr/>
          </p:nvSpPr>
          <p:spPr>
            <a:xfrm>
              <a:off x="1818763" y="17762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9"/>
            <p:cNvSpPr/>
            <p:nvPr/>
          </p:nvSpPr>
          <p:spPr>
            <a:xfrm>
              <a:off x="1818763" y="181542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9"/>
            <p:cNvSpPr/>
            <p:nvPr/>
          </p:nvSpPr>
          <p:spPr>
            <a:xfrm>
              <a:off x="1769338" y="18552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9"/>
            <p:cNvSpPr/>
            <p:nvPr/>
          </p:nvSpPr>
          <p:spPr>
            <a:xfrm>
              <a:off x="1818763" y="18943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9"/>
            <p:cNvSpPr/>
            <p:nvPr/>
          </p:nvSpPr>
          <p:spPr>
            <a:xfrm>
              <a:off x="1818763" y="193417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9"/>
            <p:cNvSpPr/>
            <p:nvPr/>
          </p:nvSpPr>
          <p:spPr>
            <a:xfrm>
              <a:off x="1818763" y="19733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9"/>
            <p:cNvSpPr/>
            <p:nvPr/>
          </p:nvSpPr>
          <p:spPr>
            <a:xfrm>
              <a:off x="1818763" y="20125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9"/>
            <p:cNvSpPr/>
            <p:nvPr/>
          </p:nvSpPr>
          <p:spPr>
            <a:xfrm>
              <a:off x="1769338" y="20523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0"/>
                  </a:moveTo>
                  <a:lnTo>
                    <a:pt x="0" y="386"/>
                  </a:lnTo>
                  <a:lnTo>
                    <a:pt x="6244" y="386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9"/>
            <p:cNvSpPr/>
            <p:nvPr/>
          </p:nvSpPr>
          <p:spPr>
            <a:xfrm>
              <a:off x="1818763" y="20914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9"/>
            <p:cNvSpPr/>
            <p:nvPr/>
          </p:nvSpPr>
          <p:spPr>
            <a:xfrm>
              <a:off x="1818763" y="21318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9"/>
            <p:cNvSpPr/>
            <p:nvPr/>
          </p:nvSpPr>
          <p:spPr>
            <a:xfrm>
              <a:off x="1818763" y="2170425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9"/>
            <p:cNvSpPr/>
            <p:nvPr/>
          </p:nvSpPr>
          <p:spPr>
            <a:xfrm>
              <a:off x="1818763" y="22096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9"/>
            <p:cNvSpPr/>
            <p:nvPr/>
          </p:nvSpPr>
          <p:spPr>
            <a:xfrm>
              <a:off x="1769338" y="2249975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9"/>
            <p:cNvSpPr/>
            <p:nvPr/>
          </p:nvSpPr>
          <p:spPr>
            <a:xfrm>
              <a:off x="1818763" y="22891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9"/>
            <p:cNvSpPr/>
            <p:nvPr/>
          </p:nvSpPr>
          <p:spPr>
            <a:xfrm>
              <a:off x="1818763" y="23289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9"/>
            <p:cNvSpPr/>
            <p:nvPr/>
          </p:nvSpPr>
          <p:spPr>
            <a:xfrm>
              <a:off x="1818763" y="23681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9"/>
            <p:cNvSpPr/>
            <p:nvPr/>
          </p:nvSpPr>
          <p:spPr>
            <a:xfrm>
              <a:off x="1818763" y="240730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9"/>
            <p:cNvSpPr/>
            <p:nvPr/>
          </p:nvSpPr>
          <p:spPr>
            <a:xfrm>
              <a:off x="1728963" y="1546025"/>
              <a:ext cx="256175" cy="948075"/>
            </a:xfrm>
            <a:custGeom>
              <a:avLst/>
              <a:gdLst/>
              <a:ahLst/>
              <a:cxnLst/>
              <a:rect l="l" t="t" r="r" b="b"/>
              <a:pathLst>
                <a:path w="10247" h="37923" extrusionOk="0">
                  <a:moveTo>
                    <a:pt x="0" y="0"/>
                  </a:moveTo>
                  <a:cubicBezTo>
                    <a:pt x="2628" y="0"/>
                    <a:pt x="4749" y="2146"/>
                    <a:pt x="4749" y="4774"/>
                  </a:cubicBezTo>
                  <a:lnTo>
                    <a:pt x="4749" y="34210"/>
                  </a:lnTo>
                  <a:cubicBezTo>
                    <a:pt x="4749" y="36259"/>
                    <a:pt x="3086" y="37923"/>
                    <a:pt x="1037" y="37923"/>
                  </a:cubicBezTo>
                  <a:lnTo>
                    <a:pt x="6534" y="37923"/>
                  </a:lnTo>
                  <a:cubicBezTo>
                    <a:pt x="8583" y="37923"/>
                    <a:pt x="10246" y="36259"/>
                    <a:pt x="10246" y="34210"/>
                  </a:cubicBezTo>
                  <a:lnTo>
                    <a:pt x="10246" y="4774"/>
                  </a:lnTo>
                  <a:cubicBezTo>
                    <a:pt x="10222" y="2122"/>
                    <a:pt x="8101" y="0"/>
                    <a:pt x="5473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9"/>
            <p:cNvSpPr/>
            <p:nvPr/>
          </p:nvSpPr>
          <p:spPr>
            <a:xfrm>
              <a:off x="1496913" y="1363400"/>
              <a:ext cx="376125" cy="150700"/>
            </a:xfrm>
            <a:custGeom>
              <a:avLst/>
              <a:gdLst/>
              <a:ahLst/>
              <a:cxnLst/>
              <a:rect l="l" t="t" r="r" b="b"/>
              <a:pathLst>
                <a:path w="15045" h="6028" extrusionOk="0">
                  <a:moveTo>
                    <a:pt x="15044" y="0"/>
                  </a:moveTo>
                  <a:lnTo>
                    <a:pt x="0" y="242"/>
                  </a:lnTo>
                  <a:lnTo>
                    <a:pt x="0" y="6028"/>
                  </a:lnTo>
                  <a:lnTo>
                    <a:pt x="15044" y="6028"/>
                  </a:lnTo>
                  <a:lnTo>
                    <a:pt x="150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9"/>
            <p:cNvSpPr/>
            <p:nvPr/>
          </p:nvSpPr>
          <p:spPr>
            <a:xfrm>
              <a:off x="1490688" y="1360275"/>
              <a:ext cx="384150" cy="16075"/>
            </a:xfrm>
            <a:custGeom>
              <a:avLst/>
              <a:gdLst/>
              <a:ahLst/>
              <a:cxnLst/>
              <a:rect l="l" t="t" r="r" b="b"/>
              <a:pathLst>
                <a:path w="15366" h="643" extrusionOk="0">
                  <a:moveTo>
                    <a:pt x="11052" y="0"/>
                  </a:moveTo>
                  <a:cubicBezTo>
                    <a:pt x="6713" y="0"/>
                    <a:pt x="561" y="133"/>
                    <a:pt x="249" y="367"/>
                  </a:cubicBezTo>
                  <a:cubicBezTo>
                    <a:pt x="1" y="558"/>
                    <a:pt x="2333" y="643"/>
                    <a:pt x="5230" y="643"/>
                  </a:cubicBezTo>
                  <a:cubicBezTo>
                    <a:pt x="9642" y="643"/>
                    <a:pt x="15366" y="446"/>
                    <a:pt x="15293" y="125"/>
                  </a:cubicBezTo>
                  <a:cubicBezTo>
                    <a:pt x="15267" y="40"/>
                    <a:pt x="13433" y="0"/>
                    <a:pt x="11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9"/>
            <p:cNvSpPr/>
            <p:nvPr/>
          </p:nvSpPr>
          <p:spPr>
            <a:xfrm>
              <a:off x="1524638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9"/>
            <p:cNvSpPr/>
            <p:nvPr/>
          </p:nvSpPr>
          <p:spPr>
            <a:xfrm>
              <a:off x="1574063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9"/>
            <p:cNvSpPr/>
            <p:nvPr/>
          </p:nvSpPr>
          <p:spPr>
            <a:xfrm>
              <a:off x="1624688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9"/>
            <p:cNvSpPr/>
            <p:nvPr/>
          </p:nvSpPr>
          <p:spPr>
            <a:xfrm>
              <a:off x="1674713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9"/>
            <p:cNvSpPr/>
            <p:nvPr/>
          </p:nvSpPr>
          <p:spPr>
            <a:xfrm>
              <a:off x="1724138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9"/>
            <p:cNvSpPr/>
            <p:nvPr/>
          </p:nvSpPr>
          <p:spPr>
            <a:xfrm>
              <a:off x="1774763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9"/>
            <p:cNvSpPr/>
            <p:nvPr/>
          </p:nvSpPr>
          <p:spPr>
            <a:xfrm>
              <a:off x="1824188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9"/>
            <p:cNvSpPr/>
            <p:nvPr/>
          </p:nvSpPr>
          <p:spPr>
            <a:xfrm>
              <a:off x="1496913" y="1461650"/>
              <a:ext cx="376125" cy="52450"/>
            </a:xfrm>
            <a:custGeom>
              <a:avLst/>
              <a:gdLst/>
              <a:ahLst/>
              <a:cxnLst/>
              <a:rect l="l" t="t" r="r" b="b"/>
              <a:pathLst>
                <a:path w="15045" h="2098" extrusionOk="0">
                  <a:moveTo>
                    <a:pt x="0" y="0"/>
                  </a:moveTo>
                  <a:lnTo>
                    <a:pt x="0" y="1615"/>
                  </a:lnTo>
                  <a:lnTo>
                    <a:pt x="15044" y="2098"/>
                  </a:lnTo>
                  <a:lnTo>
                    <a:pt x="15044" y="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9"/>
            <p:cNvSpPr/>
            <p:nvPr/>
          </p:nvSpPr>
          <p:spPr>
            <a:xfrm>
              <a:off x="1476413" y="1502025"/>
              <a:ext cx="420725" cy="48250"/>
            </a:xfrm>
            <a:custGeom>
              <a:avLst/>
              <a:gdLst/>
              <a:ahLst/>
              <a:cxnLst/>
              <a:rect l="l" t="t" r="r" b="b"/>
              <a:pathLst>
                <a:path w="16829" h="1930" extrusionOk="0">
                  <a:moveTo>
                    <a:pt x="1" y="0"/>
                  </a:moveTo>
                  <a:lnTo>
                    <a:pt x="1" y="1760"/>
                  </a:lnTo>
                  <a:lnTo>
                    <a:pt x="16828" y="1929"/>
                  </a:lnTo>
                  <a:lnTo>
                    <a:pt x="16660" y="4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59"/>
          <p:cNvGrpSpPr/>
          <p:nvPr/>
        </p:nvGrpSpPr>
        <p:grpSpPr>
          <a:xfrm>
            <a:off x="3360579" y="1638205"/>
            <a:ext cx="493034" cy="932004"/>
            <a:chOff x="3308450" y="1360275"/>
            <a:chExt cx="599725" cy="1133825"/>
          </a:xfrm>
        </p:grpSpPr>
        <p:sp>
          <p:nvSpPr>
            <p:cNvPr id="1870" name="Google Shape;1870;p59"/>
            <p:cNvSpPr/>
            <p:nvPr/>
          </p:nvSpPr>
          <p:spPr>
            <a:xfrm>
              <a:off x="3308450" y="1545425"/>
              <a:ext cx="599125" cy="948075"/>
            </a:xfrm>
            <a:custGeom>
              <a:avLst/>
              <a:gdLst/>
              <a:ahLst/>
              <a:cxnLst/>
              <a:rect l="l" t="t" r="r" b="b"/>
              <a:pathLst>
                <a:path w="23965" h="37923" extrusionOk="0">
                  <a:moveTo>
                    <a:pt x="4750" y="0"/>
                  </a:moveTo>
                  <a:cubicBezTo>
                    <a:pt x="2146" y="0"/>
                    <a:pt x="0" y="2146"/>
                    <a:pt x="0" y="4774"/>
                  </a:cubicBezTo>
                  <a:lnTo>
                    <a:pt x="0" y="34210"/>
                  </a:lnTo>
                  <a:cubicBezTo>
                    <a:pt x="0" y="36259"/>
                    <a:pt x="1664" y="37923"/>
                    <a:pt x="3713" y="37923"/>
                  </a:cubicBezTo>
                  <a:lnTo>
                    <a:pt x="20251" y="37923"/>
                  </a:lnTo>
                  <a:cubicBezTo>
                    <a:pt x="22301" y="37923"/>
                    <a:pt x="23964" y="36259"/>
                    <a:pt x="23964" y="34210"/>
                  </a:cubicBezTo>
                  <a:lnTo>
                    <a:pt x="23964" y="4774"/>
                  </a:lnTo>
                  <a:cubicBezTo>
                    <a:pt x="23964" y="2146"/>
                    <a:pt x="21843" y="24"/>
                    <a:pt x="19215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9"/>
            <p:cNvSpPr/>
            <p:nvPr/>
          </p:nvSpPr>
          <p:spPr>
            <a:xfrm>
              <a:off x="3339800" y="1577350"/>
              <a:ext cx="536425" cy="884200"/>
            </a:xfrm>
            <a:custGeom>
              <a:avLst/>
              <a:gdLst/>
              <a:ahLst/>
              <a:cxnLst/>
              <a:rect l="l" t="t" r="r" b="b"/>
              <a:pathLst>
                <a:path w="21457" h="35368" extrusionOk="0">
                  <a:moveTo>
                    <a:pt x="3496" y="1"/>
                  </a:moveTo>
                  <a:cubicBezTo>
                    <a:pt x="1567" y="1"/>
                    <a:pt x="0" y="1568"/>
                    <a:pt x="0" y="3497"/>
                  </a:cubicBezTo>
                  <a:lnTo>
                    <a:pt x="0" y="32933"/>
                  </a:lnTo>
                  <a:cubicBezTo>
                    <a:pt x="0" y="34259"/>
                    <a:pt x="1085" y="35368"/>
                    <a:pt x="2459" y="35368"/>
                  </a:cubicBezTo>
                  <a:lnTo>
                    <a:pt x="19022" y="35368"/>
                  </a:lnTo>
                  <a:cubicBezTo>
                    <a:pt x="20347" y="35368"/>
                    <a:pt x="21456" y="34283"/>
                    <a:pt x="21456" y="32933"/>
                  </a:cubicBezTo>
                  <a:lnTo>
                    <a:pt x="21456" y="3497"/>
                  </a:lnTo>
                  <a:cubicBezTo>
                    <a:pt x="21456" y="1568"/>
                    <a:pt x="19889" y="1"/>
                    <a:pt x="17961" y="1"/>
                  </a:cubicBezTo>
                  <a:close/>
                </a:path>
              </a:pathLst>
            </a:custGeom>
            <a:solidFill>
              <a:srgbClr val="566757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9"/>
            <p:cNvSpPr/>
            <p:nvPr/>
          </p:nvSpPr>
          <p:spPr>
            <a:xfrm>
              <a:off x="3341014" y="2061968"/>
              <a:ext cx="535225" cy="398968"/>
            </a:xfrm>
            <a:custGeom>
              <a:avLst/>
              <a:gdLst/>
              <a:ahLst/>
              <a:cxnLst/>
              <a:rect l="l" t="t" r="r" b="b"/>
              <a:pathLst>
                <a:path w="21409" h="21401" extrusionOk="0">
                  <a:moveTo>
                    <a:pt x="1394" y="0"/>
                  </a:moveTo>
                  <a:cubicBezTo>
                    <a:pt x="926" y="0"/>
                    <a:pt x="461" y="14"/>
                    <a:pt x="0" y="41"/>
                  </a:cubicBezTo>
                  <a:lnTo>
                    <a:pt x="0" y="18942"/>
                  </a:lnTo>
                  <a:cubicBezTo>
                    <a:pt x="0" y="20316"/>
                    <a:pt x="1109" y="21401"/>
                    <a:pt x="2435" y="21401"/>
                  </a:cubicBezTo>
                  <a:lnTo>
                    <a:pt x="18974" y="21401"/>
                  </a:lnTo>
                  <a:cubicBezTo>
                    <a:pt x="20324" y="21401"/>
                    <a:pt x="21408" y="20292"/>
                    <a:pt x="21408" y="18966"/>
                  </a:cubicBezTo>
                  <a:lnTo>
                    <a:pt x="21408" y="1897"/>
                  </a:lnTo>
                  <a:cubicBezTo>
                    <a:pt x="20632" y="1961"/>
                    <a:pt x="19856" y="1991"/>
                    <a:pt x="19080" y="1991"/>
                  </a:cubicBezTo>
                  <a:cubicBezTo>
                    <a:pt x="18385" y="1991"/>
                    <a:pt x="17691" y="1967"/>
                    <a:pt x="16997" y="1921"/>
                  </a:cubicBezTo>
                  <a:cubicBezTo>
                    <a:pt x="14827" y="1801"/>
                    <a:pt x="12657" y="1535"/>
                    <a:pt x="10511" y="1150"/>
                  </a:cubicBezTo>
                  <a:cubicBezTo>
                    <a:pt x="8245" y="764"/>
                    <a:pt x="6027" y="330"/>
                    <a:pt x="3761" y="113"/>
                  </a:cubicBezTo>
                  <a:cubicBezTo>
                    <a:pt x="2963" y="38"/>
                    <a:pt x="2173" y="0"/>
                    <a:pt x="1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9"/>
            <p:cNvSpPr/>
            <p:nvPr/>
          </p:nvSpPr>
          <p:spPr>
            <a:xfrm>
              <a:off x="3308450" y="2359675"/>
              <a:ext cx="599125" cy="132625"/>
            </a:xfrm>
            <a:custGeom>
              <a:avLst/>
              <a:gdLst/>
              <a:ahLst/>
              <a:cxnLst/>
              <a:rect l="l" t="t" r="r" b="b"/>
              <a:pathLst>
                <a:path w="23965" h="5305" extrusionOk="0">
                  <a:moveTo>
                    <a:pt x="23964" y="1"/>
                  </a:moveTo>
                  <a:cubicBezTo>
                    <a:pt x="20137" y="2806"/>
                    <a:pt x="15379" y="3888"/>
                    <a:pt x="11049" y="3888"/>
                  </a:cubicBezTo>
                  <a:cubicBezTo>
                    <a:pt x="6186" y="3888"/>
                    <a:pt x="1862" y="2523"/>
                    <a:pt x="0" y="700"/>
                  </a:cubicBezTo>
                  <a:lnTo>
                    <a:pt x="0" y="1616"/>
                  </a:lnTo>
                  <a:cubicBezTo>
                    <a:pt x="0" y="3665"/>
                    <a:pt x="1664" y="5304"/>
                    <a:pt x="3713" y="5304"/>
                  </a:cubicBezTo>
                  <a:lnTo>
                    <a:pt x="20251" y="5304"/>
                  </a:lnTo>
                  <a:cubicBezTo>
                    <a:pt x="22301" y="5304"/>
                    <a:pt x="23964" y="3665"/>
                    <a:pt x="23964" y="1616"/>
                  </a:cubicBezTo>
                  <a:lnTo>
                    <a:pt x="23964" y="1"/>
                  </a:ln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9"/>
            <p:cNvSpPr/>
            <p:nvPr/>
          </p:nvSpPr>
          <p:spPr>
            <a:xfrm>
              <a:off x="3692375" y="1657525"/>
              <a:ext cx="156125" cy="10275"/>
            </a:xfrm>
            <a:custGeom>
              <a:avLst/>
              <a:gdLst/>
              <a:ahLst/>
              <a:cxnLst/>
              <a:rect l="l" t="t" r="r" b="b"/>
              <a:pathLst>
                <a:path w="6245" h="411" extrusionOk="0">
                  <a:moveTo>
                    <a:pt x="0" y="0"/>
                  </a:moveTo>
                  <a:lnTo>
                    <a:pt x="0" y="410"/>
                  </a:lnTo>
                  <a:lnTo>
                    <a:pt x="6244" y="41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9"/>
            <p:cNvSpPr/>
            <p:nvPr/>
          </p:nvSpPr>
          <p:spPr>
            <a:xfrm>
              <a:off x="3741800" y="16967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0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9"/>
            <p:cNvSpPr/>
            <p:nvPr/>
          </p:nvSpPr>
          <p:spPr>
            <a:xfrm>
              <a:off x="3741800" y="17370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9"/>
            <p:cNvSpPr/>
            <p:nvPr/>
          </p:nvSpPr>
          <p:spPr>
            <a:xfrm>
              <a:off x="3741800" y="17762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9"/>
            <p:cNvSpPr/>
            <p:nvPr/>
          </p:nvSpPr>
          <p:spPr>
            <a:xfrm>
              <a:off x="3741800" y="181542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9"/>
            <p:cNvSpPr/>
            <p:nvPr/>
          </p:nvSpPr>
          <p:spPr>
            <a:xfrm>
              <a:off x="3692375" y="18552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9"/>
            <p:cNvSpPr/>
            <p:nvPr/>
          </p:nvSpPr>
          <p:spPr>
            <a:xfrm>
              <a:off x="3741800" y="18943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9"/>
            <p:cNvSpPr/>
            <p:nvPr/>
          </p:nvSpPr>
          <p:spPr>
            <a:xfrm>
              <a:off x="3741800" y="193417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9"/>
            <p:cNvSpPr/>
            <p:nvPr/>
          </p:nvSpPr>
          <p:spPr>
            <a:xfrm>
              <a:off x="3741800" y="19733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9"/>
            <p:cNvSpPr/>
            <p:nvPr/>
          </p:nvSpPr>
          <p:spPr>
            <a:xfrm>
              <a:off x="3741800" y="20125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9"/>
            <p:cNvSpPr/>
            <p:nvPr/>
          </p:nvSpPr>
          <p:spPr>
            <a:xfrm>
              <a:off x="3692375" y="20523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0"/>
                  </a:moveTo>
                  <a:lnTo>
                    <a:pt x="0" y="386"/>
                  </a:lnTo>
                  <a:lnTo>
                    <a:pt x="6244" y="386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9"/>
            <p:cNvSpPr/>
            <p:nvPr/>
          </p:nvSpPr>
          <p:spPr>
            <a:xfrm>
              <a:off x="3741800" y="20914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9"/>
            <p:cNvSpPr/>
            <p:nvPr/>
          </p:nvSpPr>
          <p:spPr>
            <a:xfrm>
              <a:off x="3741800" y="21318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9"/>
            <p:cNvSpPr/>
            <p:nvPr/>
          </p:nvSpPr>
          <p:spPr>
            <a:xfrm>
              <a:off x="3741800" y="2170425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9"/>
            <p:cNvSpPr/>
            <p:nvPr/>
          </p:nvSpPr>
          <p:spPr>
            <a:xfrm>
              <a:off x="3741800" y="22096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9"/>
            <p:cNvSpPr/>
            <p:nvPr/>
          </p:nvSpPr>
          <p:spPr>
            <a:xfrm>
              <a:off x="3692375" y="2249975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9"/>
            <p:cNvSpPr/>
            <p:nvPr/>
          </p:nvSpPr>
          <p:spPr>
            <a:xfrm>
              <a:off x="3741800" y="22891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9"/>
            <p:cNvSpPr/>
            <p:nvPr/>
          </p:nvSpPr>
          <p:spPr>
            <a:xfrm>
              <a:off x="3741800" y="23289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9"/>
            <p:cNvSpPr/>
            <p:nvPr/>
          </p:nvSpPr>
          <p:spPr>
            <a:xfrm>
              <a:off x="3741800" y="23681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9"/>
            <p:cNvSpPr/>
            <p:nvPr/>
          </p:nvSpPr>
          <p:spPr>
            <a:xfrm>
              <a:off x="3741800" y="240730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9"/>
            <p:cNvSpPr/>
            <p:nvPr/>
          </p:nvSpPr>
          <p:spPr>
            <a:xfrm>
              <a:off x="3652000" y="1546025"/>
              <a:ext cx="256175" cy="948075"/>
            </a:xfrm>
            <a:custGeom>
              <a:avLst/>
              <a:gdLst/>
              <a:ahLst/>
              <a:cxnLst/>
              <a:rect l="l" t="t" r="r" b="b"/>
              <a:pathLst>
                <a:path w="10247" h="37923" extrusionOk="0">
                  <a:moveTo>
                    <a:pt x="0" y="0"/>
                  </a:moveTo>
                  <a:cubicBezTo>
                    <a:pt x="2628" y="0"/>
                    <a:pt x="4749" y="2146"/>
                    <a:pt x="4749" y="4774"/>
                  </a:cubicBezTo>
                  <a:lnTo>
                    <a:pt x="4749" y="34210"/>
                  </a:lnTo>
                  <a:cubicBezTo>
                    <a:pt x="4749" y="36259"/>
                    <a:pt x="3086" y="37923"/>
                    <a:pt x="1037" y="37923"/>
                  </a:cubicBezTo>
                  <a:lnTo>
                    <a:pt x="6534" y="37923"/>
                  </a:lnTo>
                  <a:cubicBezTo>
                    <a:pt x="8583" y="37923"/>
                    <a:pt x="10246" y="36259"/>
                    <a:pt x="10246" y="34210"/>
                  </a:cubicBezTo>
                  <a:lnTo>
                    <a:pt x="10246" y="4774"/>
                  </a:lnTo>
                  <a:cubicBezTo>
                    <a:pt x="10222" y="2122"/>
                    <a:pt x="8101" y="0"/>
                    <a:pt x="5473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9"/>
            <p:cNvSpPr/>
            <p:nvPr/>
          </p:nvSpPr>
          <p:spPr>
            <a:xfrm>
              <a:off x="3419950" y="1363400"/>
              <a:ext cx="376125" cy="150700"/>
            </a:xfrm>
            <a:custGeom>
              <a:avLst/>
              <a:gdLst/>
              <a:ahLst/>
              <a:cxnLst/>
              <a:rect l="l" t="t" r="r" b="b"/>
              <a:pathLst>
                <a:path w="15045" h="6028" extrusionOk="0">
                  <a:moveTo>
                    <a:pt x="15044" y="0"/>
                  </a:moveTo>
                  <a:lnTo>
                    <a:pt x="0" y="242"/>
                  </a:lnTo>
                  <a:lnTo>
                    <a:pt x="0" y="6028"/>
                  </a:lnTo>
                  <a:lnTo>
                    <a:pt x="15044" y="6028"/>
                  </a:lnTo>
                  <a:lnTo>
                    <a:pt x="150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9"/>
            <p:cNvSpPr/>
            <p:nvPr/>
          </p:nvSpPr>
          <p:spPr>
            <a:xfrm>
              <a:off x="3413725" y="1360275"/>
              <a:ext cx="384150" cy="16075"/>
            </a:xfrm>
            <a:custGeom>
              <a:avLst/>
              <a:gdLst/>
              <a:ahLst/>
              <a:cxnLst/>
              <a:rect l="l" t="t" r="r" b="b"/>
              <a:pathLst>
                <a:path w="15366" h="643" extrusionOk="0">
                  <a:moveTo>
                    <a:pt x="11052" y="0"/>
                  </a:moveTo>
                  <a:cubicBezTo>
                    <a:pt x="6713" y="0"/>
                    <a:pt x="561" y="133"/>
                    <a:pt x="249" y="367"/>
                  </a:cubicBezTo>
                  <a:cubicBezTo>
                    <a:pt x="1" y="558"/>
                    <a:pt x="2333" y="643"/>
                    <a:pt x="5230" y="643"/>
                  </a:cubicBezTo>
                  <a:cubicBezTo>
                    <a:pt x="9642" y="643"/>
                    <a:pt x="15366" y="446"/>
                    <a:pt x="15293" y="125"/>
                  </a:cubicBezTo>
                  <a:cubicBezTo>
                    <a:pt x="15267" y="40"/>
                    <a:pt x="13433" y="0"/>
                    <a:pt x="11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9"/>
            <p:cNvSpPr/>
            <p:nvPr/>
          </p:nvSpPr>
          <p:spPr>
            <a:xfrm>
              <a:off x="3447675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9"/>
            <p:cNvSpPr/>
            <p:nvPr/>
          </p:nvSpPr>
          <p:spPr>
            <a:xfrm>
              <a:off x="3497100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9"/>
            <p:cNvSpPr/>
            <p:nvPr/>
          </p:nvSpPr>
          <p:spPr>
            <a:xfrm>
              <a:off x="3547725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9"/>
            <p:cNvSpPr/>
            <p:nvPr/>
          </p:nvSpPr>
          <p:spPr>
            <a:xfrm>
              <a:off x="3597750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9"/>
            <p:cNvSpPr/>
            <p:nvPr/>
          </p:nvSpPr>
          <p:spPr>
            <a:xfrm>
              <a:off x="3647175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9"/>
            <p:cNvSpPr/>
            <p:nvPr/>
          </p:nvSpPr>
          <p:spPr>
            <a:xfrm>
              <a:off x="3697800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9"/>
            <p:cNvSpPr/>
            <p:nvPr/>
          </p:nvSpPr>
          <p:spPr>
            <a:xfrm>
              <a:off x="3747225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9"/>
            <p:cNvSpPr/>
            <p:nvPr/>
          </p:nvSpPr>
          <p:spPr>
            <a:xfrm>
              <a:off x="3419950" y="1461650"/>
              <a:ext cx="376125" cy="52450"/>
            </a:xfrm>
            <a:custGeom>
              <a:avLst/>
              <a:gdLst/>
              <a:ahLst/>
              <a:cxnLst/>
              <a:rect l="l" t="t" r="r" b="b"/>
              <a:pathLst>
                <a:path w="15045" h="2098" extrusionOk="0">
                  <a:moveTo>
                    <a:pt x="0" y="0"/>
                  </a:moveTo>
                  <a:lnTo>
                    <a:pt x="0" y="1615"/>
                  </a:lnTo>
                  <a:lnTo>
                    <a:pt x="15044" y="2098"/>
                  </a:lnTo>
                  <a:lnTo>
                    <a:pt x="15044" y="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9"/>
            <p:cNvSpPr/>
            <p:nvPr/>
          </p:nvSpPr>
          <p:spPr>
            <a:xfrm>
              <a:off x="3399450" y="1502025"/>
              <a:ext cx="420725" cy="48250"/>
            </a:xfrm>
            <a:custGeom>
              <a:avLst/>
              <a:gdLst/>
              <a:ahLst/>
              <a:cxnLst/>
              <a:rect l="l" t="t" r="r" b="b"/>
              <a:pathLst>
                <a:path w="16829" h="1930" extrusionOk="0">
                  <a:moveTo>
                    <a:pt x="1" y="0"/>
                  </a:moveTo>
                  <a:lnTo>
                    <a:pt x="1" y="1760"/>
                  </a:lnTo>
                  <a:lnTo>
                    <a:pt x="16828" y="1929"/>
                  </a:lnTo>
                  <a:lnTo>
                    <a:pt x="16660" y="4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59"/>
          <p:cNvGrpSpPr/>
          <p:nvPr/>
        </p:nvGrpSpPr>
        <p:grpSpPr>
          <a:xfrm>
            <a:off x="5283624" y="1638205"/>
            <a:ext cx="493034" cy="932004"/>
            <a:chOff x="1385413" y="1360275"/>
            <a:chExt cx="599725" cy="1133825"/>
          </a:xfrm>
        </p:grpSpPr>
        <p:sp>
          <p:nvSpPr>
            <p:cNvPr id="1907" name="Google Shape;1907;p59"/>
            <p:cNvSpPr/>
            <p:nvPr/>
          </p:nvSpPr>
          <p:spPr>
            <a:xfrm>
              <a:off x="1385413" y="1545425"/>
              <a:ext cx="599125" cy="948075"/>
            </a:xfrm>
            <a:custGeom>
              <a:avLst/>
              <a:gdLst/>
              <a:ahLst/>
              <a:cxnLst/>
              <a:rect l="l" t="t" r="r" b="b"/>
              <a:pathLst>
                <a:path w="23965" h="37923" extrusionOk="0">
                  <a:moveTo>
                    <a:pt x="4750" y="0"/>
                  </a:moveTo>
                  <a:cubicBezTo>
                    <a:pt x="2146" y="0"/>
                    <a:pt x="0" y="2146"/>
                    <a:pt x="0" y="4774"/>
                  </a:cubicBezTo>
                  <a:lnTo>
                    <a:pt x="0" y="34210"/>
                  </a:lnTo>
                  <a:cubicBezTo>
                    <a:pt x="0" y="36259"/>
                    <a:pt x="1664" y="37923"/>
                    <a:pt x="3713" y="37923"/>
                  </a:cubicBezTo>
                  <a:lnTo>
                    <a:pt x="20251" y="37923"/>
                  </a:lnTo>
                  <a:cubicBezTo>
                    <a:pt x="22301" y="37923"/>
                    <a:pt x="23964" y="36259"/>
                    <a:pt x="23964" y="34210"/>
                  </a:cubicBezTo>
                  <a:lnTo>
                    <a:pt x="23964" y="4774"/>
                  </a:lnTo>
                  <a:cubicBezTo>
                    <a:pt x="23964" y="2146"/>
                    <a:pt x="21843" y="24"/>
                    <a:pt x="19215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9"/>
            <p:cNvSpPr/>
            <p:nvPr/>
          </p:nvSpPr>
          <p:spPr>
            <a:xfrm>
              <a:off x="1416763" y="1577350"/>
              <a:ext cx="536425" cy="884200"/>
            </a:xfrm>
            <a:custGeom>
              <a:avLst/>
              <a:gdLst/>
              <a:ahLst/>
              <a:cxnLst/>
              <a:rect l="l" t="t" r="r" b="b"/>
              <a:pathLst>
                <a:path w="21457" h="35368" extrusionOk="0">
                  <a:moveTo>
                    <a:pt x="3496" y="1"/>
                  </a:moveTo>
                  <a:cubicBezTo>
                    <a:pt x="1567" y="1"/>
                    <a:pt x="0" y="1568"/>
                    <a:pt x="0" y="3497"/>
                  </a:cubicBezTo>
                  <a:lnTo>
                    <a:pt x="0" y="32933"/>
                  </a:lnTo>
                  <a:cubicBezTo>
                    <a:pt x="0" y="34259"/>
                    <a:pt x="1085" y="35368"/>
                    <a:pt x="2459" y="35368"/>
                  </a:cubicBezTo>
                  <a:lnTo>
                    <a:pt x="19022" y="35368"/>
                  </a:lnTo>
                  <a:cubicBezTo>
                    <a:pt x="20347" y="35368"/>
                    <a:pt x="21456" y="34283"/>
                    <a:pt x="21456" y="32933"/>
                  </a:cubicBezTo>
                  <a:lnTo>
                    <a:pt x="21456" y="3497"/>
                  </a:lnTo>
                  <a:cubicBezTo>
                    <a:pt x="21456" y="1568"/>
                    <a:pt x="19889" y="1"/>
                    <a:pt x="17961" y="1"/>
                  </a:cubicBezTo>
                  <a:close/>
                </a:path>
              </a:pathLst>
            </a:custGeom>
            <a:solidFill>
              <a:srgbClr val="566757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9"/>
            <p:cNvSpPr/>
            <p:nvPr/>
          </p:nvSpPr>
          <p:spPr>
            <a:xfrm>
              <a:off x="1417983" y="1894353"/>
              <a:ext cx="535225" cy="566591"/>
            </a:xfrm>
            <a:custGeom>
              <a:avLst/>
              <a:gdLst/>
              <a:ahLst/>
              <a:cxnLst/>
              <a:rect l="l" t="t" r="r" b="b"/>
              <a:pathLst>
                <a:path w="21409" h="21401" extrusionOk="0">
                  <a:moveTo>
                    <a:pt x="1394" y="0"/>
                  </a:moveTo>
                  <a:cubicBezTo>
                    <a:pt x="926" y="0"/>
                    <a:pt x="461" y="14"/>
                    <a:pt x="0" y="41"/>
                  </a:cubicBezTo>
                  <a:lnTo>
                    <a:pt x="0" y="18942"/>
                  </a:lnTo>
                  <a:cubicBezTo>
                    <a:pt x="0" y="20316"/>
                    <a:pt x="1109" y="21401"/>
                    <a:pt x="2435" y="21401"/>
                  </a:cubicBezTo>
                  <a:lnTo>
                    <a:pt x="18974" y="21401"/>
                  </a:lnTo>
                  <a:cubicBezTo>
                    <a:pt x="20324" y="21401"/>
                    <a:pt x="21408" y="20292"/>
                    <a:pt x="21408" y="18966"/>
                  </a:cubicBezTo>
                  <a:lnTo>
                    <a:pt x="21408" y="1897"/>
                  </a:lnTo>
                  <a:cubicBezTo>
                    <a:pt x="20632" y="1961"/>
                    <a:pt x="19856" y="1991"/>
                    <a:pt x="19080" y="1991"/>
                  </a:cubicBezTo>
                  <a:cubicBezTo>
                    <a:pt x="18385" y="1991"/>
                    <a:pt x="17691" y="1967"/>
                    <a:pt x="16997" y="1921"/>
                  </a:cubicBezTo>
                  <a:cubicBezTo>
                    <a:pt x="14827" y="1801"/>
                    <a:pt x="12657" y="1535"/>
                    <a:pt x="10511" y="1150"/>
                  </a:cubicBezTo>
                  <a:cubicBezTo>
                    <a:pt x="8245" y="764"/>
                    <a:pt x="6027" y="330"/>
                    <a:pt x="3761" y="113"/>
                  </a:cubicBezTo>
                  <a:cubicBezTo>
                    <a:pt x="2963" y="38"/>
                    <a:pt x="2173" y="0"/>
                    <a:pt x="1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9"/>
            <p:cNvSpPr/>
            <p:nvPr/>
          </p:nvSpPr>
          <p:spPr>
            <a:xfrm>
              <a:off x="1385413" y="2359675"/>
              <a:ext cx="599125" cy="132625"/>
            </a:xfrm>
            <a:custGeom>
              <a:avLst/>
              <a:gdLst/>
              <a:ahLst/>
              <a:cxnLst/>
              <a:rect l="l" t="t" r="r" b="b"/>
              <a:pathLst>
                <a:path w="23965" h="5305" extrusionOk="0">
                  <a:moveTo>
                    <a:pt x="23964" y="1"/>
                  </a:moveTo>
                  <a:cubicBezTo>
                    <a:pt x="20137" y="2806"/>
                    <a:pt x="15379" y="3888"/>
                    <a:pt x="11049" y="3888"/>
                  </a:cubicBezTo>
                  <a:cubicBezTo>
                    <a:pt x="6186" y="3888"/>
                    <a:pt x="1862" y="2523"/>
                    <a:pt x="0" y="700"/>
                  </a:cubicBezTo>
                  <a:lnTo>
                    <a:pt x="0" y="1616"/>
                  </a:lnTo>
                  <a:cubicBezTo>
                    <a:pt x="0" y="3665"/>
                    <a:pt x="1664" y="5304"/>
                    <a:pt x="3713" y="5304"/>
                  </a:cubicBezTo>
                  <a:lnTo>
                    <a:pt x="20251" y="5304"/>
                  </a:lnTo>
                  <a:cubicBezTo>
                    <a:pt x="22301" y="5304"/>
                    <a:pt x="23964" y="3665"/>
                    <a:pt x="23964" y="1616"/>
                  </a:cubicBezTo>
                  <a:lnTo>
                    <a:pt x="23964" y="1"/>
                  </a:ln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9"/>
            <p:cNvSpPr/>
            <p:nvPr/>
          </p:nvSpPr>
          <p:spPr>
            <a:xfrm>
              <a:off x="1769338" y="1657525"/>
              <a:ext cx="156125" cy="10275"/>
            </a:xfrm>
            <a:custGeom>
              <a:avLst/>
              <a:gdLst/>
              <a:ahLst/>
              <a:cxnLst/>
              <a:rect l="l" t="t" r="r" b="b"/>
              <a:pathLst>
                <a:path w="6245" h="411" extrusionOk="0">
                  <a:moveTo>
                    <a:pt x="0" y="0"/>
                  </a:moveTo>
                  <a:lnTo>
                    <a:pt x="0" y="410"/>
                  </a:lnTo>
                  <a:lnTo>
                    <a:pt x="6244" y="41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9"/>
            <p:cNvSpPr/>
            <p:nvPr/>
          </p:nvSpPr>
          <p:spPr>
            <a:xfrm>
              <a:off x="1818763" y="16967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0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9"/>
            <p:cNvSpPr/>
            <p:nvPr/>
          </p:nvSpPr>
          <p:spPr>
            <a:xfrm>
              <a:off x="1818763" y="17370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9"/>
            <p:cNvSpPr/>
            <p:nvPr/>
          </p:nvSpPr>
          <p:spPr>
            <a:xfrm>
              <a:off x="1818763" y="17762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9"/>
            <p:cNvSpPr/>
            <p:nvPr/>
          </p:nvSpPr>
          <p:spPr>
            <a:xfrm>
              <a:off x="1818763" y="181542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9"/>
            <p:cNvSpPr/>
            <p:nvPr/>
          </p:nvSpPr>
          <p:spPr>
            <a:xfrm>
              <a:off x="1769338" y="18552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9"/>
            <p:cNvSpPr/>
            <p:nvPr/>
          </p:nvSpPr>
          <p:spPr>
            <a:xfrm>
              <a:off x="1818763" y="18943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9"/>
            <p:cNvSpPr/>
            <p:nvPr/>
          </p:nvSpPr>
          <p:spPr>
            <a:xfrm>
              <a:off x="1818763" y="193417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9"/>
            <p:cNvSpPr/>
            <p:nvPr/>
          </p:nvSpPr>
          <p:spPr>
            <a:xfrm>
              <a:off x="1818763" y="19733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9"/>
            <p:cNvSpPr/>
            <p:nvPr/>
          </p:nvSpPr>
          <p:spPr>
            <a:xfrm>
              <a:off x="1818763" y="20125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9"/>
            <p:cNvSpPr/>
            <p:nvPr/>
          </p:nvSpPr>
          <p:spPr>
            <a:xfrm>
              <a:off x="1769338" y="20523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0"/>
                  </a:moveTo>
                  <a:lnTo>
                    <a:pt x="0" y="386"/>
                  </a:lnTo>
                  <a:lnTo>
                    <a:pt x="6244" y="386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1818763" y="20914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1818763" y="21318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1818763" y="2170425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9"/>
            <p:cNvSpPr/>
            <p:nvPr/>
          </p:nvSpPr>
          <p:spPr>
            <a:xfrm>
              <a:off x="1818763" y="22096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1769338" y="2249975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9"/>
            <p:cNvSpPr/>
            <p:nvPr/>
          </p:nvSpPr>
          <p:spPr>
            <a:xfrm>
              <a:off x="1818763" y="22891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9"/>
            <p:cNvSpPr/>
            <p:nvPr/>
          </p:nvSpPr>
          <p:spPr>
            <a:xfrm>
              <a:off x="1818763" y="23289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9"/>
            <p:cNvSpPr/>
            <p:nvPr/>
          </p:nvSpPr>
          <p:spPr>
            <a:xfrm>
              <a:off x="1818763" y="23681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9"/>
            <p:cNvSpPr/>
            <p:nvPr/>
          </p:nvSpPr>
          <p:spPr>
            <a:xfrm>
              <a:off x="1818763" y="240730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9"/>
            <p:cNvSpPr/>
            <p:nvPr/>
          </p:nvSpPr>
          <p:spPr>
            <a:xfrm>
              <a:off x="1728963" y="1546025"/>
              <a:ext cx="256175" cy="948075"/>
            </a:xfrm>
            <a:custGeom>
              <a:avLst/>
              <a:gdLst/>
              <a:ahLst/>
              <a:cxnLst/>
              <a:rect l="l" t="t" r="r" b="b"/>
              <a:pathLst>
                <a:path w="10247" h="37923" extrusionOk="0">
                  <a:moveTo>
                    <a:pt x="0" y="0"/>
                  </a:moveTo>
                  <a:cubicBezTo>
                    <a:pt x="2628" y="0"/>
                    <a:pt x="4749" y="2146"/>
                    <a:pt x="4749" y="4774"/>
                  </a:cubicBezTo>
                  <a:lnTo>
                    <a:pt x="4749" y="34210"/>
                  </a:lnTo>
                  <a:cubicBezTo>
                    <a:pt x="4749" y="36259"/>
                    <a:pt x="3086" y="37923"/>
                    <a:pt x="1037" y="37923"/>
                  </a:cubicBezTo>
                  <a:lnTo>
                    <a:pt x="6534" y="37923"/>
                  </a:lnTo>
                  <a:cubicBezTo>
                    <a:pt x="8583" y="37923"/>
                    <a:pt x="10246" y="36259"/>
                    <a:pt x="10246" y="34210"/>
                  </a:cubicBezTo>
                  <a:lnTo>
                    <a:pt x="10246" y="4774"/>
                  </a:lnTo>
                  <a:cubicBezTo>
                    <a:pt x="10222" y="2122"/>
                    <a:pt x="8101" y="0"/>
                    <a:pt x="5473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9"/>
            <p:cNvSpPr/>
            <p:nvPr/>
          </p:nvSpPr>
          <p:spPr>
            <a:xfrm>
              <a:off x="1496913" y="1363400"/>
              <a:ext cx="376125" cy="150700"/>
            </a:xfrm>
            <a:custGeom>
              <a:avLst/>
              <a:gdLst/>
              <a:ahLst/>
              <a:cxnLst/>
              <a:rect l="l" t="t" r="r" b="b"/>
              <a:pathLst>
                <a:path w="15045" h="6028" extrusionOk="0">
                  <a:moveTo>
                    <a:pt x="15044" y="0"/>
                  </a:moveTo>
                  <a:lnTo>
                    <a:pt x="0" y="242"/>
                  </a:lnTo>
                  <a:lnTo>
                    <a:pt x="0" y="6028"/>
                  </a:lnTo>
                  <a:lnTo>
                    <a:pt x="15044" y="6028"/>
                  </a:lnTo>
                  <a:lnTo>
                    <a:pt x="150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9"/>
            <p:cNvSpPr/>
            <p:nvPr/>
          </p:nvSpPr>
          <p:spPr>
            <a:xfrm>
              <a:off x="1490688" y="1360275"/>
              <a:ext cx="384150" cy="16075"/>
            </a:xfrm>
            <a:custGeom>
              <a:avLst/>
              <a:gdLst/>
              <a:ahLst/>
              <a:cxnLst/>
              <a:rect l="l" t="t" r="r" b="b"/>
              <a:pathLst>
                <a:path w="15366" h="643" extrusionOk="0">
                  <a:moveTo>
                    <a:pt x="11052" y="0"/>
                  </a:moveTo>
                  <a:cubicBezTo>
                    <a:pt x="6713" y="0"/>
                    <a:pt x="561" y="133"/>
                    <a:pt x="249" y="367"/>
                  </a:cubicBezTo>
                  <a:cubicBezTo>
                    <a:pt x="1" y="558"/>
                    <a:pt x="2333" y="643"/>
                    <a:pt x="5230" y="643"/>
                  </a:cubicBezTo>
                  <a:cubicBezTo>
                    <a:pt x="9642" y="643"/>
                    <a:pt x="15366" y="446"/>
                    <a:pt x="15293" y="125"/>
                  </a:cubicBezTo>
                  <a:cubicBezTo>
                    <a:pt x="15267" y="40"/>
                    <a:pt x="13433" y="0"/>
                    <a:pt x="11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9"/>
            <p:cNvSpPr/>
            <p:nvPr/>
          </p:nvSpPr>
          <p:spPr>
            <a:xfrm>
              <a:off x="1524638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9"/>
            <p:cNvSpPr/>
            <p:nvPr/>
          </p:nvSpPr>
          <p:spPr>
            <a:xfrm>
              <a:off x="1574063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9"/>
            <p:cNvSpPr/>
            <p:nvPr/>
          </p:nvSpPr>
          <p:spPr>
            <a:xfrm>
              <a:off x="1624688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9"/>
            <p:cNvSpPr/>
            <p:nvPr/>
          </p:nvSpPr>
          <p:spPr>
            <a:xfrm>
              <a:off x="1674713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9"/>
            <p:cNvSpPr/>
            <p:nvPr/>
          </p:nvSpPr>
          <p:spPr>
            <a:xfrm>
              <a:off x="1724138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9"/>
            <p:cNvSpPr/>
            <p:nvPr/>
          </p:nvSpPr>
          <p:spPr>
            <a:xfrm>
              <a:off x="1774763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9"/>
            <p:cNvSpPr/>
            <p:nvPr/>
          </p:nvSpPr>
          <p:spPr>
            <a:xfrm>
              <a:off x="1824188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9"/>
            <p:cNvSpPr/>
            <p:nvPr/>
          </p:nvSpPr>
          <p:spPr>
            <a:xfrm>
              <a:off x="1496913" y="1461650"/>
              <a:ext cx="376125" cy="52450"/>
            </a:xfrm>
            <a:custGeom>
              <a:avLst/>
              <a:gdLst/>
              <a:ahLst/>
              <a:cxnLst/>
              <a:rect l="l" t="t" r="r" b="b"/>
              <a:pathLst>
                <a:path w="15045" h="2098" extrusionOk="0">
                  <a:moveTo>
                    <a:pt x="0" y="0"/>
                  </a:moveTo>
                  <a:lnTo>
                    <a:pt x="0" y="1615"/>
                  </a:lnTo>
                  <a:lnTo>
                    <a:pt x="15044" y="2098"/>
                  </a:lnTo>
                  <a:lnTo>
                    <a:pt x="15044" y="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9"/>
            <p:cNvSpPr/>
            <p:nvPr/>
          </p:nvSpPr>
          <p:spPr>
            <a:xfrm>
              <a:off x="1476413" y="1502025"/>
              <a:ext cx="420725" cy="48250"/>
            </a:xfrm>
            <a:custGeom>
              <a:avLst/>
              <a:gdLst/>
              <a:ahLst/>
              <a:cxnLst/>
              <a:rect l="l" t="t" r="r" b="b"/>
              <a:pathLst>
                <a:path w="16829" h="1930" extrusionOk="0">
                  <a:moveTo>
                    <a:pt x="1" y="0"/>
                  </a:moveTo>
                  <a:lnTo>
                    <a:pt x="1" y="1760"/>
                  </a:lnTo>
                  <a:lnTo>
                    <a:pt x="16828" y="1929"/>
                  </a:lnTo>
                  <a:lnTo>
                    <a:pt x="16660" y="4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59"/>
          <p:cNvGrpSpPr/>
          <p:nvPr/>
        </p:nvGrpSpPr>
        <p:grpSpPr>
          <a:xfrm>
            <a:off x="7206672" y="1638205"/>
            <a:ext cx="493034" cy="932004"/>
            <a:chOff x="3308450" y="1360275"/>
            <a:chExt cx="599725" cy="1133825"/>
          </a:xfrm>
        </p:grpSpPr>
        <p:sp>
          <p:nvSpPr>
            <p:cNvPr id="1944" name="Google Shape;1944;p59"/>
            <p:cNvSpPr/>
            <p:nvPr/>
          </p:nvSpPr>
          <p:spPr>
            <a:xfrm>
              <a:off x="3308450" y="1545425"/>
              <a:ext cx="599125" cy="948075"/>
            </a:xfrm>
            <a:custGeom>
              <a:avLst/>
              <a:gdLst/>
              <a:ahLst/>
              <a:cxnLst/>
              <a:rect l="l" t="t" r="r" b="b"/>
              <a:pathLst>
                <a:path w="23965" h="37923" extrusionOk="0">
                  <a:moveTo>
                    <a:pt x="4750" y="0"/>
                  </a:moveTo>
                  <a:cubicBezTo>
                    <a:pt x="2146" y="0"/>
                    <a:pt x="0" y="2146"/>
                    <a:pt x="0" y="4774"/>
                  </a:cubicBezTo>
                  <a:lnTo>
                    <a:pt x="0" y="34210"/>
                  </a:lnTo>
                  <a:cubicBezTo>
                    <a:pt x="0" y="36259"/>
                    <a:pt x="1664" y="37923"/>
                    <a:pt x="3713" y="37923"/>
                  </a:cubicBezTo>
                  <a:lnTo>
                    <a:pt x="20251" y="37923"/>
                  </a:lnTo>
                  <a:cubicBezTo>
                    <a:pt x="22301" y="37923"/>
                    <a:pt x="23964" y="36259"/>
                    <a:pt x="23964" y="34210"/>
                  </a:cubicBezTo>
                  <a:lnTo>
                    <a:pt x="23964" y="4774"/>
                  </a:lnTo>
                  <a:cubicBezTo>
                    <a:pt x="23964" y="2146"/>
                    <a:pt x="21843" y="24"/>
                    <a:pt x="19215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9"/>
            <p:cNvSpPr/>
            <p:nvPr/>
          </p:nvSpPr>
          <p:spPr>
            <a:xfrm>
              <a:off x="3339800" y="1577350"/>
              <a:ext cx="536425" cy="884200"/>
            </a:xfrm>
            <a:custGeom>
              <a:avLst/>
              <a:gdLst/>
              <a:ahLst/>
              <a:cxnLst/>
              <a:rect l="l" t="t" r="r" b="b"/>
              <a:pathLst>
                <a:path w="21457" h="35368" extrusionOk="0">
                  <a:moveTo>
                    <a:pt x="3496" y="1"/>
                  </a:moveTo>
                  <a:cubicBezTo>
                    <a:pt x="1567" y="1"/>
                    <a:pt x="0" y="1568"/>
                    <a:pt x="0" y="3497"/>
                  </a:cubicBezTo>
                  <a:lnTo>
                    <a:pt x="0" y="32933"/>
                  </a:lnTo>
                  <a:cubicBezTo>
                    <a:pt x="0" y="34259"/>
                    <a:pt x="1085" y="35368"/>
                    <a:pt x="2459" y="35368"/>
                  </a:cubicBezTo>
                  <a:lnTo>
                    <a:pt x="19022" y="35368"/>
                  </a:lnTo>
                  <a:cubicBezTo>
                    <a:pt x="20347" y="35368"/>
                    <a:pt x="21456" y="34283"/>
                    <a:pt x="21456" y="32933"/>
                  </a:cubicBezTo>
                  <a:lnTo>
                    <a:pt x="21456" y="3497"/>
                  </a:lnTo>
                  <a:cubicBezTo>
                    <a:pt x="21456" y="1568"/>
                    <a:pt x="19889" y="1"/>
                    <a:pt x="17961" y="1"/>
                  </a:cubicBezTo>
                  <a:close/>
                </a:path>
              </a:pathLst>
            </a:custGeom>
            <a:solidFill>
              <a:srgbClr val="566757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9"/>
            <p:cNvSpPr/>
            <p:nvPr/>
          </p:nvSpPr>
          <p:spPr>
            <a:xfrm>
              <a:off x="3341023" y="1667811"/>
              <a:ext cx="535225" cy="793121"/>
            </a:xfrm>
            <a:custGeom>
              <a:avLst/>
              <a:gdLst/>
              <a:ahLst/>
              <a:cxnLst/>
              <a:rect l="l" t="t" r="r" b="b"/>
              <a:pathLst>
                <a:path w="21409" h="21401" extrusionOk="0">
                  <a:moveTo>
                    <a:pt x="1394" y="0"/>
                  </a:moveTo>
                  <a:cubicBezTo>
                    <a:pt x="926" y="0"/>
                    <a:pt x="461" y="14"/>
                    <a:pt x="0" y="41"/>
                  </a:cubicBezTo>
                  <a:lnTo>
                    <a:pt x="0" y="18942"/>
                  </a:lnTo>
                  <a:cubicBezTo>
                    <a:pt x="0" y="20316"/>
                    <a:pt x="1109" y="21401"/>
                    <a:pt x="2435" y="21401"/>
                  </a:cubicBezTo>
                  <a:lnTo>
                    <a:pt x="18974" y="21401"/>
                  </a:lnTo>
                  <a:cubicBezTo>
                    <a:pt x="20324" y="21401"/>
                    <a:pt x="21408" y="20292"/>
                    <a:pt x="21408" y="18966"/>
                  </a:cubicBezTo>
                  <a:lnTo>
                    <a:pt x="21408" y="1897"/>
                  </a:lnTo>
                  <a:cubicBezTo>
                    <a:pt x="20632" y="1961"/>
                    <a:pt x="19856" y="1991"/>
                    <a:pt x="19080" y="1991"/>
                  </a:cubicBezTo>
                  <a:cubicBezTo>
                    <a:pt x="18385" y="1991"/>
                    <a:pt x="17691" y="1967"/>
                    <a:pt x="16997" y="1921"/>
                  </a:cubicBezTo>
                  <a:cubicBezTo>
                    <a:pt x="14827" y="1801"/>
                    <a:pt x="12657" y="1535"/>
                    <a:pt x="10511" y="1150"/>
                  </a:cubicBezTo>
                  <a:cubicBezTo>
                    <a:pt x="8245" y="764"/>
                    <a:pt x="6027" y="330"/>
                    <a:pt x="3761" y="113"/>
                  </a:cubicBezTo>
                  <a:cubicBezTo>
                    <a:pt x="2963" y="38"/>
                    <a:pt x="2173" y="0"/>
                    <a:pt x="1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9"/>
            <p:cNvSpPr/>
            <p:nvPr/>
          </p:nvSpPr>
          <p:spPr>
            <a:xfrm>
              <a:off x="3308450" y="2359675"/>
              <a:ext cx="599125" cy="132625"/>
            </a:xfrm>
            <a:custGeom>
              <a:avLst/>
              <a:gdLst/>
              <a:ahLst/>
              <a:cxnLst/>
              <a:rect l="l" t="t" r="r" b="b"/>
              <a:pathLst>
                <a:path w="23965" h="5305" extrusionOk="0">
                  <a:moveTo>
                    <a:pt x="23964" y="1"/>
                  </a:moveTo>
                  <a:cubicBezTo>
                    <a:pt x="20137" y="2806"/>
                    <a:pt x="15379" y="3888"/>
                    <a:pt x="11049" y="3888"/>
                  </a:cubicBezTo>
                  <a:cubicBezTo>
                    <a:pt x="6186" y="3888"/>
                    <a:pt x="1862" y="2523"/>
                    <a:pt x="0" y="700"/>
                  </a:cubicBezTo>
                  <a:lnTo>
                    <a:pt x="0" y="1616"/>
                  </a:lnTo>
                  <a:cubicBezTo>
                    <a:pt x="0" y="3665"/>
                    <a:pt x="1664" y="5304"/>
                    <a:pt x="3713" y="5304"/>
                  </a:cubicBezTo>
                  <a:lnTo>
                    <a:pt x="20251" y="5304"/>
                  </a:lnTo>
                  <a:cubicBezTo>
                    <a:pt x="22301" y="5304"/>
                    <a:pt x="23964" y="3665"/>
                    <a:pt x="23964" y="1616"/>
                  </a:cubicBezTo>
                  <a:lnTo>
                    <a:pt x="23964" y="1"/>
                  </a:ln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9"/>
            <p:cNvSpPr/>
            <p:nvPr/>
          </p:nvSpPr>
          <p:spPr>
            <a:xfrm>
              <a:off x="3692375" y="1657525"/>
              <a:ext cx="156125" cy="10275"/>
            </a:xfrm>
            <a:custGeom>
              <a:avLst/>
              <a:gdLst/>
              <a:ahLst/>
              <a:cxnLst/>
              <a:rect l="l" t="t" r="r" b="b"/>
              <a:pathLst>
                <a:path w="6245" h="411" extrusionOk="0">
                  <a:moveTo>
                    <a:pt x="0" y="0"/>
                  </a:moveTo>
                  <a:lnTo>
                    <a:pt x="0" y="410"/>
                  </a:lnTo>
                  <a:lnTo>
                    <a:pt x="6244" y="41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9"/>
            <p:cNvSpPr/>
            <p:nvPr/>
          </p:nvSpPr>
          <p:spPr>
            <a:xfrm>
              <a:off x="3741800" y="16967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0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9"/>
            <p:cNvSpPr/>
            <p:nvPr/>
          </p:nvSpPr>
          <p:spPr>
            <a:xfrm>
              <a:off x="3741800" y="17370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9"/>
            <p:cNvSpPr/>
            <p:nvPr/>
          </p:nvSpPr>
          <p:spPr>
            <a:xfrm>
              <a:off x="3741800" y="17762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9"/>
            <p:cNvSpPr/>
            <p:nvPr/>
          </p:nvSpPr>
          <p:spPr>
            <a:xfrm>
              <a:off x="3741800" y="181542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9"/>
            <p:cNvSpPr/>
            <p:nvPr/>
          </p:nvSpPr>
          <p:spPr>
            <a:xfrm>
              <a:off x="3692375" y="18552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9"/>
            <p:cNvSpPr/>
            <p:nvPr/>
          </p:nvSpPr>
          <p:spPr>
            <a:xfrm>
              <a:off x="3741800" y="18943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9"/>
            <p:cNvSpPr/>
            <p:nvPr/>
          </p:nvSpPr>
          <p:spPr>
            <a:xfrm>
              <a:off x="3741800" y="193417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9"/>
            <p:cNvSpPr/>
            <p:nvPr/>
          </p:nvSpPr>
          <p:spPr>
            <a:xfrm>
              <a:off x="3741800" y="19733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9"/>
            <p:cNvSpPr/>
            <p:nvPr/>
          </p:nvSpPr>
          <p:spPr>
            <a:xfrm>
              <a:off x="3741800" y="20125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9"/>
            <p:cNvSpPr/>
            <p:nvPr/>
          </p:nvSpPr>
          <p:spPr>
            <a:xfrm>
              <a:off x="3692375" y="2052300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0"/>
                  </a:moveTo>
                  <a:lnTo>
                    <a:pt x="0" y="386"/>
                  </a:lnTo>
                  <a:lnTo>
                    <a:pt x="6244" y="386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9"/>
            <p:cNvSpPr/>
            <p:nvPr/>
          </p:nvSpPr>
          <p:spPr>
            <a:xfrm>
              <a:off x="3741800" y="2091475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9"/>
            <p:cNvSpPr/>
            <p:nvPr/>
          </p:nvSpPr>
          <p:spPr>
            <a:xfrm>
              <a:off x="3741800" y="21318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9"/>
            <p:cNvSpPr/>
            <p:nvPr/>
          </p:nvSpPr>
          <p:spPr>
            <a:xfrm>
              <a:off x="3741800" y="2170425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9"/>
            <p:cNvSpPr/>
            <p:nvPr/>
          </p:nvSpPr>
          <p:spPr>
            <a:xfrm>
              <a:off x="3741800" y="2209600"/>
              <a:ext cx="106700" cy="10275"/>
            </a:xfrm>
            <a:custGeom>
              <a:avLst/>
              <a:gdLst/>
              <a:ahLst/>
              <a:cxnLst/>
              <a:rect l="l" t="t" r="r" b="b"/>
              <a:pathLst>
                <a:path w="426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4267" y="410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9"/>
            <p:cNvSpPr/>
            <p:nvPr/>
          </p:nvSpPr>
          <p:spPr>
            <a:xfrm>
              <a:off x="3692375" y="2249975"/>
              <a:ext cx="156125" cy="9675"/>
            </a:xfrm>
            <a:custGeom>
              <a:avLst/>
              <a:gdLst/>
              <a:ahLst/>
              <a:cxnLst/>
              <a:rect l="l" t="t" r="r" b="b"/>
              <a:pathLst>
                <a:path w="6245" h="387" extrusionOk="0">
                  <a:moveTo>
                    <a:pt x="0" y="1"/>
                  </a:moveTo>
                  <a:lnTo>
                    <a:pt x="0" y="387"/>
                  </a:lnTo>
                  <a:lnTo>
                    <a:pt x="6244" y="387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9"/>
            <p:cNvSpPr/>
            <p:nvPr/>
          </p:nvSpPr>
          <p:spPr>
            <a:xfrm>
              <a:off x="3741800" y="2289150"/>
              <a:ext cx="106700" cy="9675"/>
            </a:xfrm>
            <a:custGeom>
              <a:avLst/>
              <a:gdLst/>
              <a:ahLst/>
              <a:cxnLst/>
              <a:rect l="l" t="t" r="r" b="b"/>
              <a:pathLst>
                <a:path w="4268" h="387" extrusionOk="0">
                  <a:moveTo>
                    <a:pt x="0" y="1"/>
                  </a:moveTo>
                  <a:lnTo>
                    <a:pt x="0" y="387"/>
                  </a:lnTo>
                  <a:lnTo>
                    <a:pt x="4267" y="387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9"/>
            <p:cNvSpPr/>
            <p:nvPr/>
          </p:nvSpPr>
          <p:spPr>
            <a:xfrm>
              <a:off x="3741800" y="232895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9"/>
            <p:cNvSpPr/>
            <p:nvPr/>
          </p:nvSpPr>
          <p:spPr>
            <a:xfrm>
              <a:off x="3741800" y="2368125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9"/>
            <p:cNvSpPr/>
            <p:nvPr/>
          </p:nvSpPr>
          <p:spPr>
            <a:xfrm>
              <a:off x="3741800" y="2407300"/>
              <a:ext cx="106700" cy="9650"/>
            </a:xfrm>
            <a:custGeom>
              <a:avLst/>
              <a:gdLst/>
              <a:ahLst/>
              <a:cxnLst/>
              <a:rect l="l" t="t" r="r" b="b"/>
              <a:pathLst>
                <a:path w="4268" h="386" extrusionOk="0">
                  <a:moveTo>
                    <a:pt x="0" y="0"/>
                  </a:moveTo>
                  <a:lnTo>
                    <a:pt x="0" y="386"/>
                  </a:lnTo>
                  <a:lnTo>
                    <a:pt x="4267" y="38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9"/>
            <p:cNvSpPr/>
            <p:nvPr/>
          </p:nvSpPr>
          <p:spPr>
            <a:xfrm>
              <a:off x="3652000" y="1546025"/>
              <a:ext cx="256175" cy="948075"/>
            </a:xfrm>
            <a:custGeom>
              <a:avLst/>
              <a:gdLst/>
              <a:ahLst/>
              <a:cxnLst/>
              <a:rect l="l" t="t" r="r" b="b"/>
              <a:pathLst>
                <a:path w="10247" h="37923" extrusionOk="0">
                  <a:moveTo>
                    <a:pt x="0" y="0"/>
                  </a:moveTo>
                  <a:cubicBezTo>
                    <a:pt x="2628" y="0"/>
                    <a:pt x="4749" y="2146"/>
                    <a:pt x="4749" y="4774"/>
                  </a:cubicBezTo>
                  <a:lnTo>
                    <a:pt x="4749" y="34210"/>
                  </a:lnTo>
                  <a:cubicBezTo>
                    <a:pt x="4749" y="36259"/>
                    <a:pt x="3086" y="37923"/>
                    <a:pt x="1037" y="37923"/>
                  </a:cubicBezTo>
                  <a:lnTo>
                    <a:pt x="6534" y="37923"/>
                  </a:lnTo>
                  <a:cubicBezTo>
                    <a:pt x="8583" y="37923"/>
                    <a:pt x="10246" y="36259"/>
                    <a:pt x="10246" y="34210"/>
                  </a:cubicBezTo>
                  <a:lnTo>
                    <a:pt x="10246" y="4774"/>
                  </a:lnTo>
                  <a:cubicBezTo>
                    <a:pt x="10222" y="2122"/>
                    <a:pt x="8101" y="0"/>
                    <a:pt x="5473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9"/>
            <p:cNvSpPr/>
            <p:nvPr/>
          </p:nvSpPr>
          <p:spPr>
            <a:xfrm>
              <a:off x="3419950" y="1363400"/>
              <a:ext cx="376125" cy="150700"/>
            </a:xfrm>
            <a:custGeom>
              <a:avLst/>
              <a:gdLst/>
              <a:ahLst/>
              <a:cxnLst/>
              <a:rect l="l" t="t" r="r" b="b"/>
              <a:pathLst>
                <a:path w="15045" h="6028" extrusionOk="0">
                  <a:moveTo>
                    <a:pt x="15044" y="0"/>
                  </a:moveTo>
                  <a:lnTo>
                    <a:pt x="0" y="242"/>
                  </a:lnTo>
                  <a:lnTo>
                    <a:pt x="0" y="6028"/>
                  </a:lnTo>
                  <a:lnTo>
                    <a:pt x="15044" y="6028"/>
                  </a:lnTo>
                  <a:lnTo>
                    <a:pt x="150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9"/>
            <p:cNvSpPr/>
            <p:nvPr/>
          </p:nvSpPr>
          <p:spPr>
            <a:xfrm>
              <a:off x="3413725" y="1360275"/>
              <a:ext cx="384150" cy="16075"/>
            </a:xfrm>
            <a:custGeom>
              <a:avLst/>
              <a:gdLst/>
              <a:ahLst/>
              <a:cxnLst/>
              <a:rect l="l" t="t" r="r" b="b"/>
              <a:pathLst>
                <a:path w="15366" h="643" extrusionOk="0">
                  <a:moveTo>
                    <a:pt x="11052" y="0"/>
                  </a:moveTo>
                  <a:cubicBezTo>
                    <a:pt x="6713" y="0"/>
                    <a:pt x="561" y="133"/>
                    <a:pt x="249" y="367"/>
                  </a:cubicBezTo>
                  <a:cubicBezTo>
                    <a:pt x="1" y="558"/>
                    <a:pt x="2333" y="643"/>
                    <a:pt x="5230" y="643"/>
                  </a:cubicBezTo>
                  <a:cubicBezTo>
                    <a:pt x="9642" y="643"/>
                    <a:pt x="15366" y="446"/>
                    <a:pt x="15293" y="125"/>
                  </a:cubicBezTo>
                  <a:cubicBezTo>
                    <a:pt x="15267" y="40"/>
                    <a:pt x="13433" y="0"/>
                    <a:pt x="11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9"/>
            <p:cNvSpPr/>
            <p:nvPr/>
          </p:nvSpPr>
          <p:spPr>
            <a:xfrm>
              <a:off x="3447675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9"/>
            <p:cNvSpPr/>
            <p:nvPr/>
          </p:nvSpPr>
          <p:spPr>
            <a:xfrm>
              <a:off x="3497100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9"/>
            <p:cNvSpPr/>
            <p:nvPr/>
          </p:nvSpPr>
          <p:spPr>
            <a:xfrm>
              <a:off x="3547725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9"/>
            <p:cNvSpPr/>
            <p:nvPr/>
          </p:nvSpPr>
          <p:spPr>
            <a:xfrm>
              <a:off x="3597750" y="1391125"/>
              <a:ext cx="10275" cy="103700"/>
            </a:xfrm>
            <a:custGeom>
              <a:avLst/>
              <a:gdLst/>
              <a:ahLst/>
              <a:cxnLst/>
              <a:rect l="l" t="t" r="r" b="b"/>
              <a:pathLst>
                <a:path w="411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10" y="414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9"/>
            <p:cNvSpPr/>
            <p:nvPr/>
          </p:nvSpPr>
          <p:spPr>
            <a:xfrm>
              <a:off x="3647175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9"/>
            <p:cNvSpPr/>
            <p:nvPr/>
          </p:nvSpPr>
          <p:spPr>
            <a:xfrm>
              <a:off x="3697800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9"/>
            <p:cNvSpPr/>
            <p:nvPr/>
          </p:nvSpPr>
          <p:spPr>
            <a:xfrm>
              <a:off x="3747225" y="1391125"/>
              <a:ext cx="10875" cy="103700"/>
            </a:xfrm>
            <a:custGeom>
              <a:avLst/>
              <a:gdLst/>
              <a:ahLst/>
              <a:cxnLst/>
              <a:rect l="l" t="t" r="r" b="b"/>
              <a:pathLst>
                <a:path w="435" h="4148" extrusionOk="0">
                  <a:moveTo>
                    <a:pt x="0" y="0"/>
                  </a:moveTo>
                  <a:lnTo>
                    <a:pt x="0" y="4147"/>
                  </a:lnTo>
                  <a:lnTo>
                    <a:pt x="434" y="41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9"/>
            <p:cNvSpPr/>
            <p:nvPr/>
          </p:nvSpPr>
          <p:spPr>
            <a:xfrm>
              <a:off x="3419950" y="1461650"/>
              <a:ext cx="376125" cy="52450"/>
            </a:xfrm>
            <a:custGeom>
              <a:avLst/>
              <a:gdLst/>
              <a:ahLst/>
              <a:cxnLst/>
              <a:rect l="l" t="t" r="r" b="b"/>
              <a:pathLst>
                <a:path w="15045" h="2098" extrusionOk="0">
                  <a:moveTo>
                    <a:pt x="0" y="0"/>
                  </a:moveTo>
                  <a:lnTo>
                    <a:pt x="0" y="1615"/>
                  </a:lnTo>
                  <a:lnTo>
                    <a:pt x="15044" y="2098"/>
                  </a:lnTo>
                  <a:lnTo>
                    <a:pt x="15044" y="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9"/>
            <p:cNvSpPr/>
            <p:nvPr/>
          </p:nvSpPr>
          <p:spPr>
            <a:xfrm>
              <a:off x="3399450" y="1502025"/>
              <a:ext cx="420725" cy="48250"/>
            </a:xfrm>
            <a:custGeom>
              <a:avLst/>
              <a:gdLst/>
              <a:ahLst/>
              <a:cxnLst/>
              <a:rect l="l" t="t" r="r" b="b"/>
              <a:pathLst>
                <a:path w="16829" h="1930" extrusionOk="0">
                  <a:moveTo>
                    <a:pt x="1" y="0"/>
                  </a:moveTo>
                  <a:lnTo>
                    <a:pt x="1" y="1760"/>
                  </a:lnTo>
                  <a:lnTo>
                    <a:pt x="16828" y="1929"/>
                  </a:lnTo>
                  <a:lnTo>
                    <a:pt x="16660" y="4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1980;p59"/>
          <p:cNvGrpSpPr/>
          <p:nvPr/>
        </p:nvGrpSpPr>
        <p:grpSpPr>
          <a:xfrm rot="837609">
            <a:off x="122634" y="145064"/>
            <a:ext cx="673986" cy="2131455"/>
            <a:chOff x="4629825" y="5790700"/>
            <a:chExt cx="188300" cy="673075"/>
          </a:xfrm>
        </p:grpSpPr>
        <p:sp>
          <p:nvSpPr>
            <p:cNvPr id="1981" name="Google Shape;1981;p59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9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9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9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9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9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9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9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59"/>
          <p:cNvGrpSpPr/>
          <p:nvPr/>
        </p:nvGrpSpPr>
        <p:grpSpPr>
          <a:xfrm rot="3099241">
            <a:off x="-85092" y="1558928"/>
            <a:ext cx="568121" cy="879267"/>
            <a:chOff x="4052250" y="5629250"/>
            <a:chExt cx="266375" cy="412250"/>
          </a:xfrm>
        </p:grpSpPr>
        <p:sp>
          <p:nvSpPr>
            <p:cNvPr id="1990" name="Google Shape;1990;p59"/>
            <p:cNvSpPr/>
            <p:nvPr/>
          </p:nvSpPr>
          <p:spPr>
            <a:xfrm>
              <a:off x="4052250" y="5629250"/>
              <a:ext cx="165375" cy="412250"/>
            </a:xfrm>
            <a:custGeom>
              <a:avLst/>
              <a:gdLst/>
              <a:ahLst/>
              <a:cxnLst/>
              <a:rect l="l" t="t" r="r" b="b"/>
              <a:pathLst>
                <a:path w="6615" h="16490" extrusionOk="0">
                  <a:moveTo>
                    <a:pt x="6614" y="1"/>
                  </a:moveTo>
                  <a:lnTo>
                    <a:pt x="6614" y="1"/>
                  </a:lnTo>
                  <a:cubicBezTo>
                    <a:pt x="1" y="8973"/>
                    <a:pt x="4406" y="16490"/>
                    <a:pt x="4406" y="16490"/>
                  </a:cubicBezTo>
                  <a:lnTo>
                    <a:pt x="6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9"/>
            <p:cNvSpPr/>
            <p:nvPr/>
          </p:nvSpPr>
          <p:spPr>
            <a:xfrm>
              <a:off x="4162375" y="5629250"/>
              <a:ext cx="156250" cy="412250"/>
            </a:xfrm>
            <a:custGeom>
              <a:avLst/>
              <a:gdLst/>
              <a:ahLst/>
              <a:cxnLst/>
              <a:rect l="l" t="t" r="r" b="b"/>
              <a:pathLst>
                <a:path w="6250" h="16490" extrusionOk="0">
                  <a:moveTo>
                    <a:pt x="2209" y="1"/>
                  </a:moveTo>
                  <a:lnTo>
                    <a:pt x="1" y="16490"/>
                  </a:lnTo>
                  <a:cubicBezTo>
                    <a:pt x="1" y="16490"/>
                    <a:pt x="6250" y="10404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9"/>
            <p:cNvSpPr/>
            <p:nvPr/>
          </p:nvSpPr>
          <p:spPr>
            <a:xfrm>
              <a:off x="4166450" y="5629575"/>
              <a:ext cx="51175" cy="383700"/>
            </a:xfrm>
            <a:custGeom>
              <a:avLst/>
              <a:gdLst/>
              <a:ahLst/>
              <a:cxnLst/>
              <a:rect l="l" t="t" r="r" b="b"/>
              <a:pathLst>
                <a:path w="2047" h="15348" fill="none" extrusionOk="0">
                  <a:moveTo>
                    <a:pt x="1" y="15347"/>
                  </a:moveTo>
                  <a:lnTo>
                    <a:pt x="2046" y="0"/>
                  </a:lnTo>
                </a:path>
              </a:pathLst>
            </a:custGeom>
            <a:noFill/>
            <a:ln w="345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9"/>
            <p:cNvSpPr/>
            <p:nvPr/>
          </p:nvSpPr>
          <p:spPr>
            <a:xfrm>
              <a:off x="4168650" y="5759450"/>
              <a:ext cx="23875" cy="58700"/>
            </a:xfrm>
            <a:custGeom>
              <a:avLst/>
              <a:gdLst/>
              <a:ahLst/>
              <a:cxnLst/>
              <a:rect l="l" t="t" r="r" b="b"/>
              <a:pathLst>
                <a:path w="955" h="2348" fill="none" extrusionOk="0">
                  <a:moveTo>
                    <a:pt x="1" y="0"/>
                  </a:moveTo>
                  <a:lnTo>
                    <a:pt x="954" y="2347"/>
                  </a:lnTo>
                </a:path>
              </a:pathLst>
            </a:custGeom>
            <a:noFill/>
            <a:ln w="345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9"/>
            <p:cNvSpPr/>
            <p:nvPr/>
          </p:nvSpPr>
          <p:spPr>
            <a:xfrm>
              <a:off x="4181200" y="5854825"/>
              <a:ext cx="45200" cy="48325"/>
            </a:xfrm>
            <a:custGeom>
              <a:avLst/>
              <a:gdLst/>
              <a:ahLst/>
              <a:cxnLst/>
              <a:rect l="l" t="t" r="r" b="b"/>
              <a:pathLst>
                <a:path w="1808" h="1933" fill="none" extrusionOk="0">
                  <a:moveTo>
                    <a:pt x="0" y="1933"/>
                  </a:moveTo>
                  <a:lnTo>
                    <a:pt x="1808" y="0"/>
                  </a:lnTo>
                </a:path>
              </a:pathLst>
            </a:custGeom>
            <a:noFill/>
            <a:ln w="3450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E0254B9-F104-95F6-D2B8-DFFB97C16EDD}"/>
              </a:ext>
            </a:extLst>
          </p:cNvPr>
          <p:cNvSpPr txBox="1"/>
          <p:nvPr/>
        </p:nvSpPr>
        <p:spPr>
          <a:xfrm>
            <a:off x="1327361" y="2865248"/>
            <a:ext cx="52684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Choisir le bon biberon et la tétine qui convient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Remplir le biberon avec la bonne quantité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Tiédir le lait dans l’eau chaude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Bon positionnement/ se laver les mains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Faire des pauses pendant le boire pour faire éructer </a:t>
            </a:r>
            <a:r>
              <a:rPr lang="fr-FR" dirty="0" err="1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bb</a:t>
            </a:r>
            <a:endParaRPr lang="fr-FR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  <a:p>
            <a:pPr>
              <a:buClr>
                <a:schemeClr val="dk1"/>
              </a:buClr>
              <a:buSzPts val="2400"/>
            </a:pPr>
            <a:r>
              <a:rPr lang="fr-FR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Stériliser le matériel ad 4 mois.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57"/>
          <p:cNvPicPr preferRelativeResize="0"/>
          <p:nvPr/>
        </p:nvPicPr>
        <p:blipFill rotWithShape="1">
          <a:blip r:embed="rId3">
            <a:alphaModFix amt="79000"/>
          </a:blip>
          <a:srcRect l="48257" t="5362" r="12490" b="7010"/>
          <a:stretch/>
        </p:blipFill>
        <p:spPr>
          <a:xfrm>
            <a:off x="6151674" y="1340100"/>
            <a:ext cx="2217375" cy="32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57"/>
          <p:cNvSpPr/>
          <p:nvPr/>
        </p:nvSpPr>
        <p:spPr>
          <a:xfrm>
            <a:off x="622600" y="974144"/>
            <a:ext cx="2406156" cy="4080265"/>
          </a:xfrm>
          <a:custGeom>
            <a:avLst/>
            <a:gdLst/>
            <a:ahLst/>
            <a:cxnLst/>
            <a:rect l="l" t="t" r="r" b="b"/>
            <a:pathLst>
              <a:path w="60282" h="78880" extrusionOk="0">
                <a:moveTo>
                  <a:pt x="24106" y="8319"/>
                </a:moveTo>
                <a:cubicBezTo>
                  <a:pt x="25040" y="8319"/>
                  <a:pt x="25974" y="8330"/>
                  <a:pt x="26908" y="8347"/>
                </a:cubicBezTo>
                <a:cubicBezTo>
                  <a:pt x="28385" y="8371"/>
                  <a:pt x="29873" y="8466"/>
                  <a:pt x="31349" y="8573"/>
                </a:cubicBezTo>
                <a:cubicBezTo>
                  <a:pt x="33374" y="8716"/>
                  <a:pt x="35398" y="8931"/>
                  <a:pt x="37398" y="9240"/>
                </a:cubicBezTo>
                <a:cubicBezTo>
                  <a:pt x="40672" y="9740"/>
                  <a:pt x="43911" y="10431"/>
                  <a:pt x="46982" y="11705"/>
                </a:cubicBezTo>
                <a:cubicBezTo>
                  <a:pt x="48733" y="12443"/>
                  <a:pt x="50364" y="13336"/>
                  <a:pt x="51685" y="14729"/>
                </a:cubicBezTo>
                <a:cubicBezTo>
                  <a:pt x="52721" y="15812"/>
                  <a:pt x="53447" y="17063"/>
                  <a:pt x="54043" y="18420"/>
                </a:cubicBezTo>
                <a:cubicBezTo>
                  <a:pt x="55019" y="20634"/>
                  <a:pt x="55495" y="22992"/>
                  <a:pt x="55876" y="25373"/>
                </a:cubicBezTo>
                <a:cubicBezTo>
                  <a:pt x="56031" y="26433"/>
                  <a:pt x="56091" y="27504"/>
                  <a:pt x="56198" y="28576"/>
                </a:cubicBezTo>
                <a:cubicBezTo>
                  <a:pt x="56412" y="30910"/>
                  <a:pt x="56424" y="33255"/>
                  <a:pt x="56424" y="35613"/>
                </a:cubicBezTo>
                <a:cubicBezTo>
                  <a:pt x="56424" y="36529"/>
                  <a:pt x="56424" y="37446"/>
                  <a:pt x="56388" y="38363"/>
                </a:cubicBezTo>
                <a:cubicBezTo>
                  <a:pt x="56364" y="39827"/>
                  <a:pt x="56305" y="41280"/>
                  <a:pt x="56245" y="42744"/>
                </a:cubicBezTo>
                <a:cubicBezTo>
                  <a:pt x="56186" y="44066"/>
                  <a:pt x="56126" y="45399"/>
                  <a:pt x="56019" y="46733"/>
                </a:cubicBezTo>
                <a:cubicBezTo>
                  <a:pt x="55841" y="49078"/>
                  <a:pt x="55733" y="51412"/>
                  <a:pt x="55757" y="53770"/>
                </a:cubicBezTo>
                <a:cubicBezTo>
                  <a:pt x="55769" y="55377"/>
                  <a:pt x="55936" y="56984"/>
                  <a:pt x="56150" y="58592"/>
                </a:cubicBezTo>
                <a:cubicBezTo>
                  <a:pt x="56376" y="60211"/>
                  <a:pt x="56710" y="61818"/>
                  <a:pt x="56722" y="63473"/>
                </a:cubicBezTo>
                <a:cubicBezTo>
                  <a:pt x="56722" y="64092"/>
                  <a:pt x="56722" y="64723"/>
                  <a:pt x="56591" y="65330"/>
                </a:cubicBezTo>
                <a:cubicBezTo>
                  <a:pt x="56305" y="66700"/>
                  <a:pt x="55412" y="67593"/>
                  <a:pt x="54209" y="68200"/>
                </a:cubicBezTo>
                <a:cubicBezTo>
                  <a:pt x="52900" y="68855"/>
                  <a:pt x="51495" y="69176"/>
                  <a:pt x="50078" y="69414"/>
                </a:cubicBezTo>
                <a:cubicBezTo>
                  <a:pt x="47661" y="69831"/>
                  <a:pt x="45232" y="70045"/>
                  <a:pt x="42779" y="70188"/>
                </a:cubicBezTo>
                <a:cubicBezTo>
                  <a:pt x="41138" y="70268"/>
                  <a:pt x="39498" y="70391"/>
                  <a:pt x="37575" y="70391"/>
                </a:cubicBezTo>
                <a:cubicBezTo>
                  <a:pt x="37489" y="70391"/>
                  <a:pt x="37402" y="70391"/>
                  <a:pt x="37314" y="70391"/>
                </a:cubicBezTo>
                <a:cubicBezTo>
                  <a:pt x="36551" y="70427"/>
                  <a:pt x="35751" y="70440"/>
                  <a:pt x="34928" y="70440"/>
                </a:cubicBezTo>
                <a:cubicBezTo>
                  <a:pt x="33323" y="70440"/>
                  <a:pt x="31628" y="70390"/>
                  <a:pt x="29945" y="70367"/>
                </a:cubicBezTo>
                <a:cubicBezTo>
                  <a:pt x="28754" y="70343"/>
                  <a:pt x="27551" y="70307"/>
                  <a:pt x="26361" y="70224"/>
                </a:cubicBezTo>
                <a:cubicBezTo>
                  <a:pt x="24872" y="70129"/>
                  <a:pt x="23384" y="70022"/>
                  <a:pt x="21908" y="69843"/>
                </a:cubicBezTo>
                <a:cubicBezTo>
                  <a:pt x="20074" y="69617"/>
                  <a:pt x="18253" y="69390"/>
                  <a:pt x="16431" y="69057"/>
                </a:cubicBezTo>
                <a:cubicBezTo>
                  <a:pt x="14169" y="68640"/>
                  <a:pt x="11918" y="68117"/>
                  <a:pt x="9752" y="67331"/>
                </a:cubicBezTo>
                <a:cubicBezTo>
                  <a:pt x="8263" y="66795"/>
                  <a:pt x="6834" y="66116"/>
                  <a:pt x="5608" y="65128"/>
                </a:cubicBezTo>
                <a:cubicBezTo>
                  <a:pt x="4346" y="64080"/>
                  <a:pt x="3501" y="62723"/>
                  <a:pt x="3013" y="61163"/>
                </a:cubicBezTo>
                <a:cubicBezTo>
                  <a:pt x="2560" y="59711"/>
                  <a:pt x="2310" y="58234"/>
                  <a:pt x="2251" y="56698"/>
                </a:cubicBezTo>
                <a:cubicBezTo>
                  <a:pt x="2096" y="53198"/>
                  <a:pt x="2572" y="49745"/>
                  <a:pt x="3191" y="46328"/>
                </a:cubicBezTo>
                <a:cubicBezTo>
                  <a:pt x="3798" y="42899"/>
                  <a:pt x="4620" y="39530"/>
                  <a:pt x="5358" y="36136"/>
                </a:cubicBezTo>
                <a:cubicBezTo>
                  <a:pt x="5775" y="34255"/>
                  <a:pt x="6192" y="32398"/>
                  <a:pt x="6489" y="30517"/>
                </a:cubicBezTo>
                <a:cubicBezTo>
                  <a:pt x="6668" y="29469"/>
                  <a:pt x="6775" y="28397"/>
                  <a:pt x="6834" y="27302"/>
                </a:cubicBezTo>
                <a:cubicBezTo>
                  <a:pt x="6858" y="26552"/>
                  <a:pt x="6834" y="25802"/>
                  <a:pt x="6799" y="25064"/>
                </a:cubicBezTo>
                <a:cubicBezTo>
                  <a:pt x="6739" y="23552"/>
                  <a:pt x="6489" y="22087"/>
                  <a:pt x="6180" y="20623"/>
                </a:cubicBezTo>
                <a:cubicBezTo>
                  <a:pt x="5870" y="19146"/>
                  <a:pt x="5513" y="17682"/>
                  <a:pt x="5251" y="16205"/>
                </a:cubicBezTo>
                <a:cubicBezTo>
                  <a:pt x="5072" y="15158"/>
                  <a:pt x="4977" y="14110"/>
                  <a:pt x="5227" y="13050"/>
                </a:cubicBezTo>
                <a:cubicBezTo>
                  <a:pt x="5513" y="11848"/>
                  <a:pt x="6227" y="10979"/>
                  <a:pt x="7299" y="10419"/>
                </a:cubicBezTo>
                <a:cubicBezTo>
                  <a:pt x="8549" y="9740"/>
                  <a:pt x="9918" y="9466"/>
                  <a:pt x="11299" y="9228"/>
                </a:cubicBezTo>
                <a:cubicBezTo>
                  <a:pt x="13323" y="8883"/>
                  <a:pt x="15359" y="8693"/>
                  <a:pt x="17419" y="8538"/>
                </a:cubicBezTo>
                <a:cubicBezTo>
                  <a:pt x="19644" y="8378"/>
                  <a:pt x="21874" y="8319"/>
                  <a:pt x="24106" y="8319"/>
                </a:cubicBezTo>
                <a:close/>
                <a:moveTo>
                  <a:pt x="346" y="1"/>
                </a:moveTo>
                <a:cubicBezTo>
                  <a:pt x="60" y="1"/>
                  <a:pt x="0" y="61"/>
                  <a:pt x="0" y="334"/>
                </a:cubicBezTo>
                <a:lnTo>
                  <a:pt x="0" y="78534"/>
                </a:lnTo>
                <a:cubicBezTo>
                  <a:pt x="0" y="78820"/>
                  <a:pt x="60" y="78880"/>
                  <a:pt x="346" y="78880"/>
                </a:cubicBezTo>
                <a:cubicBezTo>
                  <a:pt x="10281" y="78868"/>
                  <a:pt x="20211" y="78862"/>
                  <a:pt x="30141" y="78862"/>
                </a:cubicBezTo>
                <a:cubicBezTo>
                  <a:pt x="40071" y="78862"/>
                  <a:pt x="50001" y="78868"/>
                  <a:pt x="59936" y="78880"/>
                </a:cubicBezTo>
                <a:cubicBezTo>
                  <a:pt x="60210" y="78880"/>
                  <a:pt x="60282" y="78820"/>
                  <a:pt x="60282" y="78534"/>
                </a:cubicBezTo>
                <a:lnTo>
                  <a:pt x="60282" y="39470"/>
                </a:lnTo>
                <a:cubicBezTo>
                  <a:pt x="60282" y="26433"/>
                  <a:pt x="60258" y="13372"/>
                  <a:pt x="60282" y="334"/>
                </a:cubicBezTo>
                <a:cubicBezTo>
                  <a:pt x="60282" y="61"/>
                  <a:pt x="60222" y="1"/>
                  <a:pt x="59936" y="1"/>
                </a:cubicBezTo>
                <a:cubicBezTo>
                  <a:pt x="50001" y="7"/>
                  <a:pt x="40071" y="10"/>
                  <a:pt x="30141" y="10"/>
                </a:cubicBezTo>
                <a:cubicBezTo>
                  <a:pt x="20211" y="10"/>
                  <a:pt x="10281" y="7"/>
                  <a:pt x="3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57"/>
          <p:cNvSpPr/>
          <p:nvPr/>
        </p:nvSpPr>
        <p:spPr>
          <a:xfrm rot="10800000" flipH="1">
            <a:off x="6131975" y="987060"/>
            <a:ext cx="2368178" cy="4080265"/>
          </a:xfrm>
          <a:custGeom>
            <a:avLst/>
            <a:gdLst/>
            <a:ahLst/>
            <a:cxnLst/>
            <a:rect l="l" t="t" r="r" b="b"/>
            <a:pathLst>
              <a:path w="60282" h="78880" extrusionOk="0">
                <a:moveTo>
                  <a:pt x="24106" y="8319"/>
                </a:moveTo>
                <a:cubicBezTo>
                  <a:pt x="25040" y="8319"/>
                  <a:pt x="25974" y="8330"/>
                  <a:pt x="26908" y="8347"/>
                </a:cubicBezTo>
                <a:cubicBezTo>
                  <a:pt x="28385" y="8371"/>
                  <a:pt x="29873" y="8466"/>
                  <a:pt x="31349" y="8573"/>
                </a:cubicBezTo>
                <a:cubicBezTo>
                  <a:pt x="33374" y="8716"/>
                  <a:pt x="35398" y="8931"/>
                  <a:pt x="37398" y="9240"/>
                </a:cubicBezTo>
                <a:cubicBezTo>
                  <a:pt x="40672" y="9740"/>
                  <a:pt x="43911" y="10431"/>
                  <a:pt x="46982" y="11705"/>
                </a:cubicBezTo>
                <a:cubicBezTo>
                  <a:pt x="48733" y="12443"/>
                  <a:pt x="50364" y="13336"/>
                  <a:pt x="51685" y="14729"/>
                </a:cubicBezTo>
                <a:cubicBezTo>
                  <a:pt x="52721" y="15812"/>
                  <a:pt x="53447" y="17063"/>
                  <a:pt x="54043" y="18420"/>
                </a:cubicBezTo>
                <a:cubicBezTo>
                  <a:pt x="55019" y="20634"/>
                  <a:pt x="55495" y="22992"/>
                  <a:pt x="55876" y="25373"/>
                </a:cubicBezTo>
                <a:cubicBezTo>
                  <a:pt x="56031" y="26433"/>
                  <a:pt x="56091" y="27504"/>
                  <a:pt x="56198" y="28576"/>
                </a:cubicBezTo>
                <a:cubicBezTo>
                  <a:pt x="56412" y="30910"/>
                  <a:pt x="56424" y="33255"/>
                  <a:pt x="56424" y="35613"/>
                </a:cubicBezTo>
                <a:cubicBezTo>
                  <a:pt x="56424" y="36529"/>
                  <a:pt x="56424" y="37446"/>
                  <a:pt x="56388" y="38363"/>
                </a:cubicBezTo>
                <a:cubicBezTo>
                  <a:pt x="56364" y="39827"/>
                  <a:pt x="56305" y="41280"/>
                  <a:pt x="56245" y="42744"/>
                </a:cubicBezTo>
                <a:cubicBezTo>
                  <a:pt x="56186" y="44066"/>
                  <a:pt x="56126" y="45399"/>
                  <a:pt x="56019" y="46733"/>
                </a:cubicBezTo>
                <a:cubicBezTo>
                  <a:pt x="55841" y="49078"/>
                  <a:pt x="55733" y="51412"/>
                  <a:pt x="55757" y="53770"/>
                </a:cubicBezTo>
                <a:cubicBezTo>
                  <a:pt x="55769" y="55377"/>
                  <a:pt x="55936" y="56984"/>
                  <a:pt x="56150" y="58592"/>
                </a:cubicBezTo>
                <a:cubicBezTo>
                  <a:pt x="56376" y="60211"/>
                  <a:pt x="56710" y="61818"/>
                  <a:pt x="56722" y="63473"/>
                </a:cubicBezTo>
                <a:cubicBezTo>
                  <a:pt x="56722" y="64092"/>
                  <a:pt x="56722" y="64723"/>
                  <a:pt x="56591" y="65330"/>
                </a:cubicBezTo>
                <a:cubicBezTo>
                  <a:pt x="56305" y="66700"/>
                  <a:pt x="55412" y="67593"/>
                  <a:pt x="54209" y="68200"/>
                </a:cubicBezTo>
                <a:cubicBezTo>
                  <a:pt x="52900" y="68855"/>
                  <a:pt x="51495" y="69176"/>
                  <a:pt x="50078" y="69414"/>
                </a:cubicBezTo>
                <a:cubicBezTo>
                  <a:pt x="47661" y="69831"/>
                  <a:pt x="45232" y="70045"/>
                  <a:pt x="42779" y="70188"/>
                </a:cubicBezTo>
                <a:cubicBezTo>
                  <a:pt x="41138" y="70268"/>
                  <a:pt x="39498" y="70391"/>
                  <a:pt x="37575" y="70391"/>
                </a:cubicBezTo>
                <a:cubicBezTo>
                  <a:pt x="37489" y="70391"/>
                  <a:pt x="37402" y="70391"/>
                  <a:pt x="37314" y="70391"/>
                </a:cubicBezTo>
                <a:cubicBezTo>
                  <a:pt x="36551" y="70427"/>
                  <a:pt x="35751" y="70440"/>
                  <a:pt x="34928" y="70440"/>
                </a:cubicBezTo>
                <a:cubicBezTo>
                  <a:pt x="33323" y="70440"/>
                  <a:pt x="31628" y="70390"/>
                  <a:pt x="29945" y="70367"/>
                </a:cubicBezTo>
                <a:cubicBezTo>
                  <a:pt x="28754" y="70343"/>
                  <a:pt x="27551" y="70307"/>
                  <a:pt x="26361" y="70224"/>
                </a:cubicBezTo>
                <a:cubicBezTo>
                  <a:pt x="24872" y="70129"/>
                  <a:pt x="23384" y="70022"/>
                  <a:pt x="21908" y="69843"/>
                </a:cubicBezTo>
                <a:cubicBezTo>
                  <a:pt x="20074" y="69617"/>
                  <a:pt x="18253" y="69390"/>
                  <a:pt x="16431" y="69057"/>
                </a:cubicBezTo>
                <a:cubicBezTo>
                  <a:pt x="14169" y="68640"/>
                  <a:pt x="11918" y="68117"/>
                  <a:pt x="9752" y="67331"/>
                </a:cubicBezTo>
                <a:cubicBezTo>
                  <a:pt x="8263" y="66795"/>
                  <a:pt x="6834" y="66116"/>
                  <a:pt x="5608" y="65128"/>
                </a:cubicBezTo>
                <a:cubicBezTo>
                  <a:pt x="4346" y="64080"/>
                  <a:pt x="3501" y="62723"/>
                  <a:pt x="3013" y="61163"/>
                </a:cubicBezTo>
                <a:cubicBezTo>
                  <a:pt x="2560" y="59711"/>
                  <a:pt x="2310" y="58234"/>
                  <a:pt x="2251" y="56698"/>
                </a:cubicBezTo>
                <a:cubicBezTo>
                  <a:pt x="2096" y="53198"/>
                  <a:pt x="2572" y="49745"/>
                  <a:pt x="3191" y="46328"/>
                </a:cubicBezTo>
                <a:cubicBezTo>
                  <a:pt x="3798" y="42899"/>
                  <a:pt x="4620" y="39530"/>
                  <a:pt x="5358" y="36136"/>
                </a:cubicBezTo>
                <a:cubicBezTo>
                  <a:pt x="5775" y="34255"/>
                  <a:pt x="6192" y="32398"/>
                  <a:pt x="6489" y="30517"/>
                </a:cubicBezTo>
                <a:cubicBezTo>
                  <a:pt x="6668" y="29469"/>
                  <a:pt x="6775" y="28397"/>
                  <a:pt x="6834" y="27302"/>
                </a:cubicBezTo>
                <a:cubicBezTo>
                  <a:pt x="6858" y="26552"/>
                  <a:pt x="6834" y="25802"/>
                  <a:pt x="6799" y="25064"/>
                </a:cubicBezTo>
                <a:cubicBezTo>
                  <a:pt x="6739" y="23552"/>
                  <a:pt x="6489" y="22087"/>
                  <a:pt x="6180" y="20623"/>
                </a:cubicBezTo>
                <a:cubicBezTo>
                  <a:pt x="5870" y="19146"/>
                  <a:pt x="5513" y="17682"/>
                  <a:pt x="5251" y="16205"/>
                </a:cubicBezTo>
                <a:cubicBezTo>
                  <a:pt x="5072" y="15158"/>
                  <a:pt x="4977" y="14110"/>
                  <a:pt x="5227" y="13050"/>
                </a:cubicBezTo>
                <a:cubicBezTo>
                  <a:pt x="5513" y="11848"/>
                  <a:pt x="6227" y="10979"/>
                  <a:pt x="7299" y="10419"/>
                </a:cubicBezTo>
                <a:cubicBezTo>
                  <a:pt x="8549" y="9740"/>
                  <a:pt x="9918" y="9466"/>
                  <a:pt x="11299" y="9228"/>
                </a:cubicBezTo>
                <a:cubicBezTo>
                  <a:pt x="13323" y="8883"/>
                  <a:pt x="15359" y="8693"/>
                  <a:pt x="17419" y="8538"/>
                </a:cubicBezTo>
                <a:cubicBezTo>
                  <a:pt x="19644" y="8378"/>
                  <a:pt x="21874" y="8319"/>
                  <a:pt x="24106" y="8319"/>
                </a:cubicBezTo>
                <a:close/>
                <a:moveTo>
                  <a:pt x="346" y="1"/>
                </a:moveTo>
                <a:cubicBezTo>
                  <a:pt x="60" y="1"/>
                  <a:pt x="0" y="61"/>
                  <a:pt x="0" y="334"/>
                </a:cubicBezTo>
                <a:lnTo>
                  <a:pt x="0" y="78534"/>
                </a:lnTo>
                <a:cubicBezTo>
                  <a:pt x="0" y="78820"/>
                  <a:pt x="60" y="78880"/>
                  <a:pt x="346" y="78880"/>
                </a:cubicBezTo>
                <a:cubicBezTo>
                  <a:pt x="10281" y="78868"/>
                  <a:pt x="20211" y="78862"/>
                  <a:pt x="30141" y="78862"/>
                </a:cubicBezTo>
                <a:cubicBezTo>
                  <a:pt x="40071" y="78862"/>
                  <a:pt x="50001" y="78868"/>
                  <a:pt x="59936" y="78880"/>
                </a:cubicBezTo>
                <a:cubicBezTo>
                  <a:pt x="60210" y="78880"/>
                  <a:pt x="60282" y="78820"/>
                  <a:pt x="60282" y="78534"/>
                </a:cubicBezTo>
                <a:lnTo>
                  <a:pt x="60282" y="39470"/>
                </a:lnTo>
                <a:cubicBezTo>
                  <a:pt x="60282" y="26433"/>
                  <a:pt x="60258" y="13372"/>
                  <a:pt x="60282" y="334"/>
                </a:cubicBezTo>
                <a:cubicBezTo>
                  <a:pt x="60282" y="61"/>
                  <a:pt x="60222" y="1"/>
                  <a:pt x="59936" y="1"/>
                </a:cubicBezTo>
                <a:cubicBezTo>
                  <a:pt x="50001" y="7"/>
                  <a:pt x="40071" y="10"/>
                  <a:pt x="30141" y="10"/>
                </a:cubicBezTo>
                <a:cubicBezTo>
                  <a:pt x="20211" y="10"/>
                  <a:pt x="10281" y="7"/>
                  <a:pt x="3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3" name="Google Shape;1683;p57"/>
          <p:cNvGrpSpPr/>
          <p:nvPr/>
        </p:nvGrpSpPr>
        <p:grpSpPr>
          <a:xfrm rot="708189">
            <a:off x="7586599" y="212784"/>
            <a:ext cx="1328419" cy="3848478"/>
            <a:chOff x="8142541" y="1282122"/>
            <a:chExt cx="876825" cy="2540193"/>
          </a:xfrm>
        </p:grpSpPr>
        <p:grpSp>
          <p:nvGrpSpPr>
            <p:cNvPr id="1684" name="Google Shape;1684;p57"/>
            <p:cNvGrpSpPr/>
            <p:nvPr/>
          </p:nvGrpSpPr>
          <p:grpSpPr>
            <a:xfrm rot="-612393">
              <a:off x="8360686" y="1301362"/>
              <a:ext cx="440536" cy="2501713"/>
              <a:chOff x="5196371" y="5872200"/>
              <a:chExt cx="182900" cy="1038567"/>
            </a:xfrm>
          </p:grpSpPr>
          <p:sp>
            <p:nvSpPr>
              <p:cNvPr id="1685" name="Google Shape;1685;p57"/>
              <p:cNvSpPr/>
              <p:nvPr/>
            </p:nvSpPr>
            <p:spPr>
              <a:xfrm>
                <a:off x="5245022" y="5959929"/>
                <a:ext cx="78150" cy="950838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2639" fill="none" extrusionOk="0">
                    <a:moveTo>
                      <a:pt x="1670" y="0"/>
                    </a:moveTo>
                    <a:cubicBezTo>
                      <a:pt x="1670" y="0"/>
                      <a:pt x="3125" y="13942"/>
                      <a:pt x="1" y="22638"/>
                    </a:cubicBezTo>
                  </a:path>
                </a:pathLst>
              </a:custGeom>
              <a:noFill/>
              <a:ln w="940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7"/>
              <p:cNvSpPr/>
              <p:nvPr/>
            </p:nvSpPr>
            <p:spPr>
              <a:xfrm>
                <a:off x="5230900" y="5882600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505" y="0"/>
                    </a:moveTo>
                    <a:cubicBezTo>
                      <a:pt x="443" y="0"/>
                      <a:pt x="387" y="14"/>
                      <a:pt x="340" y="44"/>
                    </a:cubicBezTo>
                    <a:cubicBezTo>
                      <a:pt x="1" y="257"/>
                      <a:pt x="164" y="1110"/>
                      <a:pt x="691" y="1951"/>
                    </a:cubicBezTo>
                    <a:cubicBezTo>
                      <a:pt x="1151" y="2667"/>
                      <a:pt x="1719" y="3137"/>
                      <a:pt x="2079" y="3137"/>
                    </a:cubicBezTo>
                    <a:cubicBezTo>
                      <a:pt x="2142" y="3137"/>
                      <a:pt x="2199" y="3123"/>
                      <a:pt x="2247" y="3093"/>
                    </a:cubicBezTo>
                    <a:cubicBezTo>
                      <a:pt x="2573" y="2880"/>
                      <a:pt x="2423" y="2026"/>
                      <a:pt x="1883" y="1198"/>
                    </a:cubicBezTo>
                    <a:cubicBezTo>
                      <a:pt x="1433" y="480"/>
                      <a:pt x="864" y="0"/>
                      <a:pt x="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57"/>
              <p:cNvSpPr/>
              <p:nvPr/>
            </p:nvSpPr>
            <p:spPr>
              <a:xfrm>
                <a:off x="5280746" y="5957314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495" y="1"/>
                    </a:moveTo>
                    <a:cubicBezTo>
                      <a:pt x="432" y="1"/>
                      <a:pt x="375" y="15"/>
                      <a:pt x="327" y="45"/>
                    </a:cubicBezTo>
                    <a:cubicBezTo>
                      <a:pt x="1" y="258"/>
                      <a:pt x="151" y="1111"/>
                      <a:pt x="691" y="1952"/>
                    </a:cubicBezTo>
                    <a:cubicBezTo>
                      <a:pt x="1141" y="2659"/>
                      <a:pt x="1710" y="3137"/>
                      <a:pt x="2077" y="3137"/>
                    </a:cubicBezTo>
                    <a:cubicBezTo>
                      <a:pt x="2140" y="3137"/>
                      <a:pt x="2197" y="3123"/>
                      <a:pt x="2247" y="3094"/>
                    </a:cubicBezTo>
                    <a:cubicBezTo>
                      <a:pt x="2573" y="2881"/>
                      <a:pt x="2410" y="2027"/>
                      <a:pt x="1883" y="1199"/>
                    </a:cubicBezTo>
                    <a:cubicBezTo>
                      <a:pt x="1423" y="472"/>
                      <a:pt x="855" y="1"/>
                      <a:pt x="4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57"/>
              <p:cNvSpPr/>
              <p:nvPr/>
            </p:nvSpPr>
            <p:spPr>
              <a:xfrm>
                <a:off x="5276400" y="5872200"/>
                <a:ext cx="455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504" extrusionOk="0">
                    <a:moveTo>
                      <a:pt x="1241" y="1"/>
                    </a:moveTo>
                    <a:cubicBezTo>
                      <a:pt x="875" y="1"/>
                      <a:pt x="428" y="678"/>
                      <a:pt x="226" y="1589"/>
                    </a:cubicBezTo>
                    <a:cubicBezTo>
                      <a:pt x="1" y="2555"/>
                      <a:pt x="139" y="3396"/>
                      <a:pt x="528" y="3497"/>
                    </a:cubicBezTo>
                    <a:cubicBezTo>
                      <a:pt x="549" y="3502"/>
                      <a:pt x="571" y="3504"/>
                      <a:pt x="592" y="3504"/>
                    </a:cubicBezTo>
                    <a:cubicBezTo>
                      <a:pt x="957" y="3504"/>
                      <a:pt x="1394" y="2826"/>
                      <a:pt x="1607" y="1903"/>
                    </a:cubicBezTo>
                    <a:cubicBezTo>
                      <a:pt x="1820" y="937"/>
                      <a:pt x="1682" y="83"/>
                      <a:pt x="1306" y="8"/>
                    </a:cubicBezTo>
                    <a:cubicBezTo>
                      <a:pt x="1284" y="3"/>
                      <a:pt x="1263" y="1"/>
                      <a:pt x="1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7"/>
              <p:cNvSpPr/>
              <p:nvPr/>
            </p:nvSpPr>
            <p:spPr>
              <a:xfrm>
                <a:off x="5283625" y="5909275"/>
                <a:ext cx="863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2260" extrusionOk="0">
                    <a:moveTo>
                      <a:pt x="2821" y="1"/>
                    </a:moveTo>
                    <a:cubicBezTo>
                      <a:pt x="2443" y="1"/>
                      <a:pt x="1890" y="190"/>
                      <a:pt x="1343" y="533"/>
                    </a:cubicBezTo>
                    <a:cubicBezTo>
                      <a:pt x="502" y="1072"/>
                      <a:pt x="0" y="1763"/>
                      <a:pt x="201" y="2089"/>
                    </a:cubicBezTo>
                    <a:cubicBezTo>
                      <a:pt x="272" y="2204"/>
                      <a:pt x="426" y="2260"/>
                      <a:pt x="632" y="2260"/>
                    </a:cubicBezTo>
                    <a:cubicBezTo>
                      <a:pt x="1009" y="2260"/>
                      <a:pt x="1560" y="2074"/>
                      <a:pt x="2096" y="1725"/>
                    </a:cubicBezTo>
                    <a:cubicBezTo>
                      <a:pt x="2937" y="1210"/>
                      <a:pt x="3451" y="508"/>
                      <a:pt x="3250" y="169"/>
                    </a:cubicBezTo>
                    <a:cubicBezTo>
                      <a:pt x="3176" y="55"/>
                      <a:pt x="3023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57"/>
              <p:cNvSpPr/>
              <p:nvPr/>
            </p:nvSpPr>
            <p:spPr>
              <a:xfrm>
                <a:off x="5287021" y="5946189"/>
                <a:ext cx="922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593" extrusionOk="0">
                    <a:moveTo>
                      <a:pt x="1131" y="0"/>
                    </a:moveTo>
                    <a:cubicBezTo>
                      <a:pt x="567" y="0"/>
                      <a:pt x="157" y="146"/>
                      <a:pt x="88" y="402"/>
                    </a:cubicBezTo>
                    <a:cubicBezTo>
                      <a:pt x="1" y="778"/>
                      <a:pt x="703" y="1268"/>
                      <a:pt x="1682" y="1481"/>
                    </a:cubicBezTo>
                    <a:cubicBezTo>
                      <a:pt x="2000" y="1556"/>
                      <a:pt x="2308" y="1593"/>
                      <a:pt x="2581" y="1593"/>
                    </a:cubicBezTo>
                    <a:cubicBezTo>
                      <a:pt x="3127" y="1593"/>
                      <a:pt x="3531" y="1448"/>
                      <a:pt x="3590" y="1180"/>
                    </a:cubicBezTo>
                    <a:cubicBezTo>
                      <a:pt x="3690" y="803"/>
                      <a:pt x="2975" y="327"/>
                      <a:pt x="2008" y="101"/>
                    </a:cubicBezTo>
                    <a:cubicBezTo>
                      <a:pt x="1695" y="32"/>
                      <a:pt x="1396" y="0"/>
                      <a:pt x="11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57"/>
              <p:cNvSpPr/>
              <p:nvPr/>
            </p:nvSpPr>
            <p:spPr>
              <a:xfrm>
                <a:off x="5196371" y="5924089"/>
                <a:ext cx="916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703" extrusionOk="0">
                    <a:moveTo>
                      <a:pt x="1025" y="0"/>
                    </a:moveTo>
                    <a:cubicBezTo>
                      <a:pt x="521" y="0"/>
                      <a:pt x="147" y="202"/>
                      <a:pt x="75" y="520"/>
                    </a:cubicBezTo>
                    <a:cubicBezTo>
                      <a:pt x="0" y="897"/>
                      <a:pt x="703" y="1374"/>
                      <a:pt x="1656" y="1600"/>
                    </a:cubicBezTo>
                    <a:cubicBezTo>
                      <a:pt x="1976" y="1669"/>
                      <a:pt x="2281" y="1703"/>
                      <a:pt x="2551" y="1703"/>
                    </a:cubicBezTo>
                    <a:cubicBezTo>
                      <a:pt x="3106" y="1703"/>
                      <a:pt x="3509" y="1560"/>
                      <a:pt x="3576" y="1298"/>
                    </a:cubicBezTo>
                    <a:cubicBezTo>
                      <a:pt x="3664" y="922"/>
                      <a:pt x="2886" y="608"/>
                      <a:pt x="1995" y="219"/>
                    </a:cubicBezTo>
                    <a:cubicBezTo>
                      <a:pt x="1651" y="68"/>
                      <a:pt x="1316" y="0"/>
                      <a:pt x="1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7"/>
              <p:cNvSpPr/>
              <p:nvPr/>
            </p:nvSpPr>
            <p:spPr>
              <a:xfrm>
                <a:off x="5206096" y="5952639"/>
                <a:ext cx="86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261" extrusionOk="0">
                    <a:moveTo>
                      <a:pt x="2830" y="1"/>
                    </a:moveTo>
                    <a:cubicBezTo>
                      <a:pt x="2455" y="1"/>
                      <a:pt x="1903" y="190"/>
                      <a:pt x="1355" y="533"/>
                    </a:cubicBezTo>
                    <a:cubicBezTo>
                      <a:pt x="527" y="1072"/>
                      <a:pt x="0" y="1750"/>
                      <a:pt x="213" y="2089"/>
                    </a:cubicBezTo>
                    <a:cubicBezTo>
                      <a:pt x="284" y="2204"/>
                      <a:pt x="437" y="2260"/>
                      <a:pt x="642" y="2260"/>
                    </a:cubicBezTo>
                    <a:cubicBezTo>
                      <a:pt x="1016" y="2260"/>
                      <a:pt x="1565" y="2074"/>
                      <a:pt x="2108" y="1725"/>
                    </a:cubicBezTo>
                    <a:cubicBezTo>
                      <a:pt x="2936" y="1198"/>
                      <a:pt x="3451" y="508"/>
                      <a:pt x="3250" y="169"/>
                    </a:cubicBezTo>
                    <a:cubicBezTo>
                      <a:pt x="3180" y="55"/>
                      <a:pt x="3031" y="1"/>
                      <a:pt x="28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7"/>
              <p:cNvSpPr/>
              <p:nvPr/>
            </p:nvSpPr>
            <p:spPr>
              <a:xfrm>
                <a:off x="5254721" y="5957239"/>
                <a:ext cx="455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3508" extrusionOk="0">
                    <a:moveTo>
                      <a:pt x="1234" y="1"/>
                    </a:moveTo>
                    <a:cubicBezTo>
                      <a:pt x="869" y="1"/>
                      <a:pt x="426" y="697"/>
                      <a:pt x="226" y="1591"/>
                    </a:cubicBezTo>
                    <a:cubicBezTo>
                      <a:pt x="0" y="2557"/>
                      <a:pt x="126" y="3411"/>
                      <a:pt x="515" y="3499"/>
                    </a:cubicBezTo>
                    <a:cubicBezTo>
                      <a:pt x="539" y="3505"/>
                      <a:pt x="564" y="3508"/>
                      <a:pt x="589" y="3508"/>
                    </a:cubicBezTo>
                    <a:cubicBezTo>
                      <a:pt x="972" y="3508"/>
                      <a:pt x="1394" y="2800"/>
                      <a:pt x="1606" y="1905"/>
                    </a:cubicBezTo>
                    <a:cubicBezTo>
                      <a:pt x="1820" y="926"/>
                      <a:pt x="1694" y="85"/>
                      <a:pt x="1305" y="10"/>
                    </a:cubicBezTo>
                    <a:cubicBezTo>
                      <a:pt x="1282" y="4"/>
                      <a:pt x="1258" y="1"/>
                      <a:pt x="1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57"/>
              <p:cNvSpPr/>
              <p:nvPr/>
            </p:nvSpPr>
            <p:spPr>
              <a:xfrm>
                <a:off x="5248175" y="5926000"/>
                <a:ext cx="7687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702" extrusionOk="0">
                    <a:moveTo>
                      <a:pt x="1537" y="0"/>
                    </a:moveTo>
                    <a:cubicBezTo>
                      <a:pt x="1291" y="0"/>
                      <a:pt x="1041" y="66"/>
                      <a:pt x="816" y="203"/>
                    </a:cubicBezTo>
                    <a:cubicBezTo>
                      <a:pt x="188" y="604"/>
                      <a:pt x="0" y="1445"/>
                      <a:pt x="402" y="2072"/>
                    </a:cubicBezTo>
                    <a:cubicBezTo>
                      <a:pt x="654" y="2479"/>
                      <a:pt x="1096" y="2701"/>
                      <a:pt x="1547" y="2701"/>
                    </a:cubicBezTo>
                    <a:cubicBezTo>
                      <a:pt x="1791" y="2701"/>
                      <a:pt x="2038" y="2636"/>
                      <a:pt x="2259" y="2499"/>
                    </a:cubicBezTo>
                    <a:cubicBezTo>
                      <a:pt x="2886" y="2110"/>
                      <a:pt x="3075" y="1257"/>
                      <a:pt x="2686" y="629"/>
                    </a:cubicBezTo>
                    <a:cubicBezTo>
                      <a:pt x="2433" y="223"/>
                      <a:pt x="1991" y="0"/>
                      <a:pt x="1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7"/>
              <p:cNvSpPr/>
              <p:nvPr/>
            </p:nvSpPr>
            <p:spPr>
              <a:xfrm>
                <a:off x="5266350" y="5942200"/>
                <a:ext cx="405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12" extrusionOk="0">
                    <a:moveTo>
                      <a:pt x="816" y="0"/>
                    </a:moveTo>
                    <a:cubicBezTo>
                      <a:pt x="687" y="0"/>
                      <a:pt x="556" y="35"/>
                      <a:pt x="440" y="107"/>
                    </a:cubicBezTo>
                    <a:cubicBezTo>
                      <a:pt x="101" y="320"/>
                      <a:pt x="1" y="759"/>
                      <a:pt x="214" y="1086"/>
                    </a:cubicBezTo>
                    <a:cubicBezTo>
                      <a:pt x="343" y="1295"/>
                      <a:pt x="570" y="1411"/>
                      <a:pt x="806" y="1411"/>
                    </a:cubicBezTo>
                    <a:cubicBezTo>
                      <a:pt x="938" y="1411"/>
                      <a:pt x="1072" y="1375"/>
                      <a:pt x="1193" y="1299"/>
                    </a:cubicBezTo>
                    <a:cubicBezTo>
                      <a:pt x="1519" y="1098"/>
                      <a:pt x="1620" y="659"/>
                      <a:pt x="1406" y="333"/>
                    </a:cubicBezTo>
                    <a:cubicBezTo>
                      <a:pt x="1277" y="114"/>
                      <a:pt x="1049" y="0"/>
                      <a:pt x="8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6" name="Google Shape;1696;p57"/>
            <p:cNvGrpSpPr/>
            <p:nvPr/>
          </p:nvGrpSpPr>
          <p:grpSpPr>
            <a:xfrm rot="-612603">
              <a:off x="8374175" y="1901699"/>
              <a:ext cx="350424" cy="634487"/>
              <a:chOff x="4656950" y="5911892"/>
              <a:chExt cx="168792" cy="321508"/>
            </a:xfrm>
          </p:grpSpPr>
          <p:sp>
            <p:nvSpPr>
              <p:cNvPr id="1697" name="Google Shape;1697;p57"/>
              <p:cNvSpPr/>
              <p:nvPr/>
            </p:nvSpPr>
            <p:spPr>
              <a:xfrm>
                <a:off x="4736504" y="5911892"/>
                <a:ext cx="77725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387" extrusionOk="0">
                    <a:moveTo>
                      <a:pt x="2539" y="1"/>
                    </a:moveTo>
                    <a:cubicBezTo>
                      <a:pt x="2464" y="1"/>
                      <a:pt x="2386" y="20"/>
                      <a:pt x="2310" y="61"/>
                    </a:cubicBezTo>
                    <a:cubicBezTo>
                      <a:pt x="101" y="1329"/>
                      <a:pt x="1" y="3387"/>
                      <a:pt x="1" y="3387"/>
                    </a:cubicBezTo>
                    <a:cubicBezTo>
                      <a:pt x="1" y="3387"/>
                      <a:pt x="2009" y="2998"/>
                      <a:pt x="2987" y="639"/>
                    </a:cubicBezTo>
                    <a:cubicBezTo>
                      <a:pt x="3108" y="316"/>
                      <a:pt x="2848" y="1"/>
                      <a:pt x="25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7"/>
              <p:cNvSpPr/>
              <p:nvPr/>
            </p:nvSpPr>
            <p:spPr>
              <a:xfrm>
                <a:off x="4656950" y="6031000"/>
                <a:ext cx="758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3457" extrusionOk="0">
                    <a:moveTo>
                      <a:pt x="559" y="1"/>
                    </a:moveTo>
                    <a:cubicBezTo>
                      <a:pt x="260" y="1"/>
                      <a:pt x="1" y="305"/>
                      <a:pt x="120" y="633"/>
                    </a:cubicBezTo>
                    <a:cubicBezTo>
                      <a:pt x="1024" y="3017"/>
                      <a:pt x="3031" y="3457"/>
                      <a:pt x="3031" y="3457"/>
                    </a:cubicBezTo>
                    <a:cubicBezTo>
                      <a:pt x="3031" y="3457"/>
                      <a:pt x="2969" y="1411"/>
                      <a:pt x="798" y="68"/>
                    </a:cubicBezTo>
                    <a:cubicBezTo>
                      <a:pt x="719" y="21"/>
                      <a:pt x="638" y="1"/>
                      <a:pt x="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7"/>
              <p:cNvSpPr/>
              <p:nvPr/>
            </p:nvSpPr>
            <p:spPr>
              <a:xfrm>
                <a:off x="4735192" y="6160900"/>
                <a:ext cx="9055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900" extrusionOk="0">
                    <a:moveTo>
                      <a:pt x="3016" y="0"/>
                    </a:moveTo>
                    <a:cubicBezTo>
                      <a:pt x="2966" y="0"/>
                      <a:pt x="2914" y="8"/>
                      <a:pt x="2862" y="26"/>
                    </a:cubicBezTo>
                    <a:cubicBezTo>
                      <a:pt x="453" y="892"/>
                      <a:pt x="1" y="2899"/>
                      <a:pt x="1" y="2899"/>
                    </a:cubicBezTo>
                    <a:cubicBezTo>
                      <a:pt x="1" y="2899"/>
                      <a:pt x="2059" y="2862"/>
                      <a:pt x="3402" y="716"/>
                    </a:cubicBezTo>
                    <a:cubicBezTo>
                      <a:pt x="3621" y="387"/>
                      <a:pt x="3361" y="0"/>
                      <a:pt x="3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0" name="Google Shape;1700;p57"/>
          <p:cNvGrpSpPr/>
          <p:nvPr/>
        </p:nvGrpSpPr>
        <p:grpSpPr>
          <a:xfrm rot="15921">
            <a:off x="5683648" y="2457610"/>
            <a:ext cx="1419945" cy="3847630"/>
            <a:chOff x="8142541" y="1282122"/>
            <a:chExt cx="876825" cy="2540193"/>
          </a:xfrm>
        </p:grpSpPr>
        <p:grpSp>
          <p:nvGrpSpPr>
            <p:cNvPr id="1701" name="Google Shape;1701;p57"/>
            <p:cNvGrpSpPr/>
            <p:nvPr/>
          </p:nvGrpSpPr>
          <p:grpSpPr>
            <a:xfrm rot="-612393">
              <a:off x="8360686" y="1301362"/>
              <a:ext cx="440536" cy="2501713"/>
              <a:chOff x="5196371" y="5872200"/>
              <a:chExt cx="182900" cy="1038567"/>
            </a:xfrm>
          </p:grpSpPr>
          <p:sp>
            <p:nvSpPr>
              <p:cNvPr id="1702" name="Google Shape;1702;p57"/>
              <p:cNvSpPr/>
              <p:nvPr/>
            </p:nvSpPr>
            <p:spPr>
              <a:xfrm>
                <a:off x="5245022" y="5959929"/>
                <a:ext cx="78150" cy="950838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2639" fill="none" extrusionOk="0">
                    <a:moveTo>
                      <a:pt x="1670" y="0"/>
                    </a:moveTo>
                    <a:cubicBezTo>
                      <a:pt x="1670" y="0"/>
                      <a:pt x="3125" y="13942"/>
                      <a:pt x="1" y="22638"/>
                    </a:cubicBezTo>
                  </a:path>
                </a:pathLst>
              </a:custGeom>
              <a:noFill/>
              <a:ln w="940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57"/>
              <p:cNvSpPr/>
              <p:nvPr/>
            </p:nvSpPr>
            <p:spPr>
              <a:xfrm>
                <a:off x="5230900" y="5882600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505" y="0"/>
                    </a:moveTo>
                    <a:cubicBezTo>
                      <a:pt x="443" y="0"/>
                      <a:pt x="387" y="14"/>
                      <a:pt x="340" y="44"/>
                    </a:cubicBezTo>
                    <a:cubicBezTo>
                      <a:pt x="1" y="257"/>
                      <a:pt x="164" y="1110"/>
                      <a:pt x="691" y="1951"/>
                    </a:cubicBezTo>
                    <a:cubicBezTo>
                      <a:pt x="1151" y="2667"/>
                      <a:pt x="1719" y="3137"/>
                      <a:pt x="2079" y="3137"/>
                    </a:cubicBezTo>
                    <a:cubicBezTo>
                      <a:pt x="2142" y="3137"/>
                      <a:pt x="2199" y="3123"/>
                      <a:pt x="2247" y="3093"/>
                    </a:cubicBezTo>
                    <a:cubicBezTo>
                      <a:pt x="2573" y="2880"/>
                      <a:pt x="2423" y="2026"/>
                      <a:pt x="1883" y="1198"/>
                    </a:cubicBezTo>
                    <a:cubicBezTo>
                      <a:pt x="1433" y="480"/>
                      <a:pt x="864" y="0"/>
                      <a:pt x="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7"/>
              <p:cNvSpPr/>
              <p:nvPr/>
            </p:nvSpPr>
            <p:spPr>
              <a:xfrm>
                <a:off x="5280746" y="5957314"/>
                <a:ext cx="6435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8" extrusionOk="0">
                    <a:moveTo>
                      <a:pt x="495" y="1"/>
                    </a:moveTo>
                    <a:cubicBezTo>
                      <a:pt x="432" y="1"/>
                      <a:pt x="375" y="15"/>
                      <a:pt x="327" y="45"/>
                    </a:cubicBezTo>
                    <a:cubicBezTo>
                      <a:pt x="1" y="258"/>
                      <a:pt x="151" y="1111"/>
                      <a:pt x="691" y="1952"/>
                    </a:cubicBezTo>
                    <a:cubicBezTo>
                      <a:pt x="1141" y="2659"/>
                      <a:pt x="1710" y="3137"/>
                      <a:pt x="2077" y="3137"/>
                    </a:cubicBezTo>
                    <a:cubicBezTo>
                      <a:pt x="2140" y="3137"/>
                      <a:pt x="2197" y="3123"/>
                      <a:pt x="2247" y="3094"/>
                    </a:cubicBezTo>
                    <a:cubicBezTo>
                      <a:pt x="2573" y="2881"/>
                      <a:pt x="2410" y="2027"/>
                      <a:pt x="1883" y="1199"/>
                    </a:cubicBezTo>
                    <a:cubicBezTo>
                      <a:pt x="1423" y="472"/>
                      <a:pt x="855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7"/>
              <p:cNvSpPr/>
              <p:nvPr/>
            </p:nvSpPr>
            <p:spPr>
              <a:xfrm>
                <a:off x="5276400" y="5872200"/>
                <a:ext cx="455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504" extrusionOk="0">
                    <a:moveTo>
                      <a:pt x="1241" y="1"/>
                    </a:moveTo>
                    <a:cubicBezTo>
                      <a:pt x="875" y="1"/>
                      <a:pt x="428" y="678"/>
                      <a:pt x="226" y="1589"/>
                    </a:cubicBezTo>
                    <a:cubicBezTo>
                      <a:pt x="1" y="2555"/>
                      <a:pt x="139" y="3396"/>
                      <a:pt x="528" y="3497"/>
                    </a:cubicBezTo>
                    <a:cubicBezTo>
                      <a:pt x="549" y="3502"/>
                      <a:pt x="571" y="3504"/>
                      <a:pt x="592" y="3504"/>
                    </a:cubicBezTo>
                    <a:cubicBezTo>
                      <a:pt x="957" y="3504"/>
                      <a:pt x="1394" y="2826"/>
                      <a:pt x="1607" y="1903"/>
                    </a:cubicBezTo>
                    <a:cubicBezTo>
                      <a:pt x="1820" y="937"/>
                      <a:pt x="1682" y="83"/>
                      <a:pt x="1306" y="8"/>
                    </a:cubicBezTo>
                    <a:cubicBezTo>
                      <a:pt x="1284" y="3"/>
                      <a:pt x="1263" y="1"/>
                      <a:pt x="1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7"/>
              <p:cNvSpPr/>
              <p:nvPr/>
            </p:nvSpPr>
            <p:spPr>
              <a:xfrm>
                <a:off x="5283625" y="5909275"/>
                <a:ext cx="863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2260" extrusionOk="0">
                    <a:moveTo>
                      <a:pt x="2821" y="1"/>
                    </a:moveTo>
                    <a:cubicBezTo>
                      <a:pt x="2443" y="1"/>
                      <a:pt x="1890" y="190"/>
                      <a:pt x="1343" y="533"/>
                    </a:cubicBezTo>
                    <a:cubicBezTo>
                      <a:pt x="502" y="1072"/>
                      <a:pt x="0" y="1763"/>
                      <a:pt x="201" y="2089"/>
                    </a:cubicBezTo>
                    <a:cubicBezTo>
                      <a:pt x="272" y="2204"/>
                      <a:pt x="426" y="2260"/>
                      <a:pt x="632" y="2260"/>
                    </a:cubicBezTo>
                    <a:cubicBezTo>
                      <a:pt x="1009" y="2260"/>
                      <a:pt x="1560" y="2074"/>
                      <a:pt x="2096" y="1725"/>
                    </a:cubicBezTo>
                    <a:cubicBezTo>
                      <a:pt x="2937" y="1210"/>
                      <a:pt x="3451" y="508"/>
                      <a:pt x="3250" y="169"/>
                    </a:cubicBezTo>
                    <a:cubicBezTo>
                      <a:pt x="3176" y="55"/>
                      <a:pt x="3023" y="1"/>
                      <a:pt x="2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7"/>
              <p:cNvSpPr/>
              <p:nvPr/>
            </p:nvSpPr>
            <p:spPr>
              <a:xfrm>
                <a:off x="5287021" y="5946189"/>
                <a:ext cx="922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593" extrusionOk="0">
                    <a:moveTo>
                      <a:pt x="1131" y="0"/>
                    </a:moveTo>
                    <a:cubicBezTo>
                      <a:pt x="567" y="0"/>
                      <a:pt x="157" y="146"/>
                      <a:pt x="88" y="402"/>
                    </a:cubicBezTo>
                    <a:cubicBezTo>
                      <a:pt x="1" y="778"/>
                      <a:pt x="703" y="1268"/>
                      <a:pt x="1682" y="1481"/>
                    </a:cubicBezTo>
                    <a:cubicBezTo>
                      <a:pt x="2000" y="1556"/>
                      <a:pt x="2308" y="1593"/>
                      <a:pt x="2581" y="1593"/>
                    </a:cubicBezTo>
                    <a:cubicBezTo>
                      <a:pt x="3127" y="1593"/>
                      <a:pt x="3531" y="1448"/>
                      <a:pt x="3590" y="1180"/>
                    </a:cubicBezTo>
                    <a:cubicBezTo>
                      <a:pt x="3690" y="803"/>
                      <a:pt x="2975" y="327"/>
                      <a:pt x="2008" y="101"/>
                    </a:cubicBezTo>
                    <a:cubicBezTo>
                      <a:pt x="1695" y="32"/>
                      <a:pt x="1396" y="0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7"/>
              <p:cNvSpPr/>
              <p:nvPr/>
            </p:nvSpPr>
            <p:spPr>
              <a:xfrm>
                <a:off x="5196371" y="5924089"/>
                <a:ext cx="916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703" extrusionOk="0">
                    <a:moveTo>
                      <a:pt x="1025" y="0"/>
                    </a:moveTo>
                    <a:cubicBezTo>
                      <a:pt x="521" y="0"/>
                      <a:pt x="147" y="202"/>
                      <a:pt x="75" y="520"/>
                    </a:cubicBezTo>
                    <a:cubicBezTo>
                      <a:pt x="0" y="897"/>
                      <a:pt x="703" y="1374"/>
                      <a:pt x="1656" y="1600"/>
                    </a:cubicBezTo>
                    <a:cubicBezTo>
                      <a:pt x="1976" y="1669"/>
                      <a:pt x="2281" y="1703"/>
                      <a:pt x="2551" y="1703"/>
                    </a:cubicBezTo>
                    <a:cubicBezTo>
                      <a:pt x="3106" y="1703"/>
                      <a:pt x="3509" y="1560"/>
                      <a:pt x="3576" y="1298"/>
                    </a:cubicBezTo>
                    <a:cubicBezTo>
                      <a:pt x="3664" y="922"/>
                      <a:pt x="2886" y="608"/>
                      <a:pt x="1995" y="219"/>
                    </a:cubicBezTo>
                    <a:cubicBezTo>
                      <a:pt x="1651" y="68"/>
                      <a:pt x="1316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7"/>
              <p:cNvSpPr/>
              <p:nvPr/>
            </p:nvSpPr>
            <p:spPr>
              <a:xfrm>
                <a:off x="5206096" y="5952639"/>
                <a:ext cx="86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261" extrusionOk="0">
                    <a:moveTo>
                      <a:pt x="2830" y="1"/>
                    </a:moveTo>
                    <a:cubicBezTo>
                      <a:pt x="2455" y="1"/>
                      <a:pt x="1903" y="190"/>
                      <a:pt x="1355" y="533"/>
                    </a:cubicBezTo>
                    <a:cubicBezTo>
                      <a:pt x="527" y="1072"/>
                      <a:pt x="0" y="1750"/>
                      <a:pt x="213" y="2089"/>
                    </a:cubicBezTo>
                    <a:cubicBezTo>
                      <a:pt x="284" y="2204"/>
                      <a:pt x="437" y="2260"/>
                      <a:pt x="642" y="2260"/>
                    </a:cubicBezTo>
                    <a:cubicBezTo>
                      <a:pt x="1016" y="2260"/>
                      <a:pt x="1565" y="2074"/>
                      <a:pt x="2108" y="1725"/>
                    </a:cubicBezTo>
                    <a:cubicBezTo>
                      <a:pt x="2936" y="1198"/>
                      <a:pt x="3451" y="508"/>
                      <a:pt x="3250" y="169"/>
                    </a:cubicBezTo>
                    <a:cubicBezTo>
                      <a:pt x="3180" y="55"/>
                      <a:pt x="3031" y="1"/>
                      <a:pt x="2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7"/>
              <p:cNvSpPr/>
              <p:nvPr/>
            </p:nvSpPr>
            <p:spPr>
              <a:xfrm>
                <a:off x="5254721" y="5957239"/>
                <a:ext cx="455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3508" extrusionOk="0">
                    <a:moveTo>
                      <a:pt x="1234" y="1"/>
                    </a:moveTo>
                    <a:cubicBezTo>
                      <a:pt x="869" y="1"/>
                      <a:pt x="426" y="697"/>
                      <a:pt x="226" y="1591"/>
                    </a:cubicBezTo>
                    <a:cubicBezTo>
                      <a:pt x="0" y="2557"/>
                      <a:pt x="126" y="3411"/>
                      <a:pt x="515" y="3499"/>
                    </a:cubicBezTo>
                    <a:cubicBezTo>
                      <a:pt x="539" y="3505"/>
                      <a:pt x="564" y="3508"/>
                      <a:pt x="589" y="3508"/>
                    </a:cubicBezTo>
                    <a:cubicBezTo>
                      <a:pt x="972" y="3508"/>
                      <a:pt x="1394" y="2800"/>
                      <a:pt x="1606" y="1905"/>
                    </a:cubicBezTo>
                    <a:cubicBezTo>
                      <a:pt x="1820" y="926"/>
                      <a:pt x="1694" y="85"/>
                      <a:pt x="1305" y="10"/>
                    </a:cubicBezTo>
                    <a:cubicBezTo>
                      <a:pt x="1282" y="4"/>
                      <a:pt x="1258" y="1"/>
                      <a:pt x="1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7"/>
              <p:cNvSpPr/>
              <p:nvPr/>
            </p:nvSpPr>
            <p:spPr>
              <a:xfrm>
                <a:off x="5248175" y="5926000"/>
                <a:ext cx="7687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702" extrusionOk="0">
                    <a:moveTo>
                      <a:pt x="1537" y="0"/>
                    </a:moveTo>
                    <a:cubicBezTo>
                      <a:pt x="1291" y="0"/>
                      <a:pt x="1041" y="66"/>
                      <a:pt x="816" y="203"/>
                    </a:cubicBezTo>
                    <a:cubicBezTo>
                      <a:pt x="188" y="604"/>
                      <a:pt x="0" y="1445"/>
                      <a:pt x="402" y="2072"/>
                    </a:cubicBezTo>
                    <a:cubicBezTo>
                      <a:pt x="654" y="2479"/>
                      <a:pt x="1096" y="2701"/>
                      <a:pt x="1547" y="2701"/>
                    </a:cubicBezTo>
                    <a:cubicBezTo>
                      <a:pt x="1791" y="2701"/>
                      <a:pt x="2038" y="2636"/>
                      <a:pt x="2259" y="2499"/>
                    </a:cubicBezTo>
                    <a:cubicBezTo>
                      <a:pt x="2886" y="2110"/>
                      <a:pt x="3075" y="1257"/>
                      <a:pt x="2686" y="629"/>
                    </a:cubicBezTo>
                    <a:cubicBezTo>
                      <a:pt x="2433" y="223"/>
                      <a:pt x="1991" y="0"/>
                      <a:pt x="1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7"/>
              <p:cNvSpPr/>
              <p:nvPr/>
            </p:nvSpPr>
            <p:spPr>
              <a:xfrm>
                <a:off x="5266350" y="5942200"/>
                <a:ext cx="405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12" extrusionOk="0">
                    <a:moveTo>
                      <a:pt x="816" y="0"/>
                    </a:moveTo>
                    <a:cubicBezTo>
                      <a:pt x="687" y="0"/>
                      <a:pt x="556" y="35"/>
                      <a:pt x="440" y="107"/>
                    </a:cubicBezTo>
                    <a:cubicBezTo>
                      <a:pt x="101" y="320"/>
                      <a:pt x="1" y="759"/>
                      <a:pt x="214" y="1086"/>
                    </a:cubicBezTo>
                    <a:cubicBezTo>
                      <a:pt x="343" y="1295"/>
                      <a:pt x="570" y="1411"/>
                      <a:pt x="806" y="1411"/>
                    </a:cubicBezTo>
                    <a:cubicBezTo>
                      <a:pt x="938" y="1411"/>
                      <a:pt x="1072" y="1375"/>
                      <a:pt x="1193" y="1299"/>
                    </a:cubicBezTo>
                    <a:cubicBezTo>
                      <a:pt x="1519" y="1098"/>
                      <a:pt x="1620" y="659"/>
                      <a:pt x="1406" y="333"/>
                    </a:cubicBezTo>
                    <a:cubicBezTo>
                      <a:pt x="1277" y="114"/>
                      <a:pt x="1049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3" name="Google Shape;1713;p57"/>
            <p:cNvGrpSpPr/>
            <p:nvPr/>
          </p:nvGrpSpPr>
          <p:grpSpPr>
            <a:xfrm rot="-612603">
              <a:off x="8374175" y="1901699"/>
              <a:ext cx="350424" cy="634487"/>
              <a:chOff x="4656950" y="5911892"/>
              <a:chExt cx="168792" cy="321508"/>
            </a:xfrm>
          </p:grpSpPr>
          <p:sp>
            <p:nvSpPr>
              <p:cNvPr id="1714" name="Google Shape;1714;p57"/>
              <p:cNvSpPr/>
              <p:nvPr/>
            </p:nvSpPr>
            <p:spPr>
              <a:xfrm>
                <a:off x="4736504" y="5911892"/>
                <a:ext cx="77725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387" extrusionOk="0">
                    <a:moveTo>
                      <a:pt x="2539" y="1"/>
                    </a:moveTo>
                    <a:cubicBezTo>
                      <a:pt x="2464" y="1"/>
                      <a:pt x="2386" y="20"/>
                      <a:pt x="2310" y="61"/>
                    </a:cubicBezTo>
                    <a:cubicBezTo>
                      <a:pt x="101" y="1329"/>
                      <a:pt x="1" y="3387"/>
                      <a:pt x="1" y="3387"/>
                    </a:cubicBezTo>
                    <a:cubicBezTo>
                      <a:pt x="1" y="3387"/>
                      <a:pt x="2009" y="2998"/>
                      <a:pt x="2987" y="639"/>
                    </a:cubicBezTo>
                    <a:cubicBezTo>
                      <a:pt x="3108" y="316"/>
                      <a:pt x="2848" y="1"/>
                      <a:pt x="25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57"/>
              <p:cNvSpPr/>
              <p:nvPr/>
            </p:nvSpPr>
            <p:spPr>
              <a:xfrm>
                <a:off x="4656950" y="6031000"/>
                <a:ext cx="758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3457" extrusionOk="0">
                    <a:moveTo>
                      <a:pt x="559" y="1"/>
                    </a:moveTo>
                    <a:cubicBezTo>
                      <a:pt x="260" y="1"/>
                      <a:pt x="1" y="305"/>
                      <a:pt x="120" y="633"/>
                    </a:cubicBezTo>
                    <a:cubicBezTo>
                      <a:pt x="1024" y="3017"/>
                      <a:pt x="3031" y="3457"/>
                      <a:pt x="3031" y="3457"/>
                    </a:cubicBezTo>
                    <a:cubicBezTo>
                      <a:pt x="3031" y="3457"/>
                      <a:pt x="2969" y="1411"/>
                      <a:pt x="798" y="68"/>
                    </a:cubicBezTo>
                    <a:cubicBezTo>
                      <a:pt x="719" y="21"/>
                      <a:pt x="638" y="1"/>
                      <a:pt x="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57"/>
              <p:cNvSpPr/>
              <p:nvPr/>
            </p:nvSpPr>
            <p:spPr>
              <a:xfrm>
                <a:off x="4735192" y="6160900"/>
                <a:ext cx="90550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900" extrusionOk="0">
                    <a:moveTo>
                      <a:pt x="3016" y="0"/>
                    </a:moveTo>
                    <a:cubicBezTo>
                      <a:pt x="2966" y="0"/>
                      <a:pt x="2914" y="8"/>
                      <a:pt x="2862" y="26"/>
                    </a:cubicBezTo>
                    <a:cubicBezTo>
                      <a:pt x="453" y="892"/>
                      <a:pt x="1" y="2899"/>
                      <a:pt x="1" y="2899"/>
                    </a:cubicBezTo>
                    <a:cubicBezTo>
                      <a:pt x="1" y="2899"/>
                      <a:pt x="2059" y="2862"/>
                      <a:pt x="3402" y="716"/>
                    </a:cubicBezTo>
                    <a:cubicBezTo>
                      <a:pt x="3621" y="387"/>
                      <a:pt x="3361" y="0"/>
                      <a:pt x="3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17" name="Google Shape;1717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5000" dirty="0"/>
              <a:t>Aider papa à se sentir utile</a:t>
            </a:r>
            <a:endParaRPr sz="5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81031A-0DD3-65A5-2F42-C73181600B17}"/>
              </a:ext>
            </a:extLst>
          </p:cNvPr>
          <p:cNvSpPr txBox="1"/>
          <p:nvPr/>
        </p:nvSpPr>
        <p:spPr>
          <a:xfrm>
            <a:off x="742544" y="1318276"/>
            <a:ext cx="61139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En l’encourageant à:</a:t>
            </a:r>
          </a:p>
          <a:p>
            <a:pPr marL="0" indent="0" algn="l"/>
            <a:endParaRPr lang="fr-FR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Changer la couche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Préparer le biberon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Aider à ce que maman se prépare pour l’allaitement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Aider à faire faire les rots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Faire du peau à peau si colique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Donner le bain</a:t>
            </a:r>
          </a:p>
          <a:p>
            <a:pPr>
              <a:buClr>
                <a:schemeClr val="dk1"/>
              </a:buClr>
              <a:buSzPts val="2400"/>
            </a:pPr>
            <a:r>
              <a:rPr lang="fr-FR" sz="1800" dirty="0">
                <a:solidFill>
                  <a:schemeClr val="dk2"/>
                </a:solidFill>
                <a:latin typeface="Assistant"/>
                <a:cs typeface="Assistant"/>
              </a:rPr>
              <a:t>Faire les soins du cordon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8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56" name="Google Shape;18356;p9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L’évolution du lait maternel en fonction des besoins de l’enfant:</a:t>
            </a:r>
            <a:endParaRPr sz="4400" dirty="0"/>
          </a:p>
        </p:txBody>
      </p:sp>
      <p:sp>
        <p:nvSpPr>
          <p:cNvPr id="973" name="Google Shape;973;p44"/>
          <p:cNvSpPr txBox="1">
            <a:spLocks noGrp="1"/>
          </p:cNvSpPr>
          <p:nvPr>
            <p:ph type="title" idx="2"/>
          </p:nvPr>
        </p:nvSpPr>
        <p:spPr>
          <a:xfrm>
            <a:off x="720000" y="1997094"/>
            <a:ext cx="230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Colostrum</a:t>
            </a:r>
            <a:endParaRPr dirty="0"/>
          </a:p>
        </p:txBody>
      </p:sp>
      <p:sp>
        <p:nvSpPr>
          <p:cNvPr id="975" name="Google Shape;975;p44"/>
          <p:cNvSpPr txBox="1">
            <a:spLocks noGrp="1"/>
          </p:cNvSpPr>
          <p:nvPr>
            <p:ph type="title" idx="3"/>
          </p:nvPr>
        </p:nvSpPr>
        <p:spPr>
          <a:xfrm>
            <a:off x="3417150" y="1997094"/>
            <a:ext cx="230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Lait de transition</a:t>
            </a:r>
            <a:endParaRPr dirty="0"/>
          </a:p>
        </p:txBody>
      </p:sp>
      <p:sp>
        <p:nvSpPr>
          <p:cNvPr id="977" name="Google Shape;977;p44"/>
          <p:cNvSpPr txBox="1">
            <a:spLocks noGrp="1"/>
          </p:cNvSpPr>
          <p:nvPr>
            <p:ph type="title" idx="5"/>
          </p:nvPr>
        </p:nvSpPr>
        <p:spPr>
          <a:xfrm>
            <a:off x="6114300" y="1997094"/>
            <a:ext cx="230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Lait mature</a:t>
            </a:r>
            <a:endParaRPr dirty="0"/>
          </a:p>
        </p:txBody>
      </p:sp>
      <p:grpSp>
        <p:nvGrpSpPr>
          <p:cNvPr id="979" name="Google Shape;979;p44"/>
          <p:cNvGrpSpPr/>
          <p:nvPr/>
        </p:nvGrpSpPr>
        <p:grpSpPr>
          <a:xfrm>
            <a:off x="835189" y="2552302"/>
            <a:ext cx="2061531" cy="1987800"/>
            <a:chOff x="835336" y="3096189"/>
            <a:chExt cx="2061531" cy="1508011"/>
          </a:xfrm>
        </p:grpSpPr>
        <p:grpSp>
          <p:nvGrpSpPr>
            <p:cNvPr id="980" name="Google Shape;980;p44"/>
            <p:cNvGrpSpPr/>
            <p:nvPr/>
          </p:nvGrpSpPr>
          <p:grpSpPr>
            <a:xfrm>
              <a:off x="1373043" y="3157900"/>
              <a:ext cx="990064" cy="1446300"/>
              <a:chOff x="1322524" y="3157900"/>
              <a:chExt cx="1091100" cy="1446300"/>
            </a:xfrm>
          </p:grpSpPr>
          <p:sp>
            <p:nvSpPr>
              <p:cNvPr id="981" name="Google Shape;981;p44"/>
              <p:cNvSpPr/>
              <p:nvPr/>
            </p:nvSpPr>
            <p:spPr>
              <a:xfrm rot="10800000">
                <a:off x="1322524" y="3157900"/>
                <a:ext cx="1091100" cy="1446300"/>
              </a:xfrm>
              <a:prstGeom prst="round2SameRect">
                <a:avLst>
                  <a:gd name="adj1" fmla="val 34888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4"/>
              <p:cNvSpPr/>
              <p:nvPr/>
            </p:nvSpPr>
            <p:spPr>
              <a:xfrm rot="10800000">
                <a:off x="1427083" y="3775425"/>
                <a:ext cx="882000" cy="761100"/>
              </a:xfrm>
              <a:prstGeom prst="round2SameRect">
                <a:avLst>
                  <a:gd name="adj1" fmla="val 45014"/>
                  <a:gd name="adj2" fmla="val 0"/>
                </a:avLst>
              </a:prstGeom>
              <a:solidFill>
                <a:srgbClr val="DA9753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3" name="Google Shape;983;p44"/>
            <p:cNvSpPr/>
            <p:nvPr/>
          </p:nvSpPr>
          <p:spPr>
            <a:xfrm>
              <a:off x="835336" y="3096189"/>
              <a:ext cx="2061531" cy="667455"/>
            </a:xfrm>
            <a:prstGeom prst="rect">
              <a:avLst/>
            </a:pr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dirty="0">
                  <a:solidFill>
                    <a:schemeClr val="dk2"/>
                  </a:solidFill>
                  <a:latin typeface="Assistant"/>
                  <a:cs typeface="Assistant"/>
                  <a:sym typeface="Assistant"/>
                </a:rPr>
                <a:t>Apparaît au 3e trimestre se termine entre 2 et 4 jours post accouchement</a:t>
              </a:r>
              <a:r>
                <a:rPr lang="fr-FR" sz="1600" b="0" i="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.</a:t>
              </a:r>
              <a:endParaRPr sz="1600" dirty="0"/>
            </a:p>
          </p:txBody>
        </p:sp>
      </p:grpSp>
      <p:grpSp>
        <p:nvGrpSpPr>
          <p:cNvPr id="984" name="Google Shape;984;p44"/>
          <p:cNvGrpSpPr/>
          <p:nvPr/>
        </p:nvGrpSpPr>
        <p:grpSpPr>
          <a:xfrm>
            <a:off x="4076968" y="2618708"/>
            <a:ext cx="990064" cy="1921394"/>
            <a:chOff x="4077038" y="3157900"/>
            <a:chExt cx="990064" cy="1446300"/>
          </a:xfrm>
        </p:grpSpPr>
        <p:grpSp>
          <p:nvGrpSpPr>
            <p:cNvPr id="985" name="Google Shape;985;p44"/>
            <p:cNvGrpSpPr/>
            <p:nvPr/>
          </p:nvGrpSpPr>
          <p:grpSpPr>
            <a:xfrm>
              <a:off x="4077038" y="3157900"/>
              <a:ext cx="990064" cy="1446300"/>
              <a:chOff x="1322524" y="3157900"/>
              <a:chExt cx="1091100" cy="1446300"/>
            </a:xfrm>
          </p:grpSpPr>
          <p:sp>
            <p:nvSpPr>
              <p:cNvPr id="986" name="Google Shape;986;p44"/>
              <p:cNvSpPr/>
              <p:nvPr/>
            </p:nvSpPr>
            <p:spPr>
              <a:xfrm rot="10800000">
                <a:off x="1322524" y="3157900"/>
                <a:ext cx="1091100" cy="1446300"/>
              </a:xfrm>
              <a:prstGeom prst="round2SameRect">
                <a:avLst>
                  <a:gd name="adj1" fmla="val 34888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 rot="10800000">
                <a:off x="1427083" y="3775425"/>
                <a:ext cx="882000" cy="761100"/>
              </a:xfrm>
              <a:prstGeom prst="round2SameRect">
                <a:avLst>
                  <a:gd name="adj1" fmla="val 45014"/>
                  <a:gd name="adj2" fmla="val 0"/>
                </a:avLst>
              </a:prstGeom>
              <a:solidFill>
                <a:srgbClr val="EFDED7">
                  <a:alpha val="6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8" name="Google Shape;988;p44"/>
            <p:cNvSpPr/>
            <p:nvPr/>
          </p:nvSpPr>
          <p:spPr>
            <a:xfrm>
              <a:off x="4177725" y="3157900"/>
              <a:ext cx="788700" cy="617400"/>
            </a:xfrm>
            <a:prstGeom prst="rect">
              <a:avLst/>
            </a:pr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44"/>
          <p:cNvGrpSpPr/>
          <p:nvPr/>
        </p:nvGrpSpPr>
        <p:grpSpPr>
          <a:xfrm>
            <a:off x="6774118" y="2618708"/>
            <a:ext cx="990064" cy="1921394"/>
            <a:chOff x="6781040" y="3157900"/>
            <a:chExt cx="990064" cy="1446300"/>
          </a:xfrm>
        </p:grpSpPr>
        <p:grpSp>
          <p:nvGrpSpPr>
            <p:cNvPr id="990" name="Google Shape;990;p44"/>
            <p:cNvGrpSpPr/>
            <p:nvPr/>
          </p:nvGrpSpPr>
          <p:grpSpPr>
            <a:xfrm>
              <a:off x="6781040" y="3157900"/>
              <a:ext cx="990064" cy="1446300"/>
              <a:chOff x="1322524" y="3157900"/>
              <a:chExt cx="1091100" cy="1446300"/>
            </a:xfrm>
          </p:grpSpPr>
          <p:sp>
            <p:nvSpPr>
              <p:cNvPr id="991" name="Google Shape;991;p44"/>
              <p:cNvSpPr/>
              <p:nvPr/>
            </p:nvSpPr>
            <p:spPr>
              <a:xfrm rot="10800000">
                <a:off x="1322524" y="3157900"/>
                <a:ext cx="1091100" cy="1446300"/>
              </a:xfrm>
              <a:prstGeom prst="round2SameRect">
                <a:avLst>
                  <a:gd name="adj1" fmla="val 34888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4"/>
              <p:cNvSpPr/>
              <p:nvPr/>
            </p:nvSpPr>
            <p:spPr>
              <a:xfrm rot="10800000">
                <a:off x="1427083" y="3775425"/>
                <a:ext cx="882000" cy="761100"/>
              </a:xfrm>
              <a:prstGeom prst="round2SameRect">
                <a:avLst>
                  <a:gd name="adj1" fmla="val 45014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44"/>
            <p:cNvSpPr/>
            <p:nvPr/>
          </p:nvSpPr>
          <p:spPr>
            <a:xfrm>
              <a:off x="6886825" y="3157900"/>
              <a:ext cx="788700" cy="617400"/>
            </a:xfrm>
            <a:prstGeom prst="rect">
              <a:avLst/>
            </a:pr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4D4DC67-AC28-7A19-D37E-573B1DDE9557}"/>
              </a:ext>
            </a:extLst>
          </p:cNvPr>
          <p:cNvSpPr txBox="1"/>
          <p:nvPr/>
        </p:nvSpPr>
        <p:spPr>
          <a:xfrm>
            <a:off x="4312061" y="1339978"/>
            <a:ext cx="541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2"/>
                </a:solidFill>
                <a:latin typeface="Assistant"/>
                <a:cs typeface="Assistant"/>
                <a:sym typeface="Assistant"/>
              </a:rPr>
              <a:t>Cémeq p.77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ACAA18-7BE4-FC6C-8139-DD9CF4FE7214}"/>
              </a:ext>
            </a:extLst>
          </p:cNvPr>
          <p:cNvSpPr txBox="1"/>
          <p:nvPr/>
        </p:nvSpPr>
        <p:spPr>
          <a:xfrm>
            <a:off x="719999" y="3450245"/>
            <a:ext cx="218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indent="-182880" algn="ctr"/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</a:rPr>
              <a:t>Riche en protéine, vitamines et sels minéraux</a:t>
            </a:r>
          </a:p>
          <a:p>
            <a:pPr marL="182880" marR="0" indent="-182880" algn="ctr"/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</a:rPr>
              <a:t>Riche en immunoglobuline et antioxydant</a:t>
            </a:r>
          </a:p>
          <a:p>
            <a:pPr marL="182880" marR="0" indent="-182880" algn="ctr"/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</a:rPr>
              <a:t>Effet laxatif, aide bébé à expulser le méconium</a:t>
            </a:r>
          </a:p>
          <a:p>
            <a:endParaRPr lang="fr-CA" dirty="0"/>
          </a:p>
        </p:txBody>
      </p:sp>
      <p:sp>
        <p:nvSpPr>
          <p:cNvPr id="11" name="Google Shape;983;p44">
            <a:extLst>
              <a:ext uri="{FF2B5EF4-FFF2-40B4-BE49-F238E27FC236}">
                <a16:creationId xmlns:a16="http://schemas.microsoft.com/office/drawing/2014/main" id="{EC82E4E0-EC5D-5DCA-316C-B77C1D2E6138}"/>
              </a:ext>
            </a:extLst>
          </p:cNvPr>
          <p:cNvSpPr/>
          <p:nvPr/>
        </p:nvSpPr>
        <p:spPr>
          <a:xfrm>
            <a:off x="3537780" y="2630261"/>
            <a:ext cx="2061531" cy="667455"/>
          </a:xfrm>
          <a:prstGeom prst="rect">
            <a:avLst/>
          </a:prstGeom>
          <a:solidFill>
            <a:srgbClr val="FCF6E7">
              <a:alpha val="2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Remplace le colostrum et sa production se termine 2 semaines post accouchement.</a:t>
            </a:r>
            <a:endParaRPr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13BF23-3B0B-8BB9-B13D-7070CD6A0B8F}"/>
              </a:ext>
            </a:extLst>
          </p:cNvPr>
          <p:cNvSpPr txBox="1"/>
          <p:nvPr/>
        </p:nvSpPr>
        <p:spPr>
          <a:xfrm>
            <a:off x="3448255" y="3464844"/>
            <a:ext cx="2185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ctr"/>
            <a:r>
              <a:rPr lang="fr-CA" sz="1100" dirty="0">
                <a:solidFill>
                  <a:schemeClr val="dk2"/>
                </a:solidFill>
                <a:latin typeface="Assistant"/>
                <a:cs typeface="Assistant"/>
              </a:rPr>
              <a:t>Riche en vitamines, en lipides et possède une meilleure valeur énergétique que le colostrum.</a:t>
            </a:r>
          </a:p>
        </p:txBody>
      </p:sp>
      <p:sp>
        <p:nvSpPr>
          <p:cNvPr id="13" name="Google Shape;983;p44">
            <a:extLst>
              <a:ext uri="{FF2B5EF4-FFF2-40B4-BE49-F238E27FC236}">
                <a16:creationId xmlns:a16="http://schemas.microsoft.com/office/drawing/2014/main" id="{C694421B-A967-67FE-EAA9-72F9B38A714A}"/>
              </a:ext>
            </a:extLst>
          </p:cNvPr>
          <p:cNvSpPr/>
          <p:nvPr/>
        </p:nvSpPr>
        <p:spPr>
          <a:xfrm>
            <a:off x="6231476" y="2571750"/>
            <a:ext cx="2061531" cy="667455"/>
          </a:xfrm>
          <a:prstGeom prst="rect">
            <a:avLst/>
          </a:prstGeom>
          <a:solidFill>
            <a:srgbClr val="FCF6E7">
              <a:alpha val="2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</a:rPr>
              <a:t>Remplace le lait de transition ad la fin de l’allaitement</a:t>
            </a:r>
            <a:endParaRPr sz="1100" dirty="0">
              <a:solidFill>
                <a:schemeClr val="dk2"/>
              </a:solidFill>
              <a:latin typeface="Assistant"/>
              <a:cs typeface="Assistan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C34AEE-E1E6-219A-6534-8A4E6EEA7F00}"/>
              </a:ext>
            </a:extLst>
          </p:cNvPr>
          <p:cNvSpPr txBox="1"/>
          <p:nvPr/>
        </p:nvSpPr>
        <p:spPr>
          <a:xfrm>
            <a:off x="6370527" y="3464844"/>
            <a:ext cx="17834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indent="-182880" algn="ctr"/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</a:rPr>
              <a:t>Contiens 10% de glucides-lipides-protéine</a:t>
            </a:r>
          </a:p>
          <a:p>
            <a:pPr marL="0" marR="0" indent="0" algn="ctr"/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</a:rPr>
              <a:t>90% d’eau</a:t>
            </a:r>
          </a:p>
          <a:p>
            <a:pPr marL="228600" marR="0" indent="-182880" algn="ctr"/>
            <a:r>
              <a:rPr lang="fr-FR" sz="1100" dirty="0">
                <a:solidFill>
                  <a:schemeClr val="dk2"/>
                </a:solidFill>
                <a:latin typeface="Assistant"/>
                <a:cs typeface="Assistant"/>
              </a:rPr>
              <a:t>vitamines et minéraux</a:t>
            </a:r>
          </a:p>
          <a:p>
            <a:pPr marL="182880" indent="-182880" algn="ctr"/>
            <a:r>
              <a:rPr lang="fr-CA" sz="1100" dirty="0">
                <a:solidFill>
                  <a:schemeClr val="dk2"/>
                </a:solidFill>
                <a:latin typeface="Assistant"/>
                <a:cs typeface="Assistant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6" name="Google Shape;2606;p67"/>
          <p:cNvGrpSpPr/>
          <p:nvPr/>
        </p:nvGrpSpPr>
        <p:grpSpPr>
          <a:xfrm rot="4729692">
            <a:off x="2237478" y="-733435"/>
            <a:ext cx="1035424" cy="2854467"/>
            <a:chOff x="4629825" y="5790700"/>
            <a:chExt cx="188300" cy="673075"/>
          </a:xfrm>
        </p:grpSpPr>
        <p:sp>
          <p:nvSpPr>
            <p:cNvPr id="2607" name="Google Shape;2607;p67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7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7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7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7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7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7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7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5" name="Google Shape;2615;p67"/>
          <p:cNvSpPr/>
          <p:nvPr/>
        </p:nvSpPr>
        <p:spPr>
          <a:xfrm>
            <a:off x="4859325" y="1525437"/>
            <a:ext cx="1908250" cy="1530939"/>
          </a:xfrm>
          <a:custGeom>
            <a:avLst/>
            <a:gdLst/>
            <a:ahLst/>
            <a:cxnLst/>
            <a:rect l="l" t="t" r="r" b="b"/>
            <a:pathLst>
              <a:path w="76330" h="52992" extrusionOk="0">
                <a:moveTo>
                  <a:pt x="19859" y="8520"/>
                </a:moveTo>
                <a:cubicBezTo>
                  <a:pt x="14144" y="12267"/>
                  <a:pt x="864" y="15788"/>
                  <a:pt x="47" y="22617"/>
                </a:cubicBezTo>
                <a:cubicBezTo>
                  <a:pt x="-770" y="29446"/>
                  <a:pt x="9308" y="44476"/>
                  <a:pt x="14959" y="49492"/>
                </a:cubicBezTo>
                <a:cubicBezTo>
                  <a:pt x="20611" y="54509"/>
                  <a:pt x="27608" y="52633"/>
                  <a:pt x="33956" y="52716"/>
                </a:cubicBezTo>
                <a:cubicBezTo>
                  <a:pt x="40304" y="52799"/>
                  <a:pt x="46333" y="50887"/>
                  <a:pt x="53049" y="49992"/>
                </a:cubicBezTo>
                <a:cubicBezTo>
                  <a:pt x="59765" y="49097"/>
                  <a:pt x="70849" y="53646"/>
                  <a:pt x="74253" y="47348"/>
                </a:cubicBezTo>
                <a:cubicBezTo>
                  <a:pt x="77657" y="41050"/>
                  <a:pt x="76507" y="19435"/>
                  <a:pt x="73474" y="12202"/>
                </a:cubicBezTo>
                <a:cubicBezTo>
                  <a:pt x="70441" y="4969"/>
                  <a:pt x="62577" y="5959"/>
                  <a:pt x="56054" y="3948"/>
                </a:cubicBezTo>
                <a:cubicBezTo>
                  <a:pt x="49531" y="1937"/>
                  <a:pt x="40370" y="-624"/>
                  <a:pt x="34337" y="138"/>
                </a:cubicBezTo>
                <a:cubicBezTo>
                  <a:pt x="28305" y="900"/>
                  <a:pt x="25574" y="4774"/>
                  <a:pt x="19859" y="85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616" name="Google Shape;2616;p67"/>
          <p:cNvSpPr txBox="1">
            <a:spLocks noGrp="1"/>
          </p:cNvSpPr>
          <p:nvPr>
            <p:ph type="title"/>
          </p:nvPr>
        </p:nvSpPr>
        <p:spPr>
          <a:xfrm>
            <a:off x="3204975" y="3222200"/>
            <a:ext cx="521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 milk production</a:t>
            </a:r>
            <a:endParaRPr/>
          </a:p>
        </p:txBody>
      </p:sp>
      <p:sp>
        <p:nvSpPr>
          <p:cNvPr id="2617" name="Google Shape;2617;p67"/>
          <p:cNvSpPr txBox="1">
            <a:spLocks noGrp="1"/>
          </p:cNvSpPr>
          <p:nvPr>
            <p:ph type="title" idx="2"/>
          </p:nvPr>
        </p:nvSpPr>
        <p:spPr>
          <a:xfrm>
            <a:off x="4859325" y="1721371"/>
            <a:ext cx="19083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18" name="Google Shape;2618;p67"/>
          <p:cNvSpPr txBox="1">
            <a:spLocks noGrp="1"/>
          </p:cNvSpPr>
          <p:nvPr>
            <p:ph type="subTitle" idx="1"/>
          </p:nvPr>
        </p:nvSpPr>
        <p:spPr>
          <a:xfrm>
            <a:off x="3204975" y="4081400"/>
            <a:ext cx="52170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619" name="Google Shape;2619;p67"/>
          <p:cNvSpPr/>
          <p:nvPr/>
        </p:nvSpPr>
        <p:spPr>
          <a:xfrm>
            <a:off x="-998136" y="1065572"/>
            <a:ext cx="4629700" cy="4472875"/>
          </a:xfrm>
          <a:custGeom>
            <a:avLst/>
            <a:gdLst/>
            <a:ahLst/>
            <a:cxnLst/>
            <a:rect l="l" t="t" r="r" b="b"/>
            <a:pathLst>
              <a:path w="185188" h="178915" extrusionOk="0">
                <a:moveTo>
                  <a:pt x="20494" y="119683"/>
                </a:moveTo>
                <a:cubicBezTo>
                  <a:pt x="19280" y="104275"/>
                  <a:pt x="-4124" y="91751"/>
                  <a:pt x="638" y="71812"/>
                </a:cubicBezTo>
                <a:cubicBezTo>
                  <a:pt x="5401" y="51873"/>
                  <a:pt x="32679" y="1786"/>
                  <a:pt x="49069" y="49"/>
                </a:cubicBezTo>
                <a:cubicBezTo>
                  <a:pt x="65459" y="-1688"/>
                  <a:pt x="78406" y="43102"/>
                  <a:pt x="98980" y="61390"/>
                </a:cubicBezTo>
                <a:cubicBezTo>
                  <a:pt x="119554" y="79678"/>
                  <a:pt x="160004" y="91108"/>
                  <a:pt x="172513" y="109777"/>
                </a:cubicBezTo>
                <a:cubicBezTo>
                  <a:pt x="185023" y="128446"/>
                  <a:pt x="192643" y="162609"/>
                  <a:pt x="174037" y="173404"/>
                </a:cubicBezTo>
                <a:cubicBezTo>
                  <a:pt x="155432" y="184199"/>
                  <a:pt x="88566" y="176071"/>
                  <a:pt x="60880" y="174547"/>
                </a:cubicBezTo>
                <a:cubicBezTo>
                  <a:pt x="33194" y="173023"/>
                  <a:pt x="14652" y="173404"/>
                  <a:pt x="7921" y="164260"/>
                </a:cubicBezTo>
                <a:cubicBezTo>
                  <a:pt x="1190" y="155116"/>
                  <a:pt x="21708" y="135091"/>
                  <a:pt x="20494" y="119683"/>
                </a:cubicBezTo>
                <a:close/>
              </a:path>
            </a:pathLst>
          </a:custGeom>
          <a:solidFill>
            <a:srgbClr val="566757">
              <a:alpha val="21430"/>
            </a:srgb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620" name="Google Shape;2620;p67"/>
          <p:cNvSpPr/>
          <p:nvPr/>
        </p:nvSpPr>
        <p:spPr>
          <a:xfrm>
            <a:off x="-1488448" y="-622382"/>
            <a:ext cx="4085700" cy="5226375"/>
          </a:xfrm>
          <a:custGeom>
            <a:avLst/>
            <a:gdLst/>
            <a:ahLst/>
            <a:cxnLst/>
            <a:rect l="l" t="t" r="r" b="b"/>
            <a:pathLst>
              <a:path w="163428" h="209055" extrusionOk="0">
                <a:moveTo>
                  <a:pt x="80112" y="92386"/>
                </a:moveTo>
                <a:cubicBezTo>
                  <a:pt x="94400" y="75940"/>
                  <a:pt x="122149" y="72701"/>
                  <a:pt x="135357" y="59239"/>
                </a:cubicBezTo>
                <a:cubicBezTo>
                  <a:pt x="148565" y="45777"/>
                  <a:pt x="173140" y="20885"/>
                  <a:pt x="159360" y="11614"/>
                </a:cubicBezTo>
                <a:cubicBezTo>
                  <a:pt x="145581" y="2343"/>
                  <a:pt x="74969" y="-4515"/>
                  <a:pt x="52680" y="3613"/>
                </a:cubicBezTo>
                <a:cubicBezTo>
                  <a:pt x="30392" y="11741"/>
                  <a:pt x="32360" y="45206"/>
                  <a:pt x="25629" y="60382"/>
                </a:cubicBezTo>
                <a:cubicBezTo>
                  <a:pt x="18898" y="75559"/>
                  <a:pt x="16422" y="80385"/>
                  <a:pt x="12294" y="94672"/>
                </a:cubicBezTo>
                <a:cubicBezTo>
                  <a:pt x="8167" y="108960"/>
                  <a:pt x="-3200" y="127057"/>
                  <a:pt x="864" y="146107"/>
                </a:cubicBezTo>
                <a:cubicBezTo>
                  <a:pt x="4928" y="165157"/>
                  <a:pt x="28550" y="207004"/>
                  <a:pt x="36678" y="208972"/>
                </a:cubicBezTo>
                <a:cubicBezTo>
                  <a:pt x="44806" y="210941"/>
                  <a:pt x="42393" y="177349"/>
                  <a:pt x="49632" y="157918"/>
                </a:cubicBezTo>
                <a:cubicBezTo>
                  <a:pt x="56871" y="138487"/>
                  <a:pt x="65825" y="108833"/>
                  <a:pt x="80112" y="923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621" name="Google Shape;2621;p67"/>
          <p:cNvSpPr/>
          <p:nvPr/>
        </p:nvSpPr>
        <p:spPr>
          <a:xfrm>
            <a:off x="7603813" y="1681085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67"/>
          <p:cNvSpPr/>
          <p:nvPr/>
        </p:nvSpPr>
        <p:spPr>
          <a:xfrm>
            <a:off x="6049299" y="939704"/>
            <a:ext cx="718273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3" name="Google Shape;2623;p67"/>
          <p:cNvGrpSpPr/>
          <p:nvPr/>
        </p:nvGrpSpPr>
        <p:grpSpPr>
          <a:xfrm>
            <a:off x="661668" y="1219242"/>
            <a:ext cx="2357301" cy="3924394"/>
            <a:chOff x="1247725" y="1576510"/>
            <a:chExt cx="2142612" cy="3566983"/>
          </a:xfrm>
        </p:grpSpPr>
        <p:sp>
          <p:nvSpPr>
            <p:cNvPr id="2624" name="Google Shape;2624;p67"/>
            <p:cNvSpPr/>
            <p:nvPr/>
          </p:nvSpPr>
          <p:spPr>
            <a:xfrm>
              <a:off x="2405311" y="3875505"/>
              <a:ext cx="889221" cy="1267988"/>
            </a:xfrm>
            <a:custGeom>
              <a:avLst/>
              <a:gdLst/>
              <a:ahLst/>
              <a:cxnLst/>
              <a:rect l="l" t="t" r="r" b="b"/>
              <a:pathLst>
                <a:path w="19697" h="28087" extrusionOk="0">
                  <a:moveTo>
                    <a:pt x="10704" y="0"/>
                  </a:moveTo>
                  <a:lnTo>
                    <a:pt x="5665" y="989"/>
                  </a:lnTo>
                  <a:lnTo>
                    <a:pt x="0" y="12778"/>
                  </a:lnTo>
                  <a:lnTo>
                    <a:pt x="3182" y="28086"/>
                  </a:lnTo>
                  <a:lnTo>
                    <a:pt x="16008" y="28086"/>
                  </a:lnTo>
                  <a:cubicBezTo>
                    <a:pt x="19697" y="11620"/>
                    <a:pt x="10704" y="0"/>
                    <a:pt x="10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7"/>
            <p:cNvSpPr/>
            <p:nvPr/>
          </p:nvSpPr>
          <p:spPr>
            <a:xfrm>
              <a:off x="1668440" y="3745441"/>
              <a:ext cx="1469334" cy="1396967"/>
            </a:xfrm>
            <a:custGeom>
              <a:avLst/>
              <a:gdLst/>
              <a:ahLst/>
              <a:cxnLst/>
              <a:rect l="l" t="t" r="r" b="b"/>
              <a:pathLst>
                <a:path w="32547" h="30944" extrusionOk="0">
                  <a:moveTo>
                    <a:pt x="16342" y="0"/>
                  </a:moveTo>
                  <a:cubicBezTo>
                    <a:pt x="12605" y="0"/>
                    <a:pt x="9331" y="398"/>
                    <a:pt x="9331" y="398"/>
                  </a:cubicBezTo>
                  <a:cubicBezTo>
                    <a:pt x="9331" y="398"/>
                    <a:pt x="2291" y="7148"/>
                    <a:pt x="893" y="17997"/>
                  </a:cubicBezTo>
                  <a:cubicBezTo>
                    <a:pt x="1" y="24940"/>
                    <a:pt x="242" y="30943"/>
                    <a:pt x="242" y="30943"/>
                  </a:cubicBezTo>
                  <a:lnTo>
                    <a:pt x="18178" y="30943"/>
                  </a:lnTo>
                  <a:lnTo>
                    <a:pt x="19070" y="26290"/>
                  </a:lnTo>
                  <a:cubicBezTo>
                    <a:pt x="19070" y="26290"/>
                    <a:pt x="27412" y="23542"/>
                    <a:pt x="32547" y="15900"/>
                  </a:cubicBezTo>
                  <a:cubicBezTo>
                    <a:pt x="32547" y="15900"/>
                    <a:pt x="29799" y="5027"/>
                    <a:pt x="26038" y="1917"/>
                  </a:cubicBezTo>
                  <a:cubicBezTo>
                    <a:pt x="24148" y="386"/>
                    <a:pt x="20021" y="0"/>
                    <a:pt x="16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7"/>
            <p:cNvSpPr/>
            <p:nvPr/>
          </p:nvSpPr>
          <p:spPr>
            <a:xfrm>
              <a:off x="1891551" y="3854829"/>
              <a:ext cx="281931" cy="176336"/>
            </a:xfrm>
            <a:custGeom>
              <a:avLst/>
              <a:gdLst/>
              <a:ahLst/>
              <a:cxnLst/>
              <a:rect l="l" t="t" r="r" b="b"/>
              <a:pathLst>
                <a:path w="6245" h="3906" extrusionOk="0">
                  <a:moveTo>
                    <a:pt x="1688" y="0"/>
                  </a:moveTo>
                  <a:lnTo>
                    <a:pt x="1" y="2990"/>
                  </a:lnTo>
                  <a:cubicBezTo>
                    <a:pt x="1954" y="3375"/>
                    <a:pt x="3786" y="3713"/>
                    <a:pt x="5498" y="3906"/>
                  </a:cubicBezTo>
                  <a:cubicBezTo>
                    <a:pt x="5811" y="2917"/>
                    <a:pt x="6052" y="1905"/>
                    <a:pt x="6245" y="844"/>
                  </a:cubicBezTo>
                  <a:cubicBezTo>
                    <a:pt x="3424" y="458"/>
                    <a:pt x="1688" y="0"/>
                    <a:pt x="1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7"/>
            <p:cNvSpPr/>
            <p:nvPr/>
          </p:nvSpPr>
          <p:spPr>
            <a:xfrm>
              <a:off x="2260528" y="3875505"/>
              <a:ext cx="705300" cy="185727"/>
            </a:xfrm>
            <a:custGeom>
              <a:avLst/>
              <a:gdLst/>
              <a:ahLst/>
              <a:cxnLst/>
              <a:rect l="l" t="t" r="r" b="b"/>
              <a:pathLst>
                <a:path w="15623" h="4114" extrusionOk="0">
                  <a:moveTo>
                    <a:pt x="14056" y="0"/>
                  </a:moveTo>
                  <a:cubicBezTo>
                    <a:pt x="10971" y="710"/>
                    <a:pt x="8147" y="950"/>
                    <a:pt x="5527" y="950"/>
                  </a:cubicBezTo>
                  <a:cubicBezTo>
                    <a:pt x="3785" y="950"/>
                    <a:pt x="2134" y="844"/>
                    <a:pt x="555" y="699"/>
                  </a:cubicBezTo>
                  <a:cubicBezTo>
                    <a:pt x="435" y="1736"/>
                    <a:pt x="242" y="2773"/>
                    <a:pt x="1" y="3785"/>
                  </a:cubicBezTo>
                  <a:cubicBezTo>
                    <a:pt x="2270" y="4021"/>
                    <a:pt x="4291" y="4113"/>
                    <a:pt x="6064" y="4113"/>
                  </a:cubicBezTo>
                  <a:cubicBezTo>
                    <a:pt x="12448" y="4113"/>
                    <a:pt x="15623" y="2917"/>
                    <a:pt x="15623" y="2917"/>
                  </a:cubicBezTo>
                  <a:lnTo>
                    <a:pt x="140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7"/>
            <p:cNvSpPr/>
            <p:nvPr/>
          </p:nvSpPr>
          <p:spPr>
            <a:xfrm>
              <a:off x="2116874" y="4291251"/>
              <a:ext cx="693337" cy="662864"/>
            </a:xfrm>
            <a:custGeom>
              <a:avLst/>
              <a:gdLst/>
              <a:ahLst/>
              <a:cxnLst/>
              <a:rect l="l" t="t" r="r" b="b"/>
              <a:pathLst>
                <a:path w="15358" h="14683" extrusionOk="0">
                  <a:moveTo>
                    <a:pt x="15357" y="1"/>
                  </a:moveTo>
                  <a:lnTo>
                    <a:pt x="15357" y="1"/>
                  </a:lnTo>
                  <a:cubicBezTo>
                    <a:pt x="15164" y="1495"/>
                    <a:pt x="14899" y="2942"/>
                    <a:pt x="14441" y="4340"/>
                  </a:cubicBezTo>
                  <a:cubicBezTo>
                    <a:pt x="13290" y="7793"/>
                    <a:pt x="11499" y="11085"/>
                    <a:pt x="9089" y="13816"/>
                  </a:cubicBezTo>
                  <a:lnTo>
                    <a:pt x="9089" y="13816"/>
                  </a:lnTo>
                  <a:cubicBezTo>
                    <a:pt x="6288" y="11882"/>
                    <a:pt x="3281" y="10148"/>
                    <a:pt x="0" y="9234"/>
                  </a:cubicBezTo>
                  <a:lnTo>
                    <a:pt x="0" y="9234"/>
                  </a:lnTo>
                  <a:cubicBezTo>
                    <a:pt x="3303" y="10584"/>
                    <a:pt x="6317" y="12537"/>
                    <a:pt x="9186" y="14683"/>
                  </a:cubicBezTo>
                  <a:cubicBezTo>
                    <a:pt x="11789" y="11934"/>
                    <a:pt x="13718" y="8607"/>
                    <a:pt x="14706" y="4943"/>
                  </a:cubicBezTo>
                  <a:cubicBezTo>
                    <a:pt x="14899" y="4316"/>
                    <a:pt x="15020" y="3617"/>
                    <a:pt x="15140" y="2990"/>
                  </a:cubicBezTo>
                  <a:cubicBezTo>
                    <a:pt x="15189" y="2411"/>
                    <a:pt x="15309" y="1568"/>
                    <a:pt x="15309" y="1013"/>
                  </a:cubicBezTo>
                  <a:lnTo>
                    <a:pt x="15357" y="1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7"/>
            <p:cNvSpPr/>
            <p:nvPr/>
          </p:nvSpPr>
          <p:spPr>
            <a:xfrm>
              <a:off x="2453166" y="4299964"/>
              <a:ext cx="570362" cy="648734"/>
            </a:xfrm>
            <a:custGeom>
              <a:avLst/>
              <a:gdLst/>
              <a:ahLst/>
              <a:cxnLst/>
              <a:rect l="l" t="t" r="r" b="b"/>
              <a:pathLst>
                <a:path w="12634" h="14370" extrusionOk="0">
                  <a:moveTo>
                    <a:pt x="4702" y="0"/>
                  </a:moveTo>
                  <a:cubicBezTo>
                    <a:pt x="4196" y="3400"/>
                    <a:pt x="3087" y="6678"/>
                    <a:pt x="1664" y="9788"/>
                  </a:cubicBezTo>
                  <a:cubicBezTo>
                    <a:pt x="1182" y="10922"/>
                    <a:pt x="579" y="12006"/>
                    <a:pt x="1" y="13091"/>
                  </a:cubicBezTo>
                  <a:cubicBezTo>
                    <a:pt x="121" y="13164"/>
                    <a:pt x="1327" y="14152"/>
                    <a:pt x="1471" y="14273"/>
                  </a:cubicBezTo>
                  <a:lnTo>
                    <a:pt x="1568" y="14369"/>
                  </a:lnTo>
                  <a:lnTo>
                    <a:pt x="1688" y="14369"/>
                  </a:lnTo>
                  <a:cubicBezTo>
                    <a:pt x="5546" y="13983"/>
                    <a:pt x="9282" y="12706"/>
                    <a:pt x="12634" y="10777"/>
                  </a:cubicBezTo>
                  <a:lnTo>
                    <a:pt x="12634" y="10777"/>
                  </a:lnTo>
                  <a:cubicBezTo>
                    <a:pt x="9205" y="12277"/>
                    <a:pt x="5517" y="13354"/>
                    <a:pt x="1803" y="13729"/>
                  </a:cubicBezTo>
                  <a:lnTo>
                    <a:pt x="1803" y="13729"/>
                  </a:lnTo>
                  <a:lnTo>
                    <a:pt x="823" y="12952"/>
                  </a:lnTo>
                  <a:lnTo>
                    <a:pt x="823" y="12952"/>
                  </a:lnTo>
                  <a:cubicBezTo>
                    <a:pt x="1315" y="12011"/>
                    <a:pt x="1820" y="11032"/>
                    <a:pt x="2243" y="10054"/>
                  </a:cubicBezTo>
                  <a:cubicBezTo>
                    <a:pt x="3593" y="6871"/>
                    <a:pt x="4605" y="3472"/>
                    <a:pt x="4702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7"/>
            <p:cNvSpPr/>
            <p:nvPr/>
          </p:nvSpPr>
          <p:spPr>
            <a:xfrm>
              <a:off x="1684783" y="4081189"/>
              <a:ext cx="519167" cy="632391"/>
            </a:xfrm>
            <a:custGeom>
              <a:avLst/>
              <a:gdLst/>
              <a:ahLst/>
              <a:cxnLst/>
              <a:rect l="l" t="t" r="r" b="b"/>
              <a:pathLst>
                <a:path w="11500" h="14008" extrusionOk="0">
                  <a:moveTo>
                    <a:pt x="10174" y="1"/>
                  </a:moveTo>
                  <a:cubicBezTo>
                    <a:pt x="8728" y="4846"/>
                    <a:pt x="5786" y="10849"/>
                    <a:pt x="217" y="11500"/>
                  </a:cubicBezTo>
                  <a:cubicBezTo>
                    <a:pt x="169" y="11621"/>
                    <a:pt x="49" y="13405"/>
                    <a:pt x="24" y="13574"/>
                  </a:cubicBezTo>
                  <a:lnTo>
                    <a:pt x="0" y="14008"/>
                  </a:lnTo>
                  <a:lnTo>
                    <a:pt x="410" y="13911"/>
                  </a:lnTo>
                  <a:cubicBezTo>
                    <a:pt x="4943" y="13043"/>
                    <a:pt x="8945" y="9813"/>
                    <a:pt x="10536" y="5473"/>
                  </a:cubicBezTo>
                  <a:cubicBezTo>
                    <a:pt x="11066" y="4051"/>
                    <a:pt x="11379" y="2580"/>
                    <a:pt x="11500" y="1086"/>
                  </a:cubicBezTo>
                  <a:lnTo>
                    <a:pt x="11500" y="1086"/>
                  </a:lnTo>
                  <a:cubicBezTo>
                    <a:pt x="11259" y="2556"/>
                    <a:pt x="10849" y="4003"/>
                    <a:pt x="10246" y="5353"/>
                  </a:cubicBezTo>
                  <a:cubicBezTo>
                    <a:pt x="8516" y="9280"/>
                    <a:pt x="4837" y="12255"/>
                    <a:pt x="681" y="13202"/>
                  </a:cubicBezTo>
                  <a:lnTo>
                    <a:pt x="681" y="13202"/>
                  </a:lnTo>
                  <a:lnTo>
                    <a:pt x="755" y="12085"/>
                  </a:lnTo>
                  <a:lnTo>
                    <a:pt x="755" y="12085"/>
                  </a:lnTo>
                  <a:cubicBezTo>
                    <a:pt x="6328" y="11057"/>
                    <a:pt x="9152" y="5037"/>
                    <a:pt x="10174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7"/>
            <p:cNvSpPr/>
            <p:nvPr/>
          </p:nvSpPr>
          <p:spPr>
            <a:xfrm>
              <a:off x="2167302" y="1608654"/>
              <a:ext cx="1138105" cy="1869229"/>
            </a:xfrm>
            <a:custGeom>
              <a:avLst/>
              <a:gdLst/>
              <a:ahLst/>
              <a:cxnLst/>
              <a:rect l="l" t="t" r="r" b="b"/>
              <a:pathLst>
                <a:path w="25210" h="41405" extrusionOk="0">
                  <a:moveTo>
                    <a:pt x="5885" y="1"/>
                  </a:moveTo>
                  <a:cubicBezTo>
                    <a:pt x="3915" y="1"/>
                    <a:pt x="2475" y="211"/>
                    <a:pt x="2475" y="211"/>
                  </a:cubicBezTo>
                  <a:lnTo>
                    <a:pt x="499" y="4069"/>
                  </a:lnTo>
                  <a:cubicBezTo>
                    <a:pt x="0" y="24536"/>
                    <a:pt x="9854" y="41404"/>
                    <a:pt x="16581" y="41404"/>
                  </a:cubicBezTo>
                  <a:cubicBezTo>
                    <a:pt x="17342" y="41404"/>
                    <a:pt x="18063" y="41188"/>
                    <a:pt x="18724" y="40738"/>
                  </a:cubicBezTo>
                  <a:cubicBezTo>
                    <a:pt x="25210" y="36326"/>
                    <a:pt x="21834" y="28298"/>
                    <a:pt x="18580" y="23138"/>
                  </a:cubicBezTo>
                  <a:cubicBezTo>
                    <a:pt x="15325" y="18003"/>
                    <a:pt x="18266" y="12965"/>
                    <a:pt x="16723" y="5660"/>
                  </a:cubicBezTo>
                  <a:cubicBezTo>
                    <a:pt x="15684" y="817"/>
                    <a:pt x="9760" y="1"/>
                    <a:pt x="5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7"/>
            <p:cNvSpPr/>
            <p:nvPr/>
          </p:nvSpPr>
          <p:spPr>
            <a:xfrm>
              <a:off x="2730723" y="2742847"/>
              <a:ext cx="659614" cy="1317783"/>
            </a:xfrm>
            <a:custGeom>
              <a:avLst/>
              <a:gdLst/>
              <a:ahLst/>
              <a:cxnLst/>
              <a:rect l="l" t="t" r="r" b="b"/>
              <a:pathLst>
                <a:path w="14611" h="29190" extrusionOk="0">
                  <a:moveTo>
                    <a:pt x="1630" y="0"/>
                  </a:moveTo>
                  <a:cubicBezTo>
                    <a:pt x="736" y="0"/>
                    <a:pt x="0" y="282"/>
                    <a:pt x="0" y="282"/>
                  </a:cubicBezTo>
                  <a:lnTo>
                    <a:pt x="1833" y="19375"/>
                  </a:lnTo>
                  <a:cubicBezTo>
                    <a:pt x="1833" y="19375"/>
                    <a:pt x="6684" y="29190"/>
                    <a:pt x="9459" y="29190"/>
                  </a:cubicBezTo>
                  <a:cubicBezTo>
                    <a:pt x="9573" y="29190"/>
                    <a:pt x="9683" y="29173"/>
                    <a:pt x="9788" y="29139"/>
                  </a:cubicBezTo>
                  <a:cubicBezTo>
                    <a:pt x="14610" y="27645"/>
                    <a:pt x="11910" y="21907"/>
                    <a:pt x="9258" y="16193"/>
                  </a:cubicBezTo>
                  <a:cubicBezTo>
                    <a:pt x="7016" y="11299"/>
                    <a:pt x="5521" y="5585"/>
                    <a:pt x="4557" y="2234"/>
                  </a:cubicBezTo>
                  <a:cubicBezTo>
                    <a:pt x="4029" y="413"/>
                    <a:pt x="2713" y="0"/>
                    <a:pt x="1630" y="0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7"/>
            <p:cNvSpPr/>
            <p:nvPr/>
          </p:nvSpPr>
          <p:spPr>
            <a:xfrm>
              <a:off x="2786207" y="3276874"/>
              <a:ext cx="193807" cy="513750"/>
            </a:xfrm>
            <a:custGeom>
              <a:avLst/>
              <a:gdLst/>
              <a:ahLst/>
              <a:cxnLst/>
              <a:rect l="l" t="t" r="r" b="b"/>
              <a:pathLst>
                <a:path w="4293" h="11380" extrusionOk="0">
                  <a:moveTo>
                    <a:pt x="1737" y="1"/>
                  </a:moveTo>
                  <a:cubicBezTo>
                    <a:pt x="1158" y="459"/>
                    <a:pt x="580" y="868"/>
                    <a:pt x="1" y="1302"/>
                  </a:cubicBezTo>
                  <a:lnTo>
                    <a:pt x="604" y="7571"/>
                  </a:lnTo>
                  <a:cubicBezTo>
                    <a:pt x="604" y="7571"/>
                    <a:pt x="1423" y="9306"/>
                    <a:pt x="2581" y="11380"/>
                  </a:cubicBezTo>
                  <a:cubicBezTo>
                    <a:pt x="3256" y="9764"/>
                    <a:pt x="4292" y="7113"/>
                    <a:pt x="3593" y="3496"/>
                  </a:cubicBezTo>
                  <a:cubicBezTo>
                    <a:pt x="3448" y="1206"/>
                    <a:pt x="2990" y="1929"/>
                    <a:pt x="1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7"/>
            <p:cNvSpPr/>
            <p:nvPr/>
          </p:nvSpPr>
          <p:spPr>
            <a:xfrm>
              <a:off x="2652350" y="3714110"/>
              <a:ext cx="671577" cy="483593"/>
            </a:xfrm>
            <a:custGeom>
              <a:avLst/>
              <a:gdLst/>
              <a:ahLst/>
              <a:cxnLst/>
              <a:rect l="l" t="t" r="r" b="b"/>
              <a:pathLst>
                <a:path w="14876" h="10712" extrusionOk="0">
                  <a:moveTo>
                    <a:pt x="11529" y="1"/>
                  </a:moveTo>
                  <a:cubicBezTo>
                    <a:pt x="10249" y="1"/>
                    <a:pt x="8578" y="930"/>
                    <a:pt x="6630" y="2659"/>
                  </a:cubicBezTo>
                  <a:cubicBezTo>
                    <a:pt x="2773" y="6107"/>
                    <a:pt x="1" y="9482"/>
                    <a:pt x="1" y="9482"/>
                  </a:cubicBezTo>
                  <a:lnTo>
                    <a:pt x="1" y="10711"/>
                  </a:lnTo>
                  <a:cubicBezTo>
                    <a:pt x="25" y="10711"/>
                    <a:pt x="7715" y="10542"/>
                    <a:pt x="12248" y="7288"/>
                  </a:cubicBezTo>
                  <a:cubicBezTo>
                    <a:pt x="12248" y="7288"/>
                    <a:pt x="14875" y="6685"/>
                    <a:pt x="14056" y="2804"/>
                  </a:cubicBezTo>
                  <a:cubicBezTo>
                    <a:pt x="13662" y="894"/>
                    <a:pt x="12784" y="1"/>
                    <a:pt x="11529" y="1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7"/>
            <p:cNvSpPr/>
            <p:nvPr/>
          </p:nvSpPr>
          <p:spPr>
            <a:xfrm>
              <a:off x="1836067" y="3005865"/>
              <a:ext cx="1035085" cy="912561"/>
            </a:xfrm>
            <a:custGeom>
              <a:avLst/>
              <a:gdLst/>
              <a:ahLst/>
              <a:cxnLst/>
              <a:rect l="l" t="t" r="r" b="b"/>
              <a:pathLst>
                <a:path w="22928" h="20214" extrusionOk="0">
                  <a:moveTo>
                    <a:pt x="16539" y="1"/>
                  </a:moveTo>
                  <a:lnTo>
                    <a:pt x="0" y="5545"/>
                  </a:lnTo>
                  <a:cubicBezTo>
                    <a:pt x="0" y="5545"/>
                    <a:pt x="892" y="14128"/>
                    <a:pt x="4123" y="18323"/>
                  </a:cubicBezTo>
                  <a:cubicBezTo>
                    <a:pt x="4123" y="18323"/>
                    <a:pt x="9018" y="20214"/>
                    <a:pt x="14897" y="20214"/>
                  </a:cubicBezTo>
                  <a:cubicBezTo>
                    <a:pt x="17494" y="20214"/>
                    <a:pt x="20283" y="19845"/>
                    <a:pt x="22927" y="18781"/>
                  </a:cubicBezTo>
                  <a:lnTo>
                    <a:pt x="20444" y="8752"/>
                  </a:lnTo>
                  <a:lnTo>
                    <a:pt x="16539" y="1"/>
                  </a:ln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7"/>
            <p:cNvSpPr/>
            <p:nvPr/>
          </p:nvSpPr>
          <p:spPr>
            <a:xfrm>
              <a:off x="1836067" y="3242067"/>
              <a:ext cx="1035085" cy="676362"/>
            </a:xfrm>
            <a:custGeom>
              <a:avLst/>
              <a:gdLst/>
              <a:ahLst/>
              <a:cxnLst/>
              <a:rect l="l" t="t" r="r" b="b"/>
              <a:pathLst>
                <a:path w="22928" h="14982" extrusionOk="0">
                  <a:moveTo>
                    <a:pt x="892" y="0"/>
                  </a:moveTo>
                  <a:lnTo>
                    <a:pt x="0" y="313"/>
                  </a:lnTo>
                  <a:cubicBezTo>
                    <a:pt x="0" y="313"/>
                    <a:pt x="892" y="8896"/>
                    <a:pt x="4123" y="13091"/>
                  </a:cubicBezTo>
                  <a:cubicBezTo>
                    <a:pt x="4123" y="13091"/>
                    <a:pt x="9018" y="14982"/>
                    <a:pt x="14897" y="14982"/>
                  </a:cubicBezTo>
                  <a:cubicBezTo>
                    <a:pt x="17494" y="14982"/>
                    <a:pt x="20283" y="14613"/>
                    <a:pt x="22927" y="13549"/>
                  </a:cubicBezTo>
                  <a:lnTo>
                    <a:pt x="21119" y="5834"/>
                  </a:lnTo>
                  <a:cubicBezTo>
                    <a:pt x="20685" y="5858"/>
                    <a:pt x="20058" y="6726"/>
                    <a:pt x="19649" y="6726"/>
                  </a:cubicBezTo>
                  <a:cubicBezTo>
                    <a:pt x="16804" y="6678"/>
                    <a:pt x="13887" y="6485"/>
                    <a:pt x="11163" y="5545"/>
                  </a:cubicBezTo>
                  <a:cubicBezTo>
                    <a:pt x="8511" y="4653"/>
                    <a:pt x="6052" y="3255"/>
                    <a:pt x="3665" y="1784"/>
                  </a:cubicBezTo>
                  <a:cubicBezTo>
                    <a:pt x="2773" y="1206"/>
                    <a:pt x="1760" y="675"/>
                    <a:pt x="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7"/>
            <p:cNvSpPr/>
            <p:nvPr/>
          </p:nvSpPr>
          <p:spPr>
            <a:xfrm>
              <a:off x="1622120" y="2148054"/>
              <a:ext cx="1366720" cy="1185237"/>
            </a:xfrm>
            <a:custGeom>
              <a:avLst/>
              <a:gdLst/>
              <a:ahLst/>
              <a:cxnLst/>
              <a:rect l="l" t="t" r="r" b="b"/>
              <a:pathLst>
                <a:path w="30274" h="26254" extrusionOk="0">
                  <a:moveTo>
                    <a:pt x="13989" y="1"/>
                  </a:moveTo>
                  <a:cubicBezTo>
                    <a:pt x="13169" y="1"/>
                    <a:pt x="12300" y="457"/>
                    <a:pt x="11441" y="1499"/>
                  </a:cubicBezTo>
                  <a:cubicBezTo>
                    <a:pt x="11441" y="1499"/>
                    <a:pt x="13901" y="11190"/>
                    <a:pt x="11441" y="12324"/>
                  </a:cubicBezTo>
                  <a:cubicBezTo>
                    <a:pt x="11044" y="12500"/>
                    <a:pt x="10573" y="12550"/>
                    <a:pt x="10052" y="12550"/>
                  </a:cubicBezTo>
                  <a:cubicBezTo>
                    <a:pt x="9374" y="12550"/>
                    <a:pt x="8612" y="12466"/>
                    <a:pt x="7819" y="12466"/>
                  </a:cubicBezTo>
                  <a:cubicBezTo>
                    <a:pt x="5480" y="12466"/>
                    <a:pt x="2871" y="13200"/>
                    <a:pt x="1364" y="19002"/>
                  </a:cubicBezTo>
                  <a:cubicBezTo>
                    <a:pt x="0" y="24163"/>
                    <a:pt x="7898" y="26254"/>
                    <a:pt x="15525" y="26254"/>
                  </a:cubicBezTo>
                  <a:cubicBezTo>
                    <a:pt x="21650" y="26254"/>
                    <a:pt x="27600" y="24905"/>
                    <a:pt x="28438" y="22714"/>
                  </a:cubicBezTo>
                  <a:cubicBezTo>
                    <a:pt x="30274" y="17974"/>
                    <a:pt x="28570" y="13098"/>
                    <a:pt x="26156" y="13098"/>
                  </a:cubicBezTo>
                  <a:cubicBezTo>
                    <a:pt x="26066" y="13098"/>
                    <a:pt x="25975" y="13105"/>
                    <a:pt x="25882" y="13119"/>
                  </a:cubicBezTo>
                  <a:cubicBezTo>
                    <a:pt x="24807" y="13302"/>
                    <a:pt x="23296" y="13771"/>
                    <a:pt x="21917" y="13771"/>
                  </a:cubicBezTo>
                  <a:cubicBezTo>
                    <a:pt x="20020" y="13771"/>
                    <a:pt x="18373" y="12883"/>
                    <a:pt x="18457" y="9141"/>
                  </a:cubicBezTo>
                  <a:cubicBezTo>
                    <a:pt x="18566" y="4303"/>
                    <a:pt x="16507" y="1"/>
                    <a:pt x="13989" y="1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7"/>
            <p:cNvSpPr/>
            <p:nvPr/>
          </p:nvSpPr>
          <p:spPr>
            <a:xfrm>
              <a:off x="2137551" y="2148054"/>
              <a:ext cx="354840" cy="573793"/>
            </a:xfrm>
            <a:custGeom>
              <a:avLst/>
              <a:gdLst/>
              <a:ahLst/>
              <a:cxnLst/>
              <a:rect l="l" t="t" r="r" b="b"/>
              <a:pathLst>
                <a:path w="7860" h="12710" extrusionOk="0">
                  <a:moveTo>
                    <a:pt x="2554" y="1"/>
                  </a:moveTo>
                  <a:cubicBezTo>
                    <a:pt x="1735" y="1"/>
                    <a:pt x="865" y="457"/>
                    <a:pt x="0" y="1499"/>
                  </a:cubicBezTo>
                  <a:cubicBezTo>
                    <a:pt x="0" y="1499"/>
                    <a:pt x="651" y="4103"/>
                    <a:pt x="941" y="6779"/>
                  </a:cubicBezTo>
                  <a:cubicBezTo>
                    <a:pt x="1206" y="7309"/>
                    <a:pt x="1471" y="7815"/>
                    <a:pt x="1784" y="8346"/>
                  </a:cubicBezTo>
                  <a:cubicBezTo>
                    <a:pt x="2435" y="9455"/>
                    <a:pt x="3231" y="10588"/>
                    <a:pt x="4292" y="11383"/>
                  </a:cubicBezTo>
                  <a:cubicBezTo>
                    <a:pt x="5304" y="12131"/>
                    <a:pt x="6606" y="12492"/>
                    <a:pt x="7860" y="12709"/>
                  </a:cubicBezTo>
                  <a:cubicBezTo>
                    <a:pt x="7329" y="12010"/>
                    <a:pt x="6968" y="10901"/>
                    <a:pt x="7016" y="9141"/>
                  </a:cubicBezTo>
                  <a:cubicBezTo>
                    <a:pt x="7107" y="4303"/>
                    <a:pt x="5071" y="1"/>
                    <a:pt x="2554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7"/>
            <p:cNvSpPr/>
            <p:nvPr/>
          </p:nvSpPr>
          <p:spPr>
            <a:xfrm>
              <a:off x="1247725" y="2785826"/>
              <a:ext cx="969308" cy="1307264"/>
            </a:xfrm>
            <a:custGeom>
              <a:avLst/>
              <a:gdLst/>
              <a:ahLst/>
              <a:cxnLst/>
              <a:rect l="l" t="t" r="r" b="b"/>
              <a:pathLst>
                <a:path w="21471" h="28957" extrusionOk="0">
                  <a:moveTo>
                    <a:pt x="14420" y="0"/>
                  </a:moveTo>
                  <a:cubicBezTo>
                    <a:pt x="13392" y="0"/>
                    <a:pt x="12266" y="334"/>
                    <a:pt x="11297" y="1403"/>
                  </a:cubicBezTo>
                  <a:cubicBezTo>
                    <a:pt x="8784" y="4224"/>
                    <a:pt x="1" y="28956"/>
                    <a:pt x="5919" y="28956"/>
                  </a:cubicBezTo>
                  <a:cubicBezTo>
                    <a:pt x="6020" y="28956"/>
                    <a:pt x="6125" y="28949"/>
                    <a:pt x="6234" y="28935"/>
                  </a:cubicBezTo>
                  <a:cubicBezTo>
                    <a:pt x="9585" y="28477"/>
                    <a:pt x="16528" y="11987"/>
                    <a:pt x="18987" y="6924"/>
                  </a:cubicBezTo>
                  <a:cubicBezTo>
                    <a:pt x="21470" y="1861"/>
                    <a:pt x="17565" y="921"/>
                    <a:pt x="17565" y="921"/>
                  </a:cubicBezTo>
                  <a:cubicBezTo>
                    <a:pt x="17565" y="921"/>
                    <a:pt x="16128" y="0"/>
                    <a:pt x="14420" y="0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7"/>
            <p:cNvSpPr/>
            <p:nvPr/>
          </p:nvSpPr>
          <p:spPr>
            <a:xfrm>
              <a:off x="1593362" y="3514024"/>
              <a:ext cx="316737" cy="448561"/>
            </a:xfrm>
            <a:custGeom>
              <a:avLst/>
              <a:gdLst/>
              <a:ahLst/>
              <a:cxnLst/>
              <a:rect l="l" t="t" r="r" b="b"/>
              <a:pathLst>
                <a:path w="7016" h="9936" extrusionOk="0">
                  <a:moveTo>
                    <a:pt x="5910" y="0"/>
                  </a:moveTo>
                  <a:cubicBezTo>
                    <a:pt x="5631" y="0"/>
                    <a:pt x="2638" y="5057"/>
                    <a:pt x="0" y="6006"/>
                  </a:cubicBezTo>
                  <a:cubicBezTo>
                    <a:pt x="506" y="7308"/>
                    <a:pt x="1061" y="8610"/>
                    <a:pt x="1543" y="9936"/>
                  </a:cubicBezTo>
                  <a:cubicBezTo>
                    <a:pt x="3207" y="7863"/>
                    <a:pt x="5184" y="4174"/>
                    <a:pt x="7016" y="461"/>
                  </a:cubicBezTo>
                  <a:cubicBezTo>
                    <a:pt x="6915" y="445"/>
                    <a:pt x="6825" y="438"/>
                    <a:pt x="6746" y="438"/>
                  </a:cubicBezTo>
                  <a:cubicBezTo>
                    <a:pt x="6344" y="438"/>
                    <a:pt x="6190" y="611"/>
                    <a:pt x="6105" y="611"/>
                  </a:cubicBezTo>
                  <a:cubicBezTo>
                    <a:pt x="6033" y="611"/>
                    <a:pt x="6011" y="487"/>
                    <a:pt x="5931" y="27"/>
                  </a:cubicBezTo>
                  <a:cubicBezTo>
                    <a:pt x="5929" y="9"/>
                    <a:pt x="5922" y="0"/>
                    <a:pt x="5910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7"/>
            <p:cNvSpPr/>
            <p:nvPr/>
          </p:nvSpPr>
          <p:spPr>
            <a:xfrm>
              <a:off x="2543503" y="2756616"/>
              <a:ext cx="500703" cy="973733"/>
            </a:xfrm>
            <a:custGeom>
              <a:avLst/>
              <a:gdLst/>
              <a:ahLst/>
              <a:cxnLst/>
              <a:rect l="l" t="t" r="r" b="b"/>
              <a:pathLst>
                <a:path w="11091" h="21569" extrusionOk="0">
                  <a:moveTo>
                    <a:pt x="4147" y="1"/>
                  </a:moveTo>
                  <a:lnTo>
                    <a:pt x="2894" y="170"/>
                  </a:lnTo>
                  <a:cubicBezTo>
                    <a:pt x="2894" y="170"/>
                    <a:pt x="4943" y="10825"/>
                    <a:pt x="1" y="16467"/>
                  </a:cubicBezTo>
                  <a:lnTo>
                    <a:pt x="1" y="21168"/>
                  </a:lnTo>
                  <a:cubicBezTo>
                    <a:pt x="1" y="21168"/>
                    <a:pt x="1090" y="21569"/>
                    <a:pt x="2564" y="21569"/>
                  </a:cubicBezTo>
                  <a:cubicBezTo>
                    <a:pt x="4049" y="21569"/>
                    <a:pt x="5926" y="21162"/>
                    <a:pt x="7474" y="19529"/>
                  </a:cubicBezTo>
                  <a:cubicBezTo>
                    <a:pt x="11091" y="15647"/>
                    <a:pt x="7474" y="9765"/>
                    <a:pt x="4413" y="7209"/>
                  </a:cubicBezTo>
                  <a:cubicBezTo>
                    <a:pt x="4413" y="7209"/>
                    <a:pt x="3906" y="3617"/>
                    <a:pt x="4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7"/>
            <p:cNvSpPr/>
            <p:nvPr/>
          </p:nvSpPr>
          <p:spPr>
            <a:xfrm>
              <a:off x="2514113" y="3319311"/>
              <a:ext cx="449554" cy="415515"/>
            </a:xfrm>
            <a:custGeom>
              <a:avLst/>
              <a:gdLst/>
              <a:ahLst/>
              <a:cxnLst/>
              <a:rect l="l" t="t" r="r" b="b"/>
              <a:pathLst>
                <a:path w="9958" h="9204" extrusionOk="0">
                  <a:moveTo>
                    <a:pt x="8969" y="1"/>
                  </a:moveTo>
                  <a:lnTo>
                    <a:pt x="8969" y="1"/>
                  </a:lnTo>
                  <a:cubicBezTo>
                    <a:pt x="8849" y="435"/>
                    <a:pt x="8728" y="869"/>
                    <a:pt x="8535" y="1279"/>
                  </a:cubicBezTo>
                  <a:cubicBezTo>
                    <a:pt x="7932" y="2797"/>
                    <a:pt x="6872" y="4123"/>
                    <a:pt x="5546" y="5015"/>
                  </a:cubicBezTo>
                  <a:cubicBezTo>
                    <a:pt x="4409" y="5754"/>
                    <a:pt x="3184" y="6106"/>
                    <a:pt x="1892" y="6106"/>
                  </a:cubicBezTo>
                  <a:cubicBezTo>
                    <a:pt x="1540" y="6106"/>
                    <a:pt x="1182" y="6080"/>
                    <a:pt x="821" y="6028"/>
                  </a:cubicBezTo>
                  <a:lnTo>
                    <a:pt x="772" y="6028"/>
                  </a:lnTo>
                  <a:lnTo>
                    <a:pt x="1" y="8583"/>
                  </a:lnTo>
                  <a:cubicBezTo>
                    <a:pt x="1" y="8583"/>
                    <a:pt x="1451" y="9204"/>
                    <a:pt x="3279" y="9204"/>
                  </a:cubicBezTo>
                  <a:cubicBezTo>
                    <a:pt x="4850" y="9204"/>
                    <a:pt x="6701" y="8745"/>
                    <a:pt x="8149" y="7040"/>
                  </a:cubicBezTo>
                  <a:cubicBezTo>
                    <a:pt x="9958" y="4895"/>
                    <a:pt x="9933" y="2363"/>
                    <a:pt x="8969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7"/>
            <p:cNvSpPr/>
            <p:nvPr/>
          </p:nvSpPr>
          <p:spPr>
            <a:xfrm>
              <a:off x="1893763" y="3252947"/>
              <a:ext cx="807599" cy="524269"/>
            </a:xfrm>
            <a:custGeom>
              <a:avLst/>
              <a:gdLst/>
              <a:ahLst/>
              <a:cxnLst/>
              <a:rect l="l" t="t" r="r" b="b"/>
              <a:pathLst>
                <a:path w="17889" h="11613" extrusionOk="0">
                  <a:moveTo>
                    <a:pt x="10560" y="0"/>
                  </a:moveTo>
                  <a:lnTo>
                    <a:pt x="0" y="772"/>
                  </a:lnTo>
                  <a:lnTo>
                    <a:pt x="1905" y="2845"/>
                  </a:lnTo>
                  <a:cubicBezTo>
                    <a:pt x="2060" y="8868"/>
                    <a:pt x="5674" y="11613"/>
                    <a:pt x="9097" y="11613"/>
                  </a:cubicBezTo>
                  <a:cubicBezTo>
                    <a:pt x="10990" y="11613"/>
                    <a:pt x="12824" y="10774"/>
                    <a:pt x="13983" y="9185"/>
                  </a:cubicBezTo>
                  <a:cubicBezTo>
                    <a:pt x="17888" y="3882"/>
                    <a:pt x="10560" y="0"/>
                    <a:pt x="10560" y="0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7"/>
            <p:cNvSpPr/>
            <p:nvPr/>
          </p:nvSpPr>
          <p:spPr>
            <a:xfrm>
              <a:off x="1893763" y="3252947"/>
              <a:ext cx="731394" cy="540160"/>
            </a:xfrm>
            <a:custGeom>
              <a:avLst/>
              <a:gdLst/>
              <a:ahLst/>
              <a:cxnLst/>
              <a:rect l="l" t="t" r="r" b="b"/>
              <a:pathLst>
                <a:path w="16201" h="11965" extrusionOk="0">
                  <a:moveTo>
                    <a:pt x="10560" y="0"/>
                  </a:moveTo>
                  <a:lnTo>
                    <a:pt x="10560" y="0"/>
                  </a:lnTo>
                  <a:cubicBezTo>
                    <a:pt x="12512" y="1302"/>
                    <a:pt x="14537" y="3158"/>
                    <a:pt x="14803" y="5593"/>
                  </a:cubicBezTo>
                  <a:cubicBezTo>
                    <a:pt x="15020" y="7908"/>
                    <a:pt x="13236" y="10174"/>
                    <a:pt x="11090" y="10921"/>
                  </a:cubicBezTo>
                  <a:cubicBezTo>
                    <a:pt x="10437" y="11153"/>
                    <a:pt x="9741" y="11272"/>
                    <a:pt x="9044" y="11272"/>
                  </a:cubicBezTo>
                  <a:cubicBezTo>
                    <a:pt x="8581" y="11272"/>
                    <a:pt x="8118" y="11220"/>
                    <a:pt x="7667" y="11114"/>
                  </a:cubicBezTo>
                  <a:cubicBezTo>
                    <a:pt x="3954" y="10222"/>
                    <a:pt x="2170" y="6365"/>
                    <a:pt x="2025" y="2845"/>
                  </a:cubicBezTo>
                  <a:cubicBezTo>
                    <a:pt x="2025" y="2797"/>
                    <a:pt x="2025" y="2797"/>
                    <a:pt x="2001" y="2749"/>
                  </a:cubicBezTo>
                  <a:lnTo>
                    <a:pt x="0" y="772"/>
                  </a:lnTo>
                  <a:lnTo>
                    <a:pt x="1782" y="2910"/>
                  </a:lnTo>
                  <a:lnTo>
                    <a:pt x="1782" y="2910"/>
                  </a:lnTo>
                  <a:cubicBezTo>
                    <a:pt x="1685" y="6678"/>
                    <a:pt x="3567" y="10830"/>
                    <a:pt x="7498" y="11765"/>
                  </a:cubicBezTo>
                  <a:cubicBezTo>
                    <a:pt x="8022" y="11900"/>
                    <a:pt x="8553" y="11965"/>
                    <a:pt x="9079" y="11965"/>
                  </a:cubicBezTo>
                  <a:cubicBezTo>
                    <a:pt x="11837" y="11965"/>
                    <a:pt x="14447" y="10183"/>
                    <a:pt x="15237" y="7450"/>
                  </a:cubicBezTo>
                  <a:cubicBezTo>
                    <a:pt x="16201" y="4147"/>
                    <a:pt x="13260" y="1350"/>
                    <a:pt x="10560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7"/>
            <p:cNvSpPr/>
            <p:nvPr/>
          </p:nvSpPr>
          <p:spPr>
            <a:xfrm>
              <a:off x="1990601" y="3473890"/>
              <a:ext cx="588871" cy="302833"/>
            </a:xfrm>
            <a:custGeom>
              <a:avLst/>
              <a:gdLst/>
              <a:ahLst/>
              <a:cxnLst/>
              <a:rect l="l" t="t" r="r" b="b"/>
              <a:pathLst>
                <a:path w="13044" h="6708" extrusionOk="0">
                  <a:moveTo>
                    <a:pt x="1" y="0"/>
                  </a:moveTo>
                  <a:lnTo>
                    <a:pt x="1" y="0"/>
                  </a:lnTo>
                  <a:cubicBezTo>
                    <a:pt x="830" y="4591"/>
                    <a:pt x="3988" y="6707"/>
                    <a:pt x="6999" y="6707"/>
                  </a:cubicBezTo>
                  <a:cubicBezTo>
                    <a:pt x="8890" y="6707"/>
                    <a:pt x="10724" y="5872"/>
                    <a:pt x="11886" y="4291"/>
                  </a:cubicBezTo>
                  <a:cubicBezTo>
                    <a:pt x="12754" y="3086"/>
                    <a:pt x="13043" y="1929"/>
                    <a:pt x="12995" y="916"/>
                  </a:cubicBezTo>
                  <a:lnTo>
                    <a:pt x="12995" y="916"/>
                  </a:lnTo>
                  <a:cubicBezTo>
                    <a:pt x="12634" y="1471"/>
                    <a:pt x="12175" y="2049"/>
                    <a:pt x="11573" y="2604"/>
                  </a:cubicBezTo>
                  <a:cubicBezTo>
                    <a:pt x="10253" y="3784"/>
                    <a:pt x="8585" y="4366"/>
                    <a:pt x="6897" y="4366"/>
                  </a:cubicBezTo>
                  <a:cubicBezTo>
                    <a:pt x="4208" y="4366"/>
                    <a:pt x="1467" y="2889"/>
                    <a:pt x="1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7"/>
            <p:cNvSpPr/>
            <p:nvPr/>
          </p:nvSpPr>
          <p:spPr>
            <a:xfrm>
              <a:off x="2508695" y="3238772"/>
              <a:ext cx="20722" cy="152410"/>
            </a:xfrm>
            <a:custGeom>
              <a:avLst/>
              <a:gdLst/>
              <a:ahLst/>
              <a:cxnLst/>
              <a:rect l="l" t="t" r="r" b="b"/>
              <a:pathLst>
                <a:path w="459" h="3376" extrusionOk="0">
                  <a:moveTo>
                    <a:pt x="458" y="1"/>
                  </a:moveTo>
                  <a:lnTo>
                    <a:pt x="458" y="1"/>
                  </a:lnTo>
                  <a:cubicBezTo>
                    <a:pt x="458" y="1"/>
                    <a:pt x="0" y="989"/>
                    <a:pt x="362" y="3376"/>
                  </a:cubicBezTo>
                  <a:lnTo>
                    <a:pt x="458" y="1"/>
                  </a:ln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7"/>
            <p:cNvSpPr/>
            <p:nvPr/>
          </p:nvSpPr>
          <p:spPr>
            <a:xfrm>
              <a:off x="2513029" y="3242067"/>
              <a:ext cx="26184" cy="167623"/>
            </a:xfrm>
            <a:custGeom>
              <a:avLst/>
              <a:gdLst/>
              <a:ahLst/>
              <a:cxnLst/>
              <a:rect l="l" t="t" r="r" b="b"/>
              <a:pathLst>
                <a:path w="580" h="3713" extrusionOk="0">
                  <a:moveTo>
                    <a:pt x="338" y="0"/>
                  </a:moveTo>
                  <a:lnTo>
                    <a:pt x="266" y="121"/>
                  </a:lnTo>
                  <a:cubicBezTo>
                    <a:pt x="242" y="169"/>
                    <a:pt x="242" y="217"/>
                    <a:pt x="218" y="289"/>
                  </a:cubicBezTo>
                  <a:cubicBezTo>
                    <a:pt x="194" y="338"/>
                    <a:pt x="194" y="410"/>
                    <a:pt x="145" y="482"/>
                  </a:cubicBezTo>
                  <a:cubicBezTo>
                    <a:pt x="121" y="579"/>
                    <a:pt x="121" y="651"/>
                    <a:pt x="97" y="723"/>
                  </a:cubicBezTo>
                  <a:cubicBezTo>
                    <a:pt x="73" y="820"/>
                    <a:pt x="73" y="916"/>
                    <a:pt x="73" y="1037"/>
                  </a:cubicBezTo>
                  <a:cubicBezTo>
                    <a:pt x="73" y="1133"/>
                    <a:pt x="25" y="1254"/>
                    <a:pt x="25" y="1326"/>
                  </a:cubicBezTo>
                  <a:cubicBezTo>
                    <a:pt x="25" y="1447"/>
                    <a:pt x="1" y="1543"/>
                    <a:pt x="1" y="1664"/>
                  </a:cubicBezTo>
                  <a:lnTo>
                    <a:pt x="1" y="1808"/>
                  </a:lnTo>
                  <a:lnTo>
                    <a:pt x="1" y="1977"/>
                  </a:lnTo>
                  <a:lnTo>
                    <a:pt x="1" y="2266"/>
                  </a:lnTo>
                  <a:lnTo>
                    <a:pt x="1" y="2580"/>
                  </a:lnTo>
                  <a:cubicBezTo>
                    <a:pt x="25" y="2604"/>
                    <a:pt x="25" y="2700"/>
                    <a:pt x="25" y="2797"/>
                  </a:cubicBezTo>
                  <a:lnTo>
                    <a:pt x="25" y="2990"/>
                  </a:lnTo>
                  <a:cubicBezTo>
                    <a:pt x="97" y="3062"/>
                    <a:pt x="145" y="3110"/>
                    <a:pt x="194" y="3182"/>
                  </a:cubicBezTo>
                  <a:cubicBezTo>
                    <a:pt x="218" y="3206"/>
                    <a:pt x="218" y="3231"/>
                    <a:pt x="242" y="3303"/>
                  </a:cubicBezTo>
                  <a:lnTo>
                    <a:pt x="579" y="3713"/>
                  </a:lnTo>
                  <a:cubicBezTo>
                    <a:pt x="579" y="3713"/>
                    <a:pt x="435" y="3062"/>
                    <a:pt x="362" y="2748"/>
                  </a:cubicBezTo>
                  <a:cubicBezTo>
                    <a:pt x="362" y="2652"/>
                    <a:pt x="338" y="2604"/>
                    <a:pt x="314" y="2507"/>
                  </a:cubicBezTo>
                  <a:cubicBezTo>
                    <a:pt x="266" y="2411"/>
                    <a:pt x="266" y="2339"/>
                    <a:pt x="266" y="2242"/>
                  </a:cubicBezTo>
                  <a:cubicBezTo>
                    <a:pt x="266" y="2146"/>
                    <a:pt x="242" y="2025"/>
                    <a:pt x="242" y="1929"/>
                  </a:cubicBezTo>
                  <a:cubicBezTo>
                    <a:pt x="242" y="1881"/>
                    <a:pt x="242" y="1856"/>
                    <a:pt x="218" y="1784"/>
                  </a:cubicBezTo>
                  <a:lnTo>
                    <a:pt x="218" y="1639"/>
                  </a:lnTo>
                  <a:lnTo>
                    <a:pt x="218" y="1326"/>
                  </a:lnTo>
                  <a:lnTo>
                    <a:pt x="218" y="1037"/>
                  </a:lnTo>
                  <a:lnTo>
                    <a:pt x="218" y="772"/>
                  </a:lnTo>
                  <a:cubicBezTo>
                    <a:pt x="218" y="675"/>
                    <a:pt x="242" y="579"/>
                    <a:pt x="242" y="530"/>
                  </a:cubicBezTo>
                  <a:cubicBezTo>
                    <a:pt x="242" y="434"/>
                    <a:pt x="266" y="362"/>
                    <a:pt x="266" y="313"/>
                  </a:cubicBezTo>
                  <a:cubicBezTo>
                    <a:pt x="266" y="241"/>
                    <a:pt x="314" y="193"/>
                    <a:pt x="314" y="169"/>
                  </a:cubicBezTo>
                  <a:cubicBezTo>
                    <a:pt x="338" y="72"/>
                    <a:pt x="338" y="0"/>
                    <a:pt x="338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7"/>
            <p:cNvSpPr/>
            <p:nvPr/>
          </p:nvSpPr>
          <p:spPr>
            <a:xfrm>
              <a:off x="1516072" y="3337821"/>
              <a:ext cx="496324" cy="326579"/>
            </a:xfrm>
            <a:custGeom>
              <a:avLst/>
              <a:gdLst/>
              <a:ahLst/>
              <a:cxnLst/>
              <a:rect l="l" t="t" r="r" b="b"/>
              <a:pathLst>
                <a:path w="10994" h="7234" extrusionOk="0">
                  <a:moveTo>
                    <a:pt x="338" y="1"/>
                  </a:moveTo>
                  <a:lnTo>
                    <a:pt x="1" y="1278"/>
                  </a:lnTo>
                  <a:cubicBezTo>
                    <a:pt x="3641" y="3930"/>
                    <a:pt x="8125" y="5015"/>
                    <a:pt x="8125" y="5015"/>
                  </a:cubicBezTo>
                  <a:lnTo>
                    <a:pt x="9162" y="7233"/>
                  </a:lnTo>
                  <a:lnTo>
                    <a:pt x="10994" y="6655"/>
                  </a:lnTo>
                  <a:cubicBezTo>
                    <a:pt x="10295" y="5787"/>
                    <a:pt x="10247" y="3038"/>
                    <a:pt x="10247" y="3038"/>
                  </a:cubicBezTo>
                  <a:cubicBezTo>
                    <a:pt x="4461" y="2604"/>
                    <a:pt x="338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7"/>
            <p:cNvSpPr/>
            <p:nvPr/>
          </p:nvSpPr>
          <p:spPr>
            <a:xfrm>
              <a:off x="1828437" y="3464093"/>
              <a:ext cx="216651" cy="201392"/>
            </a:xfrm>
            <a:custGeom>
              <a:avLst/>
              <a:gdLst/>
              <a:ahLst/>
              <a:cxnLst/>
              <a:rect l="l" t="t" r="r" b="b"/>
              <a:pathLst>
                <a:path w="4799" h="4461" extrusionOk="0">
                  <a:moveTo>
                    <a:pt x="1278" y="0"/>
                  </a:moveTo>
                  <a:cubicBezTo>
                    <a:pt x="917" y="675"/>
                    <a:pt x="459" y="1278"/>
                    <a:pt x="1" y="1881"/>
                  </a:cubicBezTo>
                  <a:cubicBezTo>
                    <a:pt x="772" y="2122"/>
                    <a:pt x="1254" y="2242"/>
                    <a:pt x="1254" y="2242"/>
                  </a:cubicBezTo>
                  <a:lnTo>
                    <a:pt x="2267" y="4460"/>
                  </a:lnTo>
                  <a:lnTo>
                    <a:pt x="4798" y="3737"/>
                  </a:lnTo>
                  <a:cubicBezTo>
                    <a:pt x="4075" y="2869"/>
                    <a:pt x="3545" y="241"/>
                    <a:pt x="3545" y="241"/>
                  </a:cubicBezTo>
                  <a:cubicBezTo>
                    <a:pt x="2821" y="193"/>
                    <a:pt x="1929" y="121"/>
                    <a:pt x="1278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7"/>
            <p:cNvSpPr/>
            <p:nvPr/>
          </p:nvSpPr>
          <p:spPr>
            <a:xfrm>
              <a:off x="2119041" y="3395743"/>
              <a:ext cx="498311" cy="419984"/>
            </a:xfrm>
            <a:custGeom>
              <a:avLst/>
              <a:gdLst/>
              <a:ahLst/>
              <a:cxnLst/>
              <a:rect l="l" t="t" r="r" b="b"/>
              <a:pathLst>
                <a:path w="11038" h="9303" extrusionOk="0">
                  <a:moveTo>
                    <a:pt x="6335" y="1"/>
                  </a:moveTo>
                  <a:cubicBezTo>
                    <a:pt x="6033" y="1"/>
                    <a:pt x="5705" y="50"/>
                    <a:pt x="5353" y="164"/>
                  </a:cubicBezTo>
                  <a:cubicBezTo>
                    <a:pt x="2821" y="984"/>
                    <a:pt x="1" y="7397"/>
                    <a:pt x="4123" y="9036"/>
                  </a:cubicBezTo>
                  <a:cubicBezTo>
                    <a:pt x="4593" y="9219"/>
                    <a:pt x="5049" y="9302"/>
                    <a:pt x="5484" y="9302"/>
                  </a:cubicBezTo>
                  <a:cubicBezTo>
                    <a:pt x="8886" y="9302"/>
                    <a:pt x="11037" y="4206"/>
                    <a:pt x="9113" y="1876"/>
                  </a:cubicBezTo>
                  <a:cubicBezTo>
                    <a:pt x="9113" y="1876"/>
                    <a:pt x="8203" y="1"/>
                    <a:pt x="6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7"/>
            <p:cNvSpPr/>
            <p:nvPr/>
          </p:nvSpPr>
          <p:spPr>
            <a:xfrm>
              <a:off x="2146264" y="3431408"/>
              <a:ext cx="387480" cy="384590"/>
            </a:xfrm>
            <a:custGeom>
              <a:avLst/>
              <a:gdLst/>
              <a:ahLst/>
              <a:cxnLst/>
              <a:rect l="l" t="t" r="r" b="b"/>
              <a:pathLst>
                <a:path w="8583" h="8519" extrusionOk="0">
                  <a:moveTo>
                    <a:pt x="3737" y="1"/>
                  </a:moveTo>
                  <a:lnTo>
                    <a:pt x="3737" y="1"/>
                  </a:lnTo>
                  <a:cubicBezTo>
                    <a:pt x="1591" y="1881"/>
                    <a:pt x="0" y="6848"/>
                    <a:pt x="3568" y="8246"/>
                  </a:cubicBezTo>
                  <a:cubicBezTo>
                    <a:pt x="4047" y="8433"/>
                    <a:pt x="4508" y="8518"/>
                    <a:pt x="4947" y="8518"/>
                  </a:cubicBezTo>
                  <a:cubicBezTo>
                    <a:pt x="6544" y="8518"/>
                    <a:pt x="7845" y="7393"/>
                    <a:pt x="8583" y="5956"/>
                  </a:cubicBezTo>
                  <a:lnTo>
                    <a:pt x="8583" y="5956"/>
                  </a:lnTo>
                  <a:cubicBezTo>
                    <a:pt x="7919" y="6523"/>
                    <a:pt x="7113" y="6872"/>
                    <a:pt x="6217" y="6872"/>
                  </a:cubicBezTo>
                  <a:cubicBezTo>
                    <a:pt x="5780" y="6872"/>
                    <a:pt x="5321" y="6789"/>
                    <a:pt x="4846" y="6607"/>
                  </a:cubicBezTo>
                  <a:cubicBezTo>
                    <a:pt x="2074" y="5522"/>
                    <a:pt x="2435" y="2267"/>
                    <a:pt x="3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7"/>
            <p:cNvSpPr/>
            <p:nvPr/>
          </p:nvSpPr>
          <p:spPr>
            <a:xfrm>
              <a:off x="2133172" y="3385179"/>
              <a:ext cx="397321" cy="419623"/>
            </a:xfrm>
            <a:custGeom>
              <a:avLst/>
              <a:gdLst/>
              <a:ahLst/>
              <a:cxnLst/>
              <a:rect l="l" t="t" r="r" b="b"/>
              <a:pathLst>
                <a:path w="8801" h="9295" extrusionOk="0">
                  <a:moveTo>
                    <a:pt x="5888" y="0"/>
                  </a:moveTo>
                  <a:cubicBezTo>
                    <a:pt x="5147" y="0"/>
                    <a:pt x="4380" y="277"/>
                    <a:pt x="3714" y="880"/>
                  </a:cubicBezTo>
                  <a:cubicBezTo>
                    <a:pt x="1399" y="2857"/>
                    <a:pt x="1" y="8137"/>
                    <a:pt x="3810" y="9294"/>
                  </a:cubicBezTo>
                  <a:cubicBezTo>
                    <a:pt x="1930" y="8378"/>
                    <a:pt x="1664" y="6281"/>
                    <a:pt x="2267" y="4472"/>
                  </a:cubicBezTo>
                  <a:cubicBezTo>
                    <a:pt x="2749" y="3050"/>
                    <a:pt x="3545" y="1579"/>
                    <a:pt x="4871" y="784"/>
                  </a:cubicBezTo>
                  <a:cubicBezTo>
                    <a:pt x="5274" y="572"/>
                    <a:pt x="5688" y="477"/>
                    <a:pt x="6094" y="477"/>
                  </a:cubicBezTo>
                  <a:cubicBezTo>
                    <a:pt x="7169" y="477"/>
                    <a:pt x="8188" y="1147"/>
                    <a:pt x="8800" y="2110"/>
                  </a:cubicBezTo>
                  <a:cubicBezTo>
                    <a:pt x="8302" y="780"/>
                    <a:pt x="7131" y="0"/>
                    <a:pt x="5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7"/>
            <p:cNvSpPr/>
            <p:nvPr/>
          </p:nvSpPr>
          <p:spPr>
            <a:xfrm>
              <a:off x="1411605" y="3521609"/>
              <a:ext cx="1143884" cy="599887"/>
            </a:xfrm>
            <a:custGeom>
              <a:avLst/>
              <a:gdLst/>
              <a:ahLst/>
              <a:cxnLst/>
              <a:rect l="l" t="t" r="r" b="b"/>
              <a:pathLst>
                <a:path w="25338" h="13288" extrusionOk="0">
                  <a:moveTo>
                    <a:pt x="19178" y="0"/>
                  </a:moveTo>
                  <a:cubicBezTo>
                    <a:pt x="18487" y="0"/>
                    <a:pt x="15622" y="2029"/>
                    <a:pt x="15622" y="2029"/>
                  </a:cubicBezTo>
                  <a:cubicBezTo>
                    <a:pt x="15622" y="2029"/>
                    <a:pt x="11596" y="3500"/>
                    <a:pt x="7642" y="4223"/>
                  </a:cubicBezTo>
                  <a:cubicBezTo>
                    <a:pt x="3665" y="4946"/>
                    <a:pt x="699" y="6296"/>
                    <a:pt x="362" y="9045"/>
                  </a:cubicBezTo>
                  <a:cubicBezTo>
                    <a:pt x="0" y="11793"/>
                    <a:pt x="2339" y="13143"/>
                    <a:pt x="2339" y="13143"/>
                  </a:cubicBezTo>
                  <a:cubicBezTo>
                    <a:pt x="2618" y="13242"/>
                    <a:pt x="2924" y="13288"/>
                    <a:pt x="3252" y="13288"/>
                  </a:cubicBezTo>
                  <a:cubicBezTo>
                    <a:pt x="7397" y="13288"/>
                    <a:pt x="14996" y="5959"/>
                    <a:pt x="14996" y="5959"/>
                  </a:cubicBezTo>
                  <a:cubicBezTo>
                    <a:pt x="14996" y="5959"/>
                    <a:pt x="17937" y="8345"/>
                    <a:pt x="19480" y="8876"/>
                  </a:cubicBezTo>
                  <a:cubicBezTo>
                    <a:pt x="19561" y="8908"/>
                    <a:pt x="19681" y="8922"/>
                    <a:pt x="19832" y="8922"/>
                  </a:cubicBezTo>
                  <a:cubicBezTo>
                    <a:pt x="21151" y="8922"/>
                    <a:pt x="24783" y="7815"/>
                    <a:pt x="24783" y="7815"/>
                  </a:cubicBezTo>
                  <a:cubicBezTo>
                    <a:pt x="24553" y="7624"/>
                    <a:pt x="24094" y="7551"/>
                    <a:pt x="23548" y="7551"/>
                  </a:cubicBezTo>
                  <a:cubicBezTo>
                    <a:pt x="23331" y="7551"/>
                    <a:pt x="23099" y="7563"/>
                    <a:pt x="22863" y="7583"/>
                  </a:cubicBezTo>
                  <a:lnTo>
                    <a:pt x="22863" y="7583"/>
                  </a:lnTo>
                  <a:cubicBezTo>
                    <a:pt x="24051" y="6983"/>
                    <a:pt x="25049" y="6248"/>
                    <a:pt x="25049" y="6248"/>
                  </a:cubicBezTo>
                  <a:cubicBezTo>
                    <a:pt x="24941" y="6153"/>
                    <a:pt x="24769" y="6113"/>
                    <a:pt x="24559" y="6113"/>
                  </a:cubicBezTo>
                  <a:cubicBezTo>
                    <a:pt x="24530" y="6113"/>
                    <a:pt x="24499" y="6114"/>
                    <a:pt x="24469" y="6116"/>
                  </a:cubicBezTo>
                  <a:lnTo>
                    <a:pt x="24469" y="6116"/>
                  </a:lnTo>
                  <a:cubicBezTo>
                    <a:pt x="24987" y="5810"/>
                    <a:pt x="25338" y="5573"/>
                    <a:pt x="25338" y="5573"/>
                  </a:cubicBezTo>
                  <a:cubicBezTo>
                    <a:pt x="25107" y="5448"/>
                    <a:pt x="24820" y="5397"/>
                    <a:pt x="24510" y="5397"/>
                  </a:cubicBezTo>
                  <a:cubicBezTo>
                    <a:pt x="23269" y="5397"/>
                    <a:pt x="21649" y="6200"/>
                    <a:pt x="21649" y="6200"/>
                  </a:cubicBezTo>
                  <a:cubicBezTo>
                    <a:pt x="17527" y="3451"/>
                    <a:pt x="17623" y="2391"/>
                    <a:pt x="17623" y="2391"/>
                  </a:cubicBezTo>
                  <a:cubicBezTo>
                    <a:pt x="19292" y="587"/>
                    <a:pt x="19550" y="0"/>
                    <a:pt x="19178" y="0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7"/>
            <p:cNvSpPr/>
            <p:nvPr/>
          </p:nvSpPr>
          <p:spPr>
            <a:xfrm>
              <a:off x="2386802" y="3776456"/>
              <a:ext cx="143697" cy="67537"/>
            </a:xfrm>
            <a:custGeom>
              <a:avLst/>
              <a:gdLst/>
              <a:ahLst/>
              <a:cxnLst/>
              <a:rect l="l" t="t" r="r" b="b"/>
              <a:pathLst>
                <a:path w="3183" h="1496" extrusionOk="0">
                  <a:moveTo>
                    <a:pt x="3158" y="0"/>
                  </a:moveTo>
                  <a:cubicBezTo>
                    <a:pt x="2025" y="314"/>
                    <a:pt x="1061" y="989"/>
                    <a:pt x="0" y="1495"/>
                  </a:cubicBezTo>
                  <a:cubicBezTo>
                    <a:pt x="1061" y="1157"/>
                    <a:pt x="2146" y="748"/>
                    <a:pt x="3182" y="724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FF6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7"/>
            <p:cNvSpPr/>
            <p:nvPr/>
          </p:nvSpPr>
          <p:spPr>
            <a:xfrm>
              <a:off x="2350865" y="3544633"/>
              <a:ext cx="357232" cy="158956"/>
            </a:xfrm>
            <a:custGeom>
              <a:avLst/>
              <a:gdLst/>
              <a:ahLst/>
              <a:cxnLst/>
              <a:rect l="l" t="t" r="r" b="b"/>
              <a:pathLst>
                <a:path w="7913" h="3521" extrusionOk="0">
                  <a:moveTo>
                    <a:pt x="2339" y="0"/>
                  </a:moveTo>
                  <a:cubicBezTo>
                    <a:pt x="2339" y="0"/>
                    <a:pt x="1" y="1350"/>
                    <a:pt x="1905" y="3520"/>
                  </a:cubicBezTo>
                  <a:cubicBezTo>
                    <a:pt x="1905" y="3520"/>
                    <a:pt x="2477" y="3347"/>
                    <a:pt x="3789" y="3347"/>
                  </a:cubicBezTo>
                  <a:cubicBezTo>
                    <a:pt x="4244" y="3347"/>
                    <a:pt x="4786" y="3368"/>
                    <a:pt x="5425" y="3424"/>
                  </a:cubicBezTo>
                  <a:cubicBezTo>
                    <a:pt x="5551" y="3438"/>
                    <a:pt x="5671" y="3445"/>
                    <a:pt x="5785" y="3445"/>
                  </a:cubicBezTo>
                  <a:cubicBezTo>
                    <a:pt x="7912" y="3445"/>
                    <a:pt x="7900" y="1010"/>
                    <a:pt x="5955" y="965"/>
                  </a:cubicBezTo>
                  <a:cubicBezTo>
                    <a:pt x="3858" y="844"/>
                    <a:pt x="4051" y="1109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7"/>
            <p:cNvSpPr/>
            <p:nvPr/>
          </p:nvSpPr>
          <p:spPr>
            <a:xfrm>
              <a:off x="2588152" y="3552218"/>
              <a:ext cx="134984" cy="267800"/>
            </a:xfrm>
            <a:custGeom>
              <a:avLst/>
              <a:gdLst/>
              <a:ahLst/>
              <a:cxnLst/>
              <a:rect l="l" t="t" r="r" b="b"/>
              <a:pathLst>
                <a:path w="2990" h="5932" extrusionOk="0">
                  <a:moveTo>
                    <a:pt x="338" y="1"/>
                  </a:moveTo>
                  <a:lnTo>
                    <a:pt x="145" y="1375"/>
                  </a:lnTo>
                  <a:lnTo>
                    <a:pt x="0" y="5474"/>
                  </a:lnTo>
                  <a:lnTo>
                    <a:pt x="2291" y="5932"/>
                  </a:lnTo>
                  <a:lnTo>
                    <a:pt x="2990" y="53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7"/>
            <p:cNvSpPr/>
            <p:nvPr/>
          </p:nvSpPr>
          <p:spPr>
            <a:xfrm>
              <a:off x="2413979" y="3749233"/>
              <a:ext cx="414747" cy="588555"/>
            </a:xfrm>
            <a:custGeom>
              <a:avLst/>
              <a:gdLst/>
              <a:ahLst/>
              <a:cxnLst/>
              <a:rect l="l" t="t" r="r" b="b"/>
              <a:pathLst>
                <a:path w="9187" h="13037" extrusionOk="0">
                  <a:moveTo>
                    <a:pt x="3762" y="1"/>
                  </a:moveTo>
                  <a:cubicBezTo>
                    <a:pt x="3762" y="1"/>
                    <a:pt x="1809" y="73"/>
                    <a:pt x="1303" y="2411"/>
                  </a:cubicBezTo>
                  <a:cubicBezTo>
                    <a:pt x="772" y="4726"/>
                    <a:pt x="1" y="11597"/>
                    <a:pt x="604" y="11934"/>
                  </a:cubicBezTo>
                  <a:cubicBezTo>
                    <a:pt x="1054" y="12169"/>
                    <a:pt x="2973" y="13036"/>
                    <a:pt x="5032" y="13036"/>
                  </a:cubicBezTo>
                  <a:cubicBezTo>
                    <a:pt x="5727" y="13036"/>
                    <a:pt x="6437" y="12937"/>
                    <a:pt x="7113" y="12682"/>
                  </a:cubicBezTo>
                  <a:cubicBezTo>
                    <a:pt x="7113" y="12682"/>
                    <a:pt x="8077" y="12441"/>
                    <a:pt x="8583" y="7643"/>
                  </a:cubicBezTo>
                  <a:cubicBezTo>
                    <a:pt x="8921" y="4605"/>
                    <a:pt x="8897" y="3424"/>
                    <a:pt x="8897" y="3424"/>
                  </a:cubicBezTo>
                  <a:cubicBezTo>
                    <a:pt x="8897" y="3424"/>
                    <a:pt x="9186" y="362"/>
                    <a:pt x="6365" y="362"/>
                  </a:cubicBezTo>
                  <a:cubicBezTo>
                    <a:pt x="6338" y="362"/>
                    <a:pt x="5961" y="609"/>
                    <a:pt x="5371" y="609"/>
                  </a:cubicBezTo>
                  <a:cubicBezTo>
                    <a:pt x="4933" y="609"/>
                    <a:pt x="4378" y="473"/>
                    <a:pt x="3762" y="1"/>
                  </a:cubicBezTo>
                  <a:close/>
                </a:path>
              </a:pathLst>
            </a:custGeom>
            <a:solidFill>
              <a:srgbClr val="A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7"/>
            <p:cNvSpPr/>
            <p:nvPr/>
          </p:nvSpPr>
          <p:spPr>
            <a:xfrm>
              <a:off x="2413979" y="3749233"/>
              <a:ext cx="414747" cy="588555"/>
            </a:xfrm>
            <a:custGeom>
              <a:avLst/>
              <a:gdLst/>
              <a:ahLst/>
              <a:cxnLst/>
              <a:rect l="l" t="t" r="r" b="b"/>
              <a:pathLst>
                <a:path w="9187" h="13037" extrusionOk="0">
                  <a:moveTo>
                    <a:pt x="3762" y="1"/>
                  </a:moveTo>
                  <a:cubicBezTo>
                    <a:pt x="3762" y="1"/>
                    <a:pt x="1809" y="73"/>
                    <a:pt x="1303" y="2411"/>
                  </a:cubicBezTo>
                  <a:cubicBezTo>
                    <a:pt x="772" y="4726"/>
                    <a:pt x="1" y="11597"/>
                    <a:pt x="604" y="11934"/>
                  </a:cubicBezTo>
                  <a:cubicBezTo>
                    <a:pt x="1054" y="12169"/>
                    <a:pt x="2973" y="13036"/>
                    <a:pt x="5032" y="13036"/>
                  </a:cubicBezTo>
                  <a:cubicBezTo>
                    <a:pt x="5727" y="13036"/>
                    <a:pt x="6437" y="12937"/>
                    <a:pt x="7113" y="12682"/>
                  </a:cubicBezTo>
                  <a:cubicBezTo>
                    <a:pt x="7113" y="12682"/>
                    <a:pt x="8077" y="12441"/>
                    <a:pt x="8583" y="7643"/>
                  </a:cubicBezTo>
                  <a:cubicBezTo>
                    <a:pt x="8921" y="4605"/>
                    <a:pt x="8897" y="3424"/>
                    <a:pt x="8897" y="3424"/>
                  </a:cubicBezTo>
                  <a:cubicBezTo>
                    <a:pt x="8897" y="3424"/>
                    <a:pt x="9186" y="362"/>
                    <a:pt x="6365" y="362"/>
                  </a:cubicBezTo>
                  <a:cubicBezTo>
                    <a:pt x="6338" y="362"/>
                    <a:pt x="5961" y="609"/>
                    <a:pt x="5371" y="609"/>
                  </a:cubicBezTo>
                  <a:cubicBezTo>
                    <a:pt x="4933" y="609"/>
                    <a:pt x="4378" y="473"/>
                    <a:pt x="37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7"/>
            <p:cNvSpPr/>
            <p:nvPr/>
          </p:nvSpPr>
          <p:spPr>
            <a:xfrm>
              <a:off x="2527205" y="3765576"/>
              <a:ext cx="300440" cy="572755"/>
            </a:xfrm>
            <a:custGeom>
              <a:avLst/>
              <a:gdLst/>
              <a:ahLst/>
              <a:cxnLst/>
              <a:rect l="l" t="t" r="r" b="b"/>
              <a:pathLst>
                <a:path w="6655" h="12687" extrusionOk="0">
                  <a:moveTo>
                    <a:pt x="3809" y="0"/>
                  </a:moveTo>
                  <a:cubicBezTo>
                    <a:pt x="3809" y="0"/>
                    <a:pt x="3443" y="248"/>
                    <a:pt x="2851" y="248"/>
                  </a:cubicBezTo>
                  <a:cubicBezTo>
                    <a:pt x="2598" y="248"/>
                    <a:pt x="2303" y="203"/>
                    <a:pt x="1977" y="73"/>
                  </a:cubicBezTo>
                  <a:cubicBezTo>
                    <a:pt x="723" y="1447"/>
                    <a:pt x="772" y="3930"/>
                    <a:pt x="675" y="5617"/>
                  </a:cubicBezTo>
                  <a:cubicBezTo>
                    <a:pt x="603" y="7835"/>
                    <a:pt x="410" y="10126"/>
                    <a:pt x="0" y="12320"/>
                  </a:cubicBezTo>
                  <a:cubicBezTo>
                    <a:pt x="715" y="12522"/>
                    <a:pt x="1582" y="12687"/>
                    <a:pt x="2477" y="12687"/>
                  </a:cubicBezTo>
                  <a:cubicBezTo>
                    <a:pt x="3180" y="12687"/>
                    <a:pt x="3902" y="12585"/>
                    <a:pt x="4581" y="12320"/>
                  </a:cubicBezTo>
                  <a:cubicBezTo>
                    <a:pt x="4581" y="12320"/>
                    <a:pt x="5521" y="12079"/>
                    <a:pt x="6051" y="7281"/>
                  </a:cubicBezTo>
                  <a:cubicBezTo>
                    <a:pt x="6389" y="4243"/>
                    <a:pt x="6341" y="3062"/>
                    <a:pt x="6341" y="3062"/>
                  </a:cubicBezTo>
                  <a:cubicBezTo>
                    <a:pt x="6341" y="3062"/>
                    <a:pt x="6654" y="0"/>
                    <a:pt x="3809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7"/>
            <p:cNvSpPr/>
            <p:nvPr/>
          </p:nvSpPr>
          <p:spPr>
            <a:xfrm>
              <a:off x="2400932" y="3771535"/>
              <a:ext cx="836988" cy="537542"/>
            </a:xfrm>
            <a:custGeom>
              <a:avLst/>
              <a:gdLst/>
              <a:ahLst/>
              <a:cxnLst/>
              <a:rect l="l" t="t" r="r" b="b"/>
              <a:pathLst>
                <a:path w="18540" h="11907" extrusionOk="0">
                  <a:moveTo>
                    <a:pt x="15107" y="0"/>
                  </a:moveTo>
                  <a:cubicBezTo>
                    <a:pt x="14790" y="0"/>
                    <a:pt x="13700" y="239"/>
                    <a:pt x="11115" y="2785"/>
                  </a:cubicBezTo>
                  <a:cubicBezTo>
                    <a:pt x="7908" y="5919"/>
                    <a:pt x="6654" y="6281"/>
                    <a:pt x="6654" y="6281"/>
                  </a:cubicBezTo>
                  <a:cubicBezTo>
                    <a:pt x="6654" y="6281"/>
                    <a:pt x="4991" y="5220"/>
                    <a:pt x="3641" y="4473"/>
                  </a:cubicBezTo>
                  <a:cubicBezTo>
                    <a:pt x="3354" y="4315"/>
                    <a:pt x="3170" y="4247"/>
                    <a:pt x="3065" y="4247"/>
                  </a:cubicBezTo>
                  <a:cubicBezTo>
                    <a:pt x="2565" y="4247"/>
                    <a:pt x="3907" y="5803"/>
                    <a:pt x="4605" y="6402"/>
                  </a:cubicBezTo>
                  <a:cubicBezTo>
                    <a:pt x="3448" y="6546"/>
                    <a:pt x="49" y="7125"/>
                    <a:pt x="49" y="7969"/>
                  </a:cubicBezTo>
                  <a:cubicBezTo>
                    <a:pt x="49" y="8640"/>
                    <a:pt x="323" y="8746"/>
                    <a:pt x="489" y="8746"/>
                  </a:cubicBezTo>
                  <a:cubicBezTo>
                    <a:pt x="514" y="8746"/>
                    <a:pt x="536" y="8743"/>
                    <a:pt x="555" y="8740"/>
                  </a:cubicBezTo>
                  <a:lnTo>
                    <a:pt x="555" y="8740"/>
                  </a:lnTo>
                  <a:cubicBezTo>
                    <a:pt x="435" y="8812"/>
                    <a:pt x="218" y="8933"/>
                    <a:pt x="218" y="9222"/>
                  </a:cubicBezTo>
                  <a:cubicBezTo>
                    <a:pt x="218" y="9656"/>
                    <a:pt x="724" y="9825"/>
                    <a:pt x="724" y="9825"/>
                  </a:cubicBezTo>
                  <a:cubicBezTo>
                    <a:pt x="724" y="9825"/>
                    <a:pt x="679" y="9815"/>
                    <a:pt x="620" y="9815"/>
                  </a:cubicBezTo>
                  <a:cubicBezTo>
                    <a:pt x="493" y="9815"/>
                    <a:pt x="298" y="9860"/>
                    <a:pt x="314" y="10138"/>
                  </a:cubicBezTo>
                  <a:cubicBezTo>
                    <a:pt x="314" y="10307"/>
                    <a:pt x="531" y="10452"/>
                    <a:pt x="700" y="10572"/>
                  </a:cubicBezTo>
                  <a:cubicBezTo>
                    <a:pt x="531" y="10645"/>
                    <a:pt x="1" y="10862"/>
                    <a:pt x="748" y="11513"/>
                  </a:cubicBezTo>
                  <a:cubicBezTo>
                    <a:pt x="979" y="11730"/>
                    <a:pt x="1621" y="11907"/>
                    <a:pt x="2649" y="11907"/>
                  </a:cubicBezTo>
                  <a:cubicBezTo>
                    <a:pt x="5375" y="11907"/>
                    <a:pt x="10820" y="10667"/>
                    <a:pt x="18540" y="5678"/>
                  </a:cubicBezTo>
                  <a:lnTo>
                    <a:pt x="15213" y="13"/>
                  </a:lnTo>
                  <a:cubicBezTo>
                    <a:pt x="15213" y="13"/>
                    <a:pt x="15181" y="0"/>
                    <a:pt x="15107" y="0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7"/>
            <p:cNvSpPr/>
            <p:nvPr/>
          </p:nvSpPr>
          <p:spPr>
            <a:xfrm>
              <a:off x="2399849" y="4083356"/>
              <a:ext cx="355923" cy="224867"/>
            </a:xfrm>
            <a:custGeom>
              <a:avLst/>
              <a:gdLst/>
              <a:ahLst/>
              <a:cxnLst/>
              <a:rect l="l" t="t" r="r" b="b"/>
              <a:pathLst>
                <a:path w="7884" h="4981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820" y="266"/>
                    <a:pt x="49" y="604"/>
                    <a:pt x="49" y="1038"/>
                  </a:cubicBezTo>
                  <a:cubicBezTo>
                    <a:pt x="49" y="1709"/>
                    <a:pt x="323" y="1814"/>
                    <a:pt x="489" y="1814"/>
                  </a:cubicBezTo>
                  <a:cubicBezTo>
                    <a:pt x="514" y="1814"/>
                    <a:pt x="536" y="1812"/>
                    <a:pt x="555" y="1809"/>
                  </a:cubicBezTo>
                  <a:lnTo>
                    <a:pt x="555" y="1809"/>
                  </a:lnTo>
                  <a:cubicBezTo>
                    <a:pt x="434" y="1881"/>
                    <a:pt x="217" y="2002"/>
                    <a:pt x="217" y="2291"/>
                  </a:cubicBezTo>
                  <a:cubicBezTo>
                    <a:pt x="217" y="2725"/>
                    <a:pt x="724" y="2894"/>
                    <a:pt x="724" y="2894"/>
                  </a:cubicBezTo>
                  <a:cubicBezTo>
                    <a:pt x="724" y="2894"/>
                    <a:pt x="679" y="2884"/>
                    <a:pt x="620" y="2884"/>
                  </a:cubicBezTo>
                  <a:cubicBezTo>
                    <a:pt x="493" y="2884"/>
                    <a:pt x="297" y="2929"/>
                    <a:pt x="314" y="3207"/>
                  </a:cubicBezTo>
                  <a:cubicBezTo>
                    <a:pt x="314" y="3376"/>
                    <a:pt x="531" y="3521"/>
                    <a:pt x="700" y="3641"/>
                  </a:cubicBezTo>
                  <a:cubicBezTo>
                    <a:pt x="531" y="3714"/>
                    <a:pt x="0" y="3931"/>
                    <a:pt x="724" y="4581"/>
                  </a:cubicBezTo>
                  <a:cubicBezTo>
                    <a:pt x="968" y="4804"/>
                    <a:pt x="1613" y="4980"/>
                    <a:pt x="2641" y="4980"/>
                  </a:cubicBezTo>
                  <a:cubicBezTo>
                    <a:pt x="3842" y="4980"/>
                    <a:pt x="5566" y="4740"/>
                    <a:pt x="7787" y="4051"/>
                  </a:cubicBezTo>
                  <a:cubicBezTo>
                    <a:pt x="7884" y="4051"/>
                    <a:pt x="7836" y="4003"/>
                    <a:pt x="7836" y="3979"/>
                  </a:cubicBezTo>
                  <a:lnTo>
                    <a:pt x="7836" y="3979"/>
                  </a:lnTo>
                  <a:cubicBezTo>
                    <a:pt x="6680" y="4311"/>
                    <a:pt x="5646" y="4487"/>
                    <a:pt x="4661" y="4487"/>
                  </a:cubicBezTo>
                  <a:cubicBezTo>
                    <a:pt x="4001" y="4487"/>
                    <a:pt x="3363" y="4408"/>
                    <a:pt x="2725" y="4244"/>
                  </a:cubicBezTo>
                  <a:cubicBezTo>
                    <a:pt x="1857" y="4051"/>
                    <a:pt x="2243" y="3159"/>
                    <a:pt x="2243" y="3159"/>
                  </a:cubicBezTo>
                  <a:cubicBezTo>
                    <a:pt x="1447" y="2918"/>
                    <a:pt x="1881" y="2122"/>
                    <a:pt x="1881" y="2122"/>
                  </a:cubicBezTo>
                  <a:cubicBezTo>
                    <a:pt x="1085" y="1688"/>
                    <a:pt x="1664" y="1086"/>
                    <a:pt x="1664" y="1086"/>
                  </a:cubicBezTo>
                  <a:cubicBezTo>
                    <a:pt x="1158" y="604"/>
                    <a:pt x="1616" y="266"/>
                    <a:pt x="1760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7"/>
            <p:cNvSpPr/>
            <p:nvPr/>
          </p:nvSpPr>
          <p:spPr>
            <a:xfrm>
              <a:off x="2087620" y="1736777"/>
              <a:ext cx="696452" cy="922312"/>
            </a:xfrm>
            <a:custGeom>
              <a:avLst/>
              <a:gdLst/>
              <a:ahLst/>
              <a:cxnLst/>
              <a:rect l="l" t="t" r="r" b="b"/>
              <a:pathLst>
                <a:path w="15427" h="20430" extrusionOk="0">
                  <a:moveTo>
                    <a:pt x="5957" y="1"/>
                  </a:moveTo>
                  <a:cubicBezTo>
                    <a:pt x="3474" y="1"/>
                    <a:pt x="1" y="1256"/>
                    <a:pt x="455" y="8439"/>
                  </a:cubicBezTo>
                  <a:cubicBezTo>
                    <a:pt x="1100" y="19013"/>
                    <a:pt x="6720" y="20429"/>
                    <a:pt x="9175" y="20429"/>
                  </a:cubicBezTo>
                  <a:cubicBezTo>
                    <a:pt x="9289" y="20429"/>
                    <a:pt x="9396" y="20426"/>
                    <a:pt x="9496" y="20421"/>
                  </a:cubicBezTo>
                  <a:cubicBezTo>
                    <a:pt x="12172" y="20300"/>
                    <a:pt x="15427" y="15720"/>
                    <a:pt x="15282" y="10995"/>
                  </a:cubicBezTo>
                  <a:cubicBezTo>
                    <a:pt x="15065" y="4678"/>
                    <a:pt x="14390" y="1448"/>
                    <a:pt x="8339" y="363"/>
                  </a:cubicBezTo>
                  <a:cubicBezTo>
                    <a:pt x="8339" y="363"/>
                    <a:pt x="7291" y="1"/>
                    <a:pt x="5957" y="1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7"/>
            <p:cNvSpPr/>
            <p:nvPr/>
          </p:nvSpPr>
          <p:spPr>
            <a:xfrm>
              <a:off x="1943378" y="2144487"/>
              <a:ext cx="323735" cy="247891"/>
            </a:xfrm>
            <a:custGeom>
              <a:avLst/>
              <a:gdLst/>
              <a:ahLst/>
              <a:cxnLst/>
              <a:rect l="l" t="t" r="r" b="b"/>
              <a:pathLst>
                <a:path w="7171" h="5491" extrusionOk="0">
                  <a:moveTo>
                    <a:pt x="2332" y="0"/>
                  </a:moveTo>
                  <a:cubicBezTo>
                    <a:pt x="2004" y="0"/>
                    <a:pt x="1637" y="173"/>
                    <a:pt x="1240" y="638"/>
                  </a:cubicBezTo>
                  <a:cubicBezTo>
                    <a:pt x="1" y="2147"/>
                    <a:pt x="2025" y="5490"/>
                    <a:pt x="3882" y="5490"/>
                  </a:cubicBezTo>
                  <a:cubicBezTo>
                    <a:pt x="4338" y="5490"/>
                    <a:pt x="4784" y="5289"/>
                    <a:pt x="5169" y="4808"/>
                  </a:cubicBezTo>
                  <a:cubicBezTo>
                    <a:pt x="7170" y="2373"/>
                    <a:pt x="3916" y="1506"/>
                    <a:pt x="3916" y="1506"/>
                  </a:cubicBezTo>
                  <a:cubicBezTo>
                    <a:pt x="3916" y="1506"/>
                    <a:pt x="3297" y="0"/>
                    <a:pt x="2332" y="0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7"/>
            <p:cNvSpPr/>
            <p:nvPr/>
          </p:nvSpPr>
          <p:spPr>
            <a:xfrm>
              <a:off x="1407226" y="1576510"/>
              <a:ext cx="1171152" cy="1603505"/>
            </a:xfrm>
            <a:custGeom>
              <a:avLst/>
              <a:gdLst/>
              <a:ahLst/>
              <a:cxnLst/>
              <a:rect l="l" t="t" r="r" b="b"/>
              <a:pathLst>
                <a:path w="25942" h="35519" extrusionOk="0">
                  <a:moveTo>
                    <a:pt x="19812" y="1"/>
                  </a:moveTo>
                  <a:cubicBezTo>
                    <a:pt x="14535" y="1"/>
                    <a:pt x="11465" y="2769"/>
                    <a:pt x="11573" y="9385"/>
                  </a:cubicBezTo>
                  <a:cubicBezTo>
                    <a:pt x="11717" y="18257"/>
                    <a:pt x="8535" y="20620"/>
                    <a:pt x="4678" y="25273"/>
                  </a:cubicBezTo>
                  <a:cubicBezTo>
                    <a:pt x="1" y="30842"/>
                    <a:pt x="4340" y="35519"/>
                    <a:pt x="4340" y="35519"/>
                  </a:cubicBezTo>
                  <a:cubicBezTo>
                    <a:pt x="6047" y="31456"/>
                    <a:pt x="7570" y="30216"/>
                    <a:pt x="8978" y="30216"/>
                  </a:cubicBezTo>
                  <a:cubicBezTo>
                    <a:pt x="11183" y="30216"/>
                    <a:pt x="13108" y="33253"/>
                    <a:pt x="15018" y="33253"/>
                  </a:cubicBezTo>
                  <a:cubicBezTo>
                    <a:pt x="15284" y="33253"/>
                    <a:pt x="15550" y="33194"/>
                    <a:pt x="15816" y="33060"/>
                  </a:cubicBezTo>
                  <a:cubicBezTo>
                    <a:pt x="20830" y="30553"/>
                    <a:pt x="16660" y="17872"/>
                    <a:pt x="16660" y="17872"/>
                  </a:cubicBezTo>
                  <a:lnTo>
                    <a:pt x="16660" y="17872"/>
                  </a:lnTo>
                  <a:cubicBezTo>
                    <a:pt x="16522" y="17939"/>
                    <a:pt x="16366" y="17971"/>
                    <a:pt x="16198" y="17971"/>
                  </a:cubicBezTo>
                  <a:cubicBezTo>
                    <a:pt x="14636" y="17971"/>
                    <a:pt x="12041" y="15237"/>
                    <a:pt x="13260" y="13604"/>
                  </a:cubicBezTo>
                  <a:cubicBezTo>
                    <a:pt x="13621" y="13124"/>
                    <a:pt x="13976" y="12950"/>
                    <a:pt x="14301" y="12950"/>
                  </a:cubicBezTo>
                  <a:cubicBezTo>
                    <a:pt x="15149" y="12950"/>
                    <a:pt x="15792" y="14135"/>
                    <a:pt x="15792" y="14135"/>
                  </a:cubicBezTo>
                  <a:cubicBezTo>
                    <a:pt x="16167" y="16377"/>
                    <a:pt x="16415" y="17142"/>
                    <a:pt x="16580" y="17142"/>
                  </a:cubicBezTo>
                  <a:cubicBezTo>
                    <a:pt x="16934" y="17142"/>
                    <a:pt x="16901" y="13604"/>
                    <a:pt x="16901" y="13604"/>
                  </a:cubicBezTo>
                  <a:cubicBezTo>
                    <a:pt x="25363" y="11435"/>
                    <a:pt x="25941" y="923"/>
                    <a:pt x="25941" y="923"/>
                  </a:cubicBezTo>
                  <a:cubicBezTo>
                    <a:pt x="23667" y="323"/>
                    <a:pt x="21611" y="1"/>
                    <a:pt x="19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7"/>
            <p:cNvSpPr/>
            <p:nvPr/>
          </p:nvSpPr>
          <p:spPr>
            <a:xfrm>
              <a:off x="2342152" y="2080741"/>
              <a:ext cx="206854" cy="81667"/>
            </a:xfrm>
            <a:custGeom>
              <a:avLst/>
              <a:gdLst/>
              <a:ahLst/>
              <a:cxnLst/>
              <a:rect l="l" t="t" r="r" b="b"/>
              <a:pathLst>
                <a:path w="4582" h="1809" extrusionOk="0">
                  <a:moveTo>
                    <a:pt x="2436" y="0"/>
                  </a:moveTo>
                  <a:cubicBezTo>
                    <a:pt x="1929" y="0"/>
                    <a:pt x="1399" y="121"/>
                    <a:pt x="989" y="362"/>
                  </a:cubicBezTo>
                  <a:cubicBezTo>
                    <a:pt x="555" y="603"/>
                    <a:pt x="194" y="965"/>
                    <a:pt x="1" y="1399"/>
                  </a:cubicBezTo>
                  <a:cubicBezTo>
                    <a:pt x="266" y="1399"/>
                    <a:pt x="483" y="1399"/>
                    <a:pt x="676" y="1351"/>
                  </a:cubicBezTo>
                  <a:cubicBezTo>
                    <a:pt x="1116" y="1305"/>
                    <a:pt x="1535" y="1276"/>
                    <a:pt x="1944" y="1276"/>
                  </a:cubicBezTo>
                  <a:cubicBezTo>
                    <a:pt x="2833" y="1276"/>
                    <a:pt x="3673" y="1412"/>
                    <a:pt x="4581" y="1809"/>
                  </a:cubicBezTo>
                  <a:cubicBezTo>
                    <a:pt x="4461" y="796"/>
                    <a:pt x="3400" y="73"/>
                    <a:pt x="2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7"/>
            <p:cNvSpPr/>
            <p:nvPr/>
          </p:nvSpPr>
          <p:spPr>
            <a:xfrm>
              <a:off x="2638219" y="2099251"/>
              <a:ext cx="140943" cy="78417"/>
            </a:xfrm>
            <a:custGeom>
              <a:avLst/>
              <a:gdLst/>
              <a:ahLst/>
              <a:cxnLst/>
              <a:rect l="l" t="t" r="r" b="b"/>
              <a:pathLst>
                <a:path w="3122" h="1737" extrusionOk="0">
                  <a:moveTo>
                    <a:pt x="1674" y="0"/>
                  </a:moveTo>
                  <a:cubicBezTo>
                    <a:pt x="1558" y="0"/>
                    <a:pt x="1441" y="16"/>
                    <a:pt x="1326" y="49"/>
                  </a:cubicBezTo>
                  <a:cubicBezTo>
                    <a:pt x="555" y="290"/>
                    <a:pt x="0" y="916"/>
                    <a:pt x="0" y="1736"/>
                  </a:cubicBezTo>
                  <a:cubicBezTo>
                    <a:pt x="844" y="1591"/>
                    <a:pt x="1350" y="1254"/>
                    <a:pt x="2146" y="1230"/>
                  </a:cubicBezTo>
                  <a:cubicBezTo>
                    <a:pt x="2435" y="1230"/>
                    <a:pt x="2724" y="1302"/>
                    <a:pt x="3038" y="1374"/>
                  </a:cubicBezTo>
                  <a:cubicBezTo>
                    <a:pt x="3121" y="624"/>
                    <a:pt x="2412" y="0"/>
                    <a:pt x="1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7"/>
            <p:cNvSpPr/>
            <p:nvPr/>
          </p:nvSpPr>
          <p:spPr>
            <a:xfrm>
              <a:off x="2381339" y="2242904"/>
              <a:ext cx="119770" cy="70200"/>
            </a:xfrm>
            <a:custGeom>
              <a:avLst/>
              <a:gdLst/>
              <a:ahLst/>
              <a:cxnLst/>
              <a:rect l="l" t="t" r="r" b="b"/>
              <a:pathLst>
                <a:path w="2653" h="1555" extrusionOk="0">
                  <a:moveTo>
                    <a:pt x="1" y="1"/>
                  </a:moveTo>
                  <a:cubicBezTo>
                    <a:pt x="1" y="314"/>
                    <a:pt x="49" y="676"/>
                    <a:pt x="242" y="989"/>
                  </a:cubicBezTo>
                  <a:cubicBezTo>
                    <a:pt x="459" y="1391"/>
                    <a:pt x="777" y="1554"/>
                    <a:pt x="1113" y="1554"/>
                  </a:cubicBezTo>
                  <a:cubicBezTo>
                    <a:pt x="1785" y="1554"/>
                    <a:pt x="2524" y="901"/>
                    <a:pt x="2653" y="193"/>
                  </a:cubicBezTo>
                  <a:lnTo>
                    <a:pt x="2653" y="193"/>
                  </a:lnTo>
                  <a:cubicBezTo>
                    <a:pt x="2105" y="777"/>
                    <a:pt x="1626" y="1128"/>
                    <a:pt x="1189" y="1128"/>
                  </a:cubicBezTo>
                  <a:cubicBezTo>
                    <a:pt x="759" y="1128"/>
                    <a:pt x="371" y="789"/>
                    <a:pt x="1" y="1"/>
                  </a:cubicBezTo>
                  <a:close/>
                </a:path>
              </a:pathLst>
            </a:custGeom>
            <a:solidFill>
              <a:srgbClr val="16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7"/>
            <p:cNvSpPr/>
            <p:nvPr/>
          </p:nvSpPr>
          <p:spPr>
            <a:xfrm>
              <a:off x="2652350" y="2239654"/>
              <a:ext cx="88981" cy="63384"/>
            </a:xfrm>
            <a:custGeom>
              <a:avLst/>
              <a:gdLst/>
              <a:ahLst/>
              <a:cxnLst/>
              <a:rect l="l" t="t" r="r" b="b"/>
              <a:pathLst>
                <a:path w="1971" h="1404" extrusionOk="0">
                  <a:moveTo>
                    <a:pt x="73" y="0"/>
                  </a:moveTo>
                  <a:lnTo>
                    <a:pt x="73" y="0"/>
                  </a:lnTo>
                  <a:cubicBezTo>
                    <a:pt x="1" y="555"/>
                    <a:pt x="242" y="1326"/>
                    <a:pt x="893" y="1399"/>
                  </a:cubicBezTo>
                  <a:cubicBezTo>
                    <a:pt x="923" y="1402"/>
                    <a:pt x="954" y="1403"/>
                    <a:pt x="983" y="1403"/>
                  </a:cubicBezTo>
                  <a:cubicBezTo>
                    <a:pt x="1625" y="1403"/>
                    <a:pt x="1970" y="674"/>
                    <a:pt x="1809" y="121"/>
                  </a:cubicBezTo>
                  <a:lnTo>
                    <a:pt x="1809" y="121"/>
                  </a:lnTo>
                  <a:cubicBezTo>
                    <a:pt x="1662" y="579"/>
                    <a:pt x="1348" y="1003"/>
                    <a:pt x="996" y="1003"/>
                  </a:cubicBezTo>
                  <a:cubicBezTo>
                    <a:pt x="829" y="1003"/>
                    <a:pt x="653" y="908"/>
                    <a:pt x="483" y="675"/>
                  </a:cubicBezTo>
                  <a:cubicBezTo>
                    <a:pt x="314" y="458"/>
                    <a:pt x="193" y="241"/>
                    <a:pt x="73" y="0"/>
                  </a:cubicBezTo>
                  <a:close/>
                </a:path>
              </a:pathLst>
            </a:custGeom>
            <a:solidFill>
              <a:srgbClr val="16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7"/>
            <p:cNvSpPr/>
            <p:nvPr/>
          </p:nvSpPr>
          <p:spPr>
            <a:xfrm rot="-735312">
              <a:off x="2449896" y="2485976"/>
              <a:ext cx="187256" cy="41216"/>
            </a:xfrm>
            <a:custGeom>
              <a:avLst/>
              <a:gdLst/>
              <a:ahLst/>
              <a:cxnLst/>
              <a:rect l="l" t="t" r="r" b="b"/>
              <a:pathLst>
                <a:path w="4148" h="913" extrusionOk="0">
                  <a:moveTo>
                    <a:pt x="1" y="0"/>
                  </a:moveTo>
                  <a:cubicBezTo>
                    <a:pt x="688" y="697"/>
                    <a:pt x="1451" y="912"/>
                    <a:pt x="2134" y="912"/>
                  </a:cubicBezTo>
                  <a:cubicBezTo>
                    <a:pt x="3248" y="912"/>
                    <a:pt x="4147" y="338"/>
                    <a:pt x="4147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7"/>
            <p:cNvSpPr/>
            <p:nvPr/>
          </p:nvSpPr>
          <p:spPr>
            <a:xfrm>
              <a:off x="2000398" y="2189994"/>
              <a:ext cx="146992" cy="174531"/>
            </a:xfrm>
            <a:custGeom>
              <a:avLst/>
              <a:gdLst/>
              <a:ahLst/>
              <a:cxnLst/>
              <a:rect l="l" t="t" r="r" b="b"/>
              <a:pathLst>
                <a:path w="3256" h="3866" extrusionOk="0">
                  <a:moveTo>
                    <a:pt x="1281" y="0"/>
                  </a:moveTo>
                  <a:cubicBezTo>
                    <a:pt x="1111" y="0"/>
                    <a:pt x="926" y="42"/>
                    <a:pt x="724" y="136"/>
                  </a:cubicBezTo>
                  <a:cubicBezTo>
                    <a:pt x="1" y="546"/>
                    <a:pt x="290" y="1534"/>
                    <a:pt x="700" y="2040"/>
                  </a:cubicBezTo>
                  <a:cubicBezTo>
                    <a:pt x="845" y="2257"/>
                    <a:pt x="1013" y="2499"/>
                    <a:pt x="1303" y="2619"/>
                  </a:cubicBezTo>
                  <a:cubicBezTo>
                    <a:pt x="893" y="2233"/>
                    <a:pt x="386" y="1052"/>
                    <a:pt x="820" y="594"/>
                  </a:cubicBezTo>
                  <a:cubicBezTo>
                    <a:pt x="959" y="504"/>
                    <a:pt x="1088" y="463"/>
                    <a:pt x="1209" y="463"/>
                  </a:cubicBezTo>
                  <a:cubicBezTo>
                    <a:pt x="2028" y="463"/>
                    <a:pt x="2455" y="2318"/>
                    <a:pt x="2635" y="3032"/>
                  </a:cubicBezTo>
                  <a:lnTo>
                    <a:pt x="2635" y="3032"/>
                  </a:lnTo>
                  <a:cubicBezTo>
                    <a:pt x="2235" y="3538"/>
                    <a:pt x="2300" y="3866"/>
                    <a:pt x="2696" y="3866"/>
                  </a:cubicBezTo>
                  <a:cubicBezTo>
                    <a:pt x="2841" y="3866"/>
                    <a:pt x="3029" y="3822"/>
                    <a:pt x="3255" y="3728"/>
                  </a:cubicBezTo>
                  <a:lnTo>
                    <a:pt x="3255" y="3728"/>
                  </a:lnTo>
                  <a:cubicBezTo>
                    <a:pt x="3169" y="3739"/>
                    <a:pt x="3049" y="3750"/>
                    <a:pt x="2932" y="3750"/>
                  </a:cubicBezTo>
                  <a:cubicBezTo>
                    <a:pt x="2787" y="3750"/>
                    <a:pt x="2647" y="3733"/>
                    <a:pt x="2580" y="3680"/>
                  </a:cubicBezTo>
                  <a:cubicBezTo>
                    <a:pt x="2556" y="3632"/>
                    <a:pt x="2629" y="3559"/>
                    <a:pt x="2677" y="3463"/>
                  </a:cubicBezTo>
                  <a:lnTo>
                    <a:pt x="2990" y="3149"/>
                  </a:lnTo>
                  <a:lnTo>
                    <a:pt x="2990" y="3077"/>
                  </a:lnTo>
                  <a:cubicBezTo>
                    <a:pt x="2906" y="2065"/>
                    <a:pt x="2471" y="0"/>
                    <a:pt x="1281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1" name="Google Shape;2671;p67"/>
            <p:cNvGrpSpPr/>
            <p:nvPr/>
          </p:nvGrpSpPr>
          <p:grpSpPr>
            <a:xfrm>
              <a:off x="2615293" y="2194920"/>
              <a:ext cx="193823" cy="120047"/>
              <a:chOff x="3450075" y="2110606"/>
              <a:chExt cx="204433" cy="120035"/>
            </a:xfrm>
          </p:grpSpPr>
          <p:sp>
            <p:nvSpPr>
              <p:cNvPr id="2672" name="Google Shape;2672;p67"/>
              <p:cNvSpPr/>
              <p:nvPr/>
            </p:nvSpPr>
            <p:spPr>
              <a:xfrm rot="362">
                <a:off x="3450075" y="2110616"/>
                <a:ext cx="181073" cy="108639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2415" extrusionOk="0">
                    <a:moveTo>
                      <a:pt x="2510" y="0"/>
                    </a:moveTo>
                    <a:cubicBezTo>
                      <a:pt x="2351" y="0"/>
                      <a:pt x="2187" y="22"/>
                      <a:pt x="2020" y="68"/>
                    </a:cubicBezTo>
                    <a:cubicBezTo>
                      <a:pt x="0" y="620"/>
                      <a:pt x="151" y="2414"/>
                      <a:pt x="151" y="2414"/>
                    </a:cubicBezTo>
                    <a:cubicBezTo>
                      <a:pt x="151" y="2414"/>
                      <a:pt x="1732" y="1875"/>
                      <a:pt x="3890" y="1134"/>
                    </a:cubicBezTo>
                    <a:cubicBezTo>
                      <a:pt x="3870" y="482"/>
                      <a:pt x="3259" y="0"/>
                      <a:pt x="25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7"/>
              <p:cNvSpPr/>
              <p:nvPr/>
            </p:nvSpPr>
            <p:spPr>
              <a:xfrm rot="362">
                <a:off x="3457055" y="2143022"/>
                <a:ext cx="197454" cy="76227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955" extrusionOk="0">
                    <a:moveTo>
                      <a:pt x="2361" y="1"/>
                    </a:moveTo>
                    <a:cubicBezTo>
                      <a:pt x="402" y="1"/>
                      <a:pt x="1" y="1954"/>
                      <a:pt x="1" y="1954"/>
                    </a:cubicBezTo>
                    <a:lnTo>
                      <a:pt x="3740" y="687"/>
                    </a:lnTo>
                    <a:lnTo>
                      <a:pt x="4242" y="474"/>
                    </a:lnTo>
                    <a:cubicBezTo>
                      <a:pt x="3494" y="135"/>
                      <a:pt x="2874" y="1"/>
                      <a:pt x="2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7"/>
              <p:cNvSpPr/>
              <p:nvPr/>
            </p:nvSpPr>
            <p:spPr>
              <a:xfrm rot="362">
                <a:off x="3457055" y="2161112"/>
                <a:ext cx="174092" cy="69482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1782" extrusionOk="0">
                    <a:moveTo>
                      <a:pt x="2405" y="0"/>
                    </a:moveTo>
                    <a:cubicBezTo>
                      <a:pt x="512" y="0"/>
                      <a:pt x="1" y="1490"/>
                      <a:pt x="1" y="1490"/>
                    </a:cubicBezTo>
                    <a:cubicBezTo>
                      <a:pt x="530" y="1680"/>
                      <a:pt x="1026" y="1781"/>
                      <a:pt x="1480" y="1781"/>
                    </a:cubicBezTo>
                    <a:cubicBezTo>
                      <a:pt x="2466" y="1781"/>
                      <a:pt x="3250" y="1302"/>
                      <a:pt x="3740" y="210"/>
                    </a:cubicBezTo>
                    <a:cubicBezTo>
                      <a:pt x="3233" y="62"/>
                      <a:pt x="2791" y="0"/>
                      <a:pt x="2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7"/>
              <p:cNvSpPr/>
              <p:nvPr/>
            </p:nvSpPr>
            <p:spPr>
              <a:xfrm rot="362">
                <a:off x="3478694" y="2161269"/>
                <a:ext cx="141936" cy="6936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779" extrusionOk="0">
                    <a:moveTo>
                      <a:pt x="1921" y="1"/>
                    </a:moveTo>
                    <a:cubicBezTo>
                      <a:pt x="1058" y="1"/>
                      <a:pt x="491" y="307"/>
                      <a:pt x="113" y="646"/>
                    </a:cubicBezTo>
                    <a:cubicBezTo>
                      <a:pt x="50" y="821"/>
                      <a:pt x="0" y="1010"/>
                      <a:pt x="0" y="1210"/>
                    </a:cubicBezTo>
                    <a:cubicBezTo>
                      <a:pt x="0" y="1361"/>
                      <a:pt x="38" y="1524"/>
                      <a:pt x="63" y="1662"/>
                    </a:cubicBezTo>
                    <a:cubicBezTo>
                      <a:pt x="387" y="1738"/>
                      <a:pt x="696" y="1778"/>
                      <a:pt x="989" y="1778"/>
                    </a:cubicBezTo>
                    <a:cubicBezTo>
                      <a:pt x="1851" y="1778"/>
                      <a:pt x="2562" y="1430"/>
                      <a:pt x="3049" y="633"/>
                    </a:cubicBezTo>
                    <a:cubicBezTo>
                      <a:pt x="2974" y="407"/>
                      <a:pt x="2836" y="219"/>
                      <a:pt x="2660" y="68"/>
                    </a:cubicBezTo>
                    <a:cubicBezTo>
                      <a:pt x="2393" y="22"/>
                      <a:pt x="2147" y="1"/>
                      <a:pt x="19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6" name="Google Shape;2676;p67"/>
            <p:cNvSpPr/>
            <p:nvPr/>
          </p:nvSpPr>
          <p:spPr>
            <a:xfrm rot="369">
              <a:off x="2533759" y="2388374"/>
              <a:ext cx="62546" cy="15245"/>
            </a:xfrm>
            <a:custGeom>
              <a:avLst/>
              <a:gdLst/>
              <a:ahLst/>
              <a:cxnLst/>
              <a:rect l="l" t="t" r="r" b="b"/>
              <a:pathLst>
                <a:path w="1344" h="391" extrusionOk="0">
                  <a:moveTo>
                    <a:pt x="1" y="0"/>
                  </a:moveTo>
                  <a:lnTo>
                    <a:pt x="1" y="0"/>
                  </a:lnTo>
                  <a:cubicBezTo>
                    <a:pt x="291" y="259"/>
                    <a:pt x="467" y="391"/>
                    <a:pt x="652" y="391"/>
                  </a:cubicBezTo>
                  <a:cubicBezTo>
                    <a:pt x="835" y="391"/>
                    <a:pt x="1026" y="262"/>
                    <a:pt x="1344" y="0"/>
                  </a:cubicBezTo>
                  <a:lnTo>
                    <a:pt x="1344" y="0"/>
                  </a:lnTo>
                  <a:cubicBezTo>
                    <a:pt x="1126" y="75"/>
                    <a:pt x="904" y="101"/>
                    <a:pt x="705" y="101"/>
                  </a:cubicBezTo>
                  <a:cubicBezTo>
                    <a:pt x="308" y="1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0B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7" name="Google Shape;2677;p67"/>
            <p:cNvGrpSpPr/>
            <p:nvPr/>
          </p:nvGrpSpPr>
          <p:grpSpPr>
            <a:xfrm>
              <a:off x="2297522" y="2189914"/>
              <a:ext cx="221717" cy="130170"/>
              <a:chOff x="3126557" y="2110569"/>
              <a:chExt cx="204441" cy="120039"/>
            </a:xfrm>
          </p:grpSpPr>
          <p:sp>
            <p:nvSpPr>
              <p:cNvPr id="2678" name="Google Shape;2678;p67"/>
              <p:cNvSpPr/>
              <p:nvPr/>
            </p:nvSpPr>
            <p:spPr>
              <a:xfrm rot="362">
                <a:off x="3149879" y="2110578"/>
                <a:ext cx="181119" cy="108639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415" extrusionOk="0">
                    <a:moveTo>
                      <a:pt x="1376" y="0"/>
                    </a:moveTo>
                    <a:cubicBezTo>
                      <a:pt x="620" y="0"/>
                      <a:pt x="11" y="482"/>
                      <a:pt x="1" y="1134"/>
                    </a:cubicBezTo>
                    <a:cubicBezTo>
                      <a:pt x="2134" y="1875"/>
                      <a:pt x="3728" y="2414"/>
                      <a:pt x="3728" y="2414"/>
                    </a:cubicBezTo>
                    <a:cubicBezTo>
                      <a:pt x="3728" y="2414"/>
                      <a:pt x="3891" y="620"/>
                      <a:pt x="1871" y="68"/>
                    </a:cubicBezTo>
                    <a:cubicBezTo>
                      <a:pt x="1702" y="22"/>
                      <a:pt x="1536" y="0"/>
                      <a:pt x="13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7"/>
              <p:cNvSpPr/>
              <p:nvPr/>
            </p:nvSpPr>
            <p:spPr>
              <a:xfrm rot="362">
                <a:off x="3126557" y="2142987"/>
                <a:ext cx="196802" cy="76227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1955" extrusionOk="0">
                    <a:moveTo>
                      <a:pt x="1875" y="1"/>
                    </a:moveTo>
                    <a:cubicBezTo>
                      <a:pt x="1363" y="1"/>
                      <a:pt x="745" y="135"/>
                      <a:pt x="0" y="474"/>
                    </a:cubicBezTo>
                    <a:lnTo>
                      <a:pt x="502" y="687"/>
                    </a:lnTo>
                    <a:lnTo>
                      <a:pt x="4229" y="1954"/>
                    </a:lnTo>
                    <a:cubicBezTo>
                      <a:pt x="4229" y="1954"/>
                      <a:pt x="3827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7"/>
              <p:cNvSpPr/>
              <p:nvPr/>
            </p:nvSpPr>
            <p:spPr>
              <a:xfrm rot="362">
                <a:off x="3149871" y="2161080"/>
                <a:ext cx="173487" cy="69482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782" extrusionOk="0">
                    <a:moveTo>
                      <a:pt x="1335" y="0"/>
                    </a:moveTo>
                    <a:cubicBezTo>
                      <a:pt x="950" y="0"/>
                      <a:pt x="508" y="62"/>
                      <a:pt x="1" y="210"/>
                    </a:cubicBezTo>
                    <a:cubicBezTo>
                      <a:pt x="474" y="1302"/>
                      <a:pt x="1265" y="1781"/>
                      <a:pt x="2252" y="1781"/>
                    </a:cubicBezTo>
                    <a:cubicBezTo>
                      <a:pt x="2707" y="1781"/>
                      <a:pt x="3202" y="1680"/>
                      <a:pt x="3728" y="1490"/>
                    </a:cubicBezTo>
                    <a:cubicBezTo>
                      <a:pt x="3728" y="1490"/>
                      <a:pt x="3225" y="0"/>
                      <a:pt x="1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7"/>
              <p:cNvSpPr/>
              <p:nvPr/>
            </p:nvSpPr>
            <p:spPr>
              <a:xfrm rot="362">
                <a:off x="3159830" y="2161235"/>
                <a:ext cx="141936" cy="6936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779" extrusionOk="0">
                    <a:moveTo>
                      <a:pt x="1136" y="1"/>
                    </a:moveTo>
                    <a:cubicBezTo>
                      <a:pt x="911" y="1"/>
                      <a:pt x="667" y="22"/>
                      <a:pt x="402" y="68"/>
                    </a:cubicBezTo>
                    <a:cubicBezTo>
                      <a:pt x="226" y="219"/>
                      <a:pt x="88" y="407"/>
                      <a:pt x="0" y="633"/>
                    </a:cubicBezTo>
                    <a:cubicBezTo>
                      <a:pt x="497" y="1430"/>
                      <a:pt x="1197" y="1778"/>
                      <a:pt x="2058" y="1778"/>
                    </a:cubicBezTo>
                    <a:cubicBezTo>
                      <a:pt x="2349" y="1778"/>
                      <a:pt x="2660" y="1738"/>
                      <a:pt x="2987" y="1662"/>
                    </a:cubicBezTo>
                    <a:cubicBezTo>
                      <a:pt x="3012" y="1524"/>
                      <a:pt x="3050" y="1361"/>
                      <a:pt x="3050" y="1210"/>
                    </a:cubicBezTo>
                    <a:cubicBezTo>
                      <a:pt x="3050" y="1010"/>
                      <a:pt x="3000" y="821"/>
                      <a:pt x="2937" y="646"/>
                    </a:cubicBezTo>
                    <a:cubicBezTo>
                      <a:pt x="2569" y="307"/>
                      <a:pt x="1995" y="1"/>
                      <a:pt x="1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of world breastfeeding week</a:t>
            </a:r>
            <a:endParaRPr/>
          </a:p>
        </p:txBody>
      </p:sp>
      <p:sp>
        <p:nvSpPr>
          <p:cNvPr id="2687" name="Google Shape;2687;p68"/>
          <p:cNvSpPr txBox="1">
            <a:spLocks noGrp="1"/>
          </p:cNvSpPr>
          <p:nvPr>
            <p:ph type="title" idx="2"/>
          </p:nvPr>
        </p:nvSpPr>
        <p:spPr>
          <a:xfrm>
            <a:off x="2650540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Firmly anchor</a:t>
            </a:r>
            <a:endParaRPr/>
          </a:p>
        </p:txBody>
      </p:sp>
      <p:sp>
        <p:nvSpPr>
          <p:cNvPr id="2688" name="Google Shape;2688;p68"/>
          <p:cNvSpPr txBox="1">
            <a:spLocks noGrp="1"/>
          </p:cNvSpPr>
          <p:nvPr>
            <p:ph type="subTitle" idx="1"/>
          </p:nvPr>
        </p:nvSpPr>
        <p:spPr>
          <a:xfrm>
            <a:off x="2650537" y="3458650"/>
            <a:ext cx="1929300" cy="6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689" name="Google Shape;2689;p68"/>
          <p:cNvSpPr txBox="1">
            <a:spLocks noGrp="1"/>
          </p:cNvSpPr>
          <p:nvPr>
            <p:ph type="title" idx="3"/>
          </p:nvPr>
        </p:nvSpPr>
        <p:spPr>
          <a:xfrm>
            <a:off x="4572454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Promote</a:t>
            </a:r>
            <a:endParaRPr/>
          </a:p>
        </p:txBody>
      </p:sp>
      <p:sp>
        <p:nvSpPr>
          <p:cNvPr id="2690" name="Google Shape;2690;p68"/>
          <p:cNvSpPr txBox="1">
            <a:spLocks noGrp="1"/>
          </p:cNvSpPr>
          <p:nvPr>
            <p:ph type="subTitle" idx="4"/>
          </p:nvPr>
        </p:nvSpPr>
        <p:spPr>
          <a:xfrm>
            <a:off x="4572450" y="3458650"/>
            <a:ext cx="1929300" cy="6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very cold place</a:t>
            </a:r>
            <a:endParaRPr/>
          </a:p>
        </p:txBody>
      </p:sp>
      <p:sp>
        <p:nvSpPr>
          <p:cNvPr id="2691" name="Google Shape;2691;p68"/>
          <p:cNvSpPr txBox="1">
            <a:spLocks noGrp="1"/>
          </p:cNvSpPr>
          <p:nvPr>
            <p:ph type="title" idx="5"/>
          </p:nvPr>
        </p:nvSpPr>
        <p:spPr>
          <a:xfrm>
            <a:off x="6501682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Participate</a:t>
            </a:r>
            <a:endParaRPr/>
          </a:p>
        </p:txBody>
      </p:sp>
      <p:sp>
        <p:nvSpPr>
          <p:cNvPr id="2692" name="Google Shape;2692;p68"/>
          <p:cNvSpPr txBox="1">
            <a:spLocks noGrp="1"/>
          </p:cNvSpPr>
          <p:nvPr>
            <p:ph type="subTitle" idx="6"/>
          </p:nvPr>
        </p:nvSpPr>
        <p:spPr>
          <a:xfrm>
            <a:off x="6501676" y="3458650"/>
            <a:ext cx="1929300" cy="6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2693" name="Google Shape;2693;p68"/>
          <p:cNvSpPr txBox="1">
            <a:spLocks noGrp="1"/>
          </p:cNvSpPr>
          <p:nvPr>
            <p:ph type="title" idx="7"/>
          </p:nvPr>
        </p:nvSpPr>
        <p:spPr>
          <a:xfrm>
            <a:off x="726925" y="2807125"/>
            <a:ext cx="192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</a:t>
            </a:r>
            <a:endParaRPr/>
          </a:p>
        </p:txBody>
      </p:sp>
      <p:sp>
        <p:nvSpPr>
          <p:cNvPr id="2694" name="Google Shape;2694;p68"/>
          <p:cNvSpPr txBox="1">
            <a:spLocks noGrp="1"/>
          </p:cNvSpPr>
          <p:nvPr>
            <p:ph type="subTitle" idx="8"/>
          </p:nvPr>
        </p:nvSpPr>
        <p:spPr>
          <a:xfrm>
            <a:off x="726925" y="3458650"/>
            <a:ext cx="1929300" cy="6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extremely hot, even more than Mercury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695" name="Google Shape;2695;p68"/>
          <p:cNvGrpSpPr/>
          <p:nvPr/>
        </p:nvGrpSpPr>
        <p:grpSpPr>
          <a:xfrm>
            <a:off x="7069062" y="1734247"/>
            <a:ext cx="768267" cy="927468"/>
            <a:chOff x="4413351" y="3805687"/>
            <a:chExt cx="372601" cy="449812"/>
          </a:xfrm>
        </p:grpSpPr>
        <p:sp>
          <p:nvSpPr>
            <p:cNvPr id="2696" name="Google Shape;2696;p68"/>
            <p:cNvSpPr/>
            <p:nvPr/>
          </p:nvSpPr>
          <p:spPr>
            <a:xfrm>
              <a:off x="4650242" y="3833863"/>
              <a:ext cx="93994" cy="421636"/>
            </a:xfrm>
            <a:custGeom>
              <a:avLst/>
              <a:gdLst/>
              <a:ahLst/>
              <a:cxnLst/>
              <a:rect l="l" t="t" r="r" b="b"/>
              <a:pathLst>
                <a:path w="2145" h="9622" extrusionOk="0">
                  <a:moveTo>
                    <a:pt x="1" y="0"/>
                  </a:moveTo>
                  <a:lnTo>
                    <a:pt x="620" y="9621"/>
                  </a:lnTo>
                  <a:lnTo>
                    <a:pt x="1239" y="9621"/>
                  </a:lnTo>
                  <a:cubicBezTo>
                    <a:pt x="1430" y="9621"/>
                    <a:pt x="1549" y="9478"/>
                    <a:pt x="1549" y="9311"/>
                  </a:cubicBezTo>
                  <a:lnTo>
                    <a:pt x="1549" y="2858"/>
                  </a:lnTo>
                  <a:cubicBezTo>
                    <a:pt x="1549" y="2572"/>
                    <a:pt x="1668" y="2453"/>
                    <a:pt x="1811" y="2358"/>
                  </a:cubicBezTo>
                  <a:cubicBezTo>
                    <a:pt x="1954" y="2262"/>
                    <a:pt x="2144" y="2143"/>
                    <a:pt x="2144" y="1858"/>
                  </a:cubicBezTo>
                  <a:lnTo>
                    <a:pt x="2144" y="310"/>
                  </a:lnTo>
                  <a:cubicBezTo>
                    <a:pt x="2144" y="119"/>
                    <a:pt x="1977" y="0"/>
                    <a:pt x="1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8"/>
            <p:cNvSpPr/>
            <p:nvPr/>
          </p:nvSpPr>
          <p:spPr>
            <a:xfrm>
              <a:off x="4413351" y="3832811"/>
              <a:ext cx="276592" cy="421636"/>
            </a:xfrm>
            <a:custGeom>
              <a:avLst/>
              <a:gdLst/>
              <a:ahLst/>
              <a:cxnLst/>
              <a:rect l="l" t="t" r="r" b="b"/>
              <a:pathLst>
                <a:path w="6312" h="9622" extrusionOk="0">
                  <a:moveTo>
                    <a:pt x="310" y="0"/>
                  </a:moveTo>
                  <a:cubicBezTo>
                    <a:pt x="168" y="0"/>
                    <a:pt x="1" y="119"/>
                    <a:pt x="1" y="286"/>
                  </a:cubicBezTo>
                  <a:lnTo>
                    <a:pt x="1" y="9312"/>
                  </a:lnTo>
                  <a:cubicBezTo>
                    <a:pt x="1" y="9455"/>
                    <a:pt x="120" y="9621"/>
                    <a:pt x="310" y="9621"/>
                  </a:cubicBezTo>
                  <a:lnTo>
                    <a:pt x="6026" y="9621"/>
                  </a:lnTo>
                  <a:cubicBezTo>
                    <a:pt x="6169" y="9621"/>
                    <a:pt x="6312" y="9502"/>
                    <a:pt x="6312" y="9312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8"/>
            <p:cNvSpPr/>
            <p:nvPr/>
          </p:nvSpPr>
          <p:spPr>
            <a:xfrm>
              <a:off x="4426936" y="3829656"/>
              <a:ext cx="265111" cy="410155"/>
            </a:xfrm>
            <a:custGeom>
              <a:avLst/>
              <a:gdLst/>
              <a:ahLst/>
              <a:cxnLst/>
              <a:rect l="l" t="t" r="r" b="b"/>
              <a:pathLst>
                <a:path w="6050" h="9360" extrusionOk="0">
                  <a:moveTo>
                    <a:pt x="0" y="1"/>
                  </a:moveTo>
                  <a:lnTo>
                    <a:pt x="0" y="9217"/>
                  </a:lnTo>
                  <a:cubicBezTo>
                    <a:pt x="0" y="9288"/>
                    <a:pt x="48" y="9360"/>
                    <a:pt x="143" y="9360"/>
                  </a:cubicBezTo>
                  <a:lnTo>
                    <a:pt x="6049" y="9360"/>
                  </a:lnTo>
                  <a:lnTo>
                    <a:pt x="6049" y="6955"/>
                  </a:lnTo>
                  <a:lnTo>
                    <a:pt x="5978" y="6836"/>
                  </a:lnTo>
                  <a:lnTo>
                    <a:pt x="6049" y="6645"/>
                  </a:lnTo>
                  <a:lnTo>
                    <a:pt x="6049" y="2930"/>
                  </a:lnTo>
                  <a:cubicBezTo>
                    <a:pt x="6049" y="2620"/>
                    <a:pt x="5835" y="2501"/>
                    <a:pt x="5692" y="2430"/>
                  </a:cubicBezTo>
                  <a:cubicBezTo>
                    <a:pt x="5525" y="2335"/>
                    <a:pt x="5406" y="2216"/>
                    <a:pt x="5406" y="1906"/>
                  </a:cubicBezTo>
                  <a:lnTo>
                    <a:pt x="5406" y="358"/>
                  </a:lnTo>
                  <a:cubicBezTo>
                    <a:pt x="5406" y="215"/>
                    <a:pt x="5263" y="72"/>
                    <a:pt x="5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8"/>
            <p:cNvSpPr/>
            <p:nvPr/>
          </p:nvSpPr>
          <p:spPr>
            <a:xfrm>
              <a:off x="4475970" y="3858884"/>
              <a:ext cx="160776" cy="213973"/>
            </a:xfrm>
            <a:custGeom>
              <a:avLst/>
              <a:gdLst/>
              <a:ahLst/>
              <a:cxnLst/>
              <a:rect l="l" t="t" r="r" b="b"/>
              <a:pathLst>
                <a:path w="3669" h="4883" extrusionOk="0">
                  <a:moveTo>
                    <a:pt x="96" y="1"/>
                  </a:moveTo>
                  <a:lnTo>
                    <a:pt x="1" y="4740"/>
                  </a:lnTo>
                  <a:cubicBezTo>
                    <a:pt x="1" y="4811"/>
                    <a:pt x="72" y="4883"/>
                    <a:pt x="167" y="4883"/>
                  </a:cubicBezTo>
                  <a:lnTo>
                    <a:pt x="3644" y="4787"/>
                  </a:lnTo>
                  <a:cubicBezTo>
                    <a:pt x="3644" y="4644"/>
                    <a:pt x="3668" y="334"/>
                    <a:pt x="3668" y="334"/>
                  </a:cubicBezTo>
                  <a:cubicBezTo>
                    <a:pt x="3668" y="144"/>
                    <a:pt x="3525" y="24"/>
                    <a:pt x="3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8"/>
            <p:cNvSpPr/>
            <p:nvPr/>
          </p:nvSpPr>
          <p:spPr>
            <a:xfrm>
              <a:off x="4467644" y="3859936"/>
              <a:ext cx="166998" cy="222299"/>
            </a:xfrm>
            <a:custGeom>
              <a:avLst/>
              <a:gdLst/>
              <a:ahLst/>
              <a:cxnLst/>
              <a:rect l="l" t="t" r="r" b="b"/>
              <a:pathLst>
                <a:path w="3811" h="5073" extrusionOk="0">
                  <a:moveTo>
                    <a:pt x="286" y="0"/>
                  </a:moveTo>
                  <a:cubicBezTo>
                    <a:pt x="119" y="0"/>
                    <a:pt x="0" y="143"/>
                    <a:pt x="0" y="310"/>
                  </a:cubicBezTo>
                  <a:lnTo>
                    <a:pt x="0" y="4763"/>
                  </a:lnTo>
                  <a:cubicBezTo>
                    <a:pt x="0" y="4954"/>
                    <a:pt x="143" y="5073"/>
                    <a:pt x="286" y="5073"/>
                  </a:cubicBezTo>
                  <a:lnTo>
                    <a:pt x="3501" y="5073"/>
                  </a:lnTo>
                  <a:cubicBezTo>
                    <a:pt x="3691" y="5073"/>
                    <a:pt x="3810" y="4906"/>
                    <a:pt x="3810" y="4763"/>
                  </a:cubicBezTo>
                  <a:lnTo>
                    <a:pt x="429" y="4763"/>
                  </a:lnTo>
                  <a:cubicBezTo>
                    <a:pt x="381" y="4763"/>
                    <a:pt x="286" y="4716"/>
                    <a:pt x="286" y="4620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8"/>
            <p:cNvSpPr/>
            <p:nvPr/>
          </p:nvSpPr>
          <p:spPr>
            <a:xfrm>
              <a:off x="4494769" y="4022727"/>
              <a:ext cx="115860" cy="31331"/>
            </a:xfrm>
            <a:custGeom>
              <a:avLst/>
              <a:gdLst/>
              <a:ahLst/>
              <a:cxnLst/>
              <a:rect l="l" t="t" r="r" b="b"/>
              <a:pathLst>
                <a:path w="2644" h="715" extrusionOk="0">
                  <a:moveTo>
                    <a:pt x="429" y="0"/>
                  </a:moveTo>
                  <a:cubicBezTo>
                    <a:pt x="286" y="96"/>
                    <a:pt x="119" y="286"/>
                    <a:pt x="24" y="548"/>
                  </a:cubicBezTo>
                  <a:cubicBezTo>
                    <a:pt x="0" y="643"/>
                    <a:pt x="96" y="715"/>
                    <a:pt x="167" y="715"/>
                  </a:cubicBezTo>
                  <a:lnTo>
                    <a:pt x="2477" y="715"/>
                  </a:lnTo>
                  <a:cubicBezTo>
                    <a:pt x="2549" y="715"/>
                    <a:pt x="2644" y="643"/>
                    <a:pt x="2620" y="548"/>
                  </a:cubicBezTo>
                  <a:cubicBezTo>
                    <a:pt x="2620" y="524"/>
                    <a:pt x="2572" y="453"/>
                    <a:pt x="2572" y="429"/>
                  </a:cubicBezTo>
                  <a:lnTo>
                    <a:pt x="405" y="429"/>
                  </a:lnTo>
                  <a:cubicBezTo>
                    <a:pt x="358" y="429"/>
                    <a:pt x="286" y="358"/>
                    <a:pt x="334" y="310"/>
                  </a:cubicBezTo>
                  <a:cubicBezTo>
                    <a:pt x="358" y="191"/>
                    <a:pt x="381" y="96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8"/>
            <p:cNvSpPr/>
            <p:nvPr/>
          </p:nvSpPr>
          <p:spPr>
            <a:xfrm>
              <a:off x="4507301" y="4017512"/>
              <a:ext cx="99165" cy="24057"/>
            </a:xfrm>
            <a:custGeom>
              <a:avLst/>
              <a:gdLst/>
              <a:ahLst/>
              <a:cxnLst/>
              <a:rect l="l" t="t" r="r" b="b"/>
              <a:pathLst>
                <a:path w="2263" h="549" extrusionOk="0">
                  <a:moveTo>
                    <a:pt x="334" y="0"/>
                  </a:moveTo>
                  <a:cubicBezTo>
                    <a:pt x="334" y="0"/>
                    <a:pt x="238" y="48"/>
                    <a:pt x="119" y="96"/>
                  </a:cubicBezTo>
                  <a:cubicBezTo>
                    <a:pt x="72" y="191"/>
                    <a:pt x="48" y="286"/>
                    <a:pt x="0" y="405"/>
                  </a:cubicBezTo>
                  <a:cubicBezTo>
                    <a:pt x="0" y="477"/>
                    <a:pt x="72" y="548"/>
                    <a:pt x="119" y="548"/>
                  </a:cubicBezTo>
                  <a:lnTo>
                    <a:pt x="2263" y="548"/>
                  </a:lnTo>
                  <a:cubicBezTo>
                    <a:pt x="2120" y="167"/>
                    <a:pt x="1715" y="0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8"/>
            <p:cNvSpPr/>
            <p:nvPr/>
          </p:nvSpPr>
          <p:spPr>
            <a:xfrm>
              <a:off x="4510413" y="3907919"/>
              <a:ext cx="92942" cy="120067"/>
            </a:xfrm>
            <a:custGeom>
              <a:avLst/>
              <a:gdLst/>
              <a:ahLst/>
              <a:cxnLst/>
              <a:rect l="l" t="t" r="r" b="b"/>
              <a:pathLst>
                <a:path w="2121" h="2740" extrusionOk="0">
                  <a:moveTo>
                    <a:pt x="953" y="1"/>
                  </a:moveTo>
                  <a:cubicBezTo>
                    <a:pt x="382" y="1"/>
                    <a:pt x="1" y="549"/>
                    <a:pt x="24" y="1192"/>
                  </a:cubicBezTo>
                  <a:cubicBezTo>
                    <a:pt x="48" y="1430"/>
                    <a:pt x="48" y="1787"/>
                    <a:pt x="48" y="1787"/>
                  </a:cubicBezTo>
                  <a:cubicBezTo>
                    <a:pt x="96" y="2335"/>
                    <a:pt x="405" y="2740"/>
                    <a:pt x="929" y="2740"/>
                  </a:cubicBezTo>
                  <a:cubicBezTo>
                    <a:pt x="1549" y="2740"/>
                    <a:pt x="1953" y="2335"/>
                    <a:pt x="2001" y="1787"/>
                  </a:cubicBezTo>
                  <a:lnTo>
                    <a:pt x="2025" y="1192"/>
                  </a:lnTo>
                  <a:cubicBezTo>
                    <a:pt x="2120" y="525"/>
                    <a:pt x="1596" y="1"/>
                    <a:pt x="953" y="1"/>
                  </a:cubicBezTo>
                  <a:close/>
                </a:path>
              </a:pathLst>
            </a:custGeom>
            <a:solidFill>
              <a:srgbClr val="FFC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8"/>
            <p:cNvSpPr/>
            <p:nvPr/>
          </p:nvSpPr>
          <p:spPr>
            <a:xfrm>
              <a:off x="4494769" y="3906911"/>
              <a:ext cx="114808" cy="121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2406" y="1191"/>
                  </a:moveTo>
                  <a:lnTo>
                    <a:pt x="2382" y="1786"/>
                  </a:lnTo>
                  <a:cubicBezTo>
                    <a:pt x="2501" y="1786"/>
                    <a:pt x="2620" y="1667"/>
                    <a:pt x="2620" y="1500"/>
                  </a:cubicBezTo>
                  <a:cubicBezTo>
                    <a:pt x="2620" y="1381"/>
                    <a:pt x="2525" y="1215"/>
                    <a:pt x="2406" y="1191"/>
                  </a:cubicBezTo>
                  <a:close/>
                  <a:moveTo>
                    <a:pt x="1310" y="0"/>
                  </a:moveTo>
                  <a:cubicBezTo>
                    <a:pt x="620" y="0"/>
                    <a:pt x="119" y="548"/>
                    <a:pt x="167" y="1191"/>
                  </a:cubicBezTo>
                  <a:cubicBezTo>
                    <a:pt x="48" y="1215"/>
                    <a:pt x="0" y="1334"/>
                    <a:pt x="0" y="1524"/>
                  </a:cubicBezTo>
                  <a:cubicBezTo>
                    <a:pt x="0" y="1691"/>
                    <a:pt x="119" y="1810"/>
                    <a:pt x="239" y="1810"/>
                  </a:cubicBezTo>
                  <a:cubicBezTo>
                    <a:pt x="262" y="2358"/>
                    <a:pt x="691" y="2763"/>
                    <a:pt x="1310" y="2763"/>
                  </a:cubicBezTo>
                  <a:cubicBezTo>
                    <a:pt x="858" y="2763"/>
                    <a:pt x="572" y="2358"/>
                    <a:pt x="524" y="1786"/>
                  </a:cubicBezTo>
                  <a:cubicBezTo>
                    <a:pt x="524" y="1786"/>
                    <a:pt x="524" y="1429"/>
                    <a:pt x="500" y="1191"/>
                  </a:cubicBezTo>
                  <a:cubicBezTo>
                    <a:pt x="453" y="548"/>
                    <a:pt x="834" y="0"/>
                    <a:pt x="1310" y="0"/>
                  </a:cubicBezTo>
                  <a:close/>
                </a:path>
              </a:pathLst>
            </a:custGeom>
            <a:solidFill>
              <a:srgbClr val="FF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8"/>
            <p:cNvSpPr/>
            <p:nvPr/>
          </p:nvSpPr>
          <p:spPr>
            <a:xfrm>
              <a:off x="4451957" y="3805687"/>
              <a:ext cx="76247" cy="64722"/>
            </a:xfrm>
            <a:custGeom>
              <a:avLst/>
              <a:gdLst/>
              <a:ahLst/>
              <a:cxnLst/>
              <a:rect l="l" t="t" r="r" b="b"/>
              <a:pathLst>
                <a:path w="1740" h="1477" extrusionOk="0">
                  <a:moveTo>
                    <a:pt x="382" y="0"/>
                  </a:moveTo>
                  <a:cubicBezTo>
                    <a:pt x="311" y="0"/>
                    <a:pt x="263" y="0"/>
                    <a:pt x="239" y="24"/>
                  </a:cubicBezTo>
                  <a:cubicBezTo>
                    <a:pt x="25" y="143"/>
                    <a:pt x="1" y="262"/>
                    <a:pt x="1" y="381"/>
                  </a:cubicBezTo>
                  <a:cubicBezTo>
                    <a:pt x="1" y="857"/>
                    <a:pt x="311" y="1191"/>
                    <a:pt x="763" y="1477"/>
                  </a:cubicBezTo>
                  <a:lnTo>
                    <a:pt x="787" y="1477"/>
                  </a:lnTo>
                  <a:cubicBezTo>
                    <a:pt x="1096" y="1381"/>
                    <a:pt x="1501" y="1096"/>
                    <a:pt x="1692" y="762"/>
                  </a:cubicBezTo>
                  <a:cubicBezTo>
                    <a:pt x="1716" y="667"/>
                    <a:pt x="1716" y="595"/>
                    <a:pt x="1716" y="524"/>
                  </a:cubicBezTo>
                  <a:cubicBezTo>
                    <a:pt x="1739" y="238"/>
                    <a:pt x="1501" y="0"/>
                    <a:pt x="1216" y="0"/>
                  </a:cubicBezTo>
                  <a:cubicBezTo>
                    <a:pt x="1073" y="0"/>
                    <a:pt x="906" y="48"/>
                    <a:pt x="787" y="167"/>
                  </a:cubicBezTo>
                  <a:cubicBezTo>
                    <a:pt x="715" y="48"/>
                    <a:pt x="549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8"/>
            <p:cNvSpPr/>
            <p:nvPr/>
          </p:nvSpPr>
          <p:spPr>
            <a:xfrm>
              <a:off x="4446742" y="3806694"/>
              <a:ext cx="80410" cy="73092"/>
            </a:xfrm>
            <a:custGeom>
              <a:avLst/>
              <a:gdLst/>
              <a:ahLst/>
              <a:cxnLst/>
              <a:rect l="l" t="t" r="r" b="b"/>
              <a:pathLst>
                <a:path w="1835" h="1668" extrusionOk="0">
                  <a:moveTo>
                    <a:pt x="382" y="1"/>
                  </a:moveTo>
                  <a:lnTo>
                    <a:pt x="382" y="1"/>
                  </a:lnTo>
                  <a:cubicBezTo>
                    <a:pt x="168" y="49"/>
                    <a:pt x="1" y="263"/>
                    <a:pt x="1" y="501"/>
                  </a:cubicBezTo>
                  <a:cubicBezTo>
                    <a:pt x="1" y="882"/>
                    <a:pt x="263" y="1215"/>
                    <a:pt x="906" y="1668"/>
                  </a:cubicBezTo>
                  <a:lnTo>
                    <a:pt x="977" y="1668"/>
                  </a:lnTo>
                  <a:cubicBezTo>
                    <a:pt x="1477" y="1335"/>
                    <a:pt x="1739" y="1049"/>
                    <a:pt x="1835" y="739"/>
                  </a:cubicBezTo>
                  <a:lnTo>
                    <a:pt x="1835" y="739"/>
                  </a:lnTo>
                  <a:cubicBezTo>
                    <a:pt x="1620" y="953"/>
                    <a:pt x="1239" y="1144"/>
                    <a:pt x="930" y="1239"/>
                  </a:cubicBezTo>
                  <a:cubicBezTo>
                    <a:pt x="942" y="1263"/>
                    <a:pt x="936" y="1275"/>
                    <a:pt x="927" y="1275"/>
                  </a:cubicBezTo>
                  <a:cubicBezTo>
                    <a:pt x="918" y="1275"/>
                    <a:pt x="906" y="1263"/>
                    <a:pt x="906" y="1239"/>
                  </a:cubicBezTo>
                  <a:cubicBezTo>
                    <a:pt x="477" y="953"/>
                    <a:pt x="263" y="715"/>
                    <a:pt x="263" y="358"/>
                  </a:cubicBezTo>
                  <a:cubicBezTo>
                    <a:pt x="263" y="239"/>
                    <a:pt x="287" y="96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8"/>
            <p:cNvSpPr/>
            <p:nvPr/>
          </p:nvSpPr>
          <p:spPr>
            <a:xfrm>
              <a:off x="4536486" y="3994025"/>
              <a:ext cx="28220" cy="16213"/>
            </a:xfrm>
            <a:custGeom>
              <a:avLst/>
              <a:gdLst/>
              <a:ahLst/>
              <a:cxnLst/>
              <a:rect l="l" t="t" r="r" b="b"/>
              <a:pathLst>
                <a:path w="644" h="370" extrusionOk="0">
                  <a:moveTo>
                    <a:pt x="165" y="1"/>
                  </a:moveTo>
                  <a:cubicBezTo>
                    <a:pt x="126" y="1"/>
                    <a:pt x="84" y="12"/>
                    <a:pt x="49" y="36"/>
                  </a:cubicBezTo>
                  <a:cubicBezTo>
                    <a:pt x="1" y="108"/>
                    <a:pt x="1" y="179"/>
                    <a:pt x="49" y="251"/>
                  </a:cubicBezTo>
                  <a:cubicBezTo>
                    <a:pt x="144" y="346"/>
                    <a:pt x="239" y="370"/>
                    <a:pt x="358" y="370"/>
                  </a:cubicBezTo>
                  <a:cubicBezTo>
                    <a:pt x="477" y="370"/>
                    <a:pt x="572" y="298"/>
                    <a:pt x="596" y="251"/>
                  </a:cubicBezTo>
                  <a:cubicBezTo>
                    <a:pt x="644" y="179"/>
                    <a:pt x="644" y="108"/>
                    <a:pt x="596" y="36"/>
                  </a:cubicBezTo>
                  <a:cubicBezTo>
                    <a:pt x="561" y="12"/>
                    <a:pt x="519" y="1"/>
                    <a:pt x="480" y="1"/>
                  </a:cubicBezTo>
                  <a:cubicBezTo>
                    <a:pt x="442" y="1"/>
                    <a:pt x="406" y="12"/>
                    <a:pt x="382" y="36"/>
                  </a:cubicBezTo>
                  <a:cubicBezTo>
                    <a:pt x="382" y="60"/>
                    <a:pt x="358" y="60"/>
                    <a:pt x="334" y="60"/>
                  </a:cubicBezTo>
                  <a:cubicBezTo>
                    <a:pt x="287" y="60"/>
                    <a:pt x="287" y="60"/>
                    <a:pt x="263" y="36"/>
                  </a:cubicBezTo>
                  <a:cubicBezTo>
                    <a:pt x="239" y="12"/>
                    <a:pt x="203" y="1"/>
                    <a:pt x="165" y="1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8"/>
            <p:cNvSpPr/>
            <p:nvPr/>
          </p:nvSpPr>
          <p:spPr>
            <a:xfrm>
              <a:off x="4526056" y="3965323"/>
              <a:ext cx="12576" cy="19894"/>
            </a:xfrm>
            <a:custGeom>
              <a:avLst/>
              <a:gdLst/>
              <a:ahLst/>
              <a:cxnLst/>
              <a:rect l="l" t="t" r="r" b="b"/>
              <a:pathLst>
                <a:path w="287" h="454" extrusionOk="0">
                  <a:moveTo>
                    <a:pt x="144" y="1"/>
                  </a:moveTo>
                  <a:cubicBezTo>
                    <a:pt x="48" y="1"/>
                    <a:pt x="1" y="72"/>
                    <a:pt x="1" y="167"/>
                  </a:cubicBezTo>
                  <a:lnTo>
                    <a:pt x="1" y="310"/>
                  </a:lnTo>
                  <a:cubicBezTo>
                    <a:pt x="1" y="406"/>
                    <a:pt x="48" y="453"/>
                    <a:pt x="144" y="453"/>
                  </a:cubicBezTo>
                  <a:cubicBezTo>
                    <a:pt x="215" y="453"/>
                    <a:pt x="287" y="406"/>
                    <a:pt x="287" y="310"/>
                  </a:cubicBezTo>
                  <a:lnTo>
                    <a:pt x="287" y="167"/>
                  </a:lnTo>
                  <a:cubicBezTo>
                    <a:pt x="287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8"/>
            <p:cNvSpPr/>
            <p:nvPr/>
          </p:nvSpPr>
          <p:spPr>
            <a:xfrm>
              <a:off x="4564662" y="3965323"/>
              <a:ext cx="13628" cy="19894"/>
            </a:xfrm>
            <a:custGeom>
              <a:avLst/>
              <a:gdLst/>
              <a:ahLst/>
              <a:cxnLst/>
              <a:rect l="l" t="t" r="r" b="b"/>
              <a:pathLst>
                <a:path w="311" h="45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10"/>
                  </a:lnTo>
                  <a:cubicBezTo>
                    <a:pt x="1" y="406"/>
                    <a:pt x="72" y="453"/>
                    <a:pt x="168" y="453"/>
                  </a:cubicBezTo>
                  <a:cubicBezTo>
                    <a:pt x="239" y="453"/>
                    <a:pt x="311" y="406"/>
                    <a:pt x="311" y="310"/>
                  </a:cubicBezTo>
                  <a:lnTo>
                    <a:pt x="311" y="167"/>
                  </a:lnTo>
                  <a:cubicBezTo>
                    <a:pt x="311" y="72"/>
                    <a:pt x="239" y="1"/>
                    <a:pt x="168" y="1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8"/>
            <p:cNvSpPr/>
            <p:nvPr/>
          </p:nvSpPr>
          <p:spPr>
            <a:xfrm>
              <a:off x="4729557" y="4030571"/>
              <a:ext cx="56396" cy="79840"/>
            </a:xfrm>
            <a:custGeom>
              <a:avLst/>
              <a:gdLst/>
              <a:ahLst/>
              <a:cxnLst/>
              <a:rect l="l" t="t" r="r" b="b"/>
              <a:pathLst>
                <a:path w="1287" h="1822" extrusionOk="0">
                  <a:moveTo>
                    <a:pt x="813" y="0"/>
                  </a:moveTo>
                  <a:cubicBezTo>
                    <a:pt x="775" y="0"/>
                    <a:pt x="739" y="12"/>
                    <a:pt x="715" y="36"/>
                  </a:cubicBezTo>
                  <a:cubicBezTo>
                    <a:pt x="644" y="107"/>
                    <a:pt x="644" y="179"/>
                    <a:pt x="715" y="250"/>
                  </a:cubicBezTo>
                  <a:lnTo>
                    <a:pt x="929" y="464"/>
                  </a:lnTo>
                  <a:cubicBezTo>
                    <a:pt x="953" y="488"/>
                    <a:pt x="977" y="536"/>
                    <a:pt x="977" y="584"/>
                  </a:cubicBezTo>
                  <a:cubicBezTo>
                    <a:pt x="977" y="631"/>
                    <a:pt x="953" y="655"/>
                    <a:pt x="929" y="703"/>
                  </a:cubicBezTo>
                  <a:lnTo>
                    <a:pt x="48" y="1560"/>
                  </a:lnTo>
                  <a:cubicBezTo>
                    <a:pt x="1" y="1608"/>
                    <a:pt x="1" y="1703"/>
                    <a:pt x="48" y="1774"/>
                  </a:cubicBezTo>
                  <a:cubicBezTo>
                    <a:pt x="96" y="1798"/>
                    <a:pt x="144" y="1822"/>
                    <a:pt x="167" y="1822"/>
                  </a:cubicBezTo>
                  <a:cubicBezTo>
                    <a:pt x="239" y="1822"/>
                    <a:pt x="263" y="1822"/>
                    <a:pt x="263" y="1774"/>
                  </a:cubicBezTo>
                  <a:lnTo>
                    <a:pt x="1120" y="893"/>
                  </a:lnTo>
                  <a:cubicBezTo>
                    <a:pt x="1215" y="822"/>
                    <a:pt x="1287" y="703"/>
                    <a:pt x="1287" y="584"/>
                  </a:cubicBezTo>
                  <a:cubicBezTo>
                    <a:pt x="1287" y="464"/>
                    <a:pt x="1215" y="345"/>
                    <a:pt x="1120" y="250"/>
                  </a:cubicBezTo>
                  <a:lnTo>
                    <a:pt x="929" y="36"/>
                  </a:lnTo>
                  <a:cubicBezTo>
                    <a:pt x="894" y="12"/>
                    <a:pt x="852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8"/>
            <p:cNvSpPr/>
            <p:nvPr/>
          </p:nvSpPr>
          <p:spPr>
            <a:xfrm>
              <a:off x="4616851" y="4017775"/>
              <a:ext cx="159724" cy="158409"/>
            </a:xfrm>
            <a:custGeom>
              <a:avLst/>
              <a:gdLst/>
              <a:ahLst/>
              <a:cxnLst/>
              <a:rect l="l" t="t" r="r" b="b"/>
              <a:pathLst>
                <a:path w="3645" h="3615" extrusionOk="0">
                  <a:moveTo>
                    <a:pt x="3299" y="0"/>
                  </a:moveTo>
                  <a:cubicBezTo>
                    <a:pt x="3216" y="0"/>
                    <a:pt x="3132" y="30"/>
                    <a:pt x="3073" y="90"/>
                  </a:cubicBezTo>
                  <a:lnTo>
                    <a:pt x="1" y="3162"/>
                  </a:lnTo>
                  <a:lnTo>
                    <a:pt x="120" y="3495"/>
                  </a:lnTo>
                  <a:lnTo>
                    <a:pt x="453" y="3614"/>
                  </a:lnTo>
                  <a:lnTo>
                    <a:pt x="3525" y="542"/>
                  </a:lnTo>
                  <a:cubicBezTo>
                    <a:pt x="3644" y="423"/>
                    <a:pt x="3644" y="233"/>
                    <a:pt x="3525" y="90"/>
                  </a:cubicBezTo>
                  <a:cubicBezTo>
                    <a:pt x="3466" y="30"/>
                    <a:pt x="3382" y="0"/>
                    <a:pt x="3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8"/>
            <p:cNvSpPr/>
            <p:nvPr/>
          </p:nvSpPr>
          <p:spPr>
            <a:xfrm>
              <a:off x="4580349" y="4156290"/>
              <a:ext cx="56396" cy="52803"/>
            </a:xfrm>
            <a:custGeom>
              <a:avLst/>
              <a:gdLst/>
              <a:ahLst/>
              <a:cxnLst/>
              <a:rect l="l" t="t" r="r" b="b"/>
              <a:pathLst>
                <a:path w="1287" h="1205" extrusionOk="0">
                  <a:moveTo>
                    <a:pt x="834" y="1"/>
                  </a:moveTo>
                  <a:cubicBezTo>
                    <a:pt x="715" y="144"/>
                    <a:pt x="0" y="1072"/>
                    <a:pt x="119" y="1191"/>
                  </a:cubicBezTo>
                  <a:cubicBezTo>
                    <a:pt x="128" y="1201"/>
                    <a:pt x="142" y="1205"/>
                    <a:pt x="160" y="1205"/>
                  </a:cubicBezTo>
                  <a:cubicBezTo>
                    <a:pt x="375" y="1205"/>
                    <a:pt x="1176" y="585"/>
                    <a:pt x="1286" y="453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3" name="Google Shape;2713;p68"/>
          <p:cNvGrpSpPr/>
          <p:nvPr/>
        </p:nvGrpSpPr>
        <p:grpSpPr>
          <a:xfrm>
            <a:off x="3218767" y="1709456"/>
            <a:ext cx="776669" cy="977051"/>
            <a:chOff x="1347397" y="3060571"/>
            <a:chExt cx="360069" cy="452967"/>
          </a:xfrm>
        </p:grpSpPr>
        <p:sp>
          <p:nvSpPr>
            <p:cNvPr id="2714" name="Google Shape;2714;p68"/>
            <p:cNvSpPr/>
            <p:nvPr/>
          </p:nvSpPr>
          <p:spPr>
            <a:xfrm>
              <a:off x="1577014" y="3416433"/>
              <a:ext cx="130452" cy="95002"/>
            </a:xfrm>
            <a:custGeom>
              <a:avLst/>
              <a:gdLst/>
              <a:ahLst/>
              <a:cxnLst/>
              <a:rect l="l" t="t" r="r" b="b"/>
              <a:pathLst>
                <a:path w="2977" h="2168" extrusionOk="0">
                  <a:moveTo>
                    <a:pt x="0" y="0"/>
                  </a:moveTo>
                  <a:lnTo>
                    <a:pt x="1096" y="2167"/>
                  </a:lnTo>
                  <a:lnTo>
                    <a:pt x="2810" y="2167"/>
                  </a:lnTo>
                  <a:cubicBezTo>
                    <a:pt x="2905" y="2167"/>
                    <a:pt x="2977" y="2120"/>
                    <a:pt x="2977" y="2025"/>
                  </a:cubicBezTo>
                  <a:lnTo>
                    <a:pt x="2977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8"/>
            <p:cNvSpPr/>
            <p:nvPr/>
          </p:nvSpPr>
          <p:spPr>
            <a:xfrm>
              <a:off x="1546735" y="3384094"/>
              <a:ext cx="160732" cy="127341"/>
            </a:xfrm>
            <a:custGeom>
              <a:avLst/>
              <a:gdLst/>
              <a:ahLst/>
              <a:cxnLst/>
              <a:rect l="l" t="t" r="r" b="b"/>
              <a:pathLst>
                <a:path w="3668" h="2906" extrusionOk="0">
                  <a:moveTo>
                    <a:pt x="0" y="0"/>
                  </a:moveTo>
                  <a:lnTo>
                    <a:pt x="1453" y="2905"/>
                  </a:lnTo>
                  <a:lnTo>
                    <a:pt x="1787" y="2905"/>
                  </a:lnTo>
                  <a:lnTo>
                    <a:pt x="1191" y="1524"/>
                  </a:lnTo>
                  <a:cubicBezTo>
                    <a:pt x="1334" y="1524"/>
                    <a:pt x="1525" y="1477"/>
                    <a:pt x="1667" y="1429"/>
                  </a:cubicBezTo>
                  <a:cubicBezTo>
                    <a:pt x="1691" y="1453"/>
                    <a:pt x="1691" y="1477"/>
                    <a:pt x="1715" y="1524"/>
                  </a:cubicBezTo>
                  <a:cubicBezTo>
                    <a:pt x="1906" y="1762"/>
                    <a:pt x="2168" y="1881"/>
                    <a:pt x="2477" y="1881"/>
                  </a:cubicBezTo>
                  <a:lnTo>
                    <a:pt x="3668" y="1881"/>
                  </a:lnTo>
                  <a:lnTo>
                    <a:pt x="3668" y="1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8"/>
            <p:cNvSpPr/>
            <p:nvPr/>
          </p:nvSpPr>
          <p:spPr>
            <a:xfrm>
              <a:off x="1357870" y="3151147"/>
              <a:ext cx="76203" cy="87333"/>
            </a:xfrm>
            <a:custGeom>
              <a:avLst/>
              <a:gdLst/>
              <a:ahLst/>
              <a:cxnLst/>
              <a:rect l="l" t="t" r="r" b="b"/>
              <a:pathLst>
                <a:path w="1739" h="1993" extrusionOk="0">
                  <a:moveTo>
                    <a:pt x="991" y="1"/>
                  </a:moveTo>
                  <a:cubicBezTo>
                    <a:pt x="775" y="1"/>
                    <a:pt x="593" y="60"/>
                    <a:pt x="429" y="101"/>
                  </a:cubicBezTo>
                  <a:cubicBezTo>
                    <a:pt x="119" y="363"/>
                    <a:pt x="0" y="768"/>
                    <a:pt x="24" y="1077"/>
                  </a:cubicBezTo>
                  <a:cubicBezTo>
                    <a:pt x="48" y="1482"/>
                    <a:pt x="333" y="1911"/>
                    <a:pt x="834" y="1982"/>
                  </a:cubicBezTo>
                  <a:cubicBezTo>
                    <a:pt x="880" y="1989"/>
                    <a:pt x="930" y="1993"/>
                    <a:pt x="982" y="1993"/>
                  </a:cubicBezTo>
                  <a:cubicBezTo>
                    <a:pt x="1273" y="1993"/>
                    <a:pt x="1617" y="1885"/>
                    <a:pt x="1738" y="1744"/>
                  </a:cubicBezTo>
                  <a:cubicBezTo>
                    <a:pt x="1477" y="1053"/>
                    <a:pt x="1095" y="5"/>
                    <a:pt x="1095" y="5"/>
                  </a:cubicBezTo>
                  <a:cubicBezTo>
                    <a:pt x="1060" y="2"/>
                    <a:pt x="1025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8"/>
            <p:cNvSpPr/>
            <p:nvPr/>
          </p:nvSpPr>
          <p:spPr>
            <a:xfrm>
              <a:off x="1347397" y="3155529"/>
              <a:ext cx="90839" cy="94914"/>
            </a:xfrm>
            <a:custGeom>
              <a:avLst/>
              <a:gdLst/>
              <a:ahLst/>
              <a:cxnLst/>
              <a:rect l="l" t="t" r="r" b="b"/>
              <a:pathLst>
                <a:path w="2073" h="2166" extrusionOk="0">
                  <a:moveTo>
                    <a:pt x="668" y="1"/>
                  </a:moveTo>
                  <a:lnTo>
                    <a:pt x="668" y="1"/>
                  </a:lnTo>
                  <a:cubicBezTo>
                    <a:pt x="263" y="191"/>
                    <a:pt x="1" y="572"/>
                    <a:pt x="1" y="1025"/>
                  </a:cubicBezTo>
                  <a:cubicBezTo>
                    <a:pt x="1" y="1620"/>
                    <a:pt x="430" y="2049"/>
                    <a:pt x="1001" y="2144"/>
                  </a:cubicBezTo>
                  <a:cubicBezTo>
                    <a:pt x="1078" y="2159"/>
                    <a:pt x="1155" y="2165"/>
                    <a:pt x="1230" y="2165"/>
                  </a:cubicBezTo>
                  <a:cubicBezTo>
                    <a:pt x="1526" y="2165"/>
                    <a:pt x="1807" y="2063"/>
                    <a:pt x="2073" y="1930"/>
                  </a:cubicBezTo>
                  <a:cubicBezTo>
                    <a:pt x="2049" y="1811"/>
                    <a:pt x="2025" y="1787"/>
                    <a:pt x="1977" y="1644"/>
                  </a:cubicBezTo>
                  <a:cubicBezTo>
                    <a:pt x="1760" y="1735"/>
                    <a:pt x="1529" y="1811"/>
                    <a:pt x="1294" y="1811"/>
                  </a:cubicBezTo>
                  <a:cubicBezTo>
                    <a:pt x="1220" y="1811"/>
                    <a:pt x="1146" y="1804"/>
                    <a:pt x="1073" y="1787"/>
                  </a:cubicBezTo>
                  <a:cubicBezTo>
                    <a:pt x="596" y="1739"/>
                    <a:pt x="310" y="1382"/>
                    <a:pt x="310" y="977"/>
                  </a:cubicBezTo>
                  <a:cubicBezTo>
                    <a:pt x="310" y="501"/>
                    <a:pt x="406" y="263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8"/>
            <p:cNvSpPr/>
            <p:nvPr/>
          </p:nvSpPr>
          <p:spPr>
            <a:xfrm>
              <a:off x="1415231" y="3060571"/>
              <a:ext cx="178523" cy="165990"/>
            </a:xfrm>
            <a:custGeom>
              <a:avLst/>
              <a:gdLst/>
              <a:ahLst/>
              <a:cxnLst/>
              <a:rect l="l" t="t" r="r" b="b"/>
              <a:pathLst>
                <a:path w="4074" h="3788" extrusionOk="0">
                  <a:moveTo>
                    <a:pt x="2192" y="1"/>
                  </a:moveTo>
                  <a:cubicBezTo>
                    <a:pt x="1739" y="1"/>
                    <a:pt x="1334" y="96"/>
                    <a:pt x="953" y="239"/>
                  </a:cubicBezTo>
                  <a:cubicBezTo>
                    <a:pt x="644" y="477"/>
                    <a:pt x="1" y="1001"/>
                    <a:pt x="1" y="2072"/>
                  </a:cubicBezTo>
                  <a:cubicBezTo>
                    <a:pt x="1" y="2906"/>
                    <a:pt x="477" y="3382"/>
                    <a:pt x="644" y="3787"/>
                  </a:cubicBezTo>
                  <a:lnTo>
                    <a:pt x="4073" y="3120"/>
                  </a:lnTo>
                  <a:lnTo>
                    <a:pt x="4073" y="620"/>
                  </a:lnTo>
                  <a:cubicBezTo>
                    <a:pt x="3597" y="167"/>
                    <a:pt x="2811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8"/>
            <p:cNvSpPr/>
            <p:nvPr/>
          </p:nvSpPr>
          <p:spPr>
            <a:xfrm>
              <a:off x="1404802" y="3073104"/>
              <a:ext cx="188952" cy="169101"/>
            </a:xfrm>
            <a:custGeom>
              <a:avLst/>
              <a:gdLst/>
              <a:ahLst/>
              <a:cxnLst/>
              <a:rect l="l" t="t" r="r" b="b"/>
              <a:pathLst>
                <a:path w="4312" h="3859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01" y="310"/>
                    <a:pt x="1" y="858"/>
                    <a:pt x="1" y="1834"/>
                  </a:cubicBezTo>
                  <a:cubicBezTo>
                    <a:pt x="1" y="2787"/>
                    <a:pt x="525" y="3215"/>
                    <a:pt x="763" y="3858"/>
                  </a:cubicBezTo>
                  <a:lnTo>
                    <a:pt x="4311" y="3858"/>
                  </a:lnTo>
                  <a:lnTo>
                    <a:pt x="4311" y="2858"/>
                  </a:lnTo>
                  <a:lnTo>
                    <a:pt x="1453" y="2953"/>
                  </a:lnTo>
                  <a:cubicBezTo>
                    <a:pt x="1358" y="3049"/>
                    <a:pt x="1215" y="3168"/>
                    <a:pt x="1072" y="3287"/>
                  </a:cubicBezTo>
                  <a:cubicBezTo>
                    <a:pt x="1045" y="3305"/>
                    <a:pt x="1011" y="3313"/>
                    <a:pt x="976" y="3313"/>
                  </a:cubicBezTo>
                  <a:cubicBezTo>
                    <a:pt x="920" y="3313"/>
                    <a:pt x="864" y="3292"/>
                    <a:pt x="834" y="3263"/>
                  </a:cubicBezTo>
                  <a:cubicBezTo>
                    <a:pt x="596" y="2906"/>
                    <a:pt x="286" y="2501"/>
                    <a:pt x="286" y="1834"/>
                  </a:cubicBezTo>
                  <a:cubicBezTo>
                    <a:pt x="286" y="715"/>
                    <a:pt x="858" y="215"/>
                    <a:pt x="1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8"/>
            <p:cNvSpPr/>
            <p:nvPr/>
          </p:nvSpPr>
          <p:spPr>
            <a:xfrm>
              <a:off x="1462206" y="3088748"/>
              <a:ext cx="169101" cy="212921"/>
            </a:xfrm>
            <a:custGeom>
              <a:avLst/>
              <a:gdLst/>
              <a:ahLst/>
              <a:cxnLst/>
              <a:rect l="l" t="t" r="r" b="b"/>
              <a:pathLst>
                <a:path w="3859" h="4859" extrusionOk="0">
                  <a:moveTo>
                    <a:pt x="2977" y="1"/>
                  </a:moveTo>
                  <a:cubicBezTo>
                    <a:pt x="2977" y="979"/>
                    <a:pt x="1716" y="1001"/>
                    <a:pt x="1604" y="1001"/>
                  </a:cubicBezTo>
                  <a:cubicBezTo>
                    <a:pt x="1599" y="1001"/>
                    <a:pt x="1596" y="1001"/>
                    <a:pt x="1596" y="1001"/>
                  </a:cubicBezTo>
                  <a:cubicBezTo>
                    <a:pt x="1596" y="1001"/>
                    <a:pt x="1477" y="1596"/>
                    <a:pt x="858" y="2215"/>
                  </a:cubicBezTo>
                  <a:cubicBezTo>
                    <a:pt x="763" y="2096"/>
                    <a:pt x="620" y="2001"/>
                    <a:pt x="477" y="2001"/>
                  </a:cubicBezTo>
                  <a:cubicBezTo>
                    <a:pt x="191" y="2001"/>
                    <a:pt x="0" y="2215"/>
                    <a:pt x="0" y="2501"/>
                  </a:cubicBezTo>
                  <a:cubicBezTo>
                    <a:pt x="0" y="2692"/>
                    <a:pt x="48" y="2835"/>
                    <a:pt x="143" y="2954"/>
                  </a:cubicBezTo>
                  <a:cubicBezTo>
                    <a:pt x="286" y="3168"/>
                    <a:pt x="548" y="4454"/>
                    <a:pt x="548" y="4454"/>
                  </a:cubicBezTo>
                  <a:lnTo>
                    <a:pt x="2525" y="4859"/>
                  </a:lnTo>
                  <a:lnTo>
                    <a:pt x="2930" y="4740"/>
                  </a:lnTo>
                  <a:cubicBezTo>
                    <a:pt x="3049" y="4597"/>
                    <a:pt x="3144" y="4359"/>
                    <a:pt x="3239" y="4097"/>
                  </a:cubicBezTo>
                  <a:cubicBezTo>
                    <a:pt x="3239" y="3978"/>
                    <a:pt x="3263" y="3859"/>
                    <a:pt x="3334" y="3787"/>
                  </a:cubicBezTo>
                  <a:cubicBezTo>
                    <a:pt x="3358" y="3668"/>
                    <a:pt x="3382" y="3549"/>
                    <a:pt x="3406" y="3406"/>
                  </a:cubicBezTo>
                  <a:cubicBezTo>
                    <a:pt x="3620" y="3406"/>
                    <a:pt x="3858" y="3263"/>
                    <a:pt x="3858" y="3049"/>
                  </a:cubicBezTo>
                  <a:cubicBezTo>
                    <a:pt x="3858" y="2811"/>
                    <a:pt x="3525" y="2692"/>
                    <a:pt x="3454" y="2382"/>
                  </a:cubicBezTo>
                  <a:cubicBezTo>
                    <a:pt x="3406" y="2311"/>
                    <a:pt x="3406" y="2192"/>
                    <a:pt x="3406" y="2025"/>
                  </a:cubicBezTo>
                  <a:cubicBezTo>
                    <a:pt x="3406" y="2025"/>
                    <a:pt x="3382" y="1953"/>
                    <a:pt x="3382" y="1882"/>
                  </a:cubicBezTo>
                  <a:cubicBezTo>
                    <a:pt x="3382" y="1834"/>
                    <a:pt x="3454" y="1715"/>
                    <a:pt x="3454" y="1715"/>
                  </a:cubicBezTo>
                  <a:cubicBezTo>
                    <a:pt x="3573" y="906"/>
                    <a:pt x="3358" y="358"/>
                    <a:pt x="2977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8"/>
            <p:cNvSpPr/>
            <p:nvPr/>
          </p:nvSpPr>
          <p:spPr>
            <a:xfrm>
              <a:off x="1553001" y="3190498"/>
              <a:ext cx="36546" cy="20376"/>
            </a:xfrm>
            <a:custGeom>
              <a:avLst/>
              <a:gdLst/>
              <a:ahLst/>
              <a:cxnLst/>
              <a:rect l="l" t="t" r="r" b="b"/>
              <a:pathLst>
                <a:path w="834" h="465" extrusionOk="0">
                  <a:moveTo>
                    <a:pt x="167" y="1"/>
                  </a:moveTo>
                  <a:cubicBezTo>
                    <a:pt x="131" y="1"/>
                    <a:pt x="96" y="12"/>
                    <a:pt x="72" y="36"/>
                  </a:cubicBezTo>
                  <a:cubicBezTo>
                    <a:pt x="0" y="108"/>
                    <a:pt x="0" y="179"/>
                    <a:pt x="72" y="251"/>
                  </a:cubicBezTo>
                  <a:cubicBezTo>
                    <a:pt x="191" y="370"/>
                    <a:pt x="358" y="465"/>
                    <a:pt x="548" y="465"/>
                  </a:cubicBezTo>
                  <a:cubicBezTo>
                    <a:pt x="596" y="465"/>
                    <a:pt x="667" y="465"/>
                    <a:pt x="715" y="417"/>
                  </a:cubicBezTo>
                  <a:cubicBezTo>
                    <a:pt x="762" y="393"/>
                    <a:pt x="834" y="298"/>
                    <a:pt x="810" y="227"/>
                  </a:cubicBezTo>
                  <a:cubicBezTo>
                    <a:pt x="771" y="168"/>
                    <a:pt x="716" y="125"/>
                    <a:pt x="644" y="125"/>
                  </a:cubicBezTo>
                  <a:cubicBezTo>
                    <a:pt x="629" y="125"/>
                    <a:pt x="613" y="127"/>
                    <a:pt x="596" y="131"/>
                  </a:cubicBezTo>
                  <a:cubicBezTo>
                    <a:pt x="573" y="137"/>
                    <a:pt x="548" y="140"/>
                    <a:pt x="522" y="140"/>
                  </a:cubicBezTo>
                  <a:cubicBezTo>
                    <a:pt x="436" y="140"/>
                    <a:pt x="335" y="109"/>
                    <a:pt x="262" y="36"/>
                  </a:cubicBezTo>
                  <a:cubicBezTo>
                    <a:pt x="238" y="12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8"/>
            <p:cNvSpPr/>
            <p:nvPr/>
          </p:nvSpPr>
          <p:spPr>
            <a:xfrm>
              <a:off x="1568645" y="3241592"/>
              <a:ext cx="39701" cy="25635"/>
            </a:xfrm>
            <a:custGeom>
              <a:avLst/>
              <a:gdLst/>
              <a:ahLst/>
              <a:cxnLst/>
              <a:rect l="l" t="t" r="r" b="b"/>
              <a:pathLst>
                <a:path w="906" h="585" extrusionOk="0">
                  <a:moveTo>
                    <a:pt x="164" y="1"/>
                  </a:moveTo>
                  <a:cubicBezTo>
                    <a:pt x="137" y="1"/>
                    <a:pt x="113" y="11"/>
                    <a:pt x="96" y="37"/>
                  </a:cubicBezTo>
                  <a:cubicBezTo>
                    <a:pt x="24" y="85"/>
                    <a:pt x="1" y="180"/>
                    <a:pt x="72" y="251"/>
                  </a:cubicBezTo>
                  <a:cubicBezTo>
                    <a:pt x="239" y="490"/>
                    <a:pt x="548" y="585"/>
                    <a:pt x="810" y="585"/>
                  </a:cubicBezTo>
                  <a:cubicBezTo>
                    <a:pt x="834" y="513"/>
                    <a:pt x="858" y="394"/>
                    <a:pt x="905" y="299"/>
                  </a:cubicBezTo>
                  <a:cubicBezTo>
                    <a:pt x="691" y="299"/>
                    <a:pt x="429" y="204"/>
                    <a:pt x="310" y="61"/>
                  </a:cubicBezTo>
                  <a:cubicBezTo>
                    <a:pt x="265" y="31"/>
                    <a:pt x="210" y="1"/>
                    <a:pt x="164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8"/>
            <p:cNvSpPr/>
            <p:nvPr/>
          </p:nvSpPr>
          <p:spPr>
            <a:xfrm>
              <a:off x="1566541" y="3152944"/>
              <a:ext cx="48071" cy="26643"/>
            </a:xfrm>
            <a:custGeom>
              <a:avLst/>
              <a:gdLst/>
              <a:ahLst/>
              <a:cxnLst/>
              <a:rect l="l" t="t" r="r" b="b"/>
              <a:pathLst>
                <a:path w="1097" h="608" extrusionOk="0">
                  <a:moveTo>
                    <a:pt x="343" y="0"/>
                  </a:moveTo>
                  <a:cubicBezTo>
                    <a:pt x="279" y="0"/>
                    <a:pt x="212" y="4"/>
                    <a:pt x="144" y="12"/>
                  </a:cubicBezTo>
                  <a:cubicBezTo>
                    <a:pt x="49" y="12"/>
                    <a:pt x="1" y="84"/>
                    <a:pt x="1" y="179"/>
                  </a:cubicBezTo>
                  <a:cubicBezTo>
                    <a:pt x="1" y="274"/>
                    <a:pt x="72" y="322"/>
                    <a:pt x="168" y="322"/>
                  </a:cubicBezTo>
                  <a:cubicBezTo>
                    <a:pt x="200" y="320"/>
                    <a:pt x="230" y="320"/>
                    <a:pt x="260" y="320"/>
                  </a:cubicBezTo>
                  <a:cubicBezTo>
                    <a:pt x="737" y="320"/>
                    <a:pt x="909" y="491"/>
                    <a:pt x="953" y="536"/>
                  </a:cubicBezTo>
                  <a:cubicBezTo>
                    <a:pt x="977" y="560"/>
                    <a:pt x="1001" y="560"/>
                    <a:pt x="1025" y="607"/>
                  </a:cubicBezTo>
                  <a:cubicBezTo>
                    <a:pt x="1025" y="536"/>
                    <a:pt x="1025" y="512"/>
                    <a:pt x="1073" y="441"/>
                  </a:cubicBezTo>
                  <a:cubicBezTo>
                    <a:pt x="1073" y="393"/>
                    <a:pt x="1096" y="322"/>
                    <a:pt x="1096" y="274"/>
                  </a:cubicBezTo>
                  <a:cubicBezTo>
                    <a:pt x="918" y="96"/>
                    <a:pt x="658" y="0"/>
                    <a:pt x="343" y="0"/>
                  </a:cubicBezTo>
                  <a:close/>
                </a:path>
              </a:pathLst>
            </a:custGeom>
            <a:solidFill>
              <a:srgbClr val="AA3B0D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8"/>
            <p:cNvSpPr/>
            <p:nvPr/>
          </p:nvSpPr>
          <p:spPr>
            <a:xfrm>
              <a:off x="1425660" y="3217096"/>
              <a:ext cx="163887" cy="132599"/>
            </a:xfrm>
            <a:custGeom>
              <a:avLst/>
              <a:gdLst/>
              <a:ahLst/>
              <a:cxnLst/>
              <a:rect l="l" t="t" r="r" b="b"/>
              <a:pathLst>
                <a:path w="3740" h="3026" extrusionOk="0">
                  <a:moveTo>
                    <a:pt x="1001" y="1"/>
                  </a:moveTo>
                  <a:cubicBezTo>
                    <a:pt x="834" y="144"/>
                    <a:pt x="596" y="358"/>
                    <a:pt x="263" y="501"/>
                  </a:cubicBezTo>
                  <a:cubicBezTo>
                    <a:pt x="311" y="691"/>
                    <a:pt x="358" y="858"/>
                    <a:pt x="358" y="1072"/>
                  </a:cubicBezTo>
                  <a:cubicBezTo>
                    <a:pt x="358" y="1620"/>
                    <a:pt x="168" y="2168"/>
                    <a:pt x="1" y="2692"/>
                  </a:cubicBezTo>
                  <a:lnTo>
                    <a:pt x="2287" y="3025"/>
                  </a:lnTo>
                  <a:lnTo>
                    <a:pt x="2287" y="1882"/>
                  </a:lnTo>
                  <a:cubicBezTo>
                    <a:pt x="2549" y="1954"/>
                    <a:pt x="2906" y="2073"/>
                    <a:pt x="3240" y="2073"/>
                  </a:cubicBezTo>
                  <a:cubicBezTo>
                    <a:pt x="3454" y="2073"/>
                    <a:pt x="3597" y="2001"/>
                    <a:pt x="3740" y="1787"/>
                  </a:cubicBezTo>
                  <a:cubicBezTo>
                    <a:pt x="3692" y="1787"/>
                    <a:pt x="3311" y="1787"/>
                    <a:pt x="3240" y="1763"/>
                  </a:cubicBezTo>
                  <a:cubicBezTo>
                    <a:pt x="2430" y="1644"/>
                    <a:pt x="1668" y="1311"/>
                    <a:pt x="1668" y="715"/>
                  </a:cubicBezTo>
                  <a:lnTo>
                    <a:pt x="1668" y="334"/>
                  </a:lnTo>
                  <a:cubicBezTo>
                    <a:pt x="1358" y="334"/>
                    <a:pt x="1144" y="215"/>
                    <a:pt x="1001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8"/>
            <p:cNvSpPr/>
            <p:nvPr/>
          </p:nvSpPr>
          <p:spPr>
            <a:xfrm>
              <a:off x="1550898" y="3300573"/>
              <a:ext cx="121118" cy="124756"/>
            </a:xfrm>
            <a:custGeom>
              <a:avLst/>
              <a:gdLst/>
              <a:ahLst/>
              <a:cxnLst/>
              <a:rect l="l" t="t" r="r" b="b"/>
              <a:pathLst>
                <a:path w="2764" h="2847" extrusionOk="0">
                  <a:moveTo>
                    <a:pt x="1263" y="1"/>
                  </a:moveTo>
                  <a:cubicBezTo>
                    <a:pt x="953" y="1"/>
                    <a:pt x="644" y="120"/>
                    <a:pt x="382" y="287"/>
                  </a:cubicBezTo>
                  <a:cubicBezTo>
                    <a:pt x="167" y="572"/>
                    <a:pt x="1" y="1096"/>
                    <a:pt x="144" y="1454"/>
                  </a:cubicBezTo>
                  <a:cubicBezTo>
                    <a:pt x="286" y="1811"/>
                    <a:pt x="644" y="2644"/>
                    <a:pt x="644" y="2644"/>
                  </a:cubicBezTo>
                  <a:cubicBezTo>
                    <a:pt x="731" y="2790"/>
                    <a:pt x="935" y="2847"/>
                    <a:pt x="1129" y="2847"/>
                  </a:cubicBezTo>
                  <a:cubicBezTo>
                    <a:pt x="1252" y="2847"/>
                    <a:pt x="1370" y="2824"/>
                    <a:pt x="1453" y="2787"/>
                  </a:cubicBezTo>
                  <a:cubicBezTo>
                    <a:pt x="1501" y="2549"/>
                    <a:pt x="2763" y="1596"/>
                    <a:pt x="2763" y="1596"/>
                  </a:cubicBezTo>
                  <a:lnTo>
                    <a:pt x="2763" y="1573"/>
                  </a:lnTo>
                  <a:cubicBezTo>
                    <a:pt x="2763" y="1454"/>
                    <a:pt x="2716" y="1358"/>
                    <a:pt x="2644" y="1311"/>
                  </a:cubicBezTo>
                  <a:lnTo>
                    <a:pt x="2620" y="977"/>
                  </a:lnTo>
                  <a:cubicBezTo>
                    <a:pt x="2430" y="406"/>
                    <a:pt x="1906" y="1"/>
                    <a:pt x="1263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8"/>
            <p:cNvSpPr/>
            <p:nvPr/>
          </p:nvSpPr>
          <p:spPr>
            <a:xfrm>
              <a:off x="1637530" y="3343386"/>
              <a:ext cx="29272" cy="19062"/>
            </a:xfrm>
            <a:custGeom>
              <a:avLst/>
              <a:gdLst/>
              <a:ahLst/>
              <a:cxnLst/>
              <a:rect l="l" t="t" r="r" b="b"/>
              <a:pathLst>
                <a:path w="668" h="435" extrusionOk="0">
                  <a:moveTo>
                    <a:pt x="477" y="0"/>
                  </a:moveTo>
                  <a:cubicBezTo>
                    <a:pt x="358" y="0"/>
                    <a:pt x="191" y="72"/>
                    <a:pt x="72" y="191"/>
                  </a:cubicBezTo>
                  <a:cubicBezTo>
                    <a:pt x="0" y="238"/>
                    <a:pt x="0" y="334"/>
                    <a:pt x="72" y="381"/>
                  </a:cubicBezTo>
                  <a:cubicBezTo>
                    <a:pt x="96" y="417"/>
                    <a:pt x="131" y="435"/>
                    <a:pt x="167" y="435"/>
                  </a:cubicBezTo>
                  <a:cubicBezTo>
                    <a:pt x="203" y="435"/>
                    <a:pt x="238" y="417"/>
                    <a:pt x="262" y="381"/>
                  </a:cubicBezTo>
                  <a:cubicBezTo>
                    <a:pt x="334" y="334"/>
                    <a:pt x="405" y="310"/>
                    <a:pt x="477" y="310"/>
                  </a:cubicBezTo>
                  <a:cubicBezTo>
                    <a:pt x="548" y="310"/>
                    <a:pt x="596" y="334"/>
                    <a:pt x="667" y="358"/>
                  </a:cubicBezTo>
                  <a:cubicBezTo>
                    <a:pt x="667" y="238"/>
                    <a:pt x="619" y="119"/>
                    <a:pt x="5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8"/>
            <p:cNvSpPr/>
            <p:nvPr/>
          </p:nvSpPr>
          <p:spPr>
            <a:xfrm>
              <a:off x="1544631" y="3313106"/>
              <a:ext cx="129444" cy="123485"/>
            </a:xfrm>
            <a:custGeom>
              <a:avLst/>
              <a:gdLst/>
              <a:ahLst/>
              <a:cxnLst/>
              <a:rect l="l" t="t" r="r" b="b"/>
              <a:pathLst>
                <a:path w="2954" h="281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215" y="286"/>
                    <a:pt x="1" y="668"/>
                    <a:pt x="1" y="1120"/>
                  </a:cubicBezTo>
                  <a:lnTo>
                    <a:pt x="1" y="2335"/>
                  </a:lnTo>
                  <a:lnTo>
                    <a:pt x="739" y="2668"/>
                  </a:lnTo>
                  <a:cubicBezTo>
                    <a:pt x="874" y="2774"/>
                    <a:pt x="1045" y="2818"/>
                    <a:pt x="1223" y="2818"/>
                  </a:cubicBezTo>
                  <a:cubicBezTo>
                    <a:pt x="1485" y="2818"/>
                    <a:pt x="1765" y="2724"/>
                    <a:pt x="1977" y="2596"/>
                  </a:cubicBezTo>
                  <a:cubicBezTo>
                    <a:pt x="2073" y="2549"/>
                    <a:pt x="2716" y="1715"/>
                    <a:pt x="2716" y="1715"/>
                  </a:cubicBezTo>
                  <a:cubicBezTo>
                    <a:pt x="2859" y="1620"/>
                    <a:pt x="2954" y="1501"/>
                    <a:pt x="2954" y="1310"/>
                  </a:cubicBezTo>
                  <a:cubicBezTo>
                    <a:pt x="2811" y="1310"/>
                    <a:pt x="2692" y="1382"/>
                    <a:pt x="2549" y="1430"/>
                  </a:cubicBezTo>
                  <a:lnTo>
                    <a:pt x="2049" y="1763"/>
                  </a:lnTo>
                  <a:cubicBezTo>
                    <a:pt x="1787" y="1906"/>
                    <a:pt x="1644" y="2120"/>
                    <a:pt x="1620" y="2358"/>
                  </a:cubicBezTo>
                  <a:cubicBezTo>
                    <a:pt x="1513" y="2406"/>
                    <a:pt x="1400" y="2430"/>
                    <a:pt x="1296" y="2430"/>
                  </a:cubicBezTo>
                  <a:cubicBezTo>
                    <a:pt x="1192" y="2430"/>
                    <a:pt x="1096" y="2406"/>
                    <a:pt x="1025" y="2358"/>
                  </a:cubicBezTo>
                  <a:cubicBezTo>
                    <a:pt x="1025" y="2358"/>
                    <a:pt x="668" y="1525"/>
                    <a:pt x="525" y="1168"/>
                  </a:cubicBezTo>
                  <a:cubicBezTo>
                    <a:pt x="382" y="834"/>
                    <a:pt x="429" y="310"/>
                    <a:pt x="549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8"/>
            <p:cNvSpPr/>
            <p:nvPr/>
          </p:nvSpPr>
          <p:spPr>
            <a:xfrm>
              <a:off x="1595769" y="3361308"/>
              <a:ext cx="34486" cy="21779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589" y="1"/>
                  </a:moveTo>
                  <a:cubicBezTo>
                    <a:pt x="525" y="1"/>
                    <a:pt x="470" y="40"/>
                    <a:pt x="453" y="91"/>
                  </a:cubicBezTo>
                  <a:cubicBezTo>
                    <a:pt x="429" y="139"/>
                    <a:pt x="382" y="163"/>
                    <a:pt x="358" y="163"/>
                  </a:cubicBezTo>
                  <a:cubicBezTo>
                    <a:pt x="342" y="171"/>
                    <a:pt x="326" y="173"/>
                    <a:pt x="311" y="173"/>
                  </a:cubicBezTo>
                  <a:cubicBezTo>
                    <a:pt x="281" y="173"/>
                    <a:pt x="255" y="163"/>
                    <a:pt x="239" y="163"/>
                  </a:cubicBezTo>
                  <a:cubicBezTo>
                    <a:pt x="222" y="157"/>
                    <a:pt x="204" y="154"/>
                    <a:pt x="185" y="154"/>
                  </a:cubicBezTo>
                  <a:cubicBezTo>
                    <a:pt x="125" y="154"/>
                    <a:pt x="61" y="185"/>
                    <a:pt x="25" y="258"/>
                  </a:cubicBezTo>
                  <a:cubicBezTo>
                    <a:pt x="1" y="330"/>
                    <a:pt x="25" y="425"/>
                    <a:pt x="120" y="449"/>
                  </a:cubicBezTo>
                  <a:cubicBezTo>
                    <a:pt x="191" y="496"/>
                    <a:pt x="239" y="496"/>
                    <a:pt x="310" y="496"/>
                  </a:cubicBezTo>
                  <a:cubicBezTo>
                    <a:pt x="358" y="496"/>
                    <a:pt x="429" y="496"/>
                    <a:pt x="501" y="449"/>
                  </a:cubicBezTo>
                  <a:cubicBezTo>
                    <a:pt x="596" y="425"/>
                    <a:pt x="691" y="330"/>
                    <a:pt x="763" y="210"/>
                  </a:cubicBezTo>
                  <a:cubicBezTo>
                    <a:pt x="787" y="139"/>
                    <a:pt x="763" y="44"/>
                    <a:pt x="668" y="20"/>
                  </a:cubicBezTo>
                  <a:cubicBezTo>
                    <a:pt x="641" y="7"/>
                    <a:pt x="614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8"/>
            <p:cNvSpPr/>
            <p:nvPr/>
          </p:nvSpPr>
          <p:spPr>
            <a:xfrm>
              <a:off x="1550898" y="3379537"/>
              <a:ext cx="33435" cy="21297"/>
            </a:xfrm>
            <a:custGeom>
              <a:avLst/>
              <a:gdLst/>
              <a:ahLst/>
              <a:cxnLst/>
              <a:rect l="l" t="t" r="r" b="b"/>
              <a:pathLst>
                <a:path w="763" h="486" extrusionOk="0">
                  <a:moveTo>
                    <a:pt x="577" y="0"/>
                  </a:moveTo>
                  <a:cubicBezTo>
                    <a:pt x="507" y="0"/>
                    <a:pt x="448" y="31"/>
                    <a:pt x="429" y="104"/>
                  </a:cubicBezTo>
                  <a:cubicBezTo>
                    <a:pt x="406" y="128"/>
                    <a:pt x="382" y="152"/>
                    <a:pt x="334" y="152"/>
                  </a:cubicBezTo>
                  <a:cubicBezTo>
                    <a:pt x="318" y="168"/>
                    <a:pt x="305" y="173"/>
                    <a:pt x="293" y="173"/>
                  </a:cubicBezTo>
                  <a:cubicBezTo>
                    <a:pt x="268" y="173"/>
                    <a:pt x="247" y="152"/>
                    <a:pt x="215" y="152"/>
                  </a:cubicBezTo>
                  <a:cubicBezTo>
                    <a:pt x="198" y="146"/>
                    <a:pt x="180" y="143"/>
                    <a:pt x="162" y="143"/>
                  </a:cubicBezTo>
                  <a:cubicBezTo>
                    <a:pt x="103" y="143"/>
                    <a:pt x="43" y="174"/>
                    <a:pt x="25" y="247"/>
                  </a:cubicBezTo>
                  <a:cubicBezTo>
                    <a:pt x="1" y="342"/>
                    <a:pt x="25" y="414"/>
                    <a:pt x="120" y="461"/>
                  </a:cubicBezTo>
                  <a:cubicBezTo>
                    <a:pt x="167" y="485"/>
                    <a:pt x="239" y="485"/>
                    <a:pt x="286" y="485"/>
                  </a:cubicBezTo>
                  <a:cubicBezTo>
                    <a:pt x="358" y="485"/>
                    <a:pt x="406" y="485"/>
                    <a:pt x="501" y="461"/>
                  </a:cubicBezTo>
                  <a:cubicBezTo>
                    <a:pt x="596" y="414"/>
                    <a:pt x="667" y="342"/>
                    <a:pt x="739" y="223"/>
                  </a:cubicBezTo>
                  <a:cubicBezTo>
                    <a:pt x="763" y="128"/>
                    <a:pt x="739" y="33"/>
                    <a:pt x="644" y="9"/>
                  </a:cubicBezTo>
                  <a:cubicBezTo>
                    <a:pt x="621" y="3"/>
                    <a:pt x="599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8"/>
            <p:cNvSpPr/>
            <p:nvPr/>
          </p:nvSpPr>
          <p:spPr>
            <a:xfrm>
              <a:off x="1585340" y="3397372"/>
              <a:ext cx="27168" cy="19106"/>
            </a:xfrm>
            <a:custGeom>
              <a:avLst/>
              <a:gdLst/>
              <a:ahLst/>
              <a:cxnLst/>
              <a:rect l="l" t="t" r="r" b="b"/>
              <a:pathLst>
                <a:path w="620" h="436" extrusionOk="0">
                  <a:moveTo>
                    <a:pt x="474" y="1"/>
                  </a:moveTo>
                  <a:cubicBezTo>
                    <a:pt x="435" y="1"/>
                    <a:pt x="394" y="19"/>
                    <a:pt x="358" y="54"/>
                  </a:cubicBezTo>
                  <a:cubicBezTo>
                    <a:pt x="334" y="78"/>
                    <a:pt x="239" y="102"/>
                    <a:pt x="191" y="102"/>
                  </a:cubicBezTo>
                  <a:cubicBezTo>
                    <a:pt x="96" y="102"/>
                    <a:pt x="1" y="173"/>
                    <a:pt x="1" y="269"/>
                  </a:cubicBezTo>
                  <a:cubicBezTo>
                    <a:pt x="1" y="340"/>
                    <a:pt x="72" y="435"/>
                    <a:pt x="167" y="435"/>
                  </a:cubicBezTo>
                  <a:lnTo>
                    <a:pt x="215" y="435"/>
                  </a:lnTo>
                  <a:cubicBezTo>
                    <a:pt x="334" y="435"/>
                    <a:pt x="524" y="388"/>
                    <a:pt x="572" y="269"/>
                  </a:cubicBezTo>
                  <a:cubicBezTo>
                    <a:pt x="620" y="197"/>
                    <a:pt x="620" y="102"/>
                    <a:pt x="572" y="54"/>
                  </a:cubicBezTo>
                  <a:cubicBezTo>
                    <a:pt x="548" y="19"/>
                    <a:pt x="513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8"/>
            <p:cNvSpPr/>
            <p:nvPr/>
          </p:nvSpPr>
          <p:spPr>
            <a:xfrm>
              <a:off x="1420445" y="3338171"/>
              <a:ext cx="188952" cy="175368"/>
            </a:xfrm>
            <a:custGeom>
              <a:avLst/>
              <a:gdLst/>
              <a:ahLst/>
              <a:cxnLst/>
              <a:rect l="l" t="t" r="r" b="b"/>
              <a:pathLst>
                <a:path w="4312" h="4002" extrusionOk="0">
                  <a:moveTo>
                    <a:pt x="453" y="0"/>
                  </a:moveTo>
                  <a:cubicBezTo>
                    <a:pt x="453" y="0"/>
                    <a:pt x="1" y="834"/>
                    <a:pt x="1" y="1572"/>
                  </a:cubicBezTo>
                  <a:cubicBezTo>
                    <a:pt x="1" y="2620"/>
                    <a:pt x="668" y="4001"/>
                    <a:pt x="668" y="4001"/>
                  </a:cubicBezTo>
                  <a:lnTo>
                    <a:pt x="2192" y="4001"/>
                  </a:lnTo>
                  <a:lnTo>
                    <a:pt x="2287" y="3882"/>
                  </a:lnTo>
                  <a:lnTo>
                    <a:pt x="2525" y="4001"/>
                  </a:lnTo>
                  <a:lnTo>
                    <a:pt x="4311" y="3953"/>
                  </a:lnTo>
                  <a:lnTo>
                    <a:pt x="3002" y="905"/>
                  </a:lnTo>
                  <a:cubicBezTo>
                    <a:pt x="2763" y="357"/>
                    <a:pt x="2216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8"/>
            <p:cNvSpPr/>
            <p:nvPr/>
          </p:nvSpPr>
          <p:spPr>
            <a:xfrm>
              <a:off x="1415231" y="3338171"/>
              <a:ext cx="34486" cy="173264"/>
            </a:xfrm>
            <a:custGeom>
              <a:avLst/>
              <a:gdLst/>
              <a:ahLst/>
              <a:cxnLst/>
              <a:rect l="l" t="t" r="r" b="b"/>
              <a:pathLst>
                <a:path w="787" h="3954" extrusionOk="0">
                  <a:moveTo>
                    <a:pt x="287" y="0"/>
                  </a:moveTo>
                  <a:cubicBezTo>
                    <a:pt x="144" y="500"/>
                    <a:pt x="1" y="1024"/>
                    <a:pt x="1" y="1548"/>
                  </a:cubicBezTo>
                  <a:cubicBezTo>
                    <a:pt x="1" y="2358"/>
                    <a:pt x="144" y="3120"/>
                    <a:pt x="429" y="3882"/>
                  </a:cubicBezTo>
                  <a:cubicBezTo>
                    <a:pt x="477" y="3930"/>
                    <a:pt x="525" y="3953"/>
                    <a:pt x="596" y="3953"/>
                  </a:cubicBezTo>
                  <a:lnTo>
                    <a:pt x="787" y="3953"/>
                  </a:lnTo>
                  <a:cubicBezTo>
                    <a:pt x="477" y="3191"/>
                    <a:pt x="287" y="2406"/>
                    <a:pt x="287" y="1548"/>
                  </a:cubicBezTo>
                  <a:cubicBezTo>
                    <a:pt x="287" y="1024"/>
                    <a:pt x="429" y="477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8"/>
            <p:cNvSpPr/>
            <p:nvPr/>
          </p:nvSpPr>
          <p:spPr>
            <a:xfrm>
              <a:off x="1488279" y="3437949"/>
              <a:ext cx="42856" cy="73486"/>
            </a:xfrm>
            <a:custGeom>
              <a:avLst/>
              <a:gdLst/>
              <a:ahLst/>
              <a:cxnLst/>
              <a:rect l="l" t="t" r="r" b="b"/>
              <a:pathLst>
                <a:path w="978" h="1677" extrusionOk="0">
                  <a:moveTo>
                    <a:pt x="173" y="1"/>
                  </a:moveTo>
                  <a:cubicBezTo>
                    <a:pt x="155" y="1"/>
                    <a:pt x="137" y="4"/>
                    <a:pt x="120" y="9"/>
                  </a:cubicBezTo>
                  <a:cubicBezTo>
                    <a:pt x="25" y="57"/>
                    <a:pt x="1" y="129"/>
                    <a:pt x="25" y="224"/>
                  </a:cubicBezTo>
                  <a:lnTo>
                    <a:pt x="644" y="1676"/>
                  </a:lnTo>
                  <a:lnTo>
                    <a:pt x="977" y="1676"/>
                  </a:lnTo>
                  <a:lnTo>
                    <a:pt x="310" y="105"/>
                  </a:lnTo>
                  <a:cubicBezTo>
                    <a:pt x="292" y="32"/>
                    <a:pt x="232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8"/>
            <p:cNvSpPr/>
            <p:nvPr/>
          </p:nvSpPr>
          <p:spPr>
            <a:xfrm>
              <a:off x="1629160" y="3384226"/>
              <a:ext cx="76247" cy="63539"/>
            </a:xfrm>
            <a:custGeom>
              <a:avLst/>
              <a:gdLst/>
              <a:ahLst/>
              <a:cxnLst/>
              <a:rect l="l" t="t" r="r" b="b"/>
              <a:pathLst>
                <a:path w="1740" h="1450" extrusionOk="0">
                  <a:moveTo>
                    <a:pt x="1034" y="1"/>
                  </a:moveTo>
                  <a:cubicBezTo>
                    <a:pt x="934" y="1"/>
                    <a:pt x="833" y="30"/>
                    <a:pt x="739" y="92"/>
                  </a:cubicBezTo>
                  <a:lnTo>
                    <a:pt x="263" y="378"/>
                  </a:lnTo>
                  <a:cubicBezTo>
                    <a:pt x="120" y="473"/>
                    <a:pt x="25" y="616"/>
                    <a:pt x="1" y="759"/>
                  </a:cubicBezTo>
                  <a:cubicBezTo>
                    <a:pt x="48" y="1045"/>
                    <a:pt x="263" y="1450"/>
                    <a:pt x="596" y="1450"/>
                  </a:cubicBezTo>
                  <a:lnTo>
                    <a:pt x="1739" y="1235"/>
                  </a:lnTo>
                  <a:cubicBezTo>
                    <a:pt x="1715" y="854"/>
                    <a:pt x="1644" y="569"/>
                    <a:pt x="1549" y="330"/>
                  </a:cubicBezTo>
                  <a:cubicBezTo>
                    <a:pt x="1437" y="123"/>
                    <a:pt x="1239" y="1"/>
                    <a:pt x="1034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8"/>
            <p:cNvSpPr/>
            <p:nvPr/>
          </p:nvSpPr>
          <p:spPr>
            <a:xfrm>
              <a:off x="1624997" y="3417485"/>
              <a:ext cx="80410" cy="34486"/>
            </a:xfrm>
            <a:custGeom>
              <a:avLst/>
              <a:gdLst/>
              <a:ahLst/>
              <a:cxnLst/>
              <a:rect l="l" t="t" r="r" b="b"/>
              <a:pathLst>
                <a:path w="1835" h="787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357"/>
                    <a:pt x="239" y="786"/>
                    <a:pt x="691" y="786"/>
                  </a:cubicBezTo>
                  <a:lnTo>
                    <a:pt x="1834" y="786"/>
                  </a:lnTo>
                  <a:cubicBezTo>
                    <a:pt x="1834" y="667"/>
                    <a:pt x="1834" y="572"/>
                    <a:pt x="1810" y="476"/>
                  </a:cubicBezTo>
                  <a:lnTo>
                    <a:pt x="691" y="476"/>
                  </a:lnTo>
                  <a:cubicBezTo>
                    <a:pt x="358" y="476"/>
                    <a:pt x="143" y="286"/>
                    <a:pt x="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6" name="Google Shape;2736;p68"/>
          <p:cNvGrpSpPr/>
          <p:nvPr/>
        </p:nvGrpSpPr>
        <p:grpSpPr>
          <a:xfrm>
            <a:off x="5147644" y="1996991"/>
            <a:ext cx="765019" cy="689530"/>
            <a:chOff x="7397932" y="2318611"/>
            <a:chExt cx="451872" cy="407307"/>
          </a:xfrm>
        </p:grpSpPr>
        <p:sp>
          <p:nvSpPr>
            <p:cNvPr id="2737" name="Google Shape;2737;p68"/>
            <p:cNvSpPr/>
            <p:nvPr/>
          </p:nvSpPr>
          <p:spPr>
            <a:xfrm>
              <a:off x="7405206" y="2318611"/>
              <a:ext cx="444598" cy="397623"/>
            </a:xfrm>
            <a:custGeom>
              <a:avLst/>
              <a:gdLst/>
              <a:ahLst/>
              <a:cxnLst/>
              <a:rect l="l" t="t" r="r" b="b"/>
              <a:pathLst>
                <a:path w="10146" h="9074" extrusionOk="0">
                  <a:moveTo>
                    <a:pt x="2787" y="1"/>
                  </a:moveTo>
                  <a:cubicBezTo>
                    <a:pt x="1954" y="1"/>
                    <a:pt x="1192" y="358"/>
                    <a:pt x="644" y="906"/>
                  </a:cubicBezTo>
                  <a:cubicBezTo>
                    <a:pt x="144" y="1453"/>
                    <a:pt x="1" y="2144"/>
                    <a:pt x="1" y="2930"/>
                  </a:cubicBezTo>
                  <a:cubicBezTo>
                    <a:pt x="1" y="4883"/>
                    <a:pt x="1501" y="6788"/>
                    <a:pt x="4811" y="9002"/>
                  </a:cubicBezTo>
                  <a:cubicBezTo>
                    <a:pt x="4871" y="9050"/>
                    <a:pt x="4937" y="9074"/>
                    <a:pt x="4999" y="9074"/>
                  </a:cubicBezTo>
                  <a:cubicBezTo>
                    <a:pt x="5062" y="9074"/>
                    <a:pt x="5121" y="9050"/>
                    <a:pt x="5169" y="9002"/>
                  </a:cubicBezTo>
                  <a:cubicBezTo>
                    <a:pt x="6431" y="8169"/>
                    <a:pt x="7288" y="7574"/>
                    <a:pt x="8169" y="6835"/>
                  </a:cubicBezTo>
                  <a:cubicBezTo>
                    <a:pt x="9551" y="5502"/>
                    <a:pt x="10146" y="4240"/>
                    <a:pt x="10146" y="2930"/>
                  </a:cubicBezTo>
                  <a:cubicBezTo>
                    <a:pt x="10146" y="1287"/>
                    <a:pt x="8836" y="1"/>
                    <a:pt x="7193" y="1"/>
                  </a:cubicBezTo>
                  <a:cubicBezTo>
                    <a:pt x="6336" y="1"/>
                    <a:pt x="5526" y="382"/>
                    <a:pt x="5002" y="977"/>
                  </a:cubicBezTo>
                  <a:cubicBezTo>
                    <a:pt x="4454" y="382"/>
                    <a:pt x="3692" y="1"/>
                    <a:pt x="27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8"/>
            <p:cNvSpPr/>
            <p:nvPr/>
          </p:nvSpPr>
          <p:spPr>
            <a:xfrm>
              <a:off x="7397932" y="2359320"/>
              <a:ext cx="365284" cy="366598"/>
            </a:xfrm>
            <a:custGeom>
              <a:avLst/>
              <a:gdLst/>
              <a:ahLst/>
              <a:cxnLst/>
              <a:rect l="l" t="t" r="r" b="b"/>
              <a:pathLst>
                <a:path w="8336" h="8366" extrusionOk="0">
                  <a:moveTo>
                    <a:pt x="810" y="0"/>
                  </a:moveTo>
                  <a:cubicBezTo>
                    <a:pt x="310" y="548"/>
                    <a:pt x="0" y="1239"/>
                    <a:pt x="0" y="2025"/>
                  </a:cubicBezTo>
                  <a:cubicBezTo>
                    <a:pt x="0" y="4049"/>
                    <a:pt x="1453" y="5930"/>
                    <a:pt x="4977" y="8312"/>
                  </a:cubicBezTo>
                  <a:cubicBezTo>
                    <a:pt x="5037" y="8347"/>
                    <a:pt x="5097" y="8365"/>
                    <a:pt x="5156" y="8365"/>
                  </a:cubicBezTo>
                  <a:cubicBezTo>
                    <a:pt x="5216" y="8365"/>
                    <a:pt x="5275" y="8347"/>
                    <a:pt x="5335" y="8312"/>
                  </a:cubicBezTo>
                  <a:cubicBezTo>
                    <a:pt x="6597" y="7478"/>
                    <a:pt x="7573" y="6668"/>
                    <a:pt x="8335" y="5930"/>
                  </a:cubicBezTo>
                  <a:cubicBezTo>
                    <a:pt x="8335" y="5930"/>
                    <a:pt x="8335" y="5930"/>
                    <a:pt x="8335" y="5930"/>
                  </a:cubicBezTo>
                  <a:cubicBezTo>
                    <a:pt x="8302" y="5930"/>
                    <a:pt x="6491" y="7199"/>
                    <a:pt x="5335" y="7907"/>
                  </a:cubicBezTo>
                  <a:cubicBezTo>
                    <a:pt x="5301" y="7924"/>
                    <a:pt x="5261" y="7932"/>
                    <a:pt x="5220" y="7932"/>
                  </a:cubicBezTo>
                  <a:cubicBezTo>
                    <a:pt x="5144" y="7932"/>
                    <a:pt x="5063" y="7905"/>
                    <a:pt x="5001" y="7859"/>
                  </a:cubicBezTo>
                  <a:cubicBezTo>
                    <a:pt x="1786" y="5692"/>
                    <a:pt x="334" y="3906"/>
                    <a:pt x="334" y="2025"/>
                  </a:cubicBezTo>
                  <a:cubicBezTo>
                    <a:pt x="334" y="1167"/>
                    <a:pt x="572" y="524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8"/>
            <p:cNvSpPr/>
            <p:nvPr/>
          </p:nvSpPr>
          <p:spPr>
            <a:xfrm>
              <a:off x="7640037" y="2442841"/>
              <a:ext cx="126289" cy="191581"/>
            </a:xfrm>
            <a:custGeom>
              <a:avLst/>
              <a:gdLst/>
              <a:ahLst/>
              <a:cxnLst/>
              <a:rect l="l" t="t" r="r" b="b"/>
              <a:pathLst>
                <a:path w="2882" h="4372" extrusionOk="0">
                  <a:moveTo>
                    <a:pt x="1312" y="0"/>
                  </a:moveTo>
                  <a:cubicBezTo>
                    <a:pt x="1049" y="0"/>
                    <a:pt x="796" y="69"/>
                    <a:pt x="619" y="214"/>
                  </a:cubicBezTo>
                  <a:cubicBezTo>
                    <a:pt x="477" y="381"/>
                    <a:pt x="381" y="523"/>
                    <a:pt x="357" y="666"/>
                  </a:cubicBezTo>
                  <a:cubicBezTo>
                    <a:pt x="191" y="1286"/>
                    <a:pt x="500" y="1714"/>
                    <a:pt x="405" y="2119"/>
                  </a:cubicBezTo>
                  <a:cubicBezTo>
                    <a:pt x="310" y="2548"/>
                    <a:pt x="167" y="3048"/>
                    <a:pt x="119" y="3381"/>
                  </a:cubicBezTo>
                  <a:cubicBezTo>
                    <a:pt x="0" y="3810"/>
                    <a:pt x="262" y="4262"/>
                    <a:pt x="715" y="4358"/>
                  </a:cubicBezTo>
                  <a:cubicBezTo>
                    <a:pt x="761" y="4367"/>
                    <a:pt x="811" y="4372"/>
                    <a:pt x="862" y="4372"/>
                  </a:cubicBezTo>
                  <a:cubicBezTo>
                    <a:pt x="1071" y="4372"/>
                    <a:pt x="1304" y="4292"/>
                    <a:pt x="1477" y="4119"/>
                  </a:cubicBezTo>
                  <a:cubicBezTo>
                    <a:pt x="1548" y="4024"/>
                    <a:pt x="1572" y="3929"/>
                    <a:pt x="1596" y="3857"/>
                  </a:cubicBezTo>
                  <a:cubicBezTo>
                    <a:pt x="1858" y="2714"/>
                    <a:pt x="2882" y="2238"/>
                    <a:pt x="2882" y="1428"/>
                  </a:cubicBezTo>
                  <a:cubicBezTo>
                    <a:pt x="2882" y="809"/>
                    <a:pt x="2334" y="190"/>
                    <a:pt x="1691" y="47"/>
                  </a:cubicBezTo>
                  <a:cubicBezTo>
                    <a:pt x="1567" y="16"/>
                    <a:pt x="1439" y="0"/>
                    <a:pt x="1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8"/>
            <p:cNvSpPr/>
            <p:nvPr/>
          </p:nvSpPr>
          <p:spPr>
            <a:xfrm>
              <a:off x="7634823" y="2452174"/>
              <a:ext cx="68885" cy="186980"/>
            </a:xfrm>
            <a:custGeom>
              <a:avLst/>
              <a:gdLst/>
              <a:ahLst/>
              <a:cxnLst/>
              <a:rect l="l" t="t" r="r" b="b"/>
              <a:pathLst>
                <a:path w="1572" h="4267" extrusionOk="0">
                  <a:moveTo>
                    <a:pt x="715" y="1"/>
                  </a:moveTo>
                  <a:cubicBezTo>
                    <a:pt x="524" y="120"/>
                    <a:pt x="405" y="310"/>
                    <a:pt x="334" y="549"/>
                  </a:cubicBezTo>
                  <a:cubicBezTo>
                    <a:pt x="191" y="1168"/>
                    <a:pt x="500" y="1596"/>
                    <a:pt x="405" y="2001"/>
                  </a:cubicBezTo>
                  <a:cubicBezTo>
                    <a:pt x="310" y="2406"/>
                    <a:pt x="167" y="2930"/>
                    <a:pt x="119" y="3263"/>
                  </a:cubicBezTo>
                  <a:cubicBezTo>
                    <a:pt x="0" y="3692"/>
                    <a:pt x="262" y="4145"/>
                    <a:pt x="715" y="4240"/>
                  </a:cubicBezTo>
                  <a:cubicBezTo>
                    <a:pt x="775" y="4258"/>
                    <a:pt x="836" y="4267"/>
                    <a:pt x="898" y="4267"/>
                  </a:cubicBezTo>
                  <a:cubicBezTo>
                    <a:pt x="1156" y="4267"/>
                    <a:pt x="1418" y="4118"/>
                    <a:pt x="1572" y="3906"/>
                  </a:cubicBezTo>
                  <a:lnTo>
                    <a:pt x="1572" y="3906"/>
                  </a:lnTo>
                  <a:cubicBezTo>
                    <a:pt x="1434" y="3993"/>
                    <a:pt x="1271" y="4054"/>
                    <a:pt x="1101" y="4054"/>
                  </a:cubicBezTo>
                  <a:cubicBezTo>
                    <a:pt x="1036" y="4054"/>
                    <a:pt x="971" y="4045"/>
                    <a:pt x="905" y="4025"/>
                  </a:cubicBezTo>
                  <a:cubicBezTo>
                    <a:pt x="476" y="3906"/>
                    <a:pt x="191" y="3454"/>
                    <a:pt x="310" y="3049"/>
                  </a:cubicBezTo>
                  <a:cubicBezTo>
                    <a:pt x="405" y="2716"/>
                    <a:pt x="524" y="2216"/>
                    <a:pt x="619" y="1787"/>
                  </a:cubicBezTo>
                  <a:cubicBezTo>
                    <a:pt x="715" y="1382"/>
                    <a:pt x="405" y="1001"/>
                    <a:pt x="548" y="334"/>
                  </a:cubicBezTo>
                  <a:cubicBezTo>
                    <a:pt x="596" y="215"/>
                    <a:pt x="643" y="96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8"/>
            <p:cNvSpPr/>
            <p:nvPr/>
          </p:nvSpPr>
          <p:spPr>
            <a:xfrm>
              <a:off x="7569049" y="2379784"/>
              <a:ext cx="37641" cy="34311"/>
            </a:xfrm>
            <a:custGeom>
              <a:avLst/>
              <a:gdLst/>
              <a:ahLst/>
              <a:cxnLst/>
              <a:rect l="l" t="t" r="r" b="b"/>
              <a:pathLst>
                <a:path w="859" h="783" extrusionOk="0">
                  <a:moveTo>
                    <a:pt x="363" y="1"/>
                  </a:moveTo>
                  <a:cubicBezTo>
                    <a:pt x="330" y="1"/>
                    <a:pt x="297" y="4"/>
                    <a:pt x="263" y="10"/>
                  </a:cubicBezTo>
                  <a:cubicBezTo>
                    <a:pt x="239" y="10"/>
                    <a:pt x="215" y="57"/>
                    <a:pt x="191" y="57"/>
                  </a:cubicBezTo>
                  <a:cubicBezTo>
                    <a:pt x="72" y="176"/>
                    <a:pt x="1" y="343"/>
                    <a:pt x="25" y="462"/>
                  </a:cubicBezTo>
                  <a:cubicBezTo>
                    <a:pt x="82" y="691"/>
                    <a:pt x="277" y="783"/>
                    <a:pt x="465" y="783"/>
                  </a:cubicBezTo>
                  <a:cubicBezTo>
                    <a:pt x="590" y="783"/>
                    <a:pt x="711" y="743"/>
                    <a:pt x="787" y="676"/>
                  </a:cubicBezTo>
                  <a:cubicBezTo>
                    <a:pt x="858" y="581"/>
                    <a:pt x="858" y="462"/>
                    <a:pt x="834" y="343"/>
                  </a:cubicBezTo>
                  <a:cubicBezTo>
                    <a:pt x="772" y="136"/>
                    <a:pt x="583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8"/>
            <p:cNvSpPr/>
            <p:nvPr/>
          </p:nvSpPr>
          <p:spPr>
            <a:xfrm>
              <a:off x="7563834" y="2382281"/>
              <a:ext cx="40753" cy="38342"/>
            </a:xfrm>
            <a:custGeom>
              <a:avLst/>
              <a:gdLst/>
              <a:ahLst/>
              <a:cxnLst/>
              <a:rect l="l" t="t" r="r" b="b"/>
              <a:pathLst>
                <a:path w="930" h="875" extrusionOk="0">
                  <a:moveTo>
                    <a:pt x="310" y="0"/>
                  </a:moveTo>
                  <a:lnTo>
                    <a:pt x="310" y="0"/>
                  </a:lnTo>
                  <a:cubicBezTo>
                    <a:pt x="120" y="96"/>
                    <a:pt x="1" y="286"/>
                    <a:pt x="72" y="524"/>
                  </a:cubicBezTo>
                  <a:cubicBezTo>
                    <a:pt x="112" y="725"/>
                    <a:pt x="287" y="874"/>
                    <a:pt x="498" y="874"/>
                  </a:cubicBezTo>
                  <a:cubicBezTo>
                    <a:pt x="537" y="874"/>
                    <a:pt x="578" y="869"/>
                    <a:pt x="620" y="858"/>
                  </a:cubicBezTo>
                  <a:cubicBezTo>
                    <a:pt x="787" y="834"/>
                    <a:pt x="858" y="739"/>
                    <a:pt x="930" y="619"/>
                  </a:cubicBezTo>
                  <a:cubicBezTo>
                    <a:pt x="906" y="619"/>
                    <a:pt x="858" y="643"/>
                    <a:pt x="834" y="643"/>
                  </a:cubicBezTo>
                  <a:cubicBezTo>
                    <a:pt x="793" y="656"/>
                    <a:pt x="750" y="662"/>
                    <a:pt x="708" y="662"/>
                  </a:cubicBezTo>
                  <a:cubicBezTo>
                    <a:pt x="510" y="662"/>
                    <a:pt x="322" y="530"/>
                    <a:pt x="263" y="334"/>
                  </a:cubicBezTo>
                  <a:cubicBezTo>
                    <a:pt x="239" y="215"/>
                    <a:pt x="263" y="119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8"/>
            <p:cNvSpPr/>
            <p:nvPr/>
          </p:nvSpPr>
          <p:spPr>
            <a:xfrm>
              <a:off x="7437589" y="2443717"/>
              <a:ext cx="31331" cy="27782"/>
            </a:xfrm>
            <a:custGeom>
              <a:avLst/>
              <a:gdLst/>
              <a:ahLst/>
              <a:cxnLst/>
              <a:rect l="l" t="t" r="r" b="b"/>
              <a:pathLst>
                <a:path w="715" h="634" extrusionOk="0">
                  <a:moveTo>
                    <a:pt x="309" y="0"/>
                  </a:moveTo>
                  <a:cubicBezTo>
                    <a:pt x="254" y="0"/>
                    <a:pt x="198" y="18"/>
                    <a:pt x="143" y="51"/>
                  </a:cubicBezTo>
                  <a:cubicBezTo>
                    <a:pt x="0" y="194"/>
                    <a:pt x="24" y="503"/>
                    <a:pt x="167" y="575"/>
                  </a:cubicBezTo>
                  <a:cubicBezTo>
                    <a:pt x="217" y="615"/>
                    <a:pt x="283" y="634"/>
                    <a:pt x="352" y="634"/>
                  </a:cubicBezTo>
                  <a:cubicBezTo>
                    <a:pt x="448" y="634"/>
                    <a:pt x="550" y="597"/>
                    <a:pt x="619" y="527"/>
                  </a:cubicBezTo>
                  <a:cubicBezTo>
                    <a:pt x="715" y="384"/>
                    <a:pt x="643" y="194"/>
                    <a:pt x="500" y="75"/>
                  </a:cubicBezTo>
                  <a:cubicBezTo>
                    <a:pt x="436" y="24"/>
                    <a:pt x="373" y="0"/>
                    <a:pt x="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8"/>
            <p:cNvSpPr/>
            <p:nvPr/>
          </p:nvSpPr>
          <p:spPr>
            <a:xfrm>
              <a:off x="7432374" y="2444900"/>
              <a:ext cx="32383" cy="30367"/>
            </a:xfrm>
            <a:custGeom>
              <a:avLst/>
              <a:gdLst/>
              <a:ahLst/>
              <a:cxnLst/>
              <a:rect l="l" t="t" r="r" b="b"/>
              <a:pathLst>
                <a:path w="739" h="693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38" y="24"/>
                    <a:pt x="167" y="48"/>
                    <a:pt x="119" y="119"/>
                  </a:cubicBezTo>
                  <a:cubicBezTo>
                    <a:pt x="0" y="286"/>
                    <a:pt x="24" y="500"/>
                    <a:pt x="191" y="619"/>
                  </a:cubicBezTo>
                  <a:cubicBezTo>
                    <a:pt x="267" y="667"/>
                    <a:pt x="348" y="692"/>
                    <a:pt x="425" y="692"/>
                  </a:cubicBezTo>
                  <a:cubicBezTo>
                    <a:pt x="538" y="692"/>
                    <a:pt x="643" y="638"/>
                    <a:pt x="715" y="524"/>
                  </a:cubicBezTo>
                  <a:cubicBezTo>
                    <a:pt x="738" y="500"/>
                    <a:pt x="738" y="476"/>
                    <a:pt x="738" y="429"/>
                  </a:cubicBezTo>
                  <a:lnTo>
                    <a:pt x="738" y="429"/>
                  </a:lnTo>
                  <a:cubicBezTo>
                    <a:pt x="687" y="480"/>
                    <a:pt x="629" y="504"/>
                    <a:pt x="568" y="504"/>
                  </a:cubicBezTo>
                  <a:cubicBezTo>
                    <a:pt x="516" y="504"/>
                    <a:pt x="460" y="486"/>
                    <a:pt x="405" y="453"/>
                  </a:cubicBezTo>
                  <a:cubicBezTo>
                    <a:pt x="262" y="357"/>
                    <a:pt x="238" y="167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8"/>
            <p:cNvSpPr/>
            <p:nvPr/>
          </p:nvSpPr>
          <p:spPr>
            <a:xfrm>
              <a:off x="7457395" y="2418389"/>
              <a:ext cx="29272" cy="26161"/>
            </a:xfrm>
            <a:custGeom>
              <a:avLst/>
              <a:gdLst/>
              <a:ahLst/>
              <a:cxnLst/>
              <a:rect l="l" t="t" r="r" b="b"/>
              <a:pathLst>
                <a:path w="668" h="597" extrusionOk="0">
                  <a:moveTo>
                    <a:pt x="285" y="1"/>
                  </a:moveTo>
                  <a:cubicBezTo>
                    <a:pt x="237" y="1"/>
                    <a:pt x="188" y="11"/>
                    <a:pt x="144" y="34"/>
                  </a:cubicBezTo>
                  <a:cubicBezTo>
                    <a:pt x="1" y="176"/>
                    <a:pt x="1" y="391"/>
                    <a:pt x="72" y="486"/>
                  </a:cubicBezTo>
                  <a:cubicBezTo>
                    <a:pt x="122" y="561"/>
                    <a:pt x="237" y="596"/>
                    <a:pt x="352" y="596"/>
                  </a:cubicBezTo>
                  <a:cubicBezTo>
                    <a:pt x="457" y="596"/>
                    <a:pt x="563" y="567"/>
                    <a:pt x="620" y="510"/>
                  </a:cubicBezTo>
                  <a:cubicBezTo>
                    <a:pt x="667" y="391"/>
                    <a:pt x="644" y="248"/>
                    <a:pt x="548" y="153"/>
                  </a:cubicBezTo>
                  <a:cubicBezTo>
                    <a:pt x="499" y="54"/>
                    <a:pt x="393" y="1"/>
                    <a:pt x="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8"/>
            <p:cNvSpPr/>
            <p:nvPr/>
          </p:nvSpPr>
          <p:spPr>
            <a:xfrm>
              <a:off x="7450077" y="2419835"/>
              <a:ext cx="34486" cy="30981"/>
            </a:xfrm>
            <a:custGeom>
              <a:avLst/>
              <a:gdLst/>
              <a:ahLst/>
              <a:cxnLst/>
              <a:rect l="l" t="t" r="r" b="b"/>
              <a:pathLst>
                <a:path w="787" h="707" extrusionOk="0">
                  <a:moveTo>
                    <a:pt x="311" y="1"/>
                  </a:moveTo>
                  <a:cubicBezTo>
                    <a:pt x="263" y="1"/>
                    <a:pt x="239" y="24"/>
                    <a:pt x="215" y="72"/>
                  </a:cubicBezTo>
                  <a:cubicBezTo>
                    <a:pt x="72" y="167"/>
                    <a:pt x="1" y="429"/>
                    <a:pt x="168" y="572"/>
                  </a:cubicBezTo>
                  <a:cubicBezTo>
                    <a:pt x="223" y="655"/>
                    <a:pt x="335" y="706"/>
                    <a:pt x="447" y="706"/>
                  </a:cubicBezTo>
                  <a:cubicBezTo>
                    <a:pt x="527" y="706"/>
                    <a:pt x="608" y="680"/>
                    <a:pt x="668" y="620"/>
                  </a:cubicBezTo>
                  <a:cubicBezTo>
                    <a:pt x="715" y="596"/>
                    <a:pt x="763" y="525"/>
                    <a:pt x="787" y="477"/>
                  </a:cubicBezTo>
                  <a:lnTo>
                    <a:pt x="787" y="477"/>
                  </a:lnTo>
                  <a:cubicBezTo>
                    <a:pt x="748" y="497"/>
                    <a:pt x="705" y="505"/>
                    <a:pt x="661" y="505"/>
                  </a:cubicBezTo>
                  <a:cubicBezTo>
                    <a:pt x="546" y="505"/>
                    <a:pt x="427" y="444"/>
                    <a:pt x="358" y="358"/>
                  </a:cubicBezTo>
                  <a:cubicBezTo>
                    <a:pt x="287" y="239"/>
                    <a:pt x="287" y="120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8"/>
            <p:cNvSpPr/>
            <p:nvPr/>
          </p:nvSpPr>
          <p:spPr>
            <a:xfrm>
              <a:off x="7483512" y="2399371"/>
              <a:ext cx="28220" cy="26161"/>
            </a:xfrm>
            <a:custGeom>
              <a:avLst/>
              <a:gdLst/>
              <a:ahLst/>
              <a:cxnLst/>
              <a:rect l="l" t="t" r="r" b="b"/>
              <a:pathLst>
                <a:path w="644" h="597" extrusionOk="0">
                  <a:moveTo>
                    <a:pt x="247" y="1"/>
                  </a:moveTo>
                  <a:cubicBezTo>
                    <a:pt x="212" y="1"/>
                    <a:pt x="176" y="6"/>
                    <a:pt x="143" y="15"/>
                  </a:cubicBezTo>
                  <a:cubicBezTo>
                    <a:pt x="24" y="134"/>
                    <a:pt x="0" y="325"/>
                    <a:pt x="48" y="420"/>
                  </a:cubicBezTo>
                  <a:cubicBezTo>
                    <a:pt x="106" y="522"/>
                    <a:pt x="252" y="597"/>
                    <a:pt x="390" y="597"/>
                  </a:cubicBezTo>
                  <a:cubicBezTo>
                    <a:pt x="479" y="597"/>
                    <a:pt x="563" y="566"/>
                    <a:pt x="619" y="491"/>
                  </a:cubicBezTo>
                  <a:cubicBezTo>
                    <a:pt x="643" y="420"/>
                    <a:pt x="643" y="325"/>
                    <a:pt x="619" y="229"/>
                  </a:cubicBezTo>
                  <a:cubicBezTo>
                    <a:pt x="543" y="77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8"/>
            <p:cNvSpPr/>
            <p:nvPr/>
          </p:nvSpPr>
          <p:spPr>
            <a:xfrm>
              <a:off x="7478254" y="2400029"/>
              <a:ext cx="32427" cy="31331"/>
            </a:xfrm>
            <a:custGeom>
              <a:avLst/>
              <a:gdLst/>
              <a:ahLst/>
              <a:cxnLst/>
              <a:rect l="l" t="t" r="r" b="b"/>
              <a:pathLst>
                <a:path w="740" h="715" extrusionOk="0">
                  <a:moveTo>
                    <a:pt x="263" y="0"/>
                  </a:moveTo>
                  <a:cubicBezTo>
                    <a:pt x="72" y="95"/>
                    <a:pt x="1" y="310"/>
                    <a:pt x="49" y="476"/>
                  </a:cubicBezTo>
                  <a:cubicBezTo>
                    <a:pt x="122" y="624"/>
                    <a:pt x="253" y="714"/>
                    <a:pt x="397" y="714"/>
                  </a:cubicBezTo>
                  <a:cubicBezTo>
                    <a:pt x="439" y="714"/>
                    <a:pt x="482" y="707"/>
                    <a:pt x="525" y="691"/>
                  </a:cubicBezTo>
                  <a:cubicBezTo>
                    <a:pt x="620" y="667"/>
                    <a:pt x="668" y="572"/>
                    <a:pt x="739" y="476"/>
                  </a:cubicBezTo>
                  <a:lnTo>
                    <a:pt x="739" y="476"/>
                  </a:lnTo>
                  <a:cubicBezTo>
                    <a:pt x="696" y="493"/>
                    <a:pt x="652" y="500"/>
                    <a:pt x="609" y="500"/>
                  </a:cubicBezTo>
                  <a:cubicBezTo>
                    <a:pt x="466" y="500"/>
                    <a:pt x="336" y="414"/>
                    <a:pt x="263" y="286"/>
                  </a:cubicBezTo>
                  <a:cubicBezTo>
                    <a:pt x="215" y="191"/>
                    <a:pt x="215" y="95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8"/>
            <p:cNvSpPr/>
            <p:nvPr/>
          </p:nvSpPr>
          <p:spPr>
            <a:xfrm>
              <a:off x="7512696" y="2386444"/>
              <a:ext cx="29272" cy="25985"/>
            </a:xfrm>
            <a:custGeom>
              <a:avLst/>
              <a:gdLst/>
              <a:ahLst/>
              <a:cxnLst/>
              <a:rect l="l" t="t" r="r" b="b"/>
              <a:pathLst>
                <a:path w="668" h="593" extrusionOk="0">
                  <a:moveTo>
                    <a:pt x="307" y="1"/>
                  </a:moveTo>
                  <a:cubicBezTo>
                    <a:pt x="267" y="1"/>
                    <a:pt x="228" y="9"/>
                    <a:pt x="191" y="24"/>
                  </a:cubicBezTo>
                  <a:lnTo>
                    <a:pt x="144" y="24"/>
                  </a:lnTo>
                  <a:cubicBezTo>
                    <a:pt x="25" y="143"/>
                    <a:pt x="1" y="286"/>
                    <a:pt x="25" y="382"/>
                  </a:cubicBezTo>
                  <a:cubicBezTo>
                    <a:pt x="69" y="515"/>
                    <a:pt x="224" y="593"/>
                    <a:pt x="375" y="593"/>
                  </a:cubicBezTo>
                  <a:cubicBezTo>
                    <a:pt x="466" y="593"/>
                    <a:pt x="557" y="564"/>
                    <a:pt x="620" y="501"/>
                  </a:cubicBezTo>
                  <a:cubicBezTo>
                    <a:pt x="668" y="429"/>
                    <a:pt x="668" y="334"/>
                    <a:pt x="620" y="263"/>
                  </a:cubicBezTo>
                  <a:cubicBezTo>
                    <a:pt x="583" y="96"/>
                    <a:pt x="445" y="1"/>
                    <a:pt x="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8"/>
            <p:cNvSpPr/>
            <p:nvPr/>
          </p:nvSpPr>
          <p:spPr>
            <a:xfrm>
              <a:off x="7506430" y="2387496"/>
              <a:ext cx="32427" cy="30849"/>
            </a:xfrm>
            <a:custGeom>
              <a:avLst/>
              <a:gdLst/>
              <a:ahLst/>
              <a:cxnLst/>
              <a:rect l="l" t="t" r="r" b="b"/>
              <a:pathLst>
                <a:path w="740" h="70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96" y="48"/>
                    <a:pt x="1" y="262"/>
                    <a:pt x="72" y="453"/>
                  </a:cubicBezTo>
                  <a:cubicBezTo>
                    <a:pt x="112" y="611"/>
                    <a:pt x="266" y="703"/>
                    <a:pt x="412" y="703"/>
                  </a:cubicBezTo>
                  <a:cubicBezTo>
                    <a:pt x="442" y="703"/>
                    <a:pt x="472" y="699"/>
                    <a:pt x="501" y="691"/>
                  </a:cubicBezTo>
                  <a:cubicBezTo>
                    <a:pt x="620" y="643"/>
                    <a:pt x="715" y="572"/>
                    <a:pt x="739" y="477"/>
                  </a:cubicBezTo>
                  <a:lnTo>
                    <a:pt x="715" y="477"/>
                  </a:lnTo>
                  <a:cubicBezTo>
                    <a:pt x="676" y="499"/>
                    <a:pt x="633" y="510"/>
                    <a:pt x="591" y="510"/>
                  </a:cubicBezTo>
                  <a:cubicBezTo>
                    <a:pt x="455" y="510"/>
                    <a:pt x="317" y="402"/>
                    <a:pt x="263" y="239"/>
                  </a:cubicBezTo>
                  <a:cubicBezTo>
                    <a:pt x="239" y="143"/>
                    <a:pt x="239" y="48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8"/>
            <p:cNvSpPr/>
            <p:nvPr/>
          </p:nvSpPr>
          <p:spPr>
            <a:xfrm>
              <a:off x="7646303" y="2379784"/>
              <a:ext cx="36546" cy="34311"/>
            </a:xfrm>
            <a:custGeom>
              <a:avLst/>
              <a:gdLst/>
              <a:ahLst/>
              <a:cxnLst/>
              <a:rect l="l" t="t" r="r" b="b"/>
              <a:pathLst>
                <a:path w="834" h="783" extrusionOk="0">
                  <a:moveTo>
                    <a:pt x="362" y="1"/>
                  </a:moveTo>
                  <a:cubicBezTo>
                    <a:pt x="329" y="1"/>
                    <a:pt x="296" y="4"/>
                    <a:pt x="262" y="10"/>
                  </a:cubicBezTo>
                  <a:cubicBezTo>
                    <a:pt x="238" y="10"/>
                    <a:pt x="214" y="57"/>
                    <a:pt x="167" y="57"/>
                  </a:cubicBezTo>
                  <a:cubicBezTo>
                    <a:pt x="48" y="176"/>
                    <a:pt x="0" y="343"/>
                    <a:pt x="24" y="462"/>
                  </a:cubicBezTo>
                  <a:cubicBezTo>
                    <a:pt x="81" y="691"/>
                    <a:pt x="277" y="783"/>
                    <a:pt x="459" y="783"/>
                  </a:cubicBezTo>
                  <a:cubicBezTo>
                    <a:pt x="580" y="783"/>
                    <a:pt x="696" y="743"/>
                    <a:pt x="762" y="676"/>
                  </a:cubicBezTo>
                  <a:cubicBezTo>
                    <a:pt x="834" y="581"/>
                    <a:pt x="834" y="462"/>
                    <a:pt x="834" y="343"/>
                  </a:cubicBezTo>
                  <a:cubicBezTo>
                    <a:pt x="771" y="136"/>
                    <a:pt x="583" y="1"/>
                    <a:pt x="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8"/>
            <p:cNvSpPr/>
            <p:nvPr/>
          </p:nvSpPr>
          <p:spPr>
            <a:xfrm>
              <a:off x="7640037" y="2382281"/>
              <a:ext cx="39701" cy="38342"/>
            </a:xfrm>
            <a:custGeom>
              <a:avLst/>
              <a:gdLst/>
              <a:ahLst/>
              <a:cxnLst/>
              <a:rect l="l" t="t" r="r" b="b"/>
              <a:pathLst>
                <a:path w="906" h="875" extrusionOk="0">
                  <a:moveTo>
                    <a:pt x="286" y="0"/>
                  </a:moveTo>
                  <a:cubicBezTo>
                    <a:pt x="95" y="96"/>
                    <a:pt x="0" y="286"/>
                    <a:pt x="48" y="524"/>
                  </a:cubicBezTo>
                  <a:cubicBezTo>
                    <a:pt x="108" y="725"/>
                    <a:pt x="286" y="874"/>
                    <a:pt x="497" y="874"/>
                  </a:cubicBezTo>
                  <a:cubicBezTo>
                    <a:pt x="537" y="874"/>
                    <a:pt x="578" y="869"/>
                    <a:pt x="619" y="858"/>
                  </a:cubicBezTo>
                  <a:cubicBezTo>
                    <a:pt x="762" y="834"/>
                    <a:pt x="858" y="739"/>
                    <a:pt x="905" y="619"/>
                  </a:cubicBezTo>
                  <a:cubicBezTo>
                    <a:pt x="881" y="619"/>
                    <a:pt x="858" y="643"/>
                    <a:pt x="834" y="643"/>
                  </a:cubicBezTo>
                  <a:cubicBezTo>
                    <a:pt x="792" y="656"/>
                    <a:pt x="749" y="662"/>
                    <a:pt x="706" y="662"/>
                  </a:cubicBezTo>
                  <a:cubicBezTo>
                    <a:pt x="503" y="662"/>
                    <a:pt x="301" y="530"/>
                    <a:pt x="262" y="334"/>
                  </a:cubicBezTo>
                  <a:cubicBezTo>
                    <a:pt x="215" y="215"/>
                    <a:pt x="262" y="119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8"/>
            <p:cNvSpPr/>
            <p:nvPr/>
          </p:nvSpPr>
          <p:spPr>
            <a:xfrm>
              <a:off x="7785081" y="2443717"/>
              <a:ext cx="30323" cy="27782"/>
            </a:xfrm>
            <a:custGeom>
              <a:avLst/>
              <a:gdLst/>
              <a:ahLst/>
              <a:cxnLst/>
              <a:rect l="l" t="t" r="r" b="b"/>
              <a:pathLst>
                <a:path w="692" h="634" extrusionOk="0">
                  <a:moveTo>
                    <a:pt x="333" y="0"/>
                  </a:moveTo>
                  <a:cubicBezTo>
                    <a:pt x="278" y="0"/>
                    <a:pt x="222" y="18"/>
                    <a:pt x="167" y="51"/>
                  </a:cubicBezTo>
                  <a:cubicBezTo>
                    <a:pt x="0" y="194"/>
                    <a:pt x="48" y="503"/>
                    <a:pt x="191" y="575"/>
                  </a:cubicBezTo>
                  <a:cubicBezTo>
                    <a:pt x="241" y="615"/>
                    <a:pt x="307" y="634"/>
                    <a:pt x="376" y="634"/>
                  </a:cubicBezTo>
                  <a:cubicBezTo>
                    <a:pt x="472" y="634"/>
                    <a:pt x="574" y="597"/>
                    <a:pt x="643" y="527"/>
                  </a:cubicBezTo>
                  <a:cubicBezTo>
                    <a:pt x="691" y="384"/>
                    <a:pt x="643" y="194"/>
                    <a:pt x="524" y="75"/>
                  </a:cubicBezTo>
                  <a:cubicBezTo>
                    <a:pt x="461" y="24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8"/>
            <p:cNvSpPr/>
            <p:nvPr/>
          </p:nvSpPr>
          <p:spPr>
            <a:xfrm>
              <a:off x="7778815" y="2444900"/>
              <a:ext cx="33435" cy="30367"/>
            </a:xfrm>
            <a:custGeom>
              <a:avLst/>
              <a:gdLst/>
              <a:ahLst/>
              <a:cxnLst/>
              <a:rect l="l" t="t" r="r" b="b"/>
              <a:pathLst>
                <a:path w="763" h="693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39" y="24"/>
                    <a:pt x="191" y="48"/>
                    <a:pt x="120" y="119"/>
                  </a:cubicBezTo>
                  <a:cubicBezTo>
                    <a:pt x="1" y="286"/>
                    <a:pt x="48" y="500"/>
                    <a:pt x="215" y="619"/>
                  </a:cubicBezTo>
                  <a:cubicBezTo>
                    <a:pt x="292" y="667"/>
                    <a:pt x="368" y="692"/>
                    <a:pt x="441" y="692"/>
                  </a:cubicBezTo>
                  <a:cubicBezTo>
                    <a:pt x="547" y="692"/>
                    <a:pt x="644" y="638"/>
                    <a:pt x="715" y="524"/>
                  </a:cubicBezTo>
                  <a:cubicBezTo>
                    <a:pt x="763" y="500"/>
                    <a:pt x="763" y="476"/>
                    <a:pt x="763" y="429"/>
                  </a:cubicBezTo>
                  <a:lnTo>
                    <a:pt x="763" y="429"/>
                  </a:lnTo>
                  <a:cubicBezTo>
                    <a:pt x="712" y="480"/>
                    <a:pt x="654" y="504"/>
                    <a:pt x="593" y="504"/>
                  </a:cubicBezTo>
                  <a:cubicBezTo>
                    <a:pt x="540" y="504"/>
                    <a:pt x="484" y="486"/>
                    <a:pt x="429" y="453"/>
                  </a:cubicBezTo>
                  <a:cubicBezTo>
                    <a:pt x="286" y="357"/>
                    <a:pt x="239" y="167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8"/>
            <p:cNvSpPr/>
            <p:nvPr/>
          </p:nvSpPr>
          <p:spPr>
            <a:xfrm>
              <a:off x="7767334" y="2418389"/>
              <a:ext cx="29272" cy="26161"/>
            </a:xfrm>
            <a:custGeom>
              <a:avLst/>
              <a:gdLst/>
              <a:ahLst/>
              <a:cxnLst/>
              <a:rect l="l" t="t" r="r" b="b"/>
              <a:pathLst>
                <a:path w="668" h="597" extrusionOk="0">
                  <a:moveTo>
                    <a:pt x="296" y="1"/>
                  </a:moveTo>
                  <a:cubicBezTo>
                    <a:pt x="247" y="1"/>
                    <a:pt x="195" y="11"/>
                    <a:pt x="143" y="34"/>
                  </a:cubicBezTo>
                  <a:cubicBezTo>
                    <a:pt x="1" y="176"/>
                    <a:pt x="1" y="391"/>
                    <a:pt x="96" y="486"/>
                  </a:cubicBezTo>
                  <a:cubicBezTo>
                    <a:pt x="133" y="561"/>
                    <a:pt x="242" y="596"/>
                    <a:pt x="355" y="596"/>
                  </a:cubicBezTo>
                  <a:cubicBezTo>
                    <a:pt x="457" y="596"/>
                    <a:pt x="563" y="567"/>
                    <a:pt x="620" y="510"/>
                  </a:cubicBezTo>
                  <a:cubicBezTo>
                    <a:pt x="667" y="391"/>
                    <a:pt x="667" y="248"/>
                    <a:pt x="572" y="153"/>
                  </a:cubicBezTo>
                  <a:cubicBezTo>
                    <a:pt x="506" y="54"/>
                    <a:pt x="407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8"/>
            <p:cNvSpPr/>
            <p:nvPr/>
          </p:nvSpPr>
          <p:spPr>
            <a:xfrm>
              <a:off x="7759008" y="2419835"/>
              <a:ext cx="34443" cy="30981"/>
            </a:xfrm>
            <a:custGeom>
              <a:avLst/>
              <a:gdLst/>
              <a:ahLst/>
              <a:cxnLst/>
              <a:rect l="l" t="t" r="r" b="b"/>
              <a:pathLst>
                <a:path w="786" h="707" extrusionOk="0">
                  <a:moveTo>
                    <a:pt x="310" y="1"/>
                  </a:moveTo>
                  <a:cubicBezTo>
                    <a:pt x="286" y="1"/>
                    <a:pt x="238" y="24"/>
                    <a:pt x="214" y="72"/>
                  </a:cubicBezTo>
                  <a:cubicBezTo>
                    <a:pt x="72" y="167"/>
                    <a:pt x="0" y="429"/>
                    <a:pt x="167" y="572"/>
                  </a:cubicBezTo>
                  <a:cubicBezTo>
                    <a:pt x="236" y="655"/>
                    <a:pt x="345" y="706"/>
                    <a:pt x="453" y="706"/>
                  </a:cubicBezTo>
                  <a:cubicBezTo>
                    <a:pt x="530" y="706"/>
                    <a:pt x="607" y="680"/>
                    <a:pt x="667" y="620"/>
                  </a:cubicBezTo>
                  <a:cubicBezTo>
                    <a:pt x="738" y="596"/>
                    <a:pt x="762" y="525"/>
                    <a:pt x="786" y="477"/>
                  </a:cubicBezTo>
                  <a:lnTo>
                    <a:pt x="786" y="477"/>
                  </a:lnTo>
                  <a:cubicBezTo>
                    <a:pt x="753" y="497"/>
                    <a:pt x="717" y="505"/>
                    <a:pt x="678" y="505"/>
                  </a:cubicBezTo>
                  <a:cubicBezTo>
                    <a:pt x="577" y="505"/>
                    <a:pt x="461" y="444"/>
                    <a:pt x="357" y="358"/>
                  </a:cubicBezTo>
                  <a:cubicBezTo>
                    <a:pt x="286" y="239"/>
                    <a:pt x="286" y="120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8"/>
            <p:cNvSpPr/>
            <p:nvPr/>
          </p:nvSpPr>
          <p:spPr>
            <a:xfrm>
              <a:off x="7741261" y="2399371"/>
              <a:ext cx="29272" cy="26161"/>
            </a:xfrm>
            <a:custGeom>
              <a:avLst/>
              <a:gdLst/>
              <a:ahLst/>
              <a:cxnLst/>
              <a:rect l="l" t="t" r="r" b="b"/>
              <a:pathLst>
                <a:path w="668" h="597" extrusionOk="0">
                  <a:moveTo>
                    <a:pt x="259" y="1"/>
                  </a:moveTo>
                  <a:cubicBezTo>
                    <a:pt x="220" y="1"/>
                    <a:pt x="181" y="6"/>
                    <a:pt x="143" y="15"/>
                  </a:cubicBezTo>
                  <a:cubicBezTo>
                    <a:pt x="24" y="134"/>
                    <a:pt x="0" y="325"/>
                    <a:pt x="72" y="420"/>
                  </a:cubicBezTo>
                  <a:cubicBezTo>
                    <a:pt x="115" y="522"/>
                    <a:pt x="256" y="597"/>
                    <a:pt x="392" y="597"/>
                  </a:cubicBezTo>
                  <a:cubicBezTo>
                    <a:pt x="479" y="597"/>
                    <a:pt x="564" y="566"/>
                    <a:pt x="619" y="491"/>
                  </a:cubicBezTo>
                  <a:cubicBezTo>
                    <a:pt x="667" y="420"/>
                    <a:pt x="667" y="325"/>
                    <a:pt x="619" y="229"/>
                  </a:cubicBezTo>
                  <a:cubicBezTo>
                    <a:pt x="562" y="77"/>
                    <a:pt x="414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8"/>
            <p:cNvSpPr/>
            <p:nvPr/>
          </p:nvSpPr>
          <p:spPr>
            <a:xfrm>
              <a:off x="7736047" y="2400029"/>
              <a:ext cx="32383" cy="31331"/>
            </a:xfrm>
            <a:custGeom>
              <a:avLst/>
              <a:gdLst/>
              <a:ahLst/>
              <a:cxnLst/>
              <a:rect l="l" t="t" r="r" b="b"/>
              <a:pathLst>
                <a:path w="739" h="715" extrusionOk="0">
                  <a:moveTo>
                    <a:pt x="262" y="0"/>
                  </a:moveTo>
                  <a:cubicBezTo>
                    <a:pt x="95" y="95"/>
                    <a:pt x="0" y="310"/>
                    <a:pt x="72" y="476"/>
                  </a:cubicBezTo>
                  <a:cubicBezTo>
                    <a:pt x="127" y="624"/>
                    <a:pt x="268" y="714"/>
                    <a:pt x="417" y="714"/>
                  </a:cubicBezTo>
                  <a:cubicBezTo>
                    <a:pt x="461" y="714"/>
                    <a:pt x="505" y="707"/>
                    <a:pt x="548" y="691"/>
                  </a:cubicBezTo>
                  <a:cubicBezTo>
                    <a:pt x="619" y="667"/>
                    <a:pt x="691" y="572"/>
                    <a:pt x="738" y="476"/>
                  </a:cubicBezTo>
                  <a:lnTo>
                    <a:pt x="738" y="476"/>
                  </a:lnTo>
                  <a:cubicBezTo>
                    <a:pt x="700" y="493"/>
                    <a:pt x="659" y="500"/>
                    <a:pt x="618" y="500"/>
                  </a:cubicBezTo>
                  <a:cubicBezTo>
                    <a:pt x="480" y="500"/>
                    <a:pt x="336" y="414"/>
                    <a:pt x="262" y="286"/>
                  </a:cubicBezTo>
                  <a:cubicBezTo>
                    <a:pt x="238" y="191"/>
                    <a:pt x="238" y="95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8"/>
            <p:cNvSpPr/>
            <p:nvPr/>
          </p:nvSpPr>
          <p:spPr>
            <a:xfrm>
              <a:off x="7713085" y="2386444"/>
              <a:ext cx="27168" cy="25985"/>
            </a:xfrm>
            <a:custGeom>
              <a:avLst/>
              <a:gdLst/>
              <a:ahLst/>
              <a:cxnLst/>
              <a:rect l="l" t="t" r="r" b="b"/>
              <a:pathLst>
                <a:path w="620" h="593" extrusionOk="0">
                  <a:moveTo>
                    <a:pt x="292" y="1"/>
                  </a:moveTo>
                  <a:cubicBezTo>
                    <a:pt x="251" y="1"/>
                    <a:pt x="209" y="9"/>
                    <a:pt x="167" y="24"/>
                  </a:cubicBezTo>
                  <a:lnTo>
                    <a:pt x="143" y="24"/>
                  </a:lnTo>
                  <a:cubicBezTo>
                    <a:pt x="24" y="143"/>
                    <a:pt x="0" y="286"/>
                    <a:pt x="24" y="382"/>
                  </a:cubicBezTo>
                  <a:cubicBezTo>
                    <a:pt x="54" y="515"/>
                    <a:pt x="203" y="593"/>
                    <a:pt x="357" y="593"/>
                  </a:cubicBezTo>
                  <a:cubicBezTo>
                    <a:pt x="451" y="593"/>
                    <a:pt x="547" y="564"/>
                    <a:pt x="619" y="501"/>
                  </a:cubicBezTo>
                  <a:lnTo>
                    <a:pt x="619" y="263"/>
                  </a:lnTo>
                  <a:cubicBezTo>
                    <a:pt x="564" y="96"/>
                    <a:pt x="436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8"/>
            <p:cNvSpPr/>
            <p:nvPr/>
          </p:nvSpPr>
          <p:spPr>
            <a:xfrm>
              <a:off x="7705767" y="2387496"/>
              <a:ext cx="32383" cy="30849"/>
            </a:xfrm>
            <a:custGeom>
              <a:avLst/>
              <a:gdLst/>
              <a:ahLst/>
              <a:cxnLst/>
              <a:rect l="l" t="t" r="r" b="b"/>
              <a:pathLst>
                <a:path w="739" h="704" extrusionOk="0">
                  <a:moveTo>
                    <a:pt x="286" y="0"/>
                  </a:moveTo>
                  <a:lnTo>
                    <a:pt x="286" y="0"/>
                  </a:lnTo>
                  <a:cubicBezTo>
                    <a:pt x="96" y="48"/>
                    <a:pt x="1" y="262"/>
                    <a:pt x="72" y="453"/>
                  </a:cubicBezTo>
                  <a:cubicBezTo>
                    <a:pt x="111" y="611"/>
                    <a:pt x="265" y="703"/>
                    <a:pt x="412" y="703"/>
                  </a:cubicBezTo>
                  <a:cubicBezTo>
                    <a:pt x="442" y="703"/>
                    <a:pt x="472" y="699"/>
                    <a:pt x="501" y="691"/>
                  </a:cubicBezTo>
                  <a:cubicBezTo>
                    <a:pt x="620" y="643"/>
                    <a:pt x="715" y="572"/>
                    <a:pt x="739" y="477"/>
                  </a:cubicBezTo>
                  <a:lnTo>
                    <a:pt x="715" y="477"/>
                  </a:lnTo>
                  <a:cubicBezTo>
                    <a:pt x="675" y="499"/>
                    <a:pt x="633" y="510"/>
                    <a:pt x="591" y="510"/>
                  </a:cubicBezTo>
                  <a:cubicBezTo>
                    <a:pt x="456" y="510"/>
                    <a:pt x="323" y="402"/>
                    <a:pt x="286" y="239"/>
                  </a:cubicBezTo>
                  <a:cubicBezTo>
                    <a:pt x="239" y="143"/>
                    <a:pt x="239" y="48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8"/>
            <p:cNvSpPr/>
            <p:nvPr/>
          </p:nvSpPr>
          <p:spPr>
            <a:xfrm>
              <a:off x="7488727" y="2441789"/>
              <a:ext cx="123178" cy="191143"/>
            </a:xfrm>
            <a:custGeom>
              <a:avLst/>
              <a:gdLst/>
              <a:ahLst/>
              <a:cxnLst/>
              <a:rect l="l" t="t" r="r" b="b"/>
              <a:pathLst>
                <a:path w="2811" h="4362" extrusionOk="0">
                  <a:moveTo>
                    <a:pt x="1458" y="0"/>
                  </a:moveTo>
                  <a:cubicBezTo>
                    <a:pt x="1340" y="0"/>
                    <a:pt x="1218" y="16"/>
                    <a:pt x="1096" y="47"/>
                  </a:cubicBezTo>
                  <a:cubicBezTo>
                    <a:pt x="857" y="95"/>
                    <a:pt x="643" y="214"/>
                    <a:pt x="429" y="357"/>
                  </a:cubicBezTo>
                  <a:cubicBezTo>
                    <a:pt x="119" y="690"/>
                    <a:pt x="0" y="1024"/>
                    <a:pt x="0" y="1310"/>
                  </a:cubicBezTo>
                  <a:cubicBezTo>
                    <a:pt x="0" y="2143"/>
                    <a:pt x="1000" y="2595"/>
                    <a:pt x="1262" y="3739"/>
                  </a:cubicBezTo>
                  <a:cubicBezTo>
                    <a:pt x="1363" y="4101"/>
                    <a:pt x="1702" y="4361"/>
                    <a:pt x="2063" y="4361"/>
                  </a:cubicBezTo>
                  <a:cubicBezTo>
                    <a:pt x="2129" y="4361"/>
                    <a:pt x="2196" y="4352"/>
                    <a:pt x="2262" y="4334"/>
                  </a:cubicBezTo>
                  <a:cubicBezTo>
                    <a:pt x="2334" y="4286"/>
                    <a:pt x="2524" y="4215"/>
                    <a:pt x="2644" y="4096"/>
                  </a:cubicBezTo>
                  <a:cubicBezTo>
                    <a:pt x="2763" y="3929"/>
                    <a:pt x="2810" y="3691"/>
                    <a:pt x="2763" y="3453"/>
                  </a:cubicBezTo>
                  <a:cubicBezTo>
                    <a:pt x="2667" y="3143"/>
                    <a:pt x="2548" y="2619"/>
                    <a:pt x="2453" y="2214"/>
                  </a:cubicBezTo>
                  <a:cubicBezTo>
                    <a:pt x="2382" y="1786"/>
                    <a:pt x="2667" y="1405"/>
                    <a:pt x="2524" y="762"/>
                  </a:cubicBezTo>
                  <a:cubicBezTo>
                    <a:pt x="2409" y="279"/>
                    <a:pt x="1965" y="0"/>
                    <a:pt x="1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8"/>
            <p:cNvSpPr/>
            <p:nvPr/>
          </p:nvSpPr>
          <p:spPr>
            <a:xfrm>
              <a:off x="7483512" y="2457389"/>
              <a:ext cx="120023" cy="180758"/>
            </a:xfrm>
            <a:custGeom>
              <a:avLst/>
              <a:gdLst/>
              <a:ahLst/>
              <a:cxnLst/>
              <a:rect l="l" t="t" r="r" b="b"/>
              <a:pathLst>
                <a:path w="2739" h="4125" extrusionOk="0">
                  <a:moveTo>
                    <a:pt x="524" y="1"/>
                  </a:moveTo>
                  <a:lnTo>
                    <a:pt x="524" y="1"/>
                  </a:lnTo>
                  <a:cubicBezTo>
                    <a:pt x="191" y="263"/>
                    <a:pt x="0" y="692"/>
                    <a:pt x="0" y="1073"/>
                  </a:cubicBezTo>
                  <a:cubicBezTo>
                    <a:pt x="0" y="1906"/>
                    <a:pt x="1000" y="2359"/>
                    <a:pt x="1262" y="3502"/>
                  </a:cubicBezTo>
                  <a:cubicBezTo>
                    <a:pt x="1363" y="3864"/>
                    <a:pt x="1702" y="4124"/>
                    <a:pt x="2063" y="4124"/>
                  </a:cubicBezTo>
                  <a:cubicBezTo>
                    <a:pt x="2129" y="4124"/>
                    <a:pt x="2196" y="4115"/>
                    <a:pt x="2262" y="4097"/>
                  </a:cubicBezTo>
                  <a:cubicBezTo>
                    <a:pt x="2453" y="4026"/>
                    <a:pt x="2620" y="3906"/>
                    <a:pt x="2739" y="3764"/>
                  </a:cubicBezTo>
                  <a:lnTo>
                    <a:pt x="2739" y="3764"/>
                  </a:lnTo>
                  <a:cubicBezTo>
                    <a:pt x="2643" y="3811"/>
                    <a:pt x="2548" y="3859"/>
                    <a:pt x="2453" y="3883"/>
                  </a:cubicBezTo>
                  <a:cubicBezTo>
                    <a:pt x="2387" y="3902"/>
                    <a:pt x="2320" y="3911"/>
                    <a:pt x="2253" y="3911"/>
                  </a:cubicBezTo>
                  <a:cubicBezTo>
                    <a:pt x="1910" y="3911"/>
                    <a:pt x="1576" y="3666"/>
                    <a:pt x="1477" y="3287"/>
                  </a:cubicBezTo>
                  <a:cubicBezTo>
                    <a:pt x="1215" y="2144"/>
                    <a:pt x="191" y="1692"/>
                    <a:pt x="191" y="858"/>
                  </a:cubicBezTo>
                  <a:cubicBezTo>
                    <a:pt x="191" y="572"/>
                    <a:pt x="310" y="263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3" name="Google Shape;2763;p68"/>
          <p:cNvGrpSpPr/>
          <p:nvPr/>
        </p:nvGrpSpPr>
        <p:grpSpPr>
          <a:xfrm>
            <a:off x="1347641" y="1998598"/>
            <a:ext cx="672810" cy="686317"/>
            <a:chOff x="3356238" y="3802663"/>
            <a:chExt cx="444598" cy="453493"/>
          </a:xfrm>
        </p:grpSpPr>
        <p:sp>
          <p:nvSpPr>
            <p:cNvPr id="2764" name="Google Shape;2764;p68"/>
            <p:cNvSpPr/>
            <p:nvPr/>
          </p:nvSpPr>
          <p:spPr>
            <a:xfrm>
              <a:off x="3356238" y="3802663"/>
              <a:ext cx="417473" cy="442363"/>
            </a:xfrm>
            <a:custGeom>
              <a:avLst/>
              <a:gdLst/>
              <a:ahLst/>
              <a:cxnLst/>
              <a:rect l="l" t="t" r="r" b="b"/>
              <a:pathLst>
                <a:path w="9527" h="10095" extrusionOk="0">
                  <a:moveTo>
                    <a:pt x="7308" y="1"/>
                  </a:moveTo>
                  <a:cubicBezTo>
                    <a:pt x="7092" y="1"/>
                    <a:pt x="6830" y="131"/>
                    <a:pt x="6550" y="426"/>
                  </a:cubicBezTo>
                  <a:lnTo>
                    <a:pt x="4645" y="2331"/>
                  </a:lnTo>
                  <a:lnTo>
                    <a:pt x="4835" y="1665"/>
                  </a:lnTo>
                  <a:cubicBezTo>
                    <a:pt x="4786" y="1436"/>
                    <a:pt x="4602" y="1251"/>
                    <a:pt x="4391" y="1251"/>
                  </a:cubicBezTo>
                  <a:cubicBezTo>
                    <a:pt x="4295" y="1251"/>
                    <a:pt x="4194" y="1290"/>
                    <a:pt x="4097" y="1379"/>
                  </a:cubicBezTo>
                  <a:cubicBezTo>
                    <a:pt x="3573" y="1808"/>
                    <a:pt x="3144" y="1998"/>
                    <a:pt x="2906" y="2069"/>
                  </a:cubicBezTo>
                  <a:cubicBezTo>
                    <a:pt x="2787" y="2141"/>
                    <a:pt x="2668" y="2189"/>
                    <a:pt x="2620" y="2331"/>
                  </a:cubicBezTo>
                  <a:lnTo>
                    <a:pt x="1453" y="3927"/>
                  </a:lnTo>
                  <a:cubicBezTo>
                    <a:pt x="1191" y="4522"/>
                    <a:pt x="1025" y="4761"/>
                    <a:pt x="1215" y="6904"/>
                  </a:cubicBezTo>
                  <a:lnTo>
                    <a:pt x="48" y="8071"/>
                  </a:lnTo>
                  <a:cubicBezTo>
                    <a:pt x="1" y="8118"/>
                    <a:pt x="1" y="8214"/>
                    <a:pt x="48" y="8261"/>
                  </a:cubicBezTo>
                  <a:lnTo>
                    <a:pt x="1858" y="10095"/>
                  </a:lnTo>
                  <a:lnTo>
                    <a:pt x="3359" y="8809"/>
                  </a:lnTo>
                  <a:cubicBezTo>
                    <a:pt x="3399" y="8816"/>
                    <a:pt x="3462" y="8821"/>
                    <a:pt x="3541" y="8821"/>
                  </a:cubicBezTo>
                  <a:cubicBezTo>
                    <a:pt x="3975" y="8821"/>
                    <a:pt x="4907" y="8686"/>
                    <a:pt x="5430" y="8142"/>
                  </a:cubicBezTo>
                  <a:cubicBezTo>
                    <a:pt x="6193" y="7404"/>
                    <a:pt x="6740" y="6642"/>
                    <a:pt x="7383" y="5999"/>
                  </a:cubicBezTo>
                  <a:cubicBezTo>
                    <a:pt x="7931" y="5451"/>
                    <a:pt x="8812" y="4379"/>
                    <a:pt x="9407" y="3784"/>
                  </a:cubicBezTo>
                  <a:cubicBezTo>
                    <a:pt x="9360" y="3689"/>
                    <a:pt x="9336" y="3594"/>
                    <a:pt x="9241" y="3522"/>
                  </a:cubicBezTo>
                  <a:cubicBezTo>
                    <a:pt x="9162" y="3452"/>
                    <a:pt x="9060" y="3411"/>
                    <a:pt x="8939" y="3411"/>
                  </a:cubicBezTo>
                  <a:cubicBezTo>
                    <a:pt x="8732" y="3411"/>
                    <a:pt x="8470" y="3531"/>
                    <a:pt x="8169" y="3832"/>
                  </a:cubicBezTo>
                  <a:lnTo>
                    <a:pt x="9527" y="2046"/>
                  </a:lnTo>
                  <a:cubicBezTo>
                    <a:pt x="9479" y="1974"/>
                    <a:pt x="9455" y="1879"/>
                    <a:pt x="9360" y="1784"/>
                  </a:cubicBezTo>
                  <a:cubicBezTo>
                    <a:pt x="9265" y="1689"/>
                    <a:pt x="9148" y="1636"/>
                    <a:pt x="9011" y="1636"/>
                  </a:cubicBezTo>
                  <a:cubicBezTo>
                    <a:pt x="8804" y="1636"/>
                    <a:pt x="8551" y="1759"/>
                    <a:pt x="8264" y="2046"/>
                  </a:cubicBezTo>
                  <a:lnTo>
                    <a:pt x="9003" y="855"/>
                  </a:lnTo>
                  <a:cubicBezTo>
                    <a:pt x="8979" y="784"/>
                    <a:pt x="8955" y="688"/>
                    <a:pt x="8860" y="593"/>
                  </a:cubicBezTo>
                  <a:cubicBezTo>
                    <a:pt x="8765" y="498"/>
                    <a:pt x="8648" y="445"/>
                    <a:pt x="8511" y="445"/>
                  </a:cubicBezTo>
                  <a:cubicBezTo>
                    <a:pt x="8304" y="445"/>
                    <a:pt x="8051" y="568"/>
                    <a:pt x="7764" y="855"/>
                  </a:cubicBezTo>
                  <a:lnTo>
                    <a:pt x="7383" y="1260"/>
                  </a:lnTo>
                  <a:lnTo>
                    <a:pt x="7788" y="426"/>
                  </a:lnTo>
                  <a:cubicBezTo>
                    <a:pt x="7764" y="331"/>
                    <a:pt x="7740" y="236"/>
                    <a:pt x="7645" y="141"/>
                  </a:cubicBezTo>
                  <a:cubicBezTo>
                    <a:pt x="7555" y="50"/>
                    <a:pt x="7440" y="1"/>
                    <a:pt x="7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8"/>
            <p:cNvSpPr/>
            <p:nvPr/>
          </p:nvSpPr>
          <p:spPr>
            <a:xfrm>
              <a:off x="3393835" y="3823390"/>
              <a:ext cx="380927" cy="430269"/>
            </a:xfrm>
            <a:custGeom>
              <a:avLst/>
              <a:gdLst/>
              <a:ahLst/>
              <a:cxnLst/>
              <a:rect l="l" t="t" r="r" b="b"/>
              <a:pathLst>
                <a:path w="8693" h="9819" extrusionOk="0">
                  <a:moveTo>
                    <a:pt x="6954" y="1"/>
                  </a:moveTo>
                  <a:lnTo>
                    <a:pt x="4644" y="2335"/>
                  </a:lnTo>
                  <a:cubicBezTo>
                    <a:pt x="4572" y="2382"/>
                    <a:pt x="4572" y="2478"/>
                    <a:pt x="4644" y="2525"/>
                  </a:cubicBezTo>
                  <a:cubicBezTo>
                    <a:pt x="4656" y="2561"/>
                    <a:pt x="4692" y="2579"/>
                    <a:pt x="4733" y="2579"/>
                  </a:cubicBezTo>
                  <a:cubicBezTo>
                    <a:pt x="4775" y="2579"/>
                    <a:pt x="4823" y="2561"/>
                    <a:pt x="4858" y="2525"/>
                  </a:cubicBezTo>
                  <a:lnTo>
                    <a:pt x="6549" y="834"/>
                  </a:lnTo>
                  <a:cubicBezTo>
                    <a:pt x="6882" y="501"/>
                    <a:pt x="6978" y="215"/>
                    <a:pt x="6954" y="1"/>
                  </a:cubicBezTo>
                  <a:close/>
                  <a:moveTo>
                    <a:pt x="8145" y="430"/>
                  </a:moveTo>
                  <a:lnTo>
                    <a:pt x="5382" y="3192"/>
                  </a:lnTo>
                  <a:cubicBezTo>
                    <a:pt x="5335" y="3240"/>
                    <a:pt x="5335" y="3359"/>
                    <a:pt x="5358" y="3430"/>
                  </a:cubicBezTo>
                  <a:cubicBezTo>
                    <a:pt x="5382" y="3454"/>
                    <a:pt x="5418" y="3466"/>
                    <a:pt x="5457" y="3466"/>
                  </a:cubicBezTo>
                  <a:cubicBezTo>
                    <a:pt x="5495" y="3466"/>
                    <a:pt x="5537" y="3454"/>
                    <a:pt x="5573" y="3430"/>
                  </a:cubicBezTo>
                  <a:lnTo>
                    <a:pt x="7383" y="1620"/>
                  </a:lnTo>
                  <a:lnTo>
                    <a:pt x="7740" y="1263"/>
                  </a:lnTo>
                  <a:cubicBezTo>
                    <a:pt x="8097" y="930"/>
                    <a:pt x="8192" y="620"/>
                    <a:pt x="8145" y="430"/>
                  </a:cubicBezTo>
                  <a:close/>
                  <a:moveTo>
                    <a:pt x="8669" y="1596"/>
                  </a:moveTo>
                  <a:lnTo>
                    <a:pt x="6168" y="4097"/>
                  </a:lnTo>
                  <a:lnTo>
                    <a:pt x="6359" y="4311"/>
                  </a:lnTo>
                  <a:lnTo>
                    <a:pt x="8240" y="2454"/>
                  </a:lnTo>
                  <a:cubicBezTo>
                    <a:pt x="8573" y="2120"/>
                    <a:pt x="8692" y="1811"/>
                    <a:pt x="8669" y="1596"/>
                  </a:cubicBezTo>
                  <a:close/>
                  <a:moveTo>
                    <a:pt x="595" y="3478"/>
                  </a:moveTo>
                  <a:lnTo>
                    <a:pt x="595" y="3478"/>
                  </a:lnTo>
                  <a:cubicBezTo>
                    <a:pt x="238" y="3954"/>
                    <a:pt x="0" y="5216"/>
                    <a:pt x="357" y="6455"/>
                  </a:cubicBezTo>
                  <a:cubicBezTo>
                    <a:pt x="381" y="6550"/>
                    <a:pt x="476" y="6574"/>
                    <a:pt x="524" y="6574"/>
                  </a:cubicBezTo>
                  <a:cubicBezTo>
                    <a:pt x="619" y="6550"/>
                    <a:pt x="643" y="6455"/>
                    <a:pt x="643" y="6407"/>
                  </a:cubicBezTo>
                  <a:cubicBezTo>
                    <a:pt x="333" y="5121"/>
                    <a:pt x="333" y="4073"/>
                    <a:pt x="595" y="3478"/>
                  </a:cubicBezTo>
                  <a:close/>
                  <a:moveTo>
                    <a:pt x="4001" y="1215"/>
                  </a:moveTo>
                  <a:lnTo>
                    <a:pt x="2786" y="2430"/>
                  </a:lnTo>
                  <a:cubicBezTo>
                    <a:pt x="2614" y="2603"/>
                    <a:pt x="2456" y="2652"/>
                    <a:pt x="2215" y="2652"/>
                  </a:cubicBezTo>
                  <a:cubicBezTo>
                    <a:pt x="2156" y="2652"/>
                    <a:pt x="2094" y="2649"/>
                    <a:pt x="2024" y="2644"/>
                  </a:cubicBezTo>
                  <a:cubicBezTo>
                    <a:pt x="2008" y="2640"/>
                    <a:pt x="1992" y="2638"/>
                    <a:pt x="1976" y="2638"/>
                  </a:cubicBezTo>
                  <a:cubicBezTo>
                    <a:pt x="1899" y="2638"/>
                    <a:pt x="1834" y="2684"/>
                    <a:pt x="1834" y="2763"/>
                  </a:cubicBezTo>
                  <a:cubicBezTo>
                    <a:pt x="1810" y="2882"/>
                    <a:pt x="1881" y="2978"/>
                    <a:pt x="1953" y="2978"/>
                  </a:cubicBezTo>
                  <a:cubicBezTo>
                    <a:pt x="1953" y="2978"/>
                    <a:pt x="2039" y="2993"/>
                    <a:pt x="2169" y="2993"/>
                  </a:cubicBezTo>
                  <a:cubicBezTo>
                    <a:pt x="2321" y="2993"/>
                    <a:pt x="2534" y="2972"/>
                    <a:pt x="2739" y="2882"/>
                  </a:cubicBezTo>
                  <a:cubicBezTo>
                    <a:pt x="3001" y="3573"/>
                    <a:pt x="3120" y="4288"/>
                    <a:pt x="3025" y="4931"/>
                  </a:cubicBezTo>
                  <a:cubicBezTo>
                    <a:pt x="2953" y="5573"/>
                    <a:pt x="2715" y="6097"/>
                    <a:pt x="2382" y="6431"/>
                  </a:cubicBezTo>
                  <a:cubicBezTo>
                    <a:pt x="2310" y="6478"/>
                    <a:pt x="2310" y="6574"/>
                    <a:pt x="2382" y="6645"/>
                  </a:cubicBezTo>
                  <a:cubicBezTo>
                    <a:pt x="2405" y="6669"/>
                    <a:pt x="2429" y="6693"/>
                    <a:pt x="2501" y="6693"/>
                  </a:cubicBezTo>
                  <a:cubicBezTo>
                    <a:pt x="2524" y="6693"/>
                    <a:pt x="2596" y="6669"/>
                    <a:pt x="2620" y="6645"/>
                  </a:cubicBezTo>
                  <a:cubicBezTo>
                    <a:pt x="3334" y="5931"/>
                    <a:pt x="3715" y="4311"/>
                    <a:pt x="3025" y="2716"/>
                  </a:cubicBezTo>
                  <a:cubicBezTo>
                    <a:pt x="3025" y="2716"/>
                    <a:pt x="3025" y="2668"/>
                    <a:pt x="3001" y="2668"/>
                  </a:cubicBezTo>
                  <a:lnTo>
                    <a:pt x="3025" y="2644"/>
                  </a:lnTo>
                  <a:lnTo>
                    <a:pt x="3810" y="1882"/>
                  </a:lnTo>
                  <a:cubicBezTo>
                    <a:pt x="4001" y="1668"/>
                    <a:pt x="4072" y="1430"/>
                    <a:pt x="4001" y="1215"/>
                  </a:cubicBezTo>
                  <a:close/>
                  <a:moveTo>
                    <a:pt x="8597" y="3335"/>
                  </a:moveTo>
                  <a:lnTo>
                    <a:pt x="8597" y="3335"/>
                  </a:lnTo>
                  <a:cubicBezTo>
                    <a:pt x="7978" y="3954"/>
                    <a:pt x="6978" y="4907"/>
                    <a:pt x="6430" y="5478"/>
                  </a:cubicBezTo>
                  <a:cubicBezTo>
                    <a:pt x="5787" y="6097"/>
                    <a:pt x="5239" y="6907"/>
                    <a:pt x="4501" y="7622"/>
                  </a:cubicBezTo>
                  <a:cubicBezTo>
                    <a:pt x="3929" y="8193"/>
                    <a:pt x="2953" y="8312"/>
                    <a:pt x="2524" y="8312"/>
                  </a:cubicBezTo>
                  <a:cubicBezTo>
                    <a:pt x="2429" y="8312"/>
                    <a:pt x="2334" y="8336"/>
                    <a:pt x="2286" y="8407"/>
                  </a:cubicBezTo>
                  <a:lnTo>
                    <a:pt x="1024" y="9646"/>
                  </a:lnTo>
                  <a:lnTo>
                    <a:pt x="1143" y="9765"/>
                  </a:lnTo>
                  <a:cubicBezTo>
                    <a:pt x="1179" y="9801"/>
                    <a:pt x="1221" y="9818"/>
                    <a:pt x="1259" y="9818"/>
                  </a:cubicBezTo>
                  <a:cubicBezTo>
                    <a:pt x="1298" y="9818"/>
                    <a:pt x="1334" y="9801"/>
                    <a:pt x="1358" y="9765"/>
                  </a:cubicBezTo>
                  <a:lnTo>
                    <a:pt x="2524" y="8598"/>
                  </a:lnTo>
                  <a:cubicBezTo>
                    <a:pt x="2527" y="8598"/>
                    <a:pt x="2544" y="8598"/>
                    <a:pt x="2575" y="8598"/>
                  </a:cubicBezTo>
                  <a:cubicBezTo>
                    <a:pt x="2832" y="8598"/>
                    <a:pt x="4012" y="8560"/>
                    <a:pt x="4715" y="7836"/>
                  </a:cubicBezTo>
                  <a:cubicBezTo>
                    <a:pt x="5477" y="7098"/>
                    <a:pt x="6025" y="6312"/>
                    <a:pt x="6668" y="5693"/>
                  </a:cubicBezTo>
                  <a:lnTo>
                    <a:pt x="8168" y="4168"/>
                  </a:lnTo>
                  <a:cubicBezTo>
                    <a:pt x="8502" y="3835"/>
                    <a:pt x="8621" y="3549"/>
                    <a:pt x="8597" y="3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8"/>
            <p:cNvSpPr/>
            <p:nvPr/>
          </p:nvSpPr>
          <p:spPr>
            <a:xfrm>
              <a:off x="3507548" y="3952527"/>
              <a:ext cx="293287" cy="294602"/>
            </a:xfrm>
            <a:custGeom>
              <a:avLst/>
              <a:gdLst/>
              <a:ahLst/>
              <a:cxnLst/>
              <a:rect l="l" t="t" r="r" b="b"/>
              <a:pathLst>
                <a:path w="6693" h="6723" extrusionOk="0">
                  <a:moveTo>
                    <a:pt x="1650" y="1"/>
                  </a:moveTo>
                  <a:cubicBezTo>
                    <a:pt x="1592" y="1"/>
                    <a:pt x="1533" y="12"/>
                    <a:pt x="1477" y="31"/>
                  </a:cubicBezTo>
                  <a:cubicBezTo>
                    <a:pt x="1311" y="221"/>
                    <a:pt x="1311" y="650"/>
                    <a:pt x="1311" y="650"/>
                  </a:cubicBezTo>
                  <a:lnTo>
                    <a:pt x="1192" y="531"/>
                  </a:lnTo>
                  <a:cubicBezTo>
                    <a:pt x="1124" y="464"/>
                    <a:pt x="1042" y="434"/>
                    <a:pt x="958" y="434"/>
                  </a:cubicBezTo>
                  <a:cubicBezTo>
                    <a:pt x="892" y="434"/>
                    <a:pt x="825" y="452"/>
                    <a:pt x="763" y="483"/>
                  </a:cubicBezTo>
                  <a:cubicBezTo>
                    <a:pt x="620" y="626"/>
                    <a:pt x="715" y="1221"/>
                    <a:pt x="715" y="1221"/>
                  </a:cubicBezTo>
                  <a:cubicBezTo>
                    <a:pt x="648" y="1154"/>
                    <a:pt x="566" y="1125"/>
                    <a:pt x="481" y="1125"/>
                  </a:cubicBezTo>
                  <a:cubicBezTo>
                    <a:pt x="416" y="1125"/>
                    <a:pt x="349" y="1143"/>
                    <a:pt x="287" y="1174"/>
                  </a:cubicBezTo>
                  <a:cubicBezTo>
                    <a:pt x="48" y="1412"/>
                    <a:pt x="239" y="1912"/>
                    <a:pt x="239" y="1912"/>
                  </a:cubicBezTo>
                  <a:cubicBezTo>
                    <a:pt x="168" y="1936"/>
                    <a:pt x="144" y="1960"/>
                    <a:pt x="120" y="2007"/>
                  </a:cubicBezTo>
                  <a:cubicBezTo>
                    <a:pt x="25" y="2174"/>
                    <a:pt x="1" y="2484"/>
                    <a:pt x="168" y="2674"/>
                  </a:cubicBezTo>
                  <a:lnTo>
                    <a:pt x="1311" y="3817"/>
                  </a:lnTo>
                  <a:cubicBezTo>
                    <a:pt x="1614" y="4121"/>
                    <a:pt x="1981" y="4184"/>
                    <a:pt x="2241" y="4184"/>
                  </a:cubicBezTo>
                  <a:cubicBezTo>
                    <a:pt x="2430" y="4184"/>
                    <a:pt x="2563" y="4151"/>
                    <a:pt x="2573" y="4151"/>
                  </a:cubicBezTo>
                  <a:cubicBezTo>
                    <a:pt x="2573" y="4151"/>
                    <a:pt x="2906" y="5008"/>
                    <a:pt x="3716" y="5484"/>
                  </a:cubicBezTo>
                  <a:cubicBezTo>
                    <a:pt x="3787" y="5484"/>
                    <a:pt x="4216" y="6222"/>
                    <a:pt x="5050" y="6723"/>
                  </a:cubicBezTo>
                  <a:lnTo>
                    <a:pt x="6621" y="5151"/>
                  </a:lnTo>
                  <a:cubicBezTo>
                    <a:pt x="6693" y="5103"/>
                    <a:pt x="6693" y="5008"/>
                    <a:pt x="6669" y="4936"/>
                  </a:cubicBezTo>
                  <a:cubicBezTo>
                    <a:pt x="6145" y="4198"/>
                    <a:pt x="5383" y="3936"/>
                    <a:pt x="5383" y="3936"/>
                  </a:cubicBezTo>
                  <a:cubicBezTo>
                    <a:pt x="4883" y="3103"/>
                    <a:pt x="4049" y="2769"/>
                    <a:pt x="4049" y="2769"/>
                  </a:cubicBezTo>
                  <a:cubicBezTo>
                    <a:pt x="4287" y="1912"/>
                    <a:pt x="4192" y="1436"/>
                    <a:pt x="3954" y="1102"/>
                  </a:cubicBezTo>
                  <a:cubicBezTo>
                    <a:pt x="3644" y="650"/>
                    <a:pt x="3240" y="293"/>
                    <a:pt x="2978" y="221"/>
                  </a:cubicBezTo>
                  <a:cubicBezTo>
                    <a:pt x="2957" y="211"/>
                    <a:pt x="2935" y="206"/>
                    <a:pt x="2911" y="206"/>
                  </a:cubicBezTo>
                  <a:cubicBezTo>
                    <a:pt x="2822" y="206"/>
                    <a:pt x="2714" y="270"/>
                    <a:pt x="2620" y="364"/>
                  </a:cubicBezTo>
                  <a:lnTo>
                    <a:pt x="2454" y="650"/>
                  </a:lnTo>
                  <a:lnTo>
                    <a:pt x="1906" y="102"/>
                  </a:lnTo>
                  <a:cubicBezTo>
                    <a:pt x="1833" y="29"/>
                    <a:pt x="1742" y="1"/>
                    <a:pt x="1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8"/>
            <p:cNvSpPr/>
            <p:nvPr/>
          </p:nvSpPr>
          <p:spPr>
            <a:xfrm>
              <a:off x="3499222" y="3954894"/>
              <a:ext cx="229617" cy="301263"/>
            </a:xfrm>
            <a:custGeom>
              <a:avLst/>
              <a:gdLst/>
              <a:ahLst/>
              <a:cxnLst/>
              <a:rect l="l" t="t" r="r" b="b"/>
              <a:pathLst>
                <a:path w="5240" h="6875" extrusionOk="0">
                  <a:moveTo>
                    <a:pt x="1715" y="1"/>
                  </a:moveTo>
                  <a:cubicBezTo>
                    <a:pt x="1691" y="48"/>
                    <a:pt x="1644" y="72"/>
                    <a:pt x="1596" y="96"/>
                  </a:cubicBezTo>
                  <a:cubicBezTo>
                    <a:pt x="1453" y="239"/>
                    <a:pt x="1405" y="453"/>
                    <a:pt x="1548" y="644"/>
                  </a:cubicBezTo>
                  <a:cubicBezTo>
                    <a:pt x="1691" y="763"/>
                    <a:pt x="2144" y="1239"/>
                    <a:pt x="2191" y="1263"/>
                  </a:cubicBezTo>
                  <a:cubicBezTo>
                    <a:pt x="2227" y="1287"/>
                    <a:pt x="2269" y="1298"/>
                    <a:pt x="2307" y="1298"/>
                  </a:cubicBezTo>
                  <a:cubicBezTo>
                    <a:pt x="2346" y="1298"/>
                    <a:pt x="2382" y="1287"/>
                    <a:pt x="2406" y="1263"/>
                  </a:cubicBezTo>
                  <a:cubicBezTo>
                    <a:pt x="2477" y="1191"/>
                    <a:pt x="2477" y="1120"/>
                    <a:pt x="2406" y="1048"/>
                  </a:cubicBezTo>
                  <a:lnTo>
                    <a:pt x="1786" y="429"/>
                  </a:lnTo>
                  <a:cubicBezTo>
                    <a:pt x="1667" y="310"/>
                    <a:pt x="1667" y="167"/>
                    <a:pt x="1715" y="1"/>
                  </a:cubicBezTo>
                  <a:close/>
                  <a:moveTo>
                    <a:pt x="2834" y="310"/>
                  </a:moveTo>
                  <a:cubicBezTo>
                    <a:pt x="2739" y="358"/>
                    <a:pt x="2691" y="477"/>
                    <a:pt x="2691" y="596"/>
                  </a:cubicBezTo>
                  <a:cubicBezTo>
                    <a:pt x="2834" y="763"/>
                    <a:pt x="2977" y="882"/>
                    <a:pt x="3049" y="929"/>
                  </a:cubicBezTo>
                  <a:cubicBezTo>
                    <a:pt x="3191" y="1072"/>
                    <a:pt x="3668" y="1382"/>
                    <a:pt x="3668" y="1382"/>
                  </a:cubicBezTo>
                  <a:cubicBezTo>
                    <a:pt x="3685" y="1399"/>
                    <a:pt x="3707" y="1407"/>
                    <a:pt x="3733" y="1407"/>
                  </a:cubicBezTo>
                  <a:cubicBezTo>
                    <a:pt x="3780" y="1407"/>
                    <a:pt x="3836" y="1380"/>
                    <a:pt x="3882" y="1334"/>
                  </a:cubicBezTo>
                  <a:cubicBezTo>
                    <a:pt x="3930" y="1287"/>
                    <a:pt x="3906" y="1191"/>
                    <a:pt x="3834" y="1144"/>
                  </a:cubicBezTo>
                  <a:cubicBezTo>
                    <a:pt x="3739" y="1120"/>
                    <a:pt x="3382" y="882"/>
                    <a:pt x="3239" y="715"/>
                  </a:cubicBezTo>
                  <a:lnTo>
                    <a:pt x="2834" y="310"/>
                  </a:lnTo>
                  <a:close/>
                  <a:moveTo>
                    <a:pt x="977" y="453"/>
                  </a:moveTo>
                  <a:lnTo>
                    <a:pt x="977" y="453"/>
                  </a:lnTo>
                  <a:cubicBezTo>
                    <a:pt x="953" y="477"/>
                    <a:pt x="881" y="524"/>
                    <a:pt x="858" y="548"/>
                  </a:cubicBezTo>
                  <a:cubicBezTo>
                    <a:pt x="715" y="691"/>
                    <a:pt x="667" y="905"/>
                    <a:pt x="810" y="1072"/>
                  </a:cubicBezTo>
                  <a:lnTo>
                    <a:pt x="929" y="1191"/>
                  </a:lnTo>
                  <a:cubicBezTo>
                    <a:pt x="953" y="1191"/>
                    <a:pt x="1548" y="1787"/>
                    <a:pt x="1596" y="1858"/>
                  </a:cubicBezTo>
                  <a:cubicBezTo>
                    <a:pt x="1632" y="1882"/>
                    <a:pt x="1673" y="1894"/>
                    <a:pt x="1712" y="1894"/>
                  </a:cubicBezTo>
                  <a:cubicBezTo>
                    <a:pt x="1751" y="1894"/>
                    <a:pt x="1786" y="1882"/>
                    <a:pt x="1810" y="1858"/>
                  </a:cubicBezTo>
                  <a:cubicBezTo>
                    <a:pt x="1882" y="1787"/>
                    <a:pt x="1882" y="1715"/>
                    <a:pt x="1810" y="1644"/>
                  </a:cubicBezTo>
                  <a:lnTo>
                    <a:pt x="1048" y="882"/>
                  </a:lnTo>
                  <a:cubicBezTo>
                    <a:pt x="929" y="763"/>
                    <a:pt x="929" y="596"/>
                    <a:pt x="977" y="453"/>
                  </a:cubicBezTo>
                  <a:close/>
                  <a:moveTo>
                    <a:pt x="524" y="1144"/>
                  </a:moveTo>
                  <a:lnTo>
                    <a:pt x="524" y="1144"/>
                  </a:lnTo>
                  <a:cubicBezTo>
                    <a:pt x="500" y="1167"/>
                    <a:pt x="453" y="1191"/>
                    <a:pt x="405" y="1239"/>
                  </a:cubicBezTo>
                  <a:cubicBezTo>
                    <a:pt x="262" y="1382"/>
                    <a:pt x="215" y="1596"/>
                    <a:pt x="358" y="1763"/>
                  </a:cubicBezTo>
                  <a:lnTo>
                    <a:pt x="477" y="1882"/>
                  </a:lnTo>
                  <a:cubicBezTo>
                    <a:pt x="500" y="1882"/>
                    <a:pt x="1096" y="2477"/>
                    <a:pt x="1167" y="2549"/>
                  </a:cubicBezTo>
                  <a:cubicBezTo>
                    <a:pt x="1191" y="2572"/>
                    <a:pt x="1227" y="2584"/>
                    <a:pt x="1263" y="2584"/>
                  </a:cubicBezTo>
                  <a:cubicBezTo>
                    <a:pt x="1298" y="2584"/>
                    <a:pt x="1334" y="2572"/>
                    <a:pt x="1358" y="2549"/>
                  </a:cubicBezTo>
                  <a:cubicBezTo>
                    <a:pt x="1429" y="2477"/>
                    <a:pt x="1429" y="2382"/>
                    <a:pt x="1358" y="2334"/>
                  </a:cubicBezTo>
                  <a:lnTo>
                    <a:pt x="596" y="1548"/>
                  </a:lnTo>
                  <a:cubicBezTo>
                    <a:pt x="477" y="1429"/>
                    <a:pt x="477" y="1287"/>
                    <a:pt x="524" y="1144"/>
                  </a:cubicBezTo>
                  <a:close/>
                  <a:moveTo>
                    <a:pt x="358" y="1977"/>
                  </a:moveTo>
                  <a:lnTo>
                    <a:pt x="358" y="1977"/>
                  </a:lnTo>
                  <a:cubicBezTo>
                    <a:pt x="0" y="2215"/>
                    <a:pt x="24" y="2477"/>
                    <a:pt x="286" y="2763"/>
                  </a:cubicBezTo>
                  <a:lnTo>
                    <a:pt x="1429" y="3906"/>
                  </a:lnTo>
                  <a:cubicBezTo>
                    <a:pt x="1723" y="4213"/>
                    <a:pt x="2077" y="4281"/>
                    <a:pt x="2339" y="4281"/>
                  </a:cubicBezTo>
                  <a:cubicBezTo>
                    <a:pt x="2545" y="4281"/>
                    <a:pt x="2694" y="4239"/>
                    <a:pt x="2715" y="4239"/>
                  </a:cubicBezTo>
                  <a:cubicBezTo>
                    <a:pt x="2715" y="4239"/>
                    <a:pt x="3049" y="5097"/>
                    <a:pt x="3834" y="5573"/>
                  </a:cubicBezTo>
                  <a:cubicBezTo>
                    <a:pt x="3834" y="5573"/>
                    <a:pt x="4144" y="6359"/>
                    <a:pt x="4882" y="6859"/>
                  </a:cubicBezTo>
                  <a:cubicBezTo>
                    <a:pt x="4902" y="6869"/>
                    <a:pt x="4930" y="6875"/>
                    <a:pt x="4961" y="6875"/>
                  </a:cubicBezTo>
                  <a:cubicBezTo>
                    <a:pt x="5005" y="6875"/>
                    <a:pt x="5055" y="6863"/>
                    <a:pt x="5097" y="6835"/>
                  </a:cubicBezTo>
                  <a:lnTo>
                    <a:pt x="5240" y="6669"/>
                  </a:lnTo>
                  <a:cubicBezTo>
                    <a:pt x="4406" y="6168"/>
                    <a:pt x="4120" y="5335"/>
                    <a:pt x="4120" y="5335"/>
                  </a:cubicBezTo>
                  <a:cubicBezTo>
                    <a:pt x="3430" y="4930"/>
                    <a:pt x="3072" y="4263"/>
                    <a:pt x="2977" y="4049"/>
                  </a:cubicBezTo>
                  <a:cubicBezTo>
                    <a:pt x="2977" y="4032"/>
                    <a:pt x="2953" y="4015"/>
                    <a:pt x="2923" y="4015"/>
                  </a:cubicBezTo>
                  <a:cubicBezTo>
                    <a:pt x="2910" y="4015"/>
                    <a:pt x="2896" y="4018"/>
                    <a:pt x="2882" y="4025"/>
                  </a:cubicBezTo>
                  <a:cubicBezTo>
                    <a:pt x="2826" y="4033"/>
                    <a:pt x="2726" y="4049"/>
                    <a:pt x="2599" y="4049"/>
                  </a:cubicBezTo>
                  <a:cubicBezTo>
                    <a:pt x="2345" y="4049"/>
                    <a:pt x="1985" y="3985"/>
                    <a:pt x="1667" y="3668"/>
                  </a:cubicBezTo>
                  <a:lnTo>
                    <a:pt x="524" y="2525"/>
                  </a:lnTo>
                  <a:cubicBezTo>
                    <a:pt x="334" y="2334"/>
                    <a:pt x="262" y="2144"/>
                    <a:pt x="358" y="19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Icon pack</a:t>
            </a:r>
            <a:endParaRPr dirty="0"/>
          </a:p>
        </p:txBody>
      </p:sp>
      <p:grpSp>
        <p:nvGrpSpPr>
          <p:cNvPr id="3042" name="Google Shape;3042;p71"/>
          <p:cNvGrpSpPr/>
          <p:nvPr/>
        </p:nvGrpSpPr>
        <p:grpSpPr>
          <a:xfrm>
            <a:off x="6389852" y="3061623"/>
            <a:ext cx="460241" cy="449286"/>
            <a:chOff x="6389852" y="3061623"/>
            <a:chExt cx="460241" cy="449286"/>
          </a:xfrm>
        </p:grpSpPr>
        <p:sp>
          <p:nvSpPr>
            <p:cNvPr id="3043" name="Google Shape;3043;p71"/>
            <p:cNvSpPr/>
            <p:nvPr/>
          </p:nvSpPr>
          <p:spPr>
            <a:xfrm>
              <a:off x="6395067" y="3336900"/>
              <a:ext cx="86676" cy="74801"/>
            </a:xfrm>
            <a:custGeom>
              <a:avLst/>
              <a:gdLst/>
              <a:ahLst/>
              <a:cxnLst/>
              <a:rect l="l" t="t" r="r" b="b"/>
              <a:pathLst>
                <a:path w="1978" h="1707" extrusionOk="0">
                  <a:moveTo>
                    <a:pt x="1396" y="1"/>
                  </a:moveTo>
                  <a:cubicBezTo>
                    <a:pt x="1145" y="1"/>
                    <a:pt x="834" y="132"/>
                    <a:pt x="572" y="363"/>
                  </a:cubicBezTo>
                  <a:cubicBezTo>
                    <a:pt x="215" y="767"/>
                    <a:pt x="1" y="1363"/>
                    <a:pt x="239" y="1601"/>
                  </a:cubicBezTo>
                  <a:cubicBezTo>
                    <a:pt x="312" y="1674"/>
                    <a:pt x="418" y="1707"/>
                    <a:pt x="543" y="1707"/>
                  </a:cubicBezTo>
                  <a:cubicBezTo>
                    <a:pt x="826" y="1707"/>
                    <a:pt x="1204" y="1539"/>
                    <a:pt x="1501" y="1291"/>
                  </a:cubicBezTo>
                  <a:cubicBezTo>
                    <a:pt x="1858" y="863"/>
                    <a:pt x="1977" y="363"/>
                    <a:pt x="1739" y="125"/>
                  </a:cubicBezTo>
                  <a:cubicBezTo>
                    <a:pt x="1655" y="40"/>
                    <a:pt x="1534" y="1"/>
                    <a:pt x="1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1"/>
            <p:cNvSpPr/>
            <p:nvPr/>
          </p:nvSpPr>
          <p:spPr>
            <a:xfrm>
              <a:off x="6389852" y="3352763"/>
              <a:ext cx="72040" cy="65248"/>
            </a:xfrm>
            <a:custGeom>
              <a:avLst/>
              <a:gdLst/>
              <a:ahLst/>
              <a:cxnLst/>
              <a:rect l="l" t="t" r="r" b="b"/>
              <a:pathLst>
                <a:path w="1644" h="1489" extrusionOk="0">
                  <a:moveTo>
                    <a:pt x="1644" y="929"/>
                  </a:moveTo>
                  <a:lnTo>
                    <a:pt x="1644" y="929"/>
                  </a:lnTo>
                  <a:cubicBezTo>
                    <a:pt x="1588" y="948"/>
                    <a:pt x="1561" y="982"/>
                    <a:pt x="1540" y="1007"/>
                  </a:cubicBezTo>
                  <a:lnTo>
                    <a:pt x="1540" y="1007"/>
                  </a:lnTo>
                  <a:cubicBezTo>
                    <a:pt x="1575" y="982"/>
                    <a:pt x="1609" y="957"/>
                    <a:pt x="1644" y="929"/>
                  </a:cubicBezTo>
                  <a:close/>
                  <a:moveTo>
                    <a:pt x="715" y="1"/>
                  </a:moveTo>
                  <a:cubicBezTo>
                    <a:pt x="691" y="24"/>
                    <a:pt x="620" y="48"/>
                    <a:pt x="596" y="120"/>
                  </a:cubicBezTo>
                  <a:cubicBezTo>
                    <a:pt x="143" y="572"/>
                    <a:pt x="0" y="1120"/>
                    <a:pt x="262" y="1358"/>
                  </a:cubicBezTo>
                  <a:cubicBezTo>
                    <a:pt x="359" y="1446"/>
                    <a:pt x="485" y="1489"/>
                    <a:pt x="626" y="1489"/>
                  </a:cubicBezTo>
                  <a:cubicBezTo>
                    <a:pt x="904" y="1489"/>
                    <a:pt x="1240" y="1325"/>
                    <a:pt x="1525" y="1025"/>
                  </a:cubicBezTo>
                  <a:cubicBezTo>
                    <a:pt x="1530" y="1020"/>
                    <a:pt x="1535" y="1013"/>
                    <a:pt x="1540" y="1007"/>
                  </a:cubicBezTo>
                  <a:lnTo>
                    <a:pt x="1540" y="1007"/>
                  </a:lnTo>
                  <a:cubicBezTo>
                    <a:pt x="1281" y="1189"/>
                    <a:pt x="1021" y="1291"/>
                    <a:pt x="808" y="1291"/>
                  </a:cubicBezTo>
                  <a:cubicBezTo>
                    <a:pt x="675" y="1291"/>
                    <a:pt x="561" y="1252"/>
                    <a:pt x="477" y="1168"/>
                  </a:cubicBezTo>
                  <a:cubicBezTo>
                    <a:pt x="239" y="929"/>
                    <a:pt x="358" y="405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1"/>
            <p:cNvSpPr/>
            <p:nvPr/>
          </p:nvSpPr>
          <p:spPr>
            <a:xfrm>
              <a:off x="6456634" y="3148255"/>
              <a:ext cx="277644" cy="330841"/>
            </a:xfrm>
            <a:custGeom>
              <a:avLst/>
              <a:gdLst/>
              <a:ahLst/>
              <a:cxnLst/>
              <a:rect l="l" t="t" r="r" b="b"/>
              <a:pathLst>
                <a:path w="6336" h="7550" extrusionOk="0">
                  <a:moveTo>
                    <a:pt x="644" y="0"/>
                  </a:moveTo>
                  <a:cubicBezTo>
                    <a:pt x="596" y="71"/>
                    <a:pt x="501" y="167"/>
                    <a:pt x="405" y="262"/>
                  </a:cubicBezTo>
                  <a:cubicBezTo>
                    <a:pt x="263" y="405"/>
                    <a:pt x="48" y="786"/>
                    <a:pt x="48" y="1072"/>
                  </a:cubicBezTo>
                  <a:lnTo>
                    <a:pt x="1" y="6954"/>
                  </a:lnTo>
                  <a:lnTo>
                    <a:pt x="596" y="7549"/>
                  </a:lnTo>
                  <a:lnTo>
                    <a:pt x="6192" y="7335"/>
                  </a:lnTo>
                  <a:cubicBezTo>
                    <a:pt x="6288" y="7192"/>
                    <a:pt x="6335" y="6930"/>
                    <a:pt x="6335" y="6716"/>
                  </a:cubicBezTo>
                  <a:lnTo>
                    <a:pt x="6073" y="3977"/>
                  </a:lnTo>
                  <a:lnTo>
                    <a:pt x="6335" y="1262"/>
                  </a:lnTo>
                  <a:cubicBezTo>
                    <a:pt x="6335" y="834"/>
                    <a:pt x="6097" y="595"/>
                    <a:pt x="5930" y="405"/>
                  </a:cubicBezTo>
                  <a:cubicBezTo>
                    <a:pt x="5811" y="286"/>
                    <a:pt x="5621" y="167"/>
                    <a:pt x="5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1"/>
            <p:cNvSpPr/>
            <p:nvPr/>
          </p:nvSpPr>
          <p:spPr>
            <a:xfrm>
              <a:off x="6484810" y="3125293"/>
              <a:ext cx="213973" cy="24013"/>
            </a:xfrm>
            <a:custGeom>
              <a:avLst/>
              <a:gdLst/>
              <a:ahLst/>
              <a:cxnLst/>
              <a:rect l="l" t="t" r="r" b="b"/>
              <a:pathLst>
                <a:path w="4883" h="548" extrusionOk="0">
                  <a:moveTo>
                    <a:pt x="2442" y="0"/>
                  </a:moveTo>
                  <a:cubicBezTo>
                    <a:pt x="1281" y="0"/>
                    <a:pt x="120" y="72"/>
                    <a:pt x="120" y="214"/>
                  </a:cubicBezTo>
                  <a:cubicBezTo>
                    <a:pt x="120" y="334"/>
                    <a:pt x="72" y="453"/>
                    <a:pt x="1" y="548"/>
                  </a:cubicBezTo>
                  <a:lnTo>
                    <a:pt x="4883" y="548"/>
                  </a:lnTo>
                  <a:cubicBezTo>
                    <a:pt x="4835" y="429"/>
                    <a:pt x="4763" y="310"/>
                    <a:pt x="4763" y="214"/>
                  </a:cubicBezTo>
                  <a:cubicBezTo>
                    <a:pt x="4763" y="72"/>
                    <a:pt x="3603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1"/>
            <p:cNvSpPr/>
            <p:nvPr/>
          </p:nvSpPr>
          <p:spPr>
            <a:xfrm>
              <a:off x="6450368" y="3160744"/>
              <a:ext cx="277644" cy="323567"/>
            </a:xfrm>
            <a:custGeom>
              <a:avLst/>
              <a:gdLst/>
              <a:ahLst/>
              <a:cxnLst/>
              <a:rect l="l" t="t" r="r" b="b"/>
              <a:pathLst>
                <a:path w="6336" h="7384" extrusionOk="0">
                  <a:moveTo>
                    <a:pt x="548" y="1"/>
                  </a:moveTo>
                  <a:lnTo>
                    <a:pt x="548" y="1"/>
                  </a:lnTo>
                  <a:cubicBezTo>
                    <a:pt x="501" y="48"/>
                    <a:pt x="429" y="96"/>
                    <a:pt x="406" y="144"/>
                  </a:cubicBezTo>
                  <a:cubicBezTo>
                    <a:pt x="215" y="334"/>
                    <a:pt x="1" y="572"/>
                    <a:pt x="1" y="1001"/>
                  </a:cubicBezTo>
                  <a:lnTo>
                    <a:pt x="72" y="3906"/>
                  </a:lnTo>
                  <a:lnTo>
                    <a:pt x="1" y="6455"/>
                  </a:lnTo>
                  <a:cubicBezTo>
                    <a:pt x="1" y="6955"/>
                    <a:pt x="406" y="7383"/>
                    <a:pt x="906" y="7383"/>
                  </a:cubicBezTo>
                  <a:lnTo>
                    <a:pt x="5549" y="7383"/>
                  </a:lnTo>
                  <a:cubicBezTo>
                    <a:pt x="5883" y="7383"/>
                    <a:pt x="6145" y="7336"/>
                    <a:pt x="6335" y="7097"/>
                  </a:cubicBezTo>
                  <a:lnTo>
                    <a:pt x="906" y="7097"/>
                  </a:lnTo>
                  <a:cubicBezTo>
                    <a:pt x="596" y="7097"/>
                    <a:pt x="286" y="6812"/>
                    <a:pt x="286" y="6455"/>
                  </a:cubicBezTo>
                  <a:lnTo>
                    <a:pt x="286" y="596"/>
                  </a:lnTo>
                  <a:cubicBezTo>
                    <a:pt x="286" y="334"/>
                    <a:pt x="477" y="144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1"/>
            <p:cNvSpPr/>
            <p:nvPr/>
          </p:nvSpPr>
          <p:spPr>
            <a:xfrm>
              <a:off x="6462949" y="3205625"/>
              <a:ext cx="272372" cy="237973"/>
            </a:xfrm>
            <a:custGeom>
              <a:avLst/>
              <a:gdLst/>
              <a:ahLst/>
              <a:cxnLst/>
              <a:rect l="l" t="t" r="r" b="b"/>
              <a:pathLst>
                <a:path w="5026" h="5431" extrusionOk="0">
                  <a:moveTo>
                    <a:pt x="0" y="1"/>
                  </a:moveTo>
                  <a:lnTo>
                    <a:pt x="2405" y="5431"/>
                  </a:lnTo>
                  <a:lnTo>
                    <a:pt x="5025" y="5431"/>
                  </a:lnTo>
                  <a:lnTo>
                    <a:pt x="50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1"/>
            <p:cNvSpPr/>
            <p:nvPr/>
          </p:nvSpPr>
          <p:spPr>
            <a:xfrm>
              <a:off x="6485862" y="3061623"/>
              <a:ext cx="222299" cy="63714"/>
            </a:xfrm>
            <a:custGeom>
              <a:avLst/>
              <a:gdLst/>
              <a:ahLst/>
              <a:cxnLst/>
              <a:rect l="l" t="t" r="r" b="b"/>
              <a:pathLst>
                <a:path w="5073" h="1454" extrusionOk="0">
                  <a:moveTo>
                    <a:pt x="96" y="0"/>
                  </a:moveTo>
                  <a:lnTo>
                    <a:pt x="0" y="1453"/>
                  </a:lnTo>
                  <a:lnTo>
                    <a:pt x="0" y="1453"/>
                  </a:lnTo>
                  <a:lnTo>
                    <a:pt x="5073" y="1358"/>
                  </a:lnTo>
                  <a:lnTo>
                    <a:pt x="5073" y="310"/>
                  </a:lnTo>
                  <a:cubicBezTo>
                    <a:pt x="5073" y="143"/>
                    <a:pt x="4930" y="0"/>
                    <a:pt x="4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1"/>
            <p:cNvSpPr/>
            <p:nvPr/>
          </p:nvSpPr>
          <p:spPr>
            <a:xfrm>
              <a:off x="6477492" y="3061623"/>
              <a:ext cx="229661" cy="72040"/>
            </a:xfrm>
            <a:custGeom>
              <a:avLst/>
              <a:gdLst/>
              <a:ahLst/>
              <a:cxnLst/>
              <a:rect l="l" t="t" r="r" b="b"/>
              <a:pathLst>
                <a:path w="5241" h="1644" extrusionOk="0">
                  <a:moveTo>
                    <a:pt x="287" y="0"/>
                  </a:moveTo>
                  <a:cubicBezTo>
                    <a:pt x="120" y="0"/>
                    <a:pt x="1" y="143"/>
                    <a:pt x="1" y="310"/>
                  </a:cubicBezTo>
                  <a:lnTo>
                    <a:pt x="1" y="1334"/>
                  </a:lnTo>
                  <a:cubicBezTo>
                    <a:pt x="1" y="1525"/>
                    <a:pt x="144" y="1644"/>
                    <a:pt x="287" y="1644"/>
                  </a:cubicBezTo>
                  <a:lnTo>
                    <a:pt x="4930" y="1644"/>
                  </a:lnTo>
                  <a:cubicBezTo>
                    <a:pt x="5121" y="1644"/>
                    <a:pt x="5240" y="1501"/>
                    <a:pt x="5240" y="1334"/>
                  </a:cubicBezTo>
                  <a:lnTo>
                    <a:pt x="477" y="1334"/>
                  </a:lnTo>
                  <a:cubicBezTo>
                    <a:pt x="382" y="1334"/>
                    <a:pt x="287" y="1263"/>
                    <a:pt x="287" y="1144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1"/>
            <p:cNvSpPr/>
            <p:nvPr/>
          </p:nvSpPr>
          <p:spPr>
            <a:xfrm>
              <a:off x="6458738" y="3203556"/>
              <a:ext cx="189960" cy="240046"/>
            </a:xfrm>
            <a:custGeom>
              <a:avLst/>
              <a:gdLst/>
              <a:ahLst/>
              <a:cxnLst/>
              <a:rect l="l" t="t" r="r" b="b"/>
              <a:pathLst>
                <a:path w="4335" h="5478" extrusionOk="0">
                  <a:moveTo>
                    <a:pt x="95" y="0"/>
                  </a:moveTo>
                  <a:lnTo>
                    <a:pt x="0" y="2739"/>
                  </a:lnTo>
                  <a:lnTo>
                    <a:pt x="95" y="5478"/>
                  </a:lnTo>
                  <a:lnTo>
                    <a:pt x="3691" y="5478"/>
                  </a:lnTo>
                  <a:cubicBezTo>
                    <a:pt x="4025" y="5168"/>
                    <a:pt x="4334" y="4715"/>
                    <a:pt x="4334" y="4096"/>
                  </a:cubicBezTo>
                  <a:cubicBezTo>
                    <a:pt x="4334" y="2691"/>
                    <a:pt x="2858" y="2334"/>
                    <a:pt x="2858" y="2334"/>
                  </a:cubicBezTo>
                  <a:cubicBezTo>
                    <a:pt x="2858" y="2334"/>
                    <a:pt x="3406" y="2096"/>
                    <a:pt x="3406" y="1596"/>
                  </a:cubicBezTo>
                  <a:cubicBezTo>
                    <a:pt x="3406" y="1191"/>
                    <a:pt x="3168" y="953"/>
                    <a:pt x="2715" y="715"/>
                  </a:cubicBezTo>
                  <a:cubicBezTo>
                    <a:pt x="2453" y="596"/>
                    <a:pt x="1286" y="0"/>
                    <a:pt x="1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1"/>
            <p:cNvSpPr/>
            <p:nvPr/>
          </p:nvSpPr>
          <p:spPr>
            <a:xfrm>
              <a:off x="6450368" y="3203556"/>
              <a:ext cx="12576" cy="238994"/>
            </a:xfrm>
            <a:custGeom>
              <a:avLst/>
              <a:gdLst/>
              <a:ahLst/>
              <a:cxnLst/>
              <a:rect l="l" t="t" r="r" b="b"/>
              <a:pathLst>
                <a:path w="287" h="5454" extrusionOk="0">
                  <a:moveTo>
                    <a:pt x="1" y="0"/>
                  </a:moveTo>
                  <a:lnTo>
                    <a:pt x="1" y="5454"/>
                  </a:lnTo>
                  <a:lnTo>
                    <a:pt x="286" y="5454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1"/>
            <p:cNvSpPr/>
            <p:nvPr/>
          </p:nvSpPr>
          <p:spPr>
            <a:xfrm>
              <a:off x="6764470" y="3351536"/>
              <a:ext cx="85624" cy="74538"/>
            </a:xfrm>
            <a:custGeom>
              <a:avLst/>
              <a:gdLst/>
              <a:ahLst/>
              <a:cxnLst/>
              <a:rect l="l" t="t" r="r" b="b"/>
              <a:pathLst>
                <a:path w="1954" h="1701" extrusionOk="0">
                  <a:moveTo>
                    <a:pt x="1380" y="0"/>
                  </a:moveTo>
                  <a:cubicBezTo>
                    <a:pt x="1135" y="0"/>
                    <a:pt x="834" y="131"/>
                    <a:pt x="572" y="362"/>
                  </a:cubicBezTo>
                  <a:cubicBezTo>
                    <a:pt x="215" y="767"/>
                    <a:pt x="1" y="1362"/>
                    <a:pt x="239" y="1600"/>
                  </a:cubicBezTo>
                  <a:cubicBezTo>
                    <a:pt x="309" y="1670"/>
                    <a:pt x="409" y="1701"/>
                    <a:pt x="526" y="1701"/>
                  </a:cubicBezTo>
                  <a:cubicBezTo>
                    <a:pt x="809" y="1701"/>
                    <a:pt x="1191" y="1520"/>
                    <a:pt x="1477" y="1267"/>
                  </a:cubicBezTo>
                  <a:cubicBezTo>
                    <a:pt x="1835" y="838"/>
                    <a:pt x="1954" y="362"/>
                    <a:pt x="1716" y="124"/>
                  </a:cubicBezTo>
                  <a:cubicBezTo>
                    <a:pt x="1631" y="40"/>
                    <a:pt x="1514" y="0"/>
                    <a:pt x="1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1"/>
            <p:cNvSpPr/>
            <p:nvPr/>
          </p:nvSpPr>
          <p:spPr>
            <a:xfrm>
              <a:off x="6757196" y="3365296"/>
              <a:ext cx="72040" cy="66300"/>
            </a:xfrm>
            <a:custGeom>
              <a:avLst/>
              <a:gdLst/>
              <a:ahLst/>
              <a:cxnLst/>
              <a:rect l="l" t="t" r="r" b="b"/>
              <a:pathLst>
                <a:path w="1644" h="1513" extrusionOk="0">
                  <a:moveTo>
                    <a:pt x="715" y="0"/>
                  </a:moveTo>
                  <a:lnTo>
                    <a:pt x="715" y="0"/>
                  </a:lnTo>
                  <a:cubicBezTo>
                    <a:pt x="703" y="15"/>
                    <a:pt x="692" y="29"/>
                    <a:pt x="682" y="44"/>
                  </a:cubicBezTo>
                  <a:lnTo>
                    <a:pt x="682" y="44"/>
                  </a:lnTo>
                  <a:cubicBezTo>
                    <a:pt x="695" y="31"/>
                    <a:pt x="706" y="17"/>
                    <a:pt x="715" y="0"/>
                  </a:cubicBezTo>
                  <a:close/>
                  <a:moveTo>
                    <a:pt x="1643" y="929"/>
                  </a:moveTo>
                  <a:lnTo>
                    <a:pt x="1643" y="929"/>
                  </a:lnTo>
                  <a:cubicBezTo>
                    <a:pt x="1628" y="937"/>
                    <a:pt x="1616" y="949"/>
                    <a:pt x="1604" y="963"/>
                  </a:cubicBezTo>
                  <a:lnTo>
                    <a:pt x="1604" y="963"/>
                  </a:lnTo>
                  <a:cubicBezTo>
                    <a:pt x="1617" y="952"/>
                    <a:pt x="1630" y="941"/>
                    <a:pt x="1643" y="929"/>
                  </a:cubicBezTo>
                  <a:close/>
                  <a:moveTo>
                    <a:pt x="682" y="44"/>
                  </a:moveTo>
                  <a:cubicBezTo>
                    <a:pt x="657" y="68"/>
                    <a:pt x="626" y="89"/>
                    <a:pt x="596" y="119"/>
                  </a:cubicBezTo>
                  <a:cubicBezTo>
                    <a:pt x="167" y="572"/>
                    <a:pt x="0" y="1144"/>
                    <a:pt x="286" y="1382"/>
                  </a:cubicBezTo>
                  <a:cubicBezTo>
                    <a:pt x="374" y="1470"/>
                    <a:pt x="498" y="1512"/>
                    <a:pt x="638" y="1512"/>
                  </a:cubicBezTo>
                  <a:cubicBezTo>
                    <a:pt x="914" y="1512"/>
                    <a:pt x="1256" y="1348"/>
                    <a:pt x="1524" y="1048"/>
                  </a:cubicBezTo>
                  <a:cubicBezTo>
                    <a:pt x="1557" y="1032"/>
                    <a:pt x="1578" y="993"/>
                    <a:pt x="1604" y="963"/>
                  </a:cubicBezTo>
                  <a:lnTo>
                    <a:pt x="1604" y="963"/>
                  </a:lnTo>
                  <a:cubicBezTo>
                    <a:pt x="1352" y="1173"/>
                    <a:pt x="1069" y="1291"/>
                    <a:pt x="836" y="1291"/>
                  </a:cubicBezTo>
                  <a:cubicBezTo>
                    <a:pt x="702" y="1291"/>
                    <a:pt x="585" y="1252"/>
                    <a:pt x="500" y="1167"/>
                  </a:cubicBezTo>
                  <a:cubicBezTo>
                    <a:pt x="270" y="937"/>
                    <a:pt x="374" y="462"/>
                    <a:pt x="682" y="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1"/>
            <p:cNvSpPr/>
            <p:nvPr/>
          </p:nvSpPr>
          <p:spPr>
            <a:xfrm>
              <a:off x="6701851" y="3430281"/>
              <a:ext cx="79358" cy="72172"/>
            </a:xfrm>
            <a:custGeom>
              <a:avLst/>
              <a:gdLst/>
              <a:ahLst/>
              <a:cxnLst/>
              <a:rect l="l" t="t" r="r" b="b"/>
              <a:pathLst>
                <a:path w="1811" h="1647" extrusionOk="0">
                  <a:moveTo>
                    <a:pt x="338" y="1"/>
                  </a:moveTo>
                  <a:cubicBezTo>
                    <a:pt x="259" y="1"/>
                    <a:pt x="185" y="14"/>
                    <a:pt x="120" y="42"/>
                  </a:cubicBezTo>
                  <a:cubicBezTo>
                    <a:pt x="1" y="351"/>
                    <a:pt x="49" y="899"/>
                    <a:pt x="453" y="1256"/>
                  </a:cubicBezTo>
                  <a:cubicBezTo>
                    <a:pt x="719" y="1538"/>
                    <a:pt x="1076" y="1647"/>
                    <a:pt x="1357" y="1647"/>
                  </a:cubicBezTo>
                  <a:cubicBezTo>
                    <a:pt x="1480" y="1647"/>
                    <a:pt x="1588" y="1626"/>
                    <a:pt x="1668" y="1589"/>
                  </a:cubicBezTo>
                  <a:cubicBezTo>
                    <a:pt x="1811" y="1304"/>
                    <a:pt x="1644" y="851"/>
                    <a:pt x="1239" y="470"/>
                  </a:cubicBezTo>
                  <a:cubicBezTo>
                    <a:pt x="945" y="157"/>
                    <a:pt x="608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1"/>
            <p:cNvSpPr/>
            <p:nvPr/>
          </p:nvSpPr>
          <p:spPr>
            <a:xfrm>
              <a:off x="6690414" y="3432077"/>
              <a:ext cx="84529" cy="78832"/>
            </a:xfrm>
            <a:custGeom>
              <a:avLst/>
              <a:gdLst/>
              <a:ahLst/>
              <a:cxnLst/>
              <a:rect l="l" t="t" r="r" b="b"/>
              <a:pathLst>
                <a:path w="1929" h="1799" extrusionOk="0">
                  <a:moveTo>
                    <a:pt x="381" y="1"/>
                  </a:moveTo>
                  <a:cubicBezTo>
                    <a:pt x="310" y="24"/>
                    <a:pt x="286" y="72"/>
                    <a:pt x="262" y="96"/>
                  </a:cubicBezTo>
                  <a:cubicBezTo>
                    <a:pt x="0" y="358"/>
                    <a:pt x="143" y="929"/>
                    <a:pt x="595" y="1334"/>
                  </a:cubicBezTo>
                  <a:cubicBezTo>
                    <a:pt x="880" y="1634"/>
                    <a:pt x="1227" y="1798"/>
                    <a:pt x="1498" y="1798"/>
                  </a:cubicBezTo>
                  <a:cubicBezTo>
                    <a:pt x="1635" y="1798"/>
                    <a:pt x="1754" y="1756"/>
                    <a:pt x="1834" y="1668"/>
                  </a:cubicBezTo>
                  <a:cubicBezTo>
                    <a:pt x="1858" y="1644"/>
                    <a:pt x="1905" y="1572"/>
                    <a:pt x="1929" y="1548"/>
                  </a:cubicBezTo>
                  <a:lnTo>
                    <a:pt x="1929" y="1548"/>
                  </a:lnTo>
                  <a:cubicBezTo>
                    <a:pt x="1869" y="1576"/>
                    <a:pt x="1797" y="1589"/>
                    <a:pt x="1718" y="1589"/>
                  </a:cubicBezTo>
                  <a:cubicBezTo>
                    <a:pt x="1452" y="1589"/>
                    <a:pt x="1098" y="1437"/>
                    <a:pt x="786" y="1144"/>
                  </a:cubicBezTo>
                  <a:cubicBezTo>
                    <a:pt x="405" y="739"/>
                    <a:pt x="262" y="310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7" name="Google Shape;3057;p71"/>
          <p:cNvGrpSpPr/>
          <p:nvPr/>
        </p:nvGrpSpPr>
        <p:grpSpPr>
          <a:xfrm>
            <a:off x="4342407" y="1560744"/>
            <a:ext cx="475885" cy="451127"/>
            <a:chOff x="4342407" y="1560744"/>
            <a:chExt cx="475885" cy="451127"/>
          </a:xfrm>
        </p:grpSpPr>
        <p:sp>
          <p:nvSpPr>
            <p:cNvPr id="3058" name="Google Shape;3058;p71"/>
            <p:cNvSpPr/>
            <p:nvPr/>
          </p:nvSpPr>
          <p:spPr>
            <a:xfrm>
              <a:off x="4352836" y="1560744"/>
              <a:ext cx="465456" cy="441574"/>
            </a:xfrm>
            <a:custGeom>
              <a:avLst/>
              <a:gdLst/>
              <a:ahLst/>
              <a:cxnLst/>
              <a:rect l="l" t="t" r="r" b="b"/>
              <a:pathLst>
                <a:path w="10622" h="10077" extrusionOk="0">
                  <a:moveTo>
                    <a:pt x="2884" y="1"/>
                  </a:moveTo>
                  <a:cubicBezTo>
                    <a:pt x="2195" y="1"/>
                    <a:pt x="1537" y="222"/>
                    <a:pt x="1025" y="673"/>
                  </a:cubicBezTo>
                  <a:cubicBezTo>
                    <a:pt x="1" y="1864"/>
                    <a:pt x="1" y="3888"/>
                    <a:pt x="1334" y="5198"/>
                  </a:cubicBezTo>
                  <a:cubicBezTo>
                    <a:pt x="1501" y="5388"/>
                    <a:pt x="5002" y="8842"/>
                    <a:pt x="5145" y="8984"/>
                  </a:cubicBezTo>
                  <a:cubicBezTo>
                    <a:pt x="5878" y="9718"/>
                    <a:pt x="6842" y="10077"/>
                    <a:pt x="7760" y="10077"/>
                  </a:cubicBezTo>
                  <a:cubicBezTo>
                    <a:pt x="8510" y="10077"/>
                    <a:pt x="9229" y="9837"/>
                    <a:pt x="9765" y="9365"/>
                  </a:cubicBezTo>
                  <a:cubicBezTo>
                    <a:pt x="10479" y="8603"/>
                    <a:pt x="10622" y="7460"/>
                    <a:pt x="10241" y="6389"/>
                  </a:cubicBezTo>
                  <a:lnTo>
                    <a:pt x="9288" y="4912"/>
                  </a:lnTo>
                  <a:lnTo>
                    <a:pt x="7907" y="3531"/>
                  </a:lnTo>
                  <a:lnTo>
                    <a:pt x="7621" y="3412"/>
                  </a:lnTo>
                  <a:lnTo>
                    <a:pt x="7621" y="3245"/>
                  </a:lnTo>
                  <a:lnTo>
                    <a:pt x="5526" y="1149"/>
                  </a:lnTo>
                  <a:cubicBezTo>
                    <a:pt x="4766" y="390"/>
                    <a:pt x="3797" y="1"/>
                    <a:pt x="2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1"/>
            <p:cNvSpPr/>
            <p:nvPr/>
          </p:nvSpPr>
          <p:spPr>
            <a:xfrm>
              <a:off x="4342407" y="1590235"/>
              <a:ext cx="437280" cy="421636"/>
            </a:xfrm>
            <a:custGeom>
              <a:avLst/>
              <a:gdLst/>
              <a:ahLst/>
              <a:cxnLst/>
              <a:rect l="l" t="t" r="r" b="b"/>
              <a:pathLst>
                <a:path w="9979" h="9622" extrusionOk="0">
                  <a:moveTo>
                    <a:pt x="1263" y="0"/>
                  </a:moveTo>
                  <a:lnTo>
                    <a:pt x="1263" y="0"/>
                  </a:lnTo>
                  <a:cubicBezTo>
                    <a:pt x="1239" y="24"/>
                    <a:pt x="1191" y="72"/>
                    <a:pt x="1144" y="119"/>
                  </a:cubicBezTo>
                  <a:cubicBezTo>
                    <a:pt x="0" y="1286"/>
                    <a:pt x="143" y="3334"/>
                    <a:pt x="1501" y="4739"/>
                  </a:cubicBezTo>
                  <a:lnTo>
                    <a:pt x="2048" y="5263"/>
                  </a:lnTo>
                  <a:cubicBezTo>
                    <a:pt x="2739" y="5954"/>
                    <a:pt x="3501" y="6644"/>
                    <a:pt x="3501" y="6644"/>
                  </a:cubicBezTo>
                  <a:lnTo>
                    <a:pt x="4501" y="7740"/>
                  </a:lnTo>
                  <a:lnTo>
                    <a:pt x="5263" y="8478"/>
                  </a:lnTo>
                  <a:cubicBezTo>
                    <a:pt x="6009" y="9236"/>
                    <a:pt x="6962" y="9621"/>
                    <a:pt x="7867" y="9621"/>
                  </a:cubicBezTo>
                  <a:cubicBezTo>
                    <a:pt x="8611" y="9621"/>
                    <a:pt x="9323" y="9362"/>
                    <a:pt x="9860" y="8835"/>
                  </a:cubicBezTo>
                  <a:lnTo>
                    <a:pt x="9979" y="8716"/>
                  </a:lnTo>
                  <a:lnTo>
                    <a:pt x="9979" y="8716"/>
                  </a:lnTo>
                  <a:cubicBezTo>
                    <a:pt x="9473" y="9170"/>
                    <a:pt x="8816" y="9396"/>
                    <a:pt x="8124" y="9396"/>
                  </a:cubicBezTo>
                  <a:cubicBezTo>
                    <a:pt x="7220" y="9396"/>
                    <a:pt x="6257" y="9009"/>
                    <a:pt x="5502" y="8240"/>
                  </a:cubicBezTo>
                  <a:lnTo>
                    <a:pt x="5168" y="7930"/>
                  </a:lnTo>
                  <a:lnTo>
                    <a:pt x="4930" y="7692"/>
                  </a:lnTo>
                  <a:lnTo>
                    <a:pt x="1739" y="4501"/>
                  </a:lnTo>
                  <a:cubicBezTo>
                    <a:pt x="405" y="3168"/>
                    <a:pt x="239" y="1191"/>
                    <a:pt x="1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1"/>
            <p:cNvSpPr/>
            <p:nvPr/>
          </p:nvSpPr>
          <p:spPr>
            <a:xfrm>
              <a:off x="4483288" y="1702940"/>
              <a:ext cx="318308" cy="224402"/>
            </a:xfrm>
            <a:custGeom>
              <a:avLst/>
              <a:gdLst/>
              <a:ahLst/>
              <a:cxnLst/>
              <a:rect l="l" t="t" r="r" b="b"/>
              <a:pathLst>
                <a:path w="7264" h="5121" extrusionOk="0">
                  <a:moveTo>
                    <a:pt x="4668" y="0"/>
                  </a:moveTo>
                  <a:cubicBezTo>
                    <a:pt x="3501" y="48"/>
                    <a:pt x="2858" y="500"/>
                    <a:pt x="2048" y="786"/>
                  </a:cubicBezTo>
                  <a:lnTo>
                    <a:pt x="1691" y="1238"/>
                  </a:lnTo>
                  <a:cubicBezTo>
                    <a:pt x="2763" y="905"/>
                    <a:pt x="3406" y="286"/>
                    <a:pt x="4954" y="286"/>
                  </a:cubicBezTo>
                  <a:lnTo>
                    <a:pt x="4668" y="0"/>
                  </a:lnTo>
                  <a:close/>
                  <a:moveTo>
                    <a:pt x="6311" y="1667"/>
                  </a:moveTo>
                  <a:cubicBezTo>
                    <a:pt x="4229" y="1667"/>
                    <a:pt x="2375" y="3467"/>
                    <a:pt x="630" y="3467"/>
                  </a:cubicBezTo>
                  <a:cubicBezTo>
                    <a:pt x="418" y="3467"/>
                    <a:pt x="209" y="3441"/>
                    <a:pt x="0" y="3382"/>
                  </a:cubicBezTo>
                  <a:lnTo>
                    <a:pt x="0" y="3382"/>
                  </a:lnTo>
                  <a:lnTo>
                    <a:pt x="739" y="4334"/>
                  </a:lnTo>
                  <a:lnTo>
                    <a:pt x="1739" y="5120"/>
                  </a:lnTo>
                  <a:cubicBezTo>
                    <a:pt x="3501" y="4882"/>
                    <a:pt x="5478" y="3144"/>
                    <a:pt x="7264" y="3144"/>
                  </a:cubicBezTo>
                  <a:cubicBezTo>
                    <a:pt x="7073" y="2620"/>
                    <a:pt x="6740" y="2096"/>
                    <a:pt x="6311" y="1667"/>
                  </a:cubicBezTo>
                  <a:close/>
                </a:path>
              </a:pathLst>
            </a:custGeom>
            <a:solidFill>
              <a:srgbClr val="AA3B0D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1"/>
            <p:cNvSpPr/>
            <p:nvPr/>
          </p:nvSpPr>
          <p:spPr>
            <a:xfrm>
              <a:off x="4433202" y="1819808"/>
              <a:ext cx="126289" cy="108586"/>
            </a:xfrm>
            <a:custGeom>
              <a:avLst/>
              <a:gdLst/>
              <a:ahLst/>
              <a:cxnLst/>
              <a:rect l="l" t="t" r="r" b="b"/>
              <a:pathLst>
                <a:path w="2882" h="2478" extrusionOk="0">
                  <a:moveTo>
                    <a:pt x="0" y="1"/>
                  </a:moveTo>
                  <a:lnTo>
                    <a:pt x="2477" y="2477"/>
                  </a:lnTo>
                  <a:cubicBezTo>
                    <a:pt x="2620" y="2477"/>
                    <a:pt x="2739" y="2477"/>
                    <a:pt x="2882" y="2453"/>
                  </a:cubicBezTo>
                  <a:cubicBezTo>
                    <a:pt x="2406" y="1977"/>
                    <a:pt x="1763" y="1334"/>
                    <a:pt x="1167" y="715"/>
                  </a:cubicBezTo>
                  <a:cubicBezTo>
                    <a:pt x="786" y="596"/>
                    <a:pt x="381" y="381"/>
                    <a:pt x="0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1"/>
            <p:cNvSpPr/>
            <p:nvPr/>
          </p:nvSpPr>
          <p:spPr>
            <a:xfrm>
              <a:off x="4390390" y="1589271"/>
              <a:ext cx="199381" cy="185052"/>
            </a:xfrm>
            <a:custGeom>
              <a:avLst/>
              <a:gdLst/>
              <a:ahLst/>
              <a:cxnLst/>
              <a:rect l="l" t="t" r="r" b="b"/>
              <a:pathLst>
                <a:path w="4550" h="4223" extrusionOk="0">
                  <a:moveTo>
                    <a:pt x="1914" y="1"/>
                  </a:moveTo>
                  <a:cubicBezTo>
                    <a:pt x="1478" y="1"/>
                    <a:pt x="1042" y="157"/>
                    <a:pt x="692" y="475"/>
                  </a:cubicBezTo>
                  <a:cubicBezTo>
                    <a:pt x="1" y="1237"/>
                    <a:pt x="1" y="2499"/>
                    <a:pt x="811" y="3190"/>
                  </a:cubicBezTo>
                  <a:lnTo>
                    <a:pt x="1573" y="3832"/>
                  </a:lnTo>
                  <a:cubicBezTo>
                    <a:pt x="1879" y="4095"/>
                    <a:pt x="2257" y="4222"/>
                    <a:pt x="2645" y="4222"/>
                  </a:cubicBezTo>
                  <a:cubicBezTo>
                    <a:pt x="3099" y="4222"/>
                    <a:pt x="3568" y="4048"/>
                    <a:pt x="3954" y="3713"/>
                  </a:cubicBezTo>
                  <a:cubicBezTo>
                    <a:pt x="4549" y="2999"/>
                    <a:pt x="4526" y="2070"/>
                    <a:pt x="3954" y="1427"/>
                  </a:cubicBezTo>
                  <a:lnTo>
                    <a:pt x="3906" y="808"/>
                  </a:lnTo>
                  <a:lnTo>
                    <a:pt x="3311" y="641"/>
                  </a:lnTo>
                  <a:cubicBezTo>
                    <a:pt x="2938" y="217"/>
                    <a:pt x="2426" y="1"/>
                    <a:pt x="19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1"/>
            <p:cNvSpPr/>
            <p:nvPr/>
          </p:nvSpPr>
          <p:spPr>
            <a:xfrm>
              <a:off x="4379961" y="1611093"/>
              <a:ext cx="182686" cy="173220"/>
            </a:xfrm>
            <a:custGeom>
              <a:avLst/>
              <a:gdLst/>
              <a:ahLst/>
              <a:cxnLst/>
              <a:rect l="l" t="t" r="r" b="b"/>
              <a:pathLst>
                <a:path w="4169" h="3953" extrusionOk="0">
                  <a:moveTo>
                    <a:pt x="4168" y="3239"/>
                  </a:moveTo>
                  <a:lnTo>
                    <a:pt x="4168" y="3239"/>
                  </a:lnTo>
                  <a:cubicBezTo>
                    <a:pt x="4141" y="3258"/>
                    <a:pt x="4120" y="3276"/>
                    <a:pt x="4104" y="3293"/>
                  </a:cubicBezTo>
                  <a:lnTo>
                    <a:pt x="4104" y="3293"/>
                  </a:lnTo>
                  <a:cubicBezTo>
                    <a:pt x="4126" y="3276"/>
                    <a:pt x="4147" y="3258"/>
                    <a:pt x="4168" y="3239"/>
                  </a:cubicBezTo>
                  <a:close/>
                  <a:moveTo>
                    <a:pt x="882" y="0"/>
                  </a:moveTo>
                  <a:cubicBezTo>
                    <a:pt x="858" y="24"/>
                    <a:pt x="787" y="72"/>
                    <a:pt x="763" y="120"/>
                  </a:cubicBezTo>
                  <a:cubicBezTo>
                    <a:pt x="1" y="905"/>
                    <a:pt x="25" y="2144"/>
                    <a:pt x="858" y="2858"/>
                  </a:cubicBezTo>
                  <a:cubicBezTo>
                    <a:pt x="739" y="3001"/>
                    <a:pt x="810" y="3287"/>
                    <a:pt x="1001" y="3454"/>
                  </a:cubicBezTo>
                  <a:cubicBezTo>
                    <a:pt x="1123" y="3562"/>
                    <a:pt x="1261" y="3617"/>
                    <a:pt x="1388" y="3617"/>
                  </a:cubicBezTo>
                  <a:cubicBezTo>
                    <a:pt x="1484" y="3617"/>
                    <a:pt x="1573" y="3586"/>
                    <a:pt x="1644" y="3525"/>
                  </a:cubicBezTo>
                  <a:cubicBezTo>
                    <a:pt x="1957" y="3804"/>
                    <a:pt x="2343" y="3953"/>
                    <a:pt x="2741" y="3953"/>
                  </a:cubicBezTo>
                  <a:cubicBezTo>
                    <a:pt x="3192" y="3953"/>
                    <a:pt x="3657" y="3763"/>
                    <a:pt x="4049" y="3358"/>
                  </a:cubicBezTo>
                  <a:cubicBezTo>
                    <a:pt x="4064" y="3344"/>
                    <a:pt x="4078" y="3320"/>
                    <a:pt x="4104" y="3293"/>
                  </a:cubicBezTo>
                  <a:lnTo>
                    <a:pt x="4104" y="3293"/>
                  </a:lnTo>
                  <a:cubicBezTo>
                    <a:pt x="3751" y="3577"/>
                    <a:pt x="3359" y="3710"/>
                    <a:pt x="2975" y="3710"/>
                  </a:cubicBezTo>
                  <a:cubicBezTo>
                    <a:pt x="2567" y="3710"/>
                    <a:pt x="2168" y="3561"/>
                    <a:pt x="1834" y="3287"/>
                  </a:cubicBezTo>
                  <a:lnTo>
                    <a:pt x="1072" y="2620"/>
                  </a:lnTo>
                  <a:cubicBezTo>
                    <a:pt x="263" y="1929"/>
                    <a:pt x="215" y="786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1"/>
            <p:cNvSpPr/>
            <p:nvPr/>
          </p:nvSpPr>
          <p:spPr>
            <a:xfrm>
              <a:off x="4535478" y="1614862"/>
              <a:ext cx="34443" cy="36984"/>
            </a:xfrm>
            <a:custGeom>
              <a:avLst/>
              <a:gdLst/>
              <a:ahLst/>
              <a:cxnLst/>
              <a:rect l="l" t="t" r="r" b="b"/>
              <a:pathLst>
                <a:path w="786" h="844" extrusionOk="0">
                  <a:moveTo>
                    <a:pt x="171" y="0"/>
                  </a:moveTo>
                  <a:cubicBezTo>
                    <a:pt x="106" y="0"/>
                    <a:pt x="47" y="19"/>
                    <a:pt x="0" y="57"/>
                  </a:cubicBezTo>
                  <a:lnTo>
                    <a:pt x="643" y="843"/>
                  </a:lnTo>
                  <a:cubicBezTo>
                    <a:pt x="786" y="724"/>
                    <a:pt x="762" y="415"/>
                    <a:pt x="595" y="224"/>
                  </a:cubicBezTo>
                  <a:cubicBezTo>
                    <a:pt x="467" y="80"/>
                    <a:pt x="306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1"/>
            <p:cNvSpPr/>
            <p:nvPr/>
          </p:nvSpPr>
          <p:spPr>
            <a:xfrm>
              <a:off x="4454060" y="1710214"/>
              <a:ext cx="37598" cy="29272"/>
            </a:xfrm>
            <a:custGeom>
              <a:avLst/>
              <a:gdLst/>
              <a:ahLst/>
              <a:cxnLst/>
              <a:rect l="l" t="t" r="r" b="b"/>
              <a:pathLst>
                <a:path w="858" h="668" extrusionOk="0">
                  <a:moveTo>
                    <a:pt x="691" y="1"/>
                  </a:moveTo>
                  <a:cubicBezTo>
                    <a:pt x="453" y="1"/>
                    <a:pt x="191" y="191"/>
                    <a:pt x="72" y="430"/>
                  </a:cubicBezTo>
                  <a:cubicBezTo>
                    <a:pt x="1" y="501"/>
                    <a:pt x="24" y="596"/>
                    <a:pt x="120" y="620"/>
                  </a:cubicBezTo>
                  <a:cubicBezTo>
                    <a:pt x="120" y="668"/>
                    <a:pt x="143" y="668"/>
                    <a:pt x="191" y="668"/>
                  </a:cubicBezTo>
                  <a:cubicBezTo>
                    <a:pt x="239" y="668"/>
                    <a:pt x="263" y="620"/>
                    <a:pt x="334" y="572"/>
                  </a:cubicBezTo>
                  <a:cubicBezTo>
                    <a:pt x="382" y="453"/>
                    <a:pt x="572" y="334"/>
                    <a:pt x="715" y="334"/>
                  </a:cubicBezTo>
                  <a:cubicBezTo>
                    <a:pt x="810" y="310"/>
                    <a:pt x="858" y="239"/>
                    <a:pt x="858" y="144"/>
                  </a:cubicBezTo>
                  <a:cubicBezTo>
                    <a:pt x="834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1"/>
            <p:cNvSpPr/>
            <p:nvPr/>
          </p:nvSpPr>
          <p:spPr>
            <a:xfrm>
              <a:off x="4501035" y="1703948"/>
              <a:ext cx="25065" cy="23006"/>
            </a:xfrm>
            <a:custGeom>
              <a:avLst/>
              <a:gdLst/>
              <a:ahLst/>
              <a:cxnLst/>
              <a:rect l="l" t="t" r="r" b="b"/>
              <a:pathLst>
                <a:path w="572" h="525" extrusionOk="0">
                  <a:moveTo>
                    <a:pt x="381" y="1"/>
                  </a:moveTo>
                  <a:cubicBezTo>
                    <a:pt x="215" y="25"/>
                    <a:pt x="72" y="168"/>
                    <a:pt x="24" y="358"/>
                  </a:cubicBezTo>
                  <a:cubicBezTo>
                    <a:pt x="0" y="430"/>
                    <a:pt x="72" y="501"/>
                    <a:pt x="191" y="525"/>
                  </a:cubicBezTo>
                  <a:cubicBezTo>
                    <a:pt x="238" y="525"/>
                    <a:pt x="310" y="477"/>
                    <a:pt x="334" y="406"/>
                  </a:cubicBezTo>
                  <a:cubicBezTo>
                    <a:pt x="334" y="358"/>
                    <a:pt x="381" y="287"/>
                    <a:pt x="453" y="287"/>
                  </a:cubicBezTo>
                  <a:cubicBezTo>
                    <a:pt x="548" y="287"/>
                    <a:pt x="572" y="215"/>
                    <a:pt x="572" y="120"/>
                  </a:cubicBezTo>
                  <a:cubicBezTo>
                    <a:pt x="572" y="25"/>
                    <a:pt x="477" y="1"/>
                    <a:pt x="381" y="1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1"/>
            <p:cNvSpPr/>
            <p:nvPr/>
          </p:nvSpPr>
          <p:spPr>
            <a:xfrm>
              <a:off x="4511464" y="1653467"/>
              <a:ext cx="29272" cy="35932"/>
            </a:xfrm>
            <a:custGeom>
              <a:avLst/>
              <a:gdLst/>
              <a:ahLst/>
              <a:cxnLst/>
              <a:rect l="l" t="t" r="r" b="b"/>
              <a:pathLst>
                <a:path w="668" h="820" extrusionOk="0">
                  <a:moveTo>
                    <a:pt x="486" y="1"/>
                  </a:moveTo>
                  <a:cubicBezTo>
                    <a:pt x="466" y="1"/>
                    <a:pt x="447" y="4"/>
                    <a:pt x="429" y="10"/>
                  </a:cubicBezTo>
                  <a:cubicBezTo>
                    <a:pt x="215" y="105"/>
                    <a:pt x="24" y="415"/>
                    <a:pt x="0" y="653"/>
                  </a:cubicBezTo>
                  <a:cubicBezTo>
                    <a:pt x="0" y="724"/>
                    <a:pt x="72" y="820"/>
                    <a:pt x="143" y="820"/>
                  </a:cubicBezTo>
                  <a:cubicBezTo>
                    <a:pt x="239" y="820"/>
                    <a:pt x="310" y="772"/>
                    <a:pt x="334" y="677"/>
                  </a:cubicBezTo>
                  <a:cubicBezTo>
                    <a:pt x="334" y="534"/>
                    <a:pt x="453" y="343"/>
                    <a:pt x="572" y="296"/>
                  </a:cubicBezTo>
                  <a:cubicBezTo>
                    <a:pt x="620" y="248"/>
                    <a:pt x="667" y="177"/>
                    <a:pt x="620" y="81"/>
                  </a:cubicBezTo>
                  <a:cubicBezTo>
                    <a:pt x="602" y="28"/>
                    <a:pt x="544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1"/>
            <p:cNvSpPr/>
            <p:nvPr/>
          </p:nvSpPr>
          <p:spPr>
            <a:xfrm>
              <a:off x="4411292" y="1575424"/>
              <a:ext cx="27168" cy="50305"/>
            </a:xfrm>
            <a:custGeom>
              <a:avLst/>
              <a:gdLst/>
              <a:ahLst/>
              <a:cxnLst/>
              <a:rect l="l" t="t" r="r" b="b"/>
              <a:pathLst>
                <a:path w="620" h="1148" extrusionOk="0">
                  <a:moveTo>
                    <a:pt x="394" y="0"/>
                  </a:moveTo>
                  <a:cubicBezTo>
                    <a:pt x="383" y="0"/>
                    <a:pt x="370" y="2"/>
                    <a:pt x="357" y="5"/>
                  </a:cubicBezTo>
                  <a:cubicBezTo>
                    <a:pt x="262" y="5"/>
                    <a:pt x="215" y="100"/>
                    <a:pt x="238" y="195"/>
                  </a:cubicBezTo>
                  <a:cubicBezTo>
                    <a:pt x="286" y="410"/>
                    <a:pt x="215" y="719"/>
                    <a:pt x="48" y="886"/>
                  </a:cubicBezTo>
                  <a:cubicBezTo>
                    <a:pt x="0" y="934"/>
                    <a:pt x="0" y="1029"/>
                    <a:pt x="48" y="1076"/>
                  </a:cubicBezTo>
                  <a:cubicBezTo>
                    <a:pt x="95" y="1124"/>
                    <a:pt x="143" y="1148"/>
                    <a:pt x="167" y="1148"/>
                  </a:cubicBezTo>
                  <a:lnTo>
                    <a:pt x="262" y="1148"/>
                  </a:lnTo>
                  <a:cubicBezTo>
                    <a:pt x="500" y="910"/>
                    <a:pt x="619" y="457"/>
                    <a:pt x="524" y="124"/>
                  </a:cubicBezTo>
                  <a:cubicBezTo>
                    <a:pt x="524" y="62"/>
                    <a:pt x="471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1"/>
            <p:cNvSpPr/>
            <p:nvPr/>
          </p:nvSpPr>
          <p:spPr>
            <a:xfrm>
              <a:off x="4431098" y="1563855"/>
              <a:ext cx="36590" cy="81724"/>
            </a:xfrm>
            <a:custGeom>
              <a:avLst/>
              <a:gdLst/>
              <a:ahLst/>
              <a:cxnLst/>
              <a:rect l="l" t="t" r="r" b="b"/>
              <a:pathLst>
                <a:path w="835" h="1865" extrusionOk="0">
                  <a:moveTo>
                    <a:pt x="547" y="1"/>
                  </a:moveTo>
                  <a:cubicBezTo>
                    <a:pt x="533" y="1"/>
                    <a:pt x="517" y="3"/>
                    <a:pt x="501" y="7"/>
                  </a:cubicBezTo>
                  <a:cubicBezTo>
                    <a:pt x="406" y="7"/>
                    <a:pt x="358" y="102"/>
                    <a:pt x="382" y="197"/>
                  </a:cubicBezTo>
                  <a:cubicBezTo>
                    <a:pt x="501" y="697"/>
                    <a:pt x="358" y="1293"/>
                    <a:pt x="48" y="1579"/>
                  </a:cubicBezTo>
                  <a:cubicBezTo>
                    <a:pt x="1" y="1650"/>
                    <a:pt x="1" y="1745"/>
                    <a:pt x="48" y="1793"/>
                  </a:cubicBezTo>
                  <a:cubicBezTo>
                    <a:pt x="72" y="1817"/>
                    <a:pt x="144" y="1864"/>
                    <a:pt x="167" y="1864"/>
                  </a:cubicBezTo>
                  <a:cubicBezTo>
                    <a:pt x="191" y="1864"/>
                    <a:pt x="239" y="1864"/>
                    <a:pt x="263" y="1817"/>
                  </a:cubicBezTo>
                  <a:cubicBezTo>
                    <a:pt x="644" y="1436"/>
                    <a:pt x="834" y="721"/>
                    <a:pt x="667" y="126"/>
                  </a:cubicBezTo>
                  <a:cubicBezTo>
                    <a:pt x="667" y="47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1"/>
            <p:cNvSpPr/>
            <p:nvPr/>
          </p:nvSpPr>
          <p:spPr>
            <a:xfrm>
              <a:off x="4517731" y="1719635"/>
              <a:ext cx="33435" cy="31331"/>
            </a:xfrm>
            <a:custGeom>
              <a:avLst/>
              <a:gdLst/>
              <a:ahLst/>
              <a:cxnLst/>
              <a:rect l="l" t="t" r="r" b="b"/>
              <a:pathLst>
                <a:path w="763" h="715" extrusionOk="0">
                  <a:moveTo>
                    <a:pt x="572" y="0"/>
                  </a:moveTo>
                  <a:cubicBezTo>
                    <a:pt x="477" y="0"/>
                    <a:pt x="429" y="48"/>
                    <a:pt x="429" y="143"/>
                  </a:cubicBezTo>
                  <a:cubicBezTo>
                    <a:pt x="429" y="286"/>
                    <a:pt x="310" y="405"/>
                    <a:pt x="167" y="405"/>
                  </a:cubicBezTo>
                  <a:cubicBezTo>
                    <a:pt x="72" y="405"/>
                    <a:pt x="0" y="476"/>
                    <a:pt x="0" y="572"/>
                  </a:cubicBezTo>
                  <a:cubicBezTo>
                    <a:pt x="0" y="643"/>
                    <a:pt x="72" y="715"/>
                    <a:pt x="167" y="715"/>
                  </a:cubicBezTo>
                  <a:cubicBezTo>
                    <a:pt x="477" y="715"/>
                    <a:pt x="762" y="453"/>
                    <a:pt x="715" y="143"/>
                  </a:cubicBezTo>
                  <a:cubicBezTo>
                    <a:pt x="715" y="48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46261B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1" name="Google Shape;3071;p71"/>
          <p:cNvGrpSpPr/>
          <p:nvPr/>
        </p:nvGrpSpPr>
        <p:grpSpPr>
          <a:xfrm>
            <a:off x="5424586" y="1563110"/>
            <a:ext cx="350648" cy="449024"/>
            <a:chOff x="5424586" y="1563110"/>
            <a:chExt cx="350648" cy="449024"/>
          </a:xfrm>
        </p:grpSpPr>
        <p:sp>
          <p:nvSpPr>
            <p:cNvPr id="3072" name="Google Shape;3072;p71"/>
            <p:cNvSpPr/>
            <p:nvPr/>
          </p:nvSpPr>
          <p:spPr>
            <a:xfrm>
              <a:off x="5509114" y="1844829"/>
              <a:ext cx="197234" cy="157007"/>
            </a:xfrm>
            <a:custGeom>
              <a:avLst/>
              <a:gdLst/>
              <a:ahLst/>
              <a:cxnLst/>
              <a:rect l="l" t="t" r="r" b="b"/>
              <a:pathLst>
                <a:path w="4501" h="3583" extrusionOk="0">
                  <a:moveTo>
                    <a:pt x="810" y="1"/>
                  </a:moveTo>
                  <a:cubicBezTo>
                    <a:pt x="786" y="1"/>
                    <a:pt x="786" y="25"/>
                    <a:pt x="762" y="25"/>
                  </a:cubicBezTo>
                  <a:cubicBezTo>
                    <a:pt x="71" y="858"/>
                    <a:pt x="0" y="2239"/>
                    <a:pt x="786" y="3002"/>
                  </a:cubicBezTo>
                  <a:cubicBezTo>
                    <a:pt x="1181" y="3397"/>
                    <a:pt x="1708" y="3582"/>
                    <a:pt x="2240" y="3582"/>
                  </a:cubicBezTo>
                  <a:cubicBezTo>
                    <a:pt x="2797" y="3582"/>
                    <a:pt x="3360" y="3379"/>
                    <a:pt x="3787" y="3002"/>
                  </a:cubicBezTo>
                  <a:cubicBezTo>
                    <a:pt x="4501" y="2192"/>
                    <a:pt x="4453" y="930"/>
                    <a:pt x="3644" y="120"/>
                  </a:cubicBezTo>
                  <a:cubicBezTo>
                    <a:pt x="3620" y="96"/>
                    <a:pt x="3548" y="25"/>
                    <a:pt x="3501" y="1"/>
                  </a:cubicBezTo>
                  <a:lnTo>
                    <a:pt x="3191" y="287"/>
                  </a:lnTo>
                  <a:lnTo>
                    <a:pt x="3096" y="692"/>
                  </a:lnTo>
                  <a:cubicBezTo>
                    <a:pt x="3644" y="1215"/>
                    <a:pt x="3644" y="2073"/>
                    <a:pt x="3096" y="2597"/>
                  </a:cubicBezTo>
                  <a:cubicBezTo>
                    <a:pt x="2834" y="2859"/>
                    <a:pt x="2489" y="2990"/>
                    <a:pt x="2143" y="2990"/>
                  </a:cubicBezTo>
                  <a:cubicBezTo>
                    <a:pt x="1798" y="2990"/>
                    <a:pt x="1453" y="2859"/>
                    <a:pt x="1191" y="2597"/>
                  </a:cubicBezTo>
                  <a:cubicBezTo>
                    <a:pt x="667" y="2049"/>
                    <a:pt x="667" y="1192"/>
                    <a:pt x="1191" y="692"/>
                  </a:cubicBezTo>
                  <a:lnTo>
                    <a:pt x="1119" y="287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1"/>
            <p:cNvSpPr/>
            <p:nvPr/>
          </p:nvSpPr>
          <p:spPr>
            <a:xfrm>
              <a:off x="5498685" y="1845881"/>
              <a:ext cx="176375" cy="166253"/>
            </a:xfrm>
            <a:custGeom>
              <a:avLst/>
              <a:gdLst/>
              <a:ahLst/>
              <a:cxnLst/>
              <a:rect l="l" t="t" r="r" b="b"/>
              <a:pathLst>
                <a:path w="4025" h="3794" extrusionOk="0">
                  <a:moveTo>
                    <a:pt x="952" y="1"/>
                  </a:moveTo>
                  <a:cubicBezTo>
                    <a:pt x="927" y="32"/>
                    <a:pt x="903" y="65"/>
                    <a:pt x="880" y="97"/>
                  </a:cubicBezTo>
                  <a:lnTo>
                    <a:pt x="880" y="97"/>
                  </a:lnTo>
                  <a:cubicBezTo>
                    <a:pt x="880" y="97"/>
                    <a:pt x="881" y="96"/>
                    <a:pt x="881" y="96"/>
                  </a:cubicBezTo>
                  <a:lnTo>
                    <a:pt x="952" y="1"/>
                  </a:lnTo>
                  <a:close/>
                  <a:moveTo>
                    <a:pt x="880" y="97"/>
                  </a:moveTo>
                  <a:lnTo>
                    <a:pt x="880" y="97"/>
                  </a:lnTo>
                  <a:cubicBezTo>
                    <a:pt x="47" y="931"/>
                    <a:pt x="0" y="2287"/>
                    <a:pt x="881" y="3168"/>
                  </a:cubicBezTo>
                  <a:cubicBezTo>
                    <a:pt x="1298" y="3585"/>
                    <a:pt x="1846" y="3793"/>
                    <a:pt x="2393" y="3793"/>
                  </a:cubicBezTo>
                  <a:cubicBezTo>
                    <a:pt x="2941" y="3793"/>
                    <a:pt x="3489" y="3585"/>
                    <a:pt x="3905" y="3168"/>
                  </a:cubicBezTo>
                  <a:lnTo>
                    <a:pt x="4025" y="3049"/>
                  </a:lnTo>
                  <a:lnTo>
                    <a:pt x="4025" y="3049"/>
                  </a:lnTo>
                  <a:cubicBezTo>
                    <a:pt x="3624" y="3361"/>
                    <a:pt x="3134" y="3522"/>
                    <a:pt x="2646" y="3522"/>
                  </a:cubicBezTo>
                  <a:cubicBezTo>
                    <a:pt x="2091" y="3522"/>
                    <a:pt x="1538" y="3313"/>
                    <a:pt x="1119" y="2882"/>
                  </a:cubicBezTo>
                  <a:cubicBezTo>
                    <a:pt x="340" y="2149"/>
                    <a:pt x="289" y="931"/>
                    <a:pt x="880" y="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1"/>
            <p:cNvSpPr/>
            <p:nvPr/>
          </p:nvSpPr>
          <p:spPr>
            <a:xfrm>
              <a:off x="5543513" y="1840666"/>
              <a:ext cx="116956" cy="34486"/>
            </a:xfrm>
            <a:custGeom>
              <a:avLst/>
              <a:gdLst/>
              <a:ahLst/>
              <a:cxnLst/>
              <a:rect l="l" t="t" r="r" b="b"/>
              <a:pathLst>
                <a:path w="2669" h="787" extrusionOk="0">
                  <a:moveTo>
                    <a:pt x="382" y="1"/>
                  </a:moveTo>
                  <a:cubicBezTo>
                    <a:pt x="263" y="1"/>
                    <a:pt x="120" y="24"/>
                    <a:pt x="1" y="96"/>
                  </a:cubicBezTo>
                  <a:cubicBezTo>
                    <a:pt x="120" y="310"/>
                    <a:pt x="239" y="501"/>
                    <a:pt x="382" y="787"/>
                  </a:cubicBezTo>
                  <a:cubicBezTo>
                    <a:pt x="656" y="513"/>
                    <a:pt x="1007" y="376"/>
                    <a:pt x="1352" y="376"/>
                  </a:cubicBezTo>
                  <a:cubicBezTo>
                    <a:pt x="1698" y="376"/>
                    <a:pt x="2037" y="513"/>
                    <a:pt x="2287" y="787"/>
                  </a:cubicBezTo>
                  <a:cubicBezTo>
                    <a:pt x="2406" y="572"/>
                    <a:pt x="2549" y="334"/>
                    <a:pt x="2668" y="96"/>
                  </a:cubicBezTo>
                  <a:cubicBezTo>
                    <a:pt x="2549" y="24"/>
                    <a:pt x="2430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1"/>
            <p:cNvSpPr/>
            <p:nvPr/>
          </p:nvSpPr>
          <p:spPr>
            <a:xfrm>
              <a:off x="5552934" y="1563110"/>
              <a:ext cx="109594" cy="196839"/>
            </a:xfrm>
            <a:custGeom>
              <a:avLst/>
              <a:gdLst/>
              <a:ahLst/>
              <a:cxnLst/>
              <a:rect l="l" t="t" r="r" b="b"/>
              <a:pathLst>
                <a:path w="2501" h="4492" extrusionOk="0">
                  <a:moveTo>
                    <a:pt x="1143" y="0"/>
                  </a:moveTo>
                  <a:cubicBezTo>
                    <a:pt x="881" y="0"/>
                    <a:pt x="667" y="48"/>
                    <a:pt x="477" y="167"/>
                  </a:cubicBezTo>
                  <a:cubicBezTo>
                    <a:pt x="191" y="381"/>
                    <a:pt x="0" y="738"/>
                    <a:pt x="0" y="1119"/>
                  </a:cubicBezTo>
                  <a:cubicBezTo>
                    <a:pt x="0" y="1643"/>
                    <a:pt x="667" y="2524"/>
                    <a:pt x="667" y="3191"/>
                  </a:cubicBezTo>
                  <a:cubicBezTo>
                    <a:pt x="667" y="3596"/>
                    <a:pt x="357" y="4072"/>
                    <a:pt x="119" y="4382"/>
                  </a:cubicBezTo>
                  <a:cubicBezTo>
                    <a:pt x="417" y="4454"/>
                    <a:pt x="752" y="4492"/>
                    <a:pt x="1077" y="4492"/>
                  </a:cubicBezTo>
                  <a:cubicBezTo>
                    <a:pt x="1610" y="4492"/>
                    <a:pt x="2115" y="4390"/>
                    <a:pt x="2382" y="4168"/>
                  </a:cubicBezTo>
                  <a:cubicBezTo>
                    <a:pt x="2072" y="3906"/>
                    <a:pt x="1834" y="3596"/>
                    <a:pt x="1834" y="3191"/>
                  </a:cubicBezTo>
                  <a:cubicBezTo>
                    <a:pt x="1834" y="2620"/>
                    <a:pt x="2501" y="1786"/>
                    <a:pt x="2501" y="1191"/>
                  </a:cubicBezTo>
                  <a:cubicBezTo>
                    <a:pt x="2501" y="595"/>
                    <a:pt x="1929" y="0"/>
                    <a:pt x="1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1"/>
            <p:cNvSpPr/>
            <p:nvPr/>
          </p:nvSpPr>
          <p:spPr>
            <a:xfrm>
              <a:off x="5540402" y="1569333"/>
              <a:ext cx="130496" cy="224402"/>
            </a:xfrm>
            <a:custGeom>
              <a:avLst/>
              <a:gdLst/>
              <a:ahLst/>
              <a:cxnLst/>
              <a:rect l="l" t="t" r="r" b="b"/>
              <a:pathLst>
                <a:path w="2978" h="5121" extrusionOk="0">
                  <a:moveTo>
                    <a:pt x="763" y="1"/>
                  </a:moveTo>
                  <a:cubicBezTo>
                    <a:pt x="358" y="239"/>
                    <a:pt x="96" y="620"/>
                    <a:pt x="96" y="1025"/>
                  </a:cubicBezTo>
                  <a:cubicBezTo>
                    <a:pt x="96" y="1620"/>
                    <a:pt x="786" y="2478"/>
                    <a:pt x="786" y="3049"/>
                  </a:cubicBezTo>
                  <a:cubicBezTo>
                    <a:pt x="786" y="3597"/>
                    <a:pt x="453" y="4002"/>
                    <a:pt x="0" y="4287"/>
                  </a:cubicBezTo>
                  <a:cubicBezTo>
                    <a:pt x="0" y="4287"/>
                    <a:pt x="572" y="5121"/>
                    <a:pt x="1501" y="5121"/>
                  </a:cubicBezTo>
                  <a:cubicBezTo>
                    <a:pt x="2453" y="5121"/>
                    <a:pt x="2977" y="4264"/>
                    <a:pt x="2977" y="4264"/>
                  </a:cubicBezTo>
                  <a:cubicBezTo>
                    <a:pt x="2858" y="4168"/>
                    <a:pt x="2739" y="4121"/>
                    <a:pt x="2620" y="4026"/>
                  </a:cubicBezTo>
                  <a:cubicBezTo>
                    <a:pt x="2245" y="4095"/>
                    <a:pt x="1879" y="4132"/>
                    <a:pt x="1506" y="4132"/>
                  </a:cubicBezTo>
                  <a:cubicBezTo>
                    <a:pt x="1239" y="4132"/>
                    <a:pt x="969" y="4113"/>
                    <a:pt x="691" y="4073"/>
                  </a:cubicBezTo>
                  <a:cubicBezTo>
                    <a:pt x="929" y="3811"/>
                    <a:pt x="1072" y="3454"/>
                    <a:pt x="1072" y="3049"/>
                  </a:cubicBezTo>
                  <a:cubicBezTo>
                    <a:pt x="1072" y="2382"/>
                    <a:pt x="405" y="1501"/>
                    <a:pt x="405" y="977"/>
                  </a:cubicBezTo>
                  <a:cubicBezTo>
                    <a:pt x="405" y="596"/>
                    <a:pt x="524" y="239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1"/>
            <p:cNvSpPr/>
            <p:nvPr/>
          </p:nvSpPr>
          <p:spPr>
            <a:xfrm>
              <a:off x="5563363" y="1820860"/>
              <a:ext cx="96053" cy="52628"/>
            </a:xfrm>
            <a:custGeom>
              <a:avLst/>
              <a:gdLst/>
              <a:ahLst/>
              <a:cxnLst/>
              <a:rect l="l" t="t" r="r" b="b"/>
              <a:pathLst>
                <a:path w="2192" h="1201" extrusionOk="0">
                  <a:moveTo>
                    <a:pt x="0" y="0"/>
                  </a:moveTo>
                  <a:cubicBezTo>
                    <a:pt x="0" y="0"/>
                    <a:pt x="119" y="572"/>
                    <a:pt x="405" y="1072"/>
                  </a:cubicBezTo>
                  <a:cubicBezTo>
                    <a:pt x="456" y="1154"/>
                    <a:pt x="645" y="1201"/>
                    <a:pt x="863" y="1201"/>
                  </a:cubicBezTo>
                  <a:cubicBezTo>
                    <a:pt x="1152" y="1201"/>
                    <a:pt x="1494" y="1119"/>
                    <a:pt x="1644" y="929"/>
                  </a:cubicBezTo>
                  <a:cubicBezTo>
                    <a:pt x="1953" y="405"/>
                    <a:pt x="2191" y="0"/>
                    <a:pt x="2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1"/>
            <p:cNvSpPr/>
            <p:nvPr/>
          </p:nvSpPr>
          <p:spPr>
            <a:xfrm>
              <a:off x="5547720" y="1820860"/>
              <a:ext cx="89787" cy="63670"/>
            </a:xfrm>
            <a:custGeom>
              <a:avLst/>
              <a:gdLst/>
              <a:ahLst/>
              <a:cxnLst/>
              <a:rect l="l" t="t" r="r" b="b"/>
              <a:pathLst>
                <a:path w="2049" h="1453" extrusionOk="0">
                  <a:moveTo>
                    <a:pt x="0" y="0"/>
                  </a:moveTo>
                  <a:cubicBezTo>
                    <a:pt x="0" y="0"/>
                    <a:pt x="310" y="548"/>
                    <a:pt x="715" y="1239"/>
                  </a:cubicBezTo>
                  <a:cubicBezTo>
                    <a:pt x="798" y="1381"/>
                    <a:pt x="1048" y="1453"/>
                    <a:pt x="1301" y="1453"/>
                  </a:cubicBezTo>
                  <a:cubicBezTo>
                    <a:pt x="1554" y="1453"/>
                    <a:pt x="1810" y="1381"/>
                    <a:pt x="1905" y="1239"/>
                  </a:cubicBezTo>
                  <a:cubicBezTo>
                    <a:pt x="1953" y="1143"/>
                    <a:pt x="2001" y="1048"/>
                    <a:pt x="2048" y="953"/>
                  </a:cubicBezTo>
                  <a:lnTo>
                    <a:pt x="2048" y="953"/>
                  </a:lnTo>
                  <a:cubicBezTo>
                    <a:pt x="1884" y="1041"/>
                    <a:pt x="1599" y="1096"/>
                    <a:pt x="1349" y="1096"/>
                  </a:cubicBezTo>
                  <a:cubicBezTo>
                    <a:pt x="1129" y="1096"/>
                    <a:pt x="937" y="1053"/>
                    <a:pt x="881" y="953"/>
                  </a:cubicBezTo>
                  <a:cubicBezTo>
                    <a:pt x="596" y="429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1"/>
            <p:cNvSpPr/>
            <p:nvPr/>
          </p:nvSpPr>
          <p:spPr>
            <a:xfrm>
              <a:off x="5433963" y="1722396"/>
              <a:ext cx="341270" cy="96667"/>
            </a:xfrm>
            <a:custGeom>
              <a:avLst/>
              <a:gdLst/>
              <a:ahLst/>
              <a:cxnLst/>
              <a:rect l="l" t="t" r="r" b="b"/>
              <a:pathLst>
                <a:path w="7788" h="2206" extrusionOk="0">
                  <a:moveTo>
                    <a:pt x="317" y="1"/>
                  </a:moveTo>
                  <a:cubicBezTo>
                    <a:pt x="203" y="1"/>
                    <a:pt x="88" y="49"/>
                    <a:pt x="0" y="152"/>
                  </a:cubicBezTo>
                  <a:cubicBezTo>
                    <a:pt x="48" y="533"/>
                    <a:pt x="381" y="1128"/>
                    <a:pt x="953" y="1461"/>
                  </a:cubicBezTo>
                  <a:cubicBezTo>
                    <a:pt x="1741" y="1956"/>
                    <a:pt x="2838" y="2206"/>
                    <a:pt x="3941" y="2206"/>
                  </a:cubicBezTo>
                  <a:cubicBezTo>
                    <a:pt x="5071" y="2206"/>
                    <a:pt x="6207" y="1944"/>
                    <a:pt x="7026" y="1414"/>
                  </a:cubicBezTo>
                  <a:cubicBezTo>
                    <a:pt x="7383" y="1176"/>
                    <a:pt x="7669" y="771"/>
                    <a:pt x="7788" y="509"/>
                  </a:cubicBezTo>
                  <a:cubicBezTo>
                    <a:pt x="7788" y="413"/>
                    <a:pt x="7788" y="318"/>
                    <a:pt x="7740" y="223"/>
                  </a:cubicBezTo>
                  <a:cubicBezTo>
                    <a:pt x="7657" y="90"/>
                    <a:pt x="7516" y="4"/>
                    <a:pt x="7358" y="4"/>
                  </a:cubicBezTo>
                  <a:cubicBezTo>
                    <a:pt x="7289" y="4"/>
                    <a:pt x="7217" y="20"/>
                    <a:pt x="7145" y="56"/>
                  </a:cubicBezTo>
                  <a:cubicBezTo>
                    <a:pt x="6037" y="640"/>
                    <a:pt x="4936" y="931"/>
                    <a:pt x="3835" y="931"/>
                  </a:cubicBezTo>
                  <a:cubicBezTo>
                    <a:pt x="2733" y="931"/>
                    <a:pt x="1632" y="640"/>
                    <a:pt x="524" y="56"/>
                  </a:cubicBezTo>
                  <a:cubicBezTo>
                    <a:pt x="460" y="20"/>
                    <a:pt x="389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1"/>
            <p:cNvSpPr/>
            <p:nvPr/>
          </p:nvSpPr>
          <p:spPr>
            <a:xfrm>
              <a:off x="5424586" y="1732124"/>
              <a:ext cx="350648" cy="96185"/>
            </a:xfrm>
            <a:custGeom>
              <a:avLst/>
              <a:gdLst/>
              <a:ahLst/>
              <a:cxnLst/>
              <a:rect l="l" t="t" r="r" b="b"/>
              <a:pathLst>
                <a:path w="8002" h="2195" extrusionOk="0">
                  <a:moveTo>
                    <a:pt x="238" y="1"/>
                  </a:moveTo>
                  <a:cubicBezTo>
                    <a:pt x="214" y="49"/>
                    <a:pt x="214" y="72"/>
                    <a:pt x="191" y="96"/>
                  </a:cubicBezTo>
                  <a:cubicBezTo>
                    <a:pt x="0" y="453"/>
                    <a:pt x="357" y="1025"/>
                    <a:pt x="1048" y="1430"/>
                  </a:cubicBezTo>
                  <a:cubicBezTo>
                    <a:pt x="1841" y="1939"/>
                    <a:pt x="2946" y="2195"/>
                    <a:pt x="4056" y="2195"/>
                  </a:cubicBezTo>
                  <a:cubicBezTo>
                    <a:pt x="5179" y="2195"/>
                    <a:pt x="6306" y="1933"/>
                    <a:pt x="7121" y="1406"/>
                  </a:cubicBezTo>
                  <a:cubicBezTo>
                    <a:pt x="7621" y="1073"/>
                    <a:pt x="7978" y="668"/>
                    <a:pt x="8002" y="334"/>
                  </a:cubicBezTo>
                  <a:lnTo>
                    <a:pt x="8002" y="334"/>
                  </a:lnTo>
                  <a:cubicBezTo>
                    <a:pt x="7859" y="572"/>
                    <a:pt x="7597" y="834"/>
                    <a:pt x="7240" y="1073"/>
                  </a:cubicBezTo>
                  <a:cubicBezTo>
                    <a:pt x="6421" y="1603"/>
                    <a:pt x="5285" y="1865"/>
                    <a:pt x="4155" y="1865"/>
                  </a:cubicBezTo>
                  <a:cubicBezTo>
                    <a:pt x="3052" y="1865"/>
                    <a:pt x="1955" y="1615"/>
                    <a:pt x="1167" y="1120"/>
                  </a:cubicBezTo>
                  <a:cubicBezTo>
                    <a:pt x="619" y="763"/>
                    <a:pt x="262" y="334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1" name="Google Shape;3081;p71"/>
          <p:cNvGrpSpPr/>
          <p:nvPr/>
        </p:nvGrpSpPr>
        <p:grpSpPr>
          <a:xfrm>
            <a:off x="3342697" y="3154478"/>
            <a:ext cx="449637" cy="293725"/>
            <a:chOff x="3342697" y="3154478"/>
            <a:chExt cx="449637" cy="293725"/>
          </a:xfrm>
        </p:grpSpPr>
        <p:sp>
          <p:nvSpPr>
            <p:cNvPr id="3082" name="Google Shape;3082;p71"/>
            <p:cNvSpPr/>
            <p:nvPr/>
          </p:nvSpPr>
          <p:spPr>
            <a:xfrm>
              <a:off x="3349971" y="3154478"/>
              <a:ext cx="442363" cy="287240"/>
            </a:xfrm>
            <a:custGeom>
              <a:avLst/>
              <a:gdLst/>
              <a:ahLst/>
              <a:cxnLst/>
              <a:rect l="l" t="t" r="r" b="b"/>
              <a:pathLst>
                <a:path w="10095" h="6555" extrusionOk="0">
                  <a:moveTo>
                    <a:pt x="2239" y="1"/>
                  </a:moveTo>
                  <a:cubicBezTo>
                    <a:pt x="1739" y="1"/>
                    <a:pt x="1263" y="144"/>
                    <a:pt x="834" y="453"/>
                  </a:cubicBezTo>
                  <a:cubicBezTo>
                    <a:pt x="215" y="977"/>
                    <a:pt x="1" y="1596"/>
                    <a:pt x="1" y="2287"/>
                  </a:cubicBezTo>
                  <a:cubicBezTo>
                    <a:pt x="1" y="3621"/>
                    <a:pt x="1096" y="4692"/>
                    <a:pt x="2430" y="4692"/>
                  </a:cubicBezTo>
                  <a:lnTo>
                    <a:pt x="3525" y="4692"/>
                  </a:lnTo>
                  <a:cubicBezTo>
                    <a:pt x="3525" y="4692"/>
                    <a:pt x="4097" y="5288"/>
                    <a:pt x="4216" y="5383"/>
                  </a:cubicBezTo>
                  <a:cubicBezTo>
                    <a:pt x="5111" y="6171"/>
                    <a:pt x="6313" y="6555"/>
                    <a:pt x="7423" y="6555"/>
                  </a:cubicBezTo>
                  <a:cubicBezTo>
                    <a:pt x="8292" y="6555"/>
                    <a:pt x="9105" y="6319"/>
                    <a:pt x="9670" y="5859"/>
                  </a:cubicBezTo>
                  <a:cubicBezTo>
                    <a:pt x="9908" y="5502"/>
                    <a:pt x="9932" y="5026"/>
                    <a:pt x="9693" y="4621"/>
                  </a:cubicBezTo>
                  <a:lnTo>
                    <a:pt x="9217" y="3811"/>
                  </a:lnTo>
                  <a:lnTo>
                    <a:pt x="9217" y="3811"/>
                  </a:lnTo>
                  <a:cubicBezTo>
                    <a:pt x="9217" y="3811"/>
                    <a:pt x="9247" y="3813"/>
                    <a:pt x="9295" y="3813"/>
                  </a:cubicBezTo>
                  <a:cubicBezTo>
                    <a:pt x="9487" y="3813"/>
                    <a:pt x="9974" y="3783"/>
                    <a:pt x="10051" y="3478"/>
                  </a:cubicBezTo>
                  <a:cubicBezTo>
                    <a:pt x="10074" y="3335"/>
                    <a:pt x="10074" y="3192"/>
                    <a:pt x="10074" y="3025"/>
                  </a:cubicBezTo>
                  <a:cubicBezTo>
                    <a:pt x="10095" y="2499"/>
                    <a:pt x="9823" y="2265"/>
                    <a:pt x="9565" y="2265"/>
                  </a:cubicBezTo>
                  <a:cubicBezTo>
                    <a:pt x="9519" y="2265"/>
                    <a:pt x="9474" y="2273"/>
                    <a:pt x="9431" y="2287"/>
                  </a:cubicBezTo>
                  <a:cubicBezTo>
                    <a:pt x="9241" y="2382"/>
                    <a:pt x="9074" y="2716"/>
                    <a:pt x="9074" y="2716"/>
                  </a:cubicBezTo>
                  <a:lnTo>
                    <a:pt x="8646" y="2501"/>
                  </a:lnTo>
                  <a:cubicBezTo>
                    <a:pt x="8549" y="2448"/>
                    <a:pt x="8448" y="2423"/>
                    <a:pt x="8350" y="2423"/>
                  </a:cubicBezTo>
                  <a:cubicBezTo>
                    <a:pt x="8231" y="2423"/>
                    <a:pt x="8118" y="2460"/>
                    <a:pt x="8026" y="2525"/>
                  </a:cubicBezTo>
                  <a:cubicBezTo>
                    <a:pt x="7883" y="2740"/>
                    <a:pt x="7812" y="2906"/>
                    <a:pt x="7931" y="3144"/>
                  </a:cubicBezTo>
                  <a:lnTo>
                    <a:pt x="8074" y="3906"/>
                  </a:lnTo>
                  <a:cubicBezTo>
                    <a:pt x="7717" y="3692"/>
                    <a:pt x="7240" y="3597"/>
                    <a:pt x="6788" y="3597"/>
                  </a:cubicBezTo>
                  <a:lnTo>
                    <a:pt x="7098" y="3073"/>
                  </a:lnTo>
                  <a:cubicBezTo>
                    <a:pt x="7098" y="2978"/>
                    <a:pt x="7074" y="2882"/>
                    <a:pt x="7050" y="2787"/>
                  </a:cubicBezTo>
                  <a:cubicBezTo>
                    <a:pt x="6940" y="2566"/>
                    <a:pt x="6727" y="2427"/>
                    <a:pt x="6468" y="2427"/>
                  </a:cubicBezTo>
                  <a:cubicBezTo>
                    <a:pt x="6448" y="2427"/>
                    <a:pt x="6428" y="2428"/>
                    <a:pt x="6407" y="2430"/>
                  </a:cubicBezTo>
                  <a:lnTo>
                    <a:pt x="6169" y="2478"/>
                  </a:lnTo>
                  <a:cubicBezTo>
                    <a:pt x="6121" y="2287"/>
                    <a:pt x="5883" y="2073"/>
                    <a:pt x="5573" y="2073"/>
                  </a:cubicBezTo>
                  <a:lnTo>
                    <a:pt x="5288" y="2168"/>
                  </a:lnTo>
                  <a:cubicBezTo>
                    <a:pt x="5288" y="2168"/>
                    <a:pt x="5288" y="2144"/>
                    <a:pt x="5240" y="2144"/>
                  </a:cubicBezTo>
                  <a:lnTo>
                    <a:pt x="5097" y="1882"/>
                  </a:lnTo>
                  <a:cubicBezTo>
                    <a:pt x="5050" y="1787"/>
                    <a:pt x="4954" y="1716"/>
                    <a:pt x="4883" y="1668"/>
                  </a:cubicBezTo>
                  <a:cubicBezTo>
                    <a:pt x="4942" y="1352"/>
                    <a:pt x="4772" y="1167"/>
                    <a:pt x="4509" y="1167"/>
                  </a:cubicBezTo>
                  <a:cubicBezTo>
                    <a:pt x="4455" y="1167"/>
                    <a:pt x="4396" y="1175"/>
                    <a:pt x="4335" y="1192"/>
                  </a:cubicBezTo>
                  <a:cubicBezTo>
                    <a:pt x="3906" y="477"/>
                    <a:pt x="3144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1"/>
            <p:cNvSpPr/>
            <p:nvPr/>
          </p:nvSpPr>
          <p:spPr>
            <a:xfrm>
              <a:off x="3540939" y="3236947"/>
              <a:ext cx="40753" cy="24013"/>
            </a:xfrm>
            <a:custGeom>
              <a:avLst/>
              <a:gdLst/>
              <a:ahLst/>
              <a:cxnLst/>
              <a:rect l="l" t="t" r="r" b="b"/>
              <a:pathLst>
                <a:path w="930" h="548" extrusionOk="0">
                  <a:moveTo>
                    <a:pt x="787" y="0"/>
                  </a:moveTo>
                  <a:lnTo>
                    <a:pt x="739" y="24"/>
                  </a:lnTo>
                  <a:cubicBezTo>
                    <a:pt x="644" y="119"/>
                    <a:pt x="406" y="238"/>
                    <a:pt x="215" y="262"/>
                  </a:cubicBezTo>
                  <a:cubicBezTo>
                    <a:pt x="120" y="262"/>
                    <a:pt x="49" y="310"/>
                    <a:pt x="49" y="405"/>
                  </a:cubicBezTo>
                  <a:cubicBezTo>
                    <a:pt x="1" y="477"/>
                    <a:pt x="96" y="548"/>
                    <a:pt x="191" y="548"/>
                  </a:cubicBezTo>
                  <a:cubicBezTo>
                    <a:pt x="453" y="548"/>
                    <a:pt x="739" y="405"/>
                    <a:pt x="930" y="262"/>
                  </a:cubicBezTo>
                  <a:cubicBezTo>
                    <a:pt x="906" y="167"/>
                    <a:pt x="834" y="72"/>
                    <a:pt x="787" y="0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1"/>
            <p:cNvSpPr/>
            <p:nvPr/>
          </p:nvSpPr>
          <p:spPr>
            <a:xfrm>
              <a:off x="3342697" y="3174328"/>
              <a:ext cx="448761" cy="273875"/>
            </a:xfrm>
            <a:custGeom>
              <a:avLst/>
              <a:gdLst/>
              <a:ahLst/>
              <a:cxnLst/>
              <a:rect l="l" t="t" r="r" b="b"/>
              <a:pathLst>
                <a:path w="10241" h="6250" extrusionOk="0">
                  <a:moveTo>
                    <a:pt x="9621" y="1834"/>
                  </a:moveTo>
                  <a:cubicBezTo>
                    <a:pt x="9407" y="1906"/>
                    <a:pt x="9264" y="2048"/>
                    <a:pt x="9264" y="2263"/>
                  </a:cubicBezTo>
                  <a:lnTo>
                    <a:pt x="9526" y="2382"/>
                  </a:lnTo>
                  <a:lnTo>
                    <a:pt x="9526" y="2072"/>
                  </a:lnTo>
                  <a:cubicBezTo>
                    <a:pt x="9526" y="1977"/>
                    <a:pt x="9550" y="1906"/>
                    <a:pt x="9621" y="1834"/>
                  </a:cubicBezTo>
                  <a:close/>
                  <a:moveTo>
                    <a:pt x="9121" y="2858"/>
                  </a:moveTo>
                  <a:lnTo>
                    <a:pt x="9383" y="3287"/>
                  </a:lnTo>
                  <a:lnTo>
                    <a:pt x="9550" y="3382"/>
                  </a:lnTo>
                  <a:cubicBezTo>
                    <a:pt x="9620" y="3424"/>
                    <a:pt x="9693" y="3441"/>
                    <a:pt x="9765" y="3441"/>
                  </a:cubicBezTo>
                  <a:cubicBezTo>
                    <a:pt x="9937" y="3441"/>
                    <a:pt x="10095" y="3340"/>
                    <a:pt x="10145" y="3239"/>
                  </a:cubicBezTo>
                  <a:cubicBezTo>
                    <a:pt x="10193" y="3168"/>
                    <a:pt x="10217" y="3096"/>
                    <a:pt x="10240" y="3001"/>
                  </a:cubicBezTo>
                  <a:lnTo>
                    <a:pt x="10240" y="3001"/>
                  </a:lnTo>
                  <a:cubicBezTo>
                    <a:pt x="10176" y="3098"/>
                    <a:pt x="10078" y="3185"/>
                    <a:pt x="9924" y="3185"/>
                  </a:cubicBezTo>
                  <a:cubicBezTo>
                    <a:pt x="9852" y="3185"/>
                    <a:pt x="9768" y="3166"/>
                    <a:pt x="9669" y="3120"/>
                  </a:cubicBezTo>
                  <a:cubicBezTo>
                    <a:pt x="9383" y="2977"/>
                    <a:pt x="9121" y="2858"/>
                    <a:pt x="9121" y="2858"/>
                  </a:cubicBezTo>
                  <a:close/>
                  <a:moveTo>
                    <a:pt x="7240" y="2668"/>
                  </a:moveTo>
                  <a:lnTo>
                    <a:pt x="5239" y="3858"/>
                  </a:lnTo>
                  <a:cubicBezTo>
                    <a:pt x="5216" y="3858"/>
                    <a:pt x="5168" y="3954"/>
                    <a:pt x="5216" y="4049"/>
                  </a:cubicBezTo>
                  <a:cubicBezTo>
                    <a:pt x="5250" y="4084"/>
                    <a:pt x="5311" y="4106"/>
                    <a:pt x="5369" y="4106"/>
                  </a:cubicBezTo>
                  <a:cubicBezTo>
                    <a:pt x="5390" y="4106"/>
                    <a:pt x="5411" y="4103"/>
                    <a:pt x="5430" y="4096"/>
                  </a:cubicBezTo>
                  <a:lnTo>
                    <a:pt x="6930" y="3215"/>
                  </a:lnTo>
                  <a:cubicBezTo>
                    <a:pt x="7145" y="3096"/>
                    <a:pt x="7240" y="2882"/>
                    <a:pt x="7240" y="2668"/>
                  </a:cubicBezTo>
                  <a:close/>
                  <a:moveTo>
                    <a:pt x="8192" y="2096"/>
                  </a:moveTo>
                  <a:cubicBezTo>
                    <a:pt x="7930" y="2263"/>
                    <a:pt x="7811" y="2572"/>
                    <a:pt x="7954" y="2906"/>
                  </a:cubicBezTo>
                  <a:lnTo>
                    <a:pt x="8216" y="3477"/>
                  </a:lnTo>
                  <a:lnTo>
                    <a:pt x="8669" y="4406"/>
                  </a:lnTo>
                  <a:cubicBezTo>
                    <a:pt x="8686" y="4441"/>
                    <a:pt x="8742" y="4463"/>
                    <a:pt x="8808" y="4463"/>
                  </a:cubicBezTo>
                  <a:cubicBezTo>
                    <a:pt x="8832" y="4463"/>
                    <a:pt x="8857" y="4460"/>
                    <a:pt x="8883" y="4454"/>
                  </a:cubicBezTo>
                  <a:cubicBezTo>
                    <a:pt x="8931" y="4430"/>
                    <a:pt x="8954" y="4335"/>
                    <a:pt x="8931" y="4239"/>
                  </a:cubicBezTo>
                  <a:lnTo>
                    <a:pt x="8240" y="2787"/>
                  </a:lnTo>
                  <a:cubicBezTo>
                    <a:pt x="8121" y="2549"/>
                    <a:pt x="8121" y="2287"/>
                    <a:pt x="8192" y="2096"/>
                  </a:cubicBezTo>
                  <a:close/>
                  <a:moveTo>
                    <a:pt x="1048" y="0"/>
                  </a:moveTo>
                  <a:cubicBezTo>
                    <a:pt x="405" y="429"/>
                    <a:pt x="0" y="1143"/>
                    <a:pt x="0" y="1977"/>
                  </a:cubicBezTo>
                  <a:cubicBezTo>
                    <a:pt x="0" y="3311"/>
                    <a:pt x="1072" y="4406"/>
                    <a:pt x="2405" y="4406"/>
                  </a:cubicBezTo>
                  <a:lnTo>
                    <a:pt x="3596" y="4406"/>
                  </a:lnTo>
                  <a:cubicBezTo>
                    <a:pt x="4570" y="5639"/>
                    <a:pt x="6099" y="6249"/>
                    <a:pt x="7474" y="6249"/>
                  </a:cubicBezTo>
                  <a:cubicBezTo>
                    <a:pt x="8249" y="6249"/>
                    <a:pt x="8976" y="6055"/>
                    <a:pt x="9526" y="5668"/>
                  </a:cubicBezTo>
                  <a:cubicBezTo>
                    <a:pt x="9645" y="5597"/>
                    <a:pt x="9740" y="5502"/>
                    <a:pt x="9836" y="5382"/>
                  </a:cubicBezTo>
                  <a:lnTo>
                    <a:pt x="9836" y="5382"/>
                  </a:lnTo>
                  <a:cubicBezTo>
                    <a:pt x="9293" y="5754"/>
                    <a:pt x="8576" y="5938"/>
                    <a:pt x="7807" y="5938"/>
                  </a:cubicBezTo>
                  <a:cubicBezTo>
                    <a:pt x="6651" y="5938"/>
                    <a:pt x="5378" y="5521"/>
                    <a:pt x="4406" y="4692"/>
                  </a:cubicBezTo>
                  <a:cubicBezTo>
                    <a:pt x="4239" y="4549"/>
                    <a:pt x="4168" y="4311"/>
                    <a:pt x="4263" y="4096"/>
                  </a:cubicBezTo>
                  <a:cubicBezTo>
                    <a:pt x="4287" y="4049"/>
                    <a:pt x="4287" y="4001"/>
                    <a:pt x="4311" y="3977"/>
                  </a:cubicBezTo>
                  <a:cubicBezTo>
                    <a:pt x="4311" y="3977"/>
                    <a:pt x="4430" y="3692"/>
                    <a:pt x="4525" y="3525"/>
                  </a:cubicBezTo>
                  <a:cubicBezTo>
                    <a:pt x="4620" y="3382"/>
                    <a:pt x="4763" y="3263"/>
                    <a:pt x="4930" y="3168"/>
                  </a:cubicBezTo>
                  <a:lnTo>
                    <a:pt x="6192" y="2572"/>
                  </a:lnTo>
                  <a:cubicBezTo>
                    <a:pt x="6335" y="2511"/>
                    <a:pt x="6267" y="2291"/>
                    <a:pt x="6140" y="2291"/>
                  </a:cubicBezTo>
                  <a:cubicBezTo>
                    <a:pt x="6119" y="2291"/>
                    <a:pt x="6096" y="2297"/>
                    <a:pt x="6073" y="2310"/>
                  </a:cubicBezTo>
                  <a:lnTo>
                    <a:pt x="5811" y="2429"/>
                  </a:lnTo>
                  <a:cubicBezTo>
                    <a:pt x="5835" y="2215"/>
                    <a:pt x="5835" y="2048"/>
                    <a:pt x="5811" y="1906"/>
                  </a:cubicBezTo>
                  <a:cubicBezTo>
                    <a:pt x="5811" y="1810"/>
                    <a:pt x="5763" y="1739"/>
                    <a:pt x="5739" y="1667"/>
                  </a:cubicBezTo>
                  <a:cubicBezTo>
                    <a:pt x="5668" y="1667"/>
                    <a:pt x="5549" y="1691"/>
                    <a:pt x="5454" y="1739"/>
                  </a:cubicBezTo>
                  <a:cubicBezTo>
                    <a:pt x="5549" y="1977"/>
                    <a:pt x="5549" y="2287"/>
                    <a:pt x="5430" y="2620"/>
                  </a:cubicBezTo>
                  <a:lnTo>
                    <a:pt x="4763" y="2906"/>
                  </a:lnTo>
                  <a:cubicBezTo>
                    <a:pt x="4549" y="3001"/>
                    <a:pt x="4358" y="3168"/>
                    <a:pt x="4239" y="3382"/>
                  </a:cubicBezTo>
                  <a:cubicBezTo>
                    <a:pt x="4120" y="3573"/>
                    <a:pt x="3977" y="3858"/>
                    <a:pt x="3977" y="3882"/>
                  </a:cubicBezTo>
                  <a:cubicBezTo>
                    <a:pt x="3930" y="4049"/>
                    <a:pt x="3834" y="4096"/>
                    <a:pt x="3715" y="4096"/>
                  </a:cubicBezTo>
                  <a:lnTo>
                    <a:pt x="2620" y="4096"/>
                  </a:lnTo>
                  <a:cubicBezTo>
                    <a:pt x="1286" y="4096"/>
                    <a:pt x="334" y="3120"/>
                    <a:pt x="334" y="1786"/>
                  </a:cubicBezTo>
                  <a:cubicBezTo>
                    <a:pt x="334" y="1096"/>
                    <a:pt x="596" y="477"/>
                    <a:pt x="1048" y="0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1"/>
            <p:cNvSpPr/>
            <p:nvPr/>
          </p:nvSpPr>
          <p:spPr>
            <a:xfrm>
              <a:off x="3494008" y="3224195"/>
              <a:ext cx="34486" cy="25328"/>
            </a:xfrm>
            <a:custGeom>
              <a:avLst/>
              <a:gdLst/>
              <a:ahLst/>
              <a:cxnLst/>
              <a:rect l="l" t="t" r="r" b="b"/>
              <a:pathLst>
                <a:path w="787" h="578" extrusionOk="0">
                  <a:moveTo>
                    <a:pt x="591" y="1"/>
                  </a:moveTo>
                  <a:cubicBezTo>
                    <a:pt x="530" y="1"/>
                    <a:pt x="473" y="63"/>
                    <a:pt x="453" y="125"/>
                  </a:cubicBezTo>
                  <a:cubicBezTo>
                    <a:pt x="429" y="196"/>
                    <a:pt x="381" y="220"/>
                    <a:pt x="357" y="244"/>
                  </a:cubicBezTo>
                  <a:cubicBezTo>
                    <a:pt x="310" y="291"/>
                    <a:pt x="262" y="291"/>
                    <a:pt x="215" y="291"/>
                  </a:cubicBezTo>
                  <a:cubicBezTo>
                    <a:pt x="193" y="281"/>
                    <a:pt x="174" y="276"/>
                    <a:pt x="157" y="276"/>
                  </a:cubicBezTo>
                  <a:cubicBezTo>
                    <a:pt x="98" y="276"/>
                    <a:pt x="61" y="331"/>
                    <a:pt x="24" y="387"/>
                  </a:cubicBezTo>
                  <a:cubicBezTo>
                    <a:pt x="0" y="482"/>
                    <a:pt x="48" y="553"/>
                    <a:pt x="143" y="577"/>
                  </a:cubicBezTo>
                  <a:lnTo>
                    <a:pt x="238" y="577"/>
                  </a:lnTo>
                  <a:cubicBezTo>
                    <a:pt x="334" y="577"/>
                    <a:pt x="429" y="553"/>
                    <a:pt x="548" y="529"/>
                  </a:cubicBezTo>
                  <a:cubicBezTo>
                    <a:pt x="667" y="434"/>
                    <a:pt x="715" y="315"/>
                    <a:pt x="739" y="196"/>
                  </a:cubicBezTo>
                  <a:cubicBezTo>
                    <a:pt x="786" y="101"/>
                    <a:pt x="715" y="53"/>
                    <a:pt x="619" y="5"/>
                  </a:cubicBezTo>
                  <a:cubicBezTo>
                    <a:pt x="610" y="2"/>
                    <a:pt x="600" y="1"/>
                    <a:pt x="591" y="1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1"/>
            <p:cNvSpPr/>
            <p:nvPr/>
          </p:nvSpPr>
          <p:spPr>
            <a:xfrm>
              <a:off x="3431389" y="3271389"/>
              <a:ext cx="62663" cy="62619"/>
            </a:xfrm>
            <a:custGeom>
              <a:avLst/>
              <a:gdLst/>
              <a:ahLst/>
              <a:cxnLst/>
              <a:rect l="l" t="t" r="r" b="b"/>
              <a:pathLst>
                <a:path w="1430" h="1429" extrusionOk="0">
                  <a:moveTo>
                    <a:pt x="643" y="0"/>
                  </a:moveTo>
                  <a:cubicBezTo>
                    <a:pt x="286" y="0"/>
                    <a:pt x="0" y="310"/>
                    <a:pt x="0" y="667"/>
                  </a:cubicBezTo>
                  <a:cubicBezTo>
                    <a:pt x="0" y="1072"/>
                    <a:pt x="358" y="1429"/>
                    <a:pt x="762" y="1429"/>
                  </a:cubicBezTo>
                  <a:cubicBezTo>
                    <a:pt x="1143" y="1429"/>
                    <a:pt x="1429" y="1167"/>
                    <a:pt x="1429" y="786"/>
                  </a:cubicBezTo>
                  <a:cubicBezTo>
                    <a:pt x="1429" y="691"/>
                    <a:pt x="1358" y="643"/>
                    <a:pt x="1286" y="643"/>
                  </a:cubicBezTo>
                  <a:cubicBezTo>
                    <a:pt x="1191" y="643"/>
                    <a:pt x="1120" y="691"/>
                    <a:pt x="1120" y="786"/>
                  </a:cubicBezTo>
                  <a:cubicBezTo>
                    <a:pt x="1120" y="953"/>
                    <a:pt x="977" y="1119"/>
                    <a:pt x="810" y="1119"/>
                  </a:cubicBezTo>
                  <a:cubicBezTo>
                    <a:pt x="524" y="1119"/>
                    <a:pt x="334" y="905"/>
                    <a:pt x="334" y="643"/>
                  </a:cubicBezTo>
                  <a:cubicBezTo>
                    <a:pt x="334" y="453"/>
                    <a:pt x="477" y="310"/>
                    <a:pt x="643" y="310"/>
                  </a:cubicBezTo>
                  <a:cubicBezTo>
                    <a:pt x="739" y="310"/>
                    <a:pt x="810" y="238"/>
                    <a:pt x="810" y="167"/>
                  </a:cubicBezTo>
                  <a:cubicBezTo>
                    <a:pt x="810" y="72"/>
                    <a:pt x="739" y="0"/>
                    <a:pt x="643" y="0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71"/>
          <p:cNvGrpSpPr/>
          <p:nvPr/>
        </p:nvGrpSpPr>
        <p:grpSpPr>
          <a:xfrm>
            <a:off x="4386227" y="3060571"/>
            <a:ext cx="395563" cy="449812"/>
            <a:chOff x="4386227" y="3060571"/>
            <a:chExt cx="395563" cy="449812"/>
          </a:xfrm>
        </p:grpSpPr>
        <p:sp>
          <p:nvSpPr>
            <p:cNvPr id="3088" name="Google Shape;3088;p71"/>
            <p:cNvSpPr/>
            <p:nvPr/>
          </p:nvSpPr>
          <p:spPr>
            <a:xfrm>
              <a:off x="4632495" y="3309995"/>
              <a:ext cx="149295" cy="180582"/>
            </a:xfrm>
            <a:custGeom>
              <a:avLst/>
              <a:gdLst/>
              <a:ahLst/>
              <a:cxnLst/>
              <a:rect l="l" t="t" r="r" b="b"/>
              <a:pathLst>
                <a:path w="3407" h="4121" extrusionOk="0">
                  <a:moveTo>
                    <a:pt x="1" y="0"/>
                  </a:moveTo>
                  <a:lnTo>
                    <a:pt x="1358" y="4120"/>
                  </a:lnTo>
                  <a:lnTo>
                    <a:pt x="3240" y="667"/>
                  </a:lnTo>
                  <a:cubicBezTo>
                    <a:pt x="3359" y="500"/>
                    <a:pt x="3406" y="262"/>
                    <a:pt x="3406" y="48"/>
                  </a:cubicBezTo>
                  <a:cubicBezTo>
                    <a:pt x="2430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1"/>
            <p:cNvSpPr/>
            <p:nvPr/>
          </p:nvSpPr>
          <p:spPr>
            <a:xfrm>
              <a:off x="4386227" y="3309995"/>
              <a:ext cx="149295" cy="180582"/>
            </a:xfrm>
            <a:custGeom>
              <a:avLst/>
              <a:gdLst/>
              <a:ahLst/>
              <a:cxnLst/>
              <a:rect l="l" t="t" r="r" b="b"/>
              <a:pathLst>
                <a:path w="3407" h="4121" extrusionOk="0">
                  <a:moveTo>
                    <a:pt x="3406" y="0"/>
                  </a:moveTo>
                  <a:cubicBezTo>
                    <a:pt x="3406" y="0"/>
                    <a:pt x="1025" y="48"/>
                    <a:pt x="1" y="48"/>
                  </a:cubicBezTo>
                  <a:cubicBezTo>
                    <a:pt x="1" y="262"/>
                    <a:pt x="72" y="477"/>
                    <a:pt x="144" y="667"/>
                  </a:cubicBezTo>
                  <a:lnTo>
                    <a:pt x="2049" y="4120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1"/>
            <p:cNvSpPr/>
            <p:nvPr/>
          </p:nvSpPr>
          <p:spPr>
            <a:xfrm>
              <a:off x="4396656" y="3061623"/>
              <a:ext cx="385134" cy="441443"/>
            </a:xfrm>
            <a:custGeom>
              <a:avLst/>
              <a:gdLst/>
              <a:ahLst/>
              <a:cxnLst/>
              <a:rect l="l" t="t" r="r" b="b"/>
              <a:pathLst>
                <a:path w="8789" h="10074" extrusionOk="0">
                  <a:moveTo>
                    <a:pt x="382" y="0"/>
                  </a:moveTo>
                  <a:lnTo>
                    <a:pt x="310" y="3096"/>
                  </a:lnTo>
                  <a:cubicBezTo>
                    <a:pt x="310" y="3096"/>
                    <a:pt x="72" y="4644"/>
                    <a:pt x="1" y="5549"/>
                  </a:cubicBezTo>
                  <a:cubicBezTo>
                    <a:pt x="1168" y="5692"/>
                    <a:pt x="2049" y="6621"/>
                    <a:pt x="2049" y="8002"/>
                  </a:cubicBezTo>
                  <a:lnTo>
                    <a:pt x="2049" y="9836"/>
                  </a:lnTo>
                  <a:cubicBezTo>
                    <a:pt x="2120" y="9955"/>
                    <a:pt x="2358" y="10074"/>
                    <a:pt x="2597" y="10074"/>
                  </a:cubicBezTo>
                  <a:lnTo>
                    <a:pt x="6026" y="10074"/>
                  </a:lnTo>
                  <a:cubicBezTo>
                    <a:pt x="6455" y="10074"/>
                    <a:pt x="6764" y="9788"/>
                    <a:pt x="6764" y="9788"/>
                  </a:cubicBezTo>
                  <a:lnTo>
                    <a:pt x="6764" y="8050"/>
                  </a:lnTo>
                  <a:cubicBezTo>
                    <a:pt x="6764" y="6740"/>
                    <a:pt x="7598" y="5930"/>
                    <a:pt x="8526" y="5787"/>
                  </a:cubicBezTo>
                  <a:cubicBezTo>
                    <a:pt x="8542" y="5724"/>
                    <a:pt x="8622" y="5692"/>
                    <a:pt x="8694" y="5692"/>
                  </a:cubicBezTo>
                  <a:cubicBezTo>
                    <a:pt x="8730" y="5692"/>
                    <a:pt x="8765" y="5700"/>
                    <a:pt x="8788" y="5716"/>
                  </a:cubicBezTo>
                  <a:cubicBezTo>
                    <a:pt x="8788" y="4882"/>
                    <a:pt x="8479" y="3096"/>
                    <a:pt x="8479" y="3096"/>
                  </a:cubicBezTo>
                  <a:lnTo>
                    <a:pt x="8288" y="2191"/>
                  </a:lnTo>
                  <a:lnTo>
                    <a:pt x="8479" y="1310"/>
                  </a:lnTo>
                  <a:lnTo>
                    <a:pt x="8479" y="310"/>
                  </a:lnTo>
                  <a:cubicBezTo>
                    <a:pt x="8479" y="120"/>
                    <a:pt x="8336" y="0"/>
                    <a:pt x="8193" y="0"/>
                  </a:cubicBezTo>
                  <a:lnTo>
                    <a:pt x="6693" y="0"/>
                  </a:lnTo>
                  <a:cubicBezTo>
                    <a:pt x="6383" y="0"/>
                    <a:pt x="6288" y="96"/>
                    <a:pt x="6288" y="96"/>
                  </a:cubicBezTo>
                  <a:lnTo>
                    <a:pt x="6193" y="0"/>
                  </a:lnTo>
                  <a:lnTo>
                    <a:pt x="2382" y="0"/>
                  </a:lnTo>
                  <a:lnTo>
                    <a:pt x="2287" y="96"/>
                  </a:lnTo>
                  <a:cubicBezTo>
                    <a:pt x="2287" y="96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1"/>
            <p:cNvSpPr/>
            <p:nvPr/>
          </p:nvSpPr>
          <p:spPr>
            <a:xfrm>
              <a:off x="4389382" y="3061623"/>
              <a:ext cx="306828" cy="448761"/>
            </a:xfrm>
            <a:custGeom>
              <a:avLst/>
              <a:gdLst/>
              <a:ahLst/>
              <a:cxnLst/>
              <a:rect l="l" t="t" r="r" b="b"/>
              <a:pathLst>
                <a:path w="7002" h="10241" extrusionOk="0">
                  <a:moveTo>
                    <a:pt x="595" y="0"/>
                  </a:moveTo>
                  <a:cubicBezTo>
                    <a:pt x="405" y="0"/>
                    <a:pt x="286" y="143"/>
                    <a:pt x="286" y="310"/>
                  </a:cubicBezTo>
                  <a:lnTo>
                    <a:pt x="286" y="1310"/>
                  </a:lnTo>
                  <a:lnTo>
                    <a:pt x="429" y="2191"/>
                  </a:lnTo>
                  <a:lnTo>
                    <a:pt x="286" y="3096"/>
                  </a:lnTo>
                  <a:cubicBezTo>
                    <a:pt x="286" y="3096"/>
                    <a:pt x="0" y="4859"/>
                    <a:pt x="0" y="5716"/>
                  </a:cubicBezTo>
                  <a:cubicBezTo>
                    <a:pt x="27" y="5698"/>
                    <a:pt x="69" y="5690"/>
                    <a:pt x="112" y="5690"/>
                  </a:cubicBezTo>
                  <a:cubicBezTo>
                    <a:pt x="182" y="5690"/>
                    <a:pt x="256" y="5710"/>
                    <a:pt x="286" y="5740"/>
                  </a:cubicBezTo>
                  <a:cubicBezTo>
                    <a:pt x="1191" y="5906"/>
                    <a:pt x="2048" y="6692"/>
                    <a:pt x="2048" y="8002"/>
                  </a:cubicBezTo>
                  <a:lnTo>
                    <a:pt x="2048" y="9764"/>
                  </a:lnTo>
                  <a:cubicBezTo>
                    <a:pt x="2191" y="10026"/>
                    <a:pt x="2453" y="10241"/>
                    <a:pt x="2786" y="10241"/>
                  </a:cubicBezTo>
                  <a:lnTo>
                    <a:pt x="4382" y="10145"/>
                  </a:lnTo>
                  <a:lnTo>
                    <a:pt x="6263" y="10241"/>
                  </a:lnTo>
                  <a:cubicBezTo>
                    <a:pt x="6597" y="10241"/>
                    <a:pt x="6859" y="10026"/>
                    <a:pt x="7002" y="9764"/>
                  </a:cubicBezTo>
                  <a:lnTo>
                    <a:pt x="7002" y="9764"/>
                  </a:lnTo>
                  <a:cubicBezTo>
                    <a:pt x="7001" y="9764"/>
                    <a:pt x="6740" y="9955"/>
                    <a:pt x="6263" y="9955"/>
                  </a:cubicBezTo>
                  <a:lnTo>
                    <a:pt x="2739" y="9955"/>
                  </a:lnTo>
                  <a:cubicBezTo>
                    <a:pt x="2501" y="9955"/>
                    <a:pt x="2382" y="9836"/>
                    <a:pt x="2310" y="9717"/>
                  </a:cubicBezTo>
                  <a:lnTo>
                    <a:pt x="2310" y="8002"/>
                  </a:lnTo>
                  <a:cubicBezTo>
                    <a:pt x="2310" y="6692"/>
                    <a:pt x="1548" y="5716"/>
                    <a:pt x="500" y="5478"/>
                  </a:cubicBezTo>
                  <a:cubicBezTo>
                    <a:pt x="381" y="5454"/>
                    <a:pt x="286" y="5335"/>
                    <a:pt x="286" y="5216"/>
                  </a:cubicBezTo>
                  <a:cubicBezTo>
                    <a:pt x="357" y="4311"/>
                    <a:pt x="595" y="3096"/>
                    <a:pt x="595" y="3096"/>
                  </a:cubicBezTo>
                  <a:lnTo>
                    <a:pt x="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1"/>
            <p:cNvSpPr/>
            <p:nvPr/>
          </p:nvSpPr>
          <p:spPr>
            <a:xfrm>
              <a:off x="4665886" y="3060571"/>
              <a:ext cx="115904" cy="252578"/>
            </a:xfrm>
            <a:custGeom>
              <a:avLst/>
              <a:gdLst/>
              <a:ahLst/>
              <a:cxnLst/>
              <a:rect l="l" t="t" r="r" b="b"/>
              <a:pathLst>
                <a:path w="2645" h="5764" extrusionOk="0">
                  <a:moveTo>
                    <a:pt x="49" y="1"/>
                  </a:moveTo>
                  <a:cubicBezTo>
                    <a:pt x="25" y="96"/>
                    <a:pt x="1" y="167"/>
                    <a:pt x="1" y="263"/>
                  </a:cubicBezTo>
                  <a:lnTo>
                    <a:pt x="1" y="3954"/>
                  </a:lnTo>
                  <a:cubicBezTo>
                    <a:pt x="1" y="4263"/>
                    <a:pt x="191" y="4502"/>
                    <a:pt x="501" y="4525"/>
                  </a:cubicBezTo>
                  <a:cubicBezTo>
                    <a:pt x="1692" y="4668"/>
                    <a:pt x="2335" y="5335"/>
                    <a:pt x="2335" y="5764"/>
                  </a:cubicBezTo>
                  <a:cubicBezTo>
                    <a:pt x="2430" y="5740"/>
                    <a:pt x="2549" y="5740"/>
                    <a:pt x="2644" y="5740"/>
                  </a:cubicBezTo>
                  <a:cubicBezTo>
                    <a:pt x="2644" y="5406"/>
                    <a:pt x="2430" y="5097"/>
                    <a:pt x="2073" y="4787"/>
                  </a:cubicBezTo>
                  <a:cubicBezTo>
                    <a:pt x="1811" y="4573"/>
                    <a:pt x="1311" y="4311"/>
                    <a:pt x="525" y="4216"/>
                  </a:cubicBezTo>
                  <a:cubicBezTo>
                    <a:pt x="406" y="4216"/>
                    <a:pt x="287" y="4097"/>
                    <a:pt x="287" y="3954"/>
                  </a:cubicBezTo>
                  <a:lnTo>
                    <a:pt x="287" y="263"/>
                  </a:lnTo>
                  <a:cubicBezTo>
                    <a:pt x="287" y="120"/>
                    <a:pt x="406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1"/>
            <p:cNvSpPr/>
            <p:nvPr/>
          </p:nvSpPr>
          <p:spPr>
            <a:xfrm>
              <a:off x="4399811" y="3061623"/>
              <a:ext cx="105431" cy="238994"/>
            </a:xfrm>
            <a:custGeom>
              <a:avLst/>
              <a:gdLst/>
              <a:ahLst/>
              <a:cxnLst/>
              <a:rect l="l" t="t" r="r" b="b"/>
              <a:pathLst>
                <a:path w="2406" h="5454" extrusionOk="0">
                  <a:moveTo>
                    <a:pt x="1810" y="0"/>
                  </a:moveTo>
                  <a:cubicBezTo>
                    <a:pt x="1953" y="0"/>
                    <a:pt x="2072" y="120"/>
                    <a:pt x="2072" y="262"/>
                  </a:cubicBezTo>
                  <a:lnTo>
                    <a:pt x="2072" y="3954"/>
                  </a:lnTo>
                  <a:cubicBezTo>
                    <a:pt x="2072" y="4073"/>
                    <a:pt x="1977" y="4192"/>
                    <a:pt x="1834" y="4216"/>
                  </a:cubicBezTo>
                  <a:cubicBezTo>
                    <a:pt x="1072" y="4311"/>
                    <a:pt x="596" y="4573"/>
                    <a:pt x="286" y="4787"/>
                  </a:cubicBezTo>
                  <a:cubicBezTo>
                    <a:pt x="191" y="4859"/>
                    <a:pt x="143" y="4906"/>
                    <a:pt x="72" y="5001"/>
                  </a:cubicBezTo>
                  <a:cubicBezTo>
                    <a:pt x="72" y="5001"/>
                    <a:pt x="0" y="5240"/>
                    <a:pt x="0" y="5287"/>
                  </a:cubicBezTo>
                  <a:cubicBezTo>
                    <a:pt x="0" y="5382"/>
                    <a:pt x="24" y="5454"/>
                    <a:pt x="143" y="5454"/>
                  </a:cubicBezTo>
                  <a:cubicBezTo>
                    <a:pt x="357" y="5049"/>
                    <a:pt x="953" y="4644"/>
                    <a:pt x="1905" y="4549"/>
                  </a:cubicBezTo>
                  <a:cubicBezTo>
                    <a:pt x="2191" y="4525"/>
                    <a:pt x="2406" y="4287"/>
                    <a:pt x="2406" y="3977"/>
                  </a:cubicBezTo>
                  <a:lnTo>
                    <a:pt x="2406" y="286"/>
                  </a:lnTo>
                  <a:cubicBezTo>
                    <a:pt x="2382" y="191"/>
                    <a:pt x="2334" y="96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1"/>
            <p:cNvSpPr/>
            <p:nvPr/>
          </p:nvSpPr>
          <p:spPr>
            <a:xfrm>
              <a:off x="4386227" y="3279715"/>
              <a:ext cx="16739" cy="33435"/>
            </a:xfrm>
            <a:custGeom>
              <a:avLst/>
              <a:gdLst/>
              <a:ahLst/>
              <a:cxnLst/>
              <a:rect l="l" t="t" r="r" b="b"/>
              <a:pathLst>
                <a:path w="382" h="763" extrusionOk="0">
                  <a:moveTo>
                    <a:pt x="358" y="1"/>
                  </a:moveTo>
                  <a:cubicBezTo>
                    <a:pt x="120" y="239"/>
                    <a:pt x="1" y="501"/>
                    <a:pt x="1" y="739"/>
                  </a:cubicBezTo>
                  <a:cubicBezTo>
                    <a:pt x="96" y="739"/>
                    <a:pt x="215" y="739"/>
                    <a:pt x="310" y="763"/>
                  </a:cubicBezTo>
                  <a:cubicBezTo>
                    <a:pt x="310" y="691"/>
                    <a:pt x="334" y="572"/>
                    <a:pt x="382" y="453"/>
                  </a:cubicBezTo>
                  <a:cubicBezTo>
                    <a:pt x="358" y="382"/>
                    <a:pt x="334" y="286"/>
                    <a:pt x="334" y="239"/>
                  </a:cubicBezTo>
                  <a:cubicBezTo>
                    <a:pt x="334" y="144"/>
                    <a:pt x="334" y="96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1"/>
            <p:cNvSpPr/>
            <p:nvPr/>
          </p:nvSpPr>
          <p:spPr>
            <a:xfrm>
              <a:off x="4516679" y="3309995"/>
              <a:ext cx="144036" cy="194123"/>
            </a:xfrm>
            <a:custGeom>
              <a:avLst/>
              <a:gdLst/>
              <a:ahLst/>
              <a:cxnLst/>
              <a:rect l="l" t="t" r="r" b="b"/>
              <a:pathLst>
                <a:path w="3287" h="4430" extrusionOk="0">
                  <a:moveTo>
                    <a:pt x="429" y="0"/>
                  </a:moveTo>
                  <a:cubicBezTo>
                    <a:pt x="334" y="0"/>
                    <a:pt x="239" y="24"/>
                    <a:pt x="143" y="48"/>
                  </a:cubicBezTo>
                  <a:cubicBezTo>
                    <a:pt x="120" y="143"/>
                    <a:pt x="0" y="238"/>
                    <a:pt x="0" y="310"/>
                  </a:cubicBezTo>
                  <a:lnTo>
                    <a:pt x="0" y="4430"/>
                  </a:lnTo>
                  <a:lnTo>
                    <a:pt x="3239" y="4334"/>
                  </a:lnTo>
                  <a:lnTo>
                    <a:pt x="3239" y="643"/>
                  </a:lnTo>
                  <a:cubicBezTo>
                    <a:pt x="3287" y="262"/>
                    <a:pt x="3001" y="0"/>
                    <a:pt x="2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1"/>
            <p:cNvSpPr/>
            <p:nvPr/>
          </p:nvSpPr>
          <p:spPr>
            <a:xfrm>
              <a:off x="4509361" y="3311046"/>
              <a:ext cx="151354" cy="199337"/>
            </a:xfrm>
            <a:custGeom>
              <a:avLst/>
              <a:gdLst/>
              <a:ahLst/>
              <a:cxnLst/>
              <a:rect l="l" t="t" r="r" b="b"/>
              <a:pathLst>
                <a:path w="3454" h="4549" extrusionOk="0">
                  <a:moveTo>
                    <a:pt x="358" y="0"/>
                  </a:moveTo>
                  <a:lnTo>
                    <a:pt x="358" y="0"/>
                  </a:lnTo>
                  <a:cubicBezTo>
                    <a:pt x="144" y="95"/>
                    <a:pt x="1" y="333"/>
                    <a:pt x="1" y="572"/>
                  </a:cubicBezTo>
                  <a:lnTo>
                    <a:pt x="1" y="4549"/>
                  </a:lnTo>
                  <a:lnTo>
                    <a:pt x="3454" y="4549"/>
                  </a:lnTo>
                  <a:lnTo>
                    <a:pt x="3454" y="4263"/>
                  </a:lnTo>
                  <a:lnTo>
                    <a:pt x="429" y="4263"/>
                  </a:lnTo>
                  <a:cubicBezTo>
                    <a:pt x="358" y="4263"/>
                    <a:pt x="287" y="4191"/>
                    <a:pt x="287" y="4096"/>
                  </a:cubicBezTo>
                  <a:lnTo>
                    <a:pt x="287" y="262"/>
                  </a:lnTo>
                  <a:cubicBezTo>
                    <a:pt x="287" y="167"/>
                    <a:pt x="310" y="95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1"/>
            <p:cNvSpPr/>
            <p:nvPr/>
          </p:nvSpPr>
          <p:spPr>
            <a:xfrm>
              <a:off x="4410240" y="3119027"/>
              <a:ext cx="152406" cy="78306"/>
            </a:xfrm>
            <a:custGeom>
              <a:avLst/>
              <a:gdLst/>
              <a:ahLst/>
              <a:cxnLst/>
              <a:rect l="l" t="t" r="r" b="b"/>
              <a:pathLst>
                <a:path w="3478" h="1787" extrusionOk="0">
                  <a:moveTo>
                    <a:pt x="72" y="0"/>
                  </a:moveTo>
                  <a:lnTo>
                    <a:pt x="0" y="881"/>
                  </a:lnTo>
                  <a:lnTo>
                    <a:pt x="72" y="1786"/>
                  </a:lnTo>
                  <a:lnTo>
                    <a:pt x="1810" y="1786"/>
                  </a:lnTo>
                  <a:lnTo>
                    <a:pt x="1953" y="1739"/>
                  </a:lnTo>
                  <a:lnTo>
                    <a:pt x="2096" y="1786"/>
                  </a:lnTo>
                  <a:lnTo>
                    <a:pt x="2572" y="1786"/>
                  </a:lnTo>
                  <a:cubicBezTo>
                    <a:pt x="3096" y="1786"/>
                    <a:pt x="3477" y="1405"/>
                    <a:pt x="3477" y="881"/>
                  </a:cubicBezTo>
                  <a:cubicBezTo>
                    <a:pt x="3477" y="381"/>
                    <a:pt x="3096" y="0"/>
                    <a:pt x="2572" y="0"/>
                  </a:cubicBezTo>
                  <a:lnTo>
                    <a:pt x="2096" y="0"/>
                  </a:lnTo>
                  <a:lnTo>
                    <a:pt x="1953" y="48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1"/>
            <p:cNvSpPr/>
            <p:nvPr/>
          </p:nvSpPr>
          <p:spPr>
            <a:xfrm>
              <a:off x="4605371" y="3119027"/>
              <a:ext cx="162835" cy="78306"/>
            </a:xfrm>
            <a:custGeom>
              <a:avLst/>
              <a:gdLst/>
              <a:ahLst/>
              <a:cxnLst/>
              <a:rect l="l" t="t" r="r" b="b"/>
              <a:pathLst>
                <a:path w="3716" h="1787" extrusionOk="0">
                  <a:moveTo>
                    <a:pt x="906" y="0"/>
                  </a:moveTo>
                  <a:cubicBezTo>
                    <a:pt x="382" y="0"/>
                    <a:pt x="1" y="381"/>
                    <a:pt x="1" y="881"/>
                  </a:cubicBezTo>
                  <a:cubicBezTo>
                    <a:pt x="1" y="1405"/>
                    <a:pt x="382" y="1786"/>
                    <a:pt x="906" y="1786"/>
                  </a:cubicBezTo>
                  <a:lnTo>
                    <a:pt x="1382" y="1786"/>
                  </a:lnTo>
                  <a:lnTo>
                    <a:pt x="1525" y="1762"/>
                  </a:lnTo>
                  <a:lnTo>
                    <a:pt x="1668" y="1786"/>
                  </a:lnTo>
                  <a:lnTo>
                    <a:pt x="3716" y="1786"/>
                  </a:lnTo>
                  <a:lnTo>
                    <a:pt x="3716" y="0"/>
                  </a:lnTo>
                  <a:lnTo>
                    <a:pt x="1668" y="0"/>
                  </a:lnTo>
                  <a:lnTo>
                    <a:pt x="1525" y="24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1"/>
            <p:cNvSpPr/>
            <p:nvPr/>
          </p:nvSpPr>
          <p:spPr>
            <a:xfrm>
              <a:off x="4400863" y="3119027"/>
              <a:ext cx="12533" cy="78306"/>
            </a:xfrm>
            <a:custGeom>
              <a:avLst/>
              <a:gdLst/>
              <a:ahLst/>
              <a:cxnLst/>
              <a:rect l="l" t="t" r="r" b="b"/>
              <a:pathLst>
                <a:path w="286" h="1787" extrusionOk="0">
                  <a:moveTo>
                    <a:pt x="0" y="0"/>
                  </a:moveTo>
                  <a:lnTo>
                    <a:pt x="0" y="1786"/>
                  </a:lnTo>
                  <a:lnTo>
                    <a:pt x="286" y="17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1"/>
            <p:cNvSpPr/>
            <p:nvPr/>
          </p:nvSpPr>
          <p:spPr>
            <a:xfrm>
              <a:off x="4664878" y="3119027"/>
              <a:ext cx="13584" cy="78306"/>
            </a:xfrm>
            <a:custGeom>
              <a:avLst/>
              <a:gdLst/>
              <a:ahLst/>
              <a:cxnLst/>
              <a:rect l="l" t="t" r="r" b="b"/>
              <a:pathLst>
                <a:path w="310" h="1787" extrusionOk="0">
                  <a:moveTo>
                    <a:pt x="0" y="0"/>
                  </a:moveTo>
                  <a:lnTo>
                    <a:pt x="0" y="1786"/>
                  </a:lnTo>
                  <a:lnTo>
                    <a:pt x="310" y="1786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1"/>
            <p:cNvSpPr/>
            <p:nvPr/>
          </p:nvSpPr>
          <p:spPr>
            <a:xfrm>
              <a:off x="4489554" y="3119027"/>
              <a:ext cx="12576" cy="78306"/>
            </a:xfrm>
            <a:custGeom>
              <a:avLst/>
              <a:gdLst/>
              <a:ahLst/>
              <a:cxnLst/>
              <a:rect l="l" t="t" r="r" b="b"/>
              <a:pathLst>
                <a:path w="287" h="1787" extrusionOk="0">
                  <a:moveTo>
                    <a:pt x="0" y="0"/>
                  </a:moveTo>
                  <a:lnTo>
                    <a:pt x="0" y="1786"/>
                  </a:lnTo>
                  <a:lnTo>
                    <a:pt x="286" y="17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2" name="Google Shape;3102;p71"/>
          <p:cNvGrpSpPr/>
          <p:nvPr/>
        </p:nvGrpSpPr>
        <p:grpSpPr>
          <a:xfrm>
            <a:off x="3341646" y="1562059"/>
            <a:ext cx="450864" cy="407263"/>
            <a:chOff x="3341646" y="1562059"/>
            <a:chExt cx="450864" cy="407263"/>
          </a:xfrm>
        </p:grpSpPr>
        <p:sp>
          <p:nvSpPr>
            <p:cNvPr id="3103" name="Google Shape;3103;p71"/>
            <p:cNvSpPr/>
            <p:nvPr/>
          </p:nvSpPr>
          <p:spPr>
            <a:xfrm>
              <a:off x="3356238" y="1696674"/>
              <a:ext cx="349640" cy="261912"/>
            </a:xfrm>
            <a:custGeom>
              <a:avLst/>
              <a:gdLst/>
              <a:ahLst/>
              <a:cxnLst/>
              <a:rect l="l" t="t" r="r" b="b"/>
              <a:pathLst>
                <a:path w="7979" h="5977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977"/>
                    <a:pt x="1453" y="3739"/>
                    <a:pt x="4668" y="5906"/>
                  </a:cubicBezTo>
                  <a:cubicBezTo>
                    <a:pt x="4729" y="5937"/>
                    <a:pt x="4810" y="5977"/>
                    <a:pt x="4885" y="5977"/>
                  </a:cubicBezTo>
                  <a:cubicBezTo>
                    <a:pt x="4927" y="5977"/>
                    <a:pt x="4968" y="5964"/>
                    <a:pt x="5002" y="5930"/>
                  </a:cubicBezTo>
                  <a:cubicBezTo>
                    <a:pt x="6145" y="5216"/>
                    <a:pt x="7979" y="3763"/>
                    <a:pt x="7979" y="3763"/>
                  </a:cubicBezTo>
                  <a:cubicBezTo>
                    <a:pt x="7979" y="3763"/>
                    <a:pt x="1477" y="7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1"/>
            <p:cNvSpPr/>
            <p:nvPr/>
          </p:nvSpPr>
          <p:spPr>
            <a:xfrm>
              <a:off x="3341646" y="1692511"/>
              <a:ext cx="365284" cy="276811"/>
            </a:xfrm>
            <a:custGeom>
              <a:avLst/>
              <a:gdLst/>
              <a:ahLst/>
              <a:cxnLst/>
              <a:rect l="l" t="t" r="r" b="b"/>
              <a:pathLst>
                <a:path w="8336" h="6317" extrusionOk="0">
                  <a:moveTo>
                    <a:pt x="0" y="0"/>
                  </a:moveTo>
                  <a:cubicBezTo>
                    <a:pt x="0" y="2024"/>
                    <a:pt x="1453" y="3882"/>
                    <a:pt x="4954" y="6263"/>
                  </a:cubicBezTo>
                  <a:cubicBezTo>
                    <a:pt x="5013" y="6299"/>
                    <a:pt x="5073" y="6317"/>
                    <a:pt x="5132" y="6317"/>
                  </a:cubicBezTo>
                  <a:cubicBezTo>
                    <a:pt x="5192" y="6317"/>
                    <a:pt x="5251" y="6299"/>
                    <a:pt x="5311" y="6263"/>
                  </a:cubicBezTo>
                  <a:cubicBezTo>
                    <a:pt x="6573" y="5430"/>
                    <a:pt x="7550" y="4644"/>
                    <a:pt x="8335" y="3882"/>
                  </a:cubicBezTo>
                  <a:cubicBezTo>
                    <a:pt x="8335" y="3882"/>
                    <a:pt x="8335" y="3881"/>
                    <a:pt x="8335" y="3881"/>
                  </a:cubicBezTo>
                  <a:cubicBezTo>
                    <a:pt x="8301" y="3881"/>
                    <a:pt x="6467" y="5150"/>
                    <a:pt x="5335" y="5858"/>
                  </a:cubicBezTo>
                  <a:cubicBezTo>
                    <a:pt x="5298" y="5877"/>
                    <a:pt x="5255" y="5884"/>
                    <a:pt x="5210" y="5884"/>
                  </a:cubicBezTo>
                  <a:cubicBezTo>
                    <a:pt x="5137" y="5884"/>
                    <a:pt x="5060" y="5864"/>
                    <a:pt x="5001" y="5835"/>
                  </a:cubicBezTo>
                  <a:cubicBezTo>
                    <a:pt x="1786" y="3644"/>
                    <a:pt x="381" y="1977"/>
                    <a:pt x="334" y="143"/>
                  </a:cubicBezTo>
                  <a:cubicBezTo>
                    <a:pt x="119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1"/>
            <p:cNvSpPr/>
            <p:nvPr/>
          </p:nvSpPr>
          <p:spPr>
            <a:xfrm>
              <a:off x="3351023" y="1562059"/>
              <a:ext cx="441486" cy="289081"/>
            </a:xfrm>
            <a:custGeom>
              <a:avLst/>
              <a:gdLst/>
              <a:ahLst/>
              <a:cxnLst/>
              <a:rect l="l" t="t" r="r" b="b"/>
              <a:pathLst>
                <a:path w="10075" h="6597" extrusionOk="0">
                  <a:moveTo>
                    <a:pt x="2739" y="0"/>
                  </a:moveTo>
                  <a:cubicBezTo>
                    <a:pt x="1906" y="0"/>
                    <a:pt x="1120" y="357"/>
                    <a:pt x="596" y="905"/>
                  </a:cubicBezTo>
                  <a:cubicBezTo>
                    <a:pt x="144" y="1548"/>
                    <a:pt x="1" y="2072"/>
                    <a:pt x="1" y="2929"/>
                  </a:cubicBezTo>
                  <a:cubicBezTo>
                    <a:pt x="1" y="3977"/>
                    <a:pt x="858" y="4930"/>
                    <a:pt x="1930" y="5192"/>
                  </a:cubicBezTo>
                  <a:cubicBezTo>
                    <a:pt x="2882" y="5430"/>
                    <a:pt x="6383" y="6144"/>
                    <a:pt x="8336" y="6597"/>
                  </a:cubicBezTo>
                  <a:cubicBezTo>
                    <a:pt x="9526" y="5358"/>
                    <a:pt x="10050" y="4192"/>
                    <a:pt x="10050" y="2929"/>
                  </a:cubicBezTo>
                  <a:cubicBezTo>
                    <a:pt x="10074" y="1334"/>
                    <a:pt x="8764" y="0"/>
                    <a:pt x="7145" y="0"/>
                  </a:cubicBezTo>
                  <a:cubicBezTo>
                    <a:pt x="6264" y="0"/>
                    <a:pt x="5478" y="381"/>
                    <a:pt x="4930" y="977"/>
                  </a:cubicBezTo>
                  <a:cubicBezTo>
                    <a:pt x="4406" y="381"/>
                    <a:pt x="3620" y="0"/>
                    <a:pt x="2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1"/>
            <p:cNvSpPr/>
            <p:nvPr/>
          </p:nvSpPr>
          <p:spPr>
            <a:xfrm>
              <a:off x="3341646" y="1601716"/>
              <a:ext cx="374661" cy="260904"/>
            </a:xfrm>
            <a:custGeom>
              <a:avLst/>
              <a:gdLst/>
              <a:ahLst/>
              <a:cxnLst/>
              <a:rect l="l" t="t" r="r" b="b"/>
              <a:pathLst>
                <a:path w="8550" h="5954" extrusionOk="0">
                  <a:moveTo>
                    <a:pt x="810" y="0"/>
                  </a:moveTo>
                  <a:lnTo>
                    <a:pt x="810" y="0"/>
                  </a:lnTo>
                  <a:cubicBezTo>
                    <a:pt x="286" y="548"/>
                    <a:pt x="0" y="1239"/>
                    <a:pt x="0" y="2024"/>
                  </a:cubicBezTo>
                  <a:cubicBezTo>
                    <a:pt x="0" y="3191"/>
                    <a:pt x="762" y="4168"/>
                    <a:pt x="2144" y="4501"/>
                  </a:cubicBezTo>
                  <a:cubicBezTo>
                    <a:pt x="3477" y="4834"/>
                    <a:pt x="5025" y="5049"/>
                    <a:pt x="5025" y="5049"/>
                  </a:cubicBezTo>
                  <a:lnTo>
                    <a:pt x="7716" y="5811"/>
                  </a:lnTo>
                  <a:lnTo>
                    <a:pt x="8312" y="5954"/>
                  </a:lnTo>
                  <a:lnTo>
                    <a:pt x="8550" y="5716"/>
                  </a:lnTo>
                  <a:cubicBezTo>
                    <a:pt x="6597" y="5287"/>
                    <a:pt x="3096" y="4453"/>
                    <a:pt x="2144" y="4239"/>
                  </a:cubicBezTo>
                  <a:cubicBezTo>
                    <a:pt x="1096" y="3930"/>
                    <a:pt x="334" y="3072"/>
                    <a:pt x="334" y="2024"/>
                  </a:cubicBezTo>
                  <a:cubicBezTo>
                    <a:pt x="334" y="1167"/>
                    <a:pt x="572" y="524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1"/>
            <p:cNvSpPr/>
            <p:nvPr/>
          </p:nvSpPr>
          <p:spPr>
            <a:xfrm>
              <a:off x="3431389" y="1630024"/>
              <a:ext cx="264059" cy="213842"/>
            </a:xfrm>
            <a:custGeom>
              <a:avLst/>
              <a:gdLst/>
              <a:ahLst/>
              <a:cxnLst/>
              <a:rect l="l" t="t" r="r" b="b"/>
              <a:pathLst>
                <a:path w="6026" h="4880" extrusionOk="0">
                  <a:moveTo>
                    <a:pt x="2512" y="1"/>
                  </a:moveTo>
                  <a:cubicBezTo>
                    <a:pt x="1968" y="1"/>
                    <a:pt x="1434" y="161"/>
                    <a:pt x="1001" y="473"/>
                  </a:cubicBezTo>
                  <a:cubicBezTo>
                    <a:pt x="572" y="854"/>
                    <a:pt x="262" y="1235"/>
                    <a:pt x="143" y="1736"/>
                  </a:cubicBezTo>
                  <a:cubicBezTo>
                    <a:pt x="0" y="2379"/>
                    <a:pt x="119" y="3284"/>
                    <a:pt x="405" y="3831"/>
                  </a:cubicBezTo>
                  <a:lnTo>
                    <a:pt x="4811" y="4879"/>
                  </a:lnTo>
                  <a:lnTo>
                    <a:pt x="5954" y="4831"/>
                  </a:lnTo>
                  <a:cubicBezTo>
                    <a:pt x="5978" y="4808"/>
                    <a:pt x="6025" y="4689"/>
                    <a:pt x="6025" y="4569"/>
                  </a:cubicBezTo>
                  <a:cubicBezTo>
                    <a:pt x="6025" y="4284"/>
                    <a:pt x="5835" y="4046"/>
                    <a:pt x="5573" y="3927"/>
                  </a:cubicBezTo>
                  <a:lnTo>
                    <a:pt x="5692" y="3617"/>
                  </a:lnTo>
                  <a:cubicBezTo>
                    <a:pt x="5740" y="3450"/>
                    <a:pt x="5740" y="3260"/>
                    <a:pt x="5716" y="3117"/>
                  </a:cubicBezTo>
                  <a:lnTo>
                    <a:pt x="5621" y="2807"/>
                  </a:lnTo>
                  <a:cubicBezTo>
                    <a:pt x="5573" y="2688"/>
                    <a:pt x="5502" y="2617"/>
                    <a:pt x="5454" y="2521"/>
                  </a:cubicBezTo>
                  <a:cubicBezTo>
                    <a:pt x="5597" y="2140"/>
                    <a:pt x="5382" y="1855"/>
                    <a:pt x="5001" y="1855"/>
                  </a:cubicBezTo>
                  <a:cubicBezTo>
                    <a:pt x="4739" y="997"/>
                    <a:pt x="4049" y="307"/>
                    <a:pt x="3120" y="69"/>
                  </a:cubicBezTo>
                  <a:cubicBezTo>
                    <a:pt x="2919" y="23"/>
                    <a:pt x="2715" y="1"/>
                    <a:pt x="2512" y="1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1"/>
            <p:cNvSpPr/>
            <p:nvPr/>
          </p:nvSpPr>
          <p:spPr>
            <a:xfrm>
              <a:off x="3422012" y="1651802"/>
              <a:ext cx="270326" cy="204552"/>
            </a:xfrm>
            <a:custGeom>
              <a:avLst/>
              <a:gdLst/>
              <a:ahLst/>
              <a:cxnLst/>
              <a:rect l="l" t="t" r="r" b="b"/>
              <a:pathLst>
                <a:path w="6169" h="4668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715" y="357"/>
                    <a:pt x="333" y="881"/>
                    <a:pt x="167" y="1548"/>
                  </a:cubicBezTo>
                  <a:cubicBezTo>
                    <a:pt x="0" y="2167"/>
                    <a:pt x="95" y="2787"/>
                    <a:pt x="357" y="3358"/>
                  </a:cubicBezTo>
                  <a:lnTo>
                    <a:pt x="5930" y="4668"/>
                  </a:lnTo>
                  <a:cubicBezTo>
                    <a:pt x="6025" y="4596"/>
                    <a:pt x="6120" y="4525"/>
                    <a:pt x="6168" y="4406"/>
                  </a:cubicBezTo>
                  <a:lnTo>
                    <a:pt x="4858" y="4096"/>
                  </a:lnTo>
                  <a:cubicBezTo>
                    <a:pt x="4858" y="3715"/>
                    <a:pt x="5144" y="3382"/>
                    <a:pt x="5549" y="3382"/>
                  </a:cubicBezTo>
                  <a:cubicBezTo>
                    <a:pt x="5644" y="3382"/>
                    <a:pt x="5692" y="3382"/>
                    <a:pt x="5787" y="3406"/>
                  </a:cubicBezTo>
                  <a:cubicBezTo>
                    <a:pt x="5835" y="3334"/>
                    <a:pt x="5882" y="3215"/>
                    <a:pt x="5906" y="3120"/>
                  </a:cubicBezTo>
                  <a:cubicBezTo>
                    <a:pt x="5787" y="3096"/>
                    <a:pt x="5692" y="3072"/>
                    <a:pt x="5573" y="3072"/>
                  </a:cubicBezTo>
                  <a:cubicBezTo>
                    <a:pt x="5025" y="3072"/>
                    <a:pt x="4620" y="3477"/>
                    <a:pt x="4596" y="4001"/>
                  </a:cubicBezTo>
                  <a:lnTo>
                    <a:pt x="3429" y="3739"/>
                  </a:lnTo>
                  <a:lnTo>
                    <a:pt x="3525" y="3572"/>
                  </a:lnTo>
                  <a:cubicBezTo>
                    <a:pt x="3548" y="3477"/>
                    <a:pt x="3477" y="3382"/>
                    <a:pt x="3406" y="3358"/>
                  </a:cubicBezTo>
                  <a:cubicBezTo>
                    <a:pt x="3389" y="3354"/>
                    <a:pt x="3373" y="3352"/>
                    <a:pt x="3357" y="3352"/>
                  </a:cubicBezTo>
                  <a:cubicBezTo>
                    <a:pt x="3280" y="3352"/>
                    <a:pt x="3215" y="3398"/>
                    <a:pt x="3215" y="3477"/>
                  </a:cubicBezTo>
                  <a:cubicBezTo>
                    <a:pt x="3191" y="3596"/>
                    <a:pt x="3120" y="3691"/>
                    <a:pt x="3025" y="3715"/>
                  </a:cubicBezTo>
                  <a:cubicBezTo>
                    <a:pt x="2977" y="3727"/>
                    <a:pt x="2929" y="3733"/>
                    <a:pt x="2879" y="3733"/>
                  </a:cubicBezTo>
                  <a:cubicBezTo>
                    <a:pt x="2828" y="3733"/>
                    <a:pt x="2774" y="3727"/>
                    <a:pt x="2715" y="3715"/>
                  </a:cubicBezTo>
                  <a:cubicBezTo>
                    <a:pt x="2453" y="3620"/>
                    <a:pt x="2310" y="3358"/>
                    <a:pt x="2382" y="3096"/>
                  </a:cubicBezTo>
                  <a:cubicBezTo>
                    <a:pt x="2439" y="2924"/>
                    <a:pt x="2558" y="2813"/>
                    <a:pt x="2713" y="2813"/>
                  </a:cubicBezTo>
                  <a:cubicBezTo>
                    <a:pt x="2751" y="2813"/>
                    <a:pt x="2792" y="2820"/>
                    <a:pt x="2834" y="2834"/>
                  </a:cubicBezTo>
                  <a:cubicBezTo>
                    <a:pt x="2847" y="2837"/>
                    <a:pt x="2860" y="2839"/>
                    <a:pt x="2872" y="2839"/>
                  </a:cubicBezTo>
                  <a:cubicBezTo>
                    <a:pt x="2953" y="2839"/>
                    <a:pt x="3025" y="2777"/>
                    <a:pt x="3025" y="2715"/>
                  </a:cubicBezTo>
                  <a:cubicBezTo>
                    <a:pt x="3048" y="2620"/>
                    <a:pt x="2977" y="2525"/>
                    <a:pt x="2905" y="2525"/>
                  </a:cubicBezTo>
                  <a:cubicBezTo>
                    <a:pt x="2852" y="2510"/>
                    <a:pt x="2798" y="2503"/>
                    <a:pt x="2745" y="2503"/>
                  </a:cubicBezTo>
                  <a:cubicBezTo>
                    <a:pt x="2447" y="2503"/>
                    <a:pt x="2177" y="2721"/>
                    <a:pt x="2096" y="3025"/>
                  </a:cubicBezTo>
                  <a:cubicBezTo>
                    <a:pt x="2072" y="3144"/>
                    <a:pt x="2072" y="3310"/>
                    <a:pt x="2096" y="3430"/>
                  </a:cubicBezTo>
                  <a:lnTo>
                    <a:pt x="786" y="3120"/>
                  </a:lnTo>
                  <a:cubicBezTo>
                    <a:pt x="715" y="3120"/>
                    <a:pt x="691" y="3096"/>
                    <a:pt x="667" y="3025"/>
                  </a:cubicBezTo>
                  <a:cubicBezTo>
                    <a:pt x="429" y="2501"/>
                    <a:pt x="333" y="1905"/>
                    <a:pt x="476" y="1286"/>
                  </a:cubicBezTo>
                  <a:cubicBezTo>
                    <a:pt x="595" y="762"/>
                    <a:pt x="881" y="334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1"/>
            <p:cNvSpPr/>
            <p:nvPr/>
          </p:nvSpPr>
          <p:spPr>
            <a:xfrm>
              <a:off x="3636949" y="1755086"/>
              <a:ext cx="43908" cy="18843"/>
            </a:xfrm>
            <a:custGeom>
              <a:avLst/>
              <a:gdLst/>
              <a:ahLst/>
              <a:cxnLst/>
              <a:rect l="l" t="t" r="r" b="b"/>
              <a:pathLst>
                <a:path w="1002" h="430" extrusionOk="0">
                  <a:moveTo>
                    <a:pt x="906" y="1"/>
                  </a:moveTo>
                  <a:cubicBezTo>
                    <a:pt x="882" y="25"/>
                    <a:pt x="882" y="25"/>
                    <a:pt x="834" y="25"/>
                  </a:cubicBezTo>
                  <a:cubicBezTo>
                    <a:pt x="777" y="63"/>
                    <a:pt x="594" y="133"/>
                    <a:pt x="375" y="133"/>
                  </a:cubicBezTo>
                  <a:cubicBezTo>
                    <a:pt x="323" y="133"/>
                    <a:pt x="270" y="129"/>
                    <a:pt x="215" y="120"/>
                  </a:cubicBezTo>
                  <a:cubicBezTo>
                    <a:pt x="194" y="109"/>
                    <a:pt x="175" y="105"/>
                    <a:pt x="156" y="105"/>
                  </a:cubicBezTo>
                  <a:cubicBezTo>
                    <a:pt x="92" y="105"/>
                    <a:pt x="48" y="165"/>
                    <a:pt x="48" y="239"/>
                  </a:cubicBezTo>
                  <a:cubicBezTo>
                    <a:pt x="1" y="310"/>
                    <a:pt x="72" y="406"/>
                    <a:pt x="168" y="406"/>
                  </a:cubicBezTo>
                  <a:cubicBezTo>
                    <a:pt x="239" y="430"/>
                    <a:pt x="310" y="430"/>
                    <a:pt x="406" y="430"/>
                  </a:cubicBezTo>
                  <a:cubicBezTo>
                    <a:pt x="596" y="430"/>
                    <a:pt x="834" y="382"/>
                    <a:pt x="1001" y="287"/>
                  </a:cubicBezTo>
                  <a:cubicBezTo>
                    <a:pt x="953" y="168"/>
                    <a:pt x="930" y="72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1"/>
            <p:cNvSpPr/>
            <p:nvPr/>
          </p:nvSpPr>
          <p:spPr>
            <a:xfrm>
              <a:off x="3592077" y="1725507"/>
              <a:ext cx="36590" cy="25459"/>
            </a:xfrm>
            <a:custGeom>
              <a:avLst/>
              <a:gdLst/>
              <a:ahLst/>
              <a:cxnLst/>
              <a:rect l="l" t="t" r="r" b="b"/>
              <a:pathLst>
                <a:path w="835" h="581" extrusionOk="0">
                  <a:moveTo>
                    <a:pt x="649" y="0"/>
                  </a:moveTo>
                  <a:cubicBezTo>
                    <a:pt x="579" y="0"/>
                    <a:pt x="519" y="32"/>
                    <a:pt x="501" y="104"/>
                  </a:cubicBezTo>
                  <a:cubicBezTo>
                    <a:pt x="483" y="193"/>
                    <a:pt x="413" y="242"/>
                    <a:pt x="330" y="242"/>
                  </a:cubicBezTo>
                  <a:cubicBezTo>
                    <a:pt x="300" y="242"/>
                    <a:pt x="270" y="236"/>
                    <a:pt x="239" y="223"/>
                  </a:cubicBezTo>
                  <a:cubicBezTo>
                    <a:pt x="216" y="218"/>
                    <a:pt x="194" y="215"/>
                    <a:pt x="172" y="215"/>
                  </a:cubicBezTo>
                  <a:cubicBezTo>
                    <a:pt x="103" y="215"/>
                    <a:pt x="43" y="246"/>
                    <a:pt x="25" y="319"/>
                  </a:cubicBezTo>
                  <a:cubicBezTo>
                    <a:pt x="1" y="390"/>
                    <a:pt x="25" y="485"/>
                    <a:pt x="120" y="509"/>
                  </a:cubicBezTo>
                  <a:cubicBezTo>
                    <a:pt x="168" y="557"/>
                    <a:pt x="263" y="581"/>
                    <a:pt x="334" y="581"/>
                  </a:cubicBezTo>
                  <a:cubicBezTo>
                    <a:pt x="501" y="581"/>
                    <a:pt x="715" y="462"/>
                    <a:pt x="787" y="223"/>
                  </a:cubicBezTo>
                  <a:cubicBezTo>
                    <a:pt x="834" y="128"/>
                    <a:pt x="787" y="33"/>
                    <a:pt x="715" y="9"/>
                  </a:cubicBezTo>
                  <a:cubicBezTo>
                    <a:pt x="693" y="3"/>
                    <a:pt x="670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1" name="Google Shape;3111;p71"/>
          <p:cNvGrpSpPr/>
          <p:nvPr/>
        </p:nvGrpSpPr>
        <p:grpSpPr>
          <a:xfrm>
            <a:off x="2335670" y="2317778"/>
            <a:ext cx="455027" cy="449856"/>
            <a:chOff x="2335670" y="2317778"/>
            <a:chExt cx="455027" cy="449856"/>
          </a:xfrm>
        </p:grpSpPr>
        <p:sp>
          <p:nvSpPr>
            <p:cNvPr id="3112" name="Google Shape;3112;p71"/>
            <p:cNvSpPr/>
            <p:nvPr/>
          </p:nvSpPr>
          <p:spPr>
            <a:xfrm>
              <a:off x="2341936" y="2317778"/>
              <a:ext cx="158628" cy="160556"/>
            </a:xfrm>
            <a:custGeom>
              <a:avLst/>
              <a:gdLst/>
              <a:ahLst/>
              <a:cxnLst/>
              <a:rect l="l" t="t" r="r" b="b"/>
              <a:pathLst>
                <a:path w="3620" h="3664" extrusionOk="0">
                  <a:moveTo>
                    <a:pt x="546" y="1"/>
                  </a:moveTo>
                  <a:cubicBezTo>
                    <a:pt x="429" y="1"/>
                    <a:pt x="314" y="32"/>
                    <a:pt x="214" y="91"/>
                  </a:cubicBezTo>
                  <a:cubicBezTo>
                    <a:pt x="72" y="329"/>
                    <a:pt x="0" y="758"/>
                    <a:pt x="214" y="972"/>
                  </a:cubicBezTo>
                  <a:cubicBezTo>
                    <a:pt x="453" y="1210"/>
                    <a:pt x="786" y="1306"/>
                    <a:pt x="1000" y="1520"/>
                  </a:cubicBezTo>
                  <a:cubicBezTo>
                    <a:pt x="1167" y="1710"/>
                    <a:pt x="1167" y="1901"/>
                    <a:pt x="1119" y="2163"/>
                  </a:cubicBezTo>
                  <a:cubicBezTo>
                    <a:pt x="953" y="2806"/>
                    <a:pt x="1119" y="3282"/>
                    <a:pt x="1405" y="3544"/>
                  </a:cubicBezTo>
                  <a:lnTo>
                    <a:pt x="3620" y="3663"/>
                  </a:lnTo>
                  <a:lnTo>
                    <a:pt x="3620" y="1353"/>
                  </a:lnTo>
                  <a:cubicBezTo>
                    <a:pt x="3396" y="1164"/>
                    <a:pt x="3098" y="1024"/>
                    <a:pt x="2698" y="1024"/>
                  </a:cubicBezTo>
                  <a:cubicBezTo>
                    <a:pt x="2545" y="1024"/>
                    <a:pt x="2376" y="1045"/>
                    <a:pt x="2191" y="1091"/>
                  </a:cubicBezTo>
                  <a:cubicBezTo>
                    <a:pt x="2079" y="1110"/>
                    <a:pt x="1986" y="1125"/>
                    <a:pt x="1902" y="1125"/>
                  </a:cubicBezTo>
                  <a:cubicBezTo>
                    <a:pt x="1771" y="1125"/>
                    <a:pt x="1664" y="1088"/>
                    <a:pt x="1548" y="972"/>
                  </a:cubicBezTo>
                  <a:cubicBezTo>
                    <a:pt x="1381" y="782"/>
                    <a:pt x="1262" y="448"/>
                    <a:pt x="1000" y="186"/>
                  </a:cubicBezTo>
                  <a:cubicBezTo>
                    <a:pt x="875" y="61"/>
                    <a:pt x="709" y="1"/>
                    <a:pt x="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1"/>
            <p:cNvSpPr/>
            <p:nvPr/>
          </p:nvSpPr>
          <p:spPr>
            <a:xfrm>
              <a:off x="2335670" y="2321766"/>
              <a:ext cx="164895" cy="156569"/>
            </a:xfrm>
            <a:custGeom>
              <a:avLst/>
              <a:gdLst/>
              <a:ahLst/>
              <a:cxnLst/>
              <a:rect l="l" t="t" r="r" b="b"/>
              <a:pathLst>
                <a:path w="3763" h="3573" extrusionOk="0">
                  <a:moveTo>
                    <a:pt x="357" y="0"/>
                  </a:moveTo>
                  <a:lnTo>
                    <a:pt x="357" y="0"/>
                  </a:lnTo>
                  <a:cubicBezTo>
                    <a:pt x="310" y="24"/>
                    <a:pt x="262" y="72"/>
                    <a:pt x="238" y="95"/>
                  </a:cubicBezTo>
                  <a:cubicBezTo>
                    <a:pt x="0" y="333"/>
                    <a:pt x="0" y="738"/>
                    <a:pt x="238" y="976"/>
                  </a:cubicBezTo>
                  <a:cubicBezTo>
                    <a:pt x="476" y="1215"/>
                    <a:pt x="810" y="1334"/>
                    <a:pt x="1024" y="1548"/>
                  </a:cubicBezTo>
                  <a:cubicBezTo>
                    <a:pt x="1191" y="1739"/>
                    <a:pt x="1191" y="1929"/>
                    <a:pt x="1143" y="2167"/>
                  </a:cubicBezTo>
                  <a:cubicBezTo>
                    <a:pt x="977" y="2834"/>
                    <a:pt x="1143" y="3310"/>
                    <a:pt x="1429" y="3572"/>
                  </a:cubicBezTo>
                  <a:lnTo>
                    <a:pt x="3763" y="3572"/>
                  </a:lnTo>
                  <a:lnTo>
                    <a:pt x="1667" y="3334"/>
                  </a:lnTo>
                  <a:cubicBezTo>
                    <a:pt x="1381" y="3072"/>
                    <a:pt x="1191" y="2620"/>
                    <a:pt x="1334" y="1977"/>
                  </a:cubicBezTo>
                  <a:cubicBezTo>
                    <a:pt x="1405" y="1715"/>
                    <a:pt x="1429" y="1524"/>
                    <a:pt x="1215" y="1334"/>
                  </a:cubicBezTo>
                  <a:cubicBezTo>
                    <a:pt x="1048" y="1167"/>
                    <a:pt x="715" y="1048"/>
                    <a:pt x="453" y="786"/>
                  </a:cubicBezTo>
                  <a:cubicBezTo>
                    <a:pt x="238" y="572"/>
                    <a:pt x="215" y="238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1"/>
            <p:cNvSpPr/>
            <p:nvPr/>
          </p:nvSpPr>
          <p:spPr>
            <a:xfrm>
              <a:off x="2425413" y="2403666"/>
              <a:ext cx="187856" cy="188382"/>
            </a:xfrm>
            <a:custGeom>
              <a:avLst/>
              <a:gdLst/>
              <a:ahLst/>
              <a:cxnLst/>
              <a:rect l="l" t="t" r="r" b="b"/>
              <a:pathLst>
                <a:path w="4287" h="4299" extrusionOk="0">
                  <a:moveTo>
                    <a:pt x="3051" y="1"/>
                  </a:moveTo>
                  <a:cubicBezTo>
                    <a:pt x="2976" y="1"/>
                    <a:pt x="2929" y="12"/>
                    <a:pt x="2929" y="12"/>
                  </a:cubicBezTo>
                  <a:lnTo>
                    <a:pt x="1262" y="1155"/>
                  </a:lnTo>
                  <a:lnTo>
                    <a:pt x="119" y="2608"/>
                  </a:lnTo>
                  <a:cubicBezTo>
                    <a:pt x="119" y="2632"/>
                    <a:pt x="0" y="3227"/>
                    <a:pt x="405" y="3585"/>
                  </a:cubicBezTo>
                  <a:cubicBezTo>
                    <a:pt x="572" y="3775"/>
                    <a:pt x="1143" y="4299"/>
                    <a:pt x="1143" y="4299"/>
                  </a:cubicBezTo>
                  <a:cubicBezTo>
                    <a:pt x="1715" y="3489"/>
                    <a:pt x="2429" y="3299"/>
                    <a:pt x="3144" y="3132"/>
                  </a:cubicBezTo>
                  <a:cubicBezTo>
                    <a:pt x="3977" y="2965"/>
                    <a:pt x="4287" y="2156"/>
                    <a:pt x="4287" y="1155"/>
                  </a:cubicBezTo>
                  <a:cubicBezTo>
                    <a:pt x="4096" y="822"/>
                    <a:pt x="3906" y="512"/>
                    <a:pt x="3668" y="274"/>
                  </a:cubicBezTo>
                  <a:cubicBezTo>
                    <a:pt x="3435" y="41"/>
                    <a:pt x="3192" y="1"/>
                    <a:pt x="30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1"/>
            <p:cNvSpPr/>
            <p:nvPr/>
          </p:nvSpPr>
          <p:spPr>
            <a:xfrm>
              <a:off x="2421207" y="2518956"/>
              <a:ext cx="58500" cy="74143"/>
            </a:xfrm>
            <a:custGeom>
              <a:avLst/>
              <a:gdLst/>
              <a:ahLst/>
              <a:cxnLst/>
              <a:rect l="l" t="t" r="r" b="b"/>
              <a:pathLst>
                <a:path w="1335" h="1692" extrusionOk="0">
                  <a:moveTo>
                    <a:pt x="215" y="1"/>
                  </a:moveTo>
                  <a:lnTo>
                    <a:pt x="96" y="334"/>
                  </a:lnTo>
                  <a:cubicBezTo>
                    <a:pt x="96" y="334"/>
                    <a:pt x="1" y="715"/>
                    <a:pt x="382" y="1073"/>
                  </a:cubicBezTo>
                  <a:cubicBezTo>
                    <a:pt x="620" y="1311"/>
                    <a:pt x="906" y="1477"/>
                    <a:pt x="1239" y="1692"/>
                  </a:cubicBezTo>
                  <a:lnTo>
                    <a:pt x="1335" y="1406"/>
                  </a:lnTo>
                  <a:cubicBezTo>
                    <a:pt x="1049" y="1216"/>
                    <a:pt x="787" y="1049"/>
                    <a:pt x="620" y="834"/>
                  </a:cubicBezTo>
                  <a:cubicBezTo>
                    <a:pt x="263" y="477"/>
                    <a:pt x="334" y="96"/>
                    <a:pt x="334" y="9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1"/>
            <p:cNvSpPr/>
            <p:nvPr/>
          </p:nvSpPr>
          <p:spPr>
            <a:xfrm>
              <a:off x="2477559" y="2456381"/>
              <a:ext cx="313138" cy="305338"/>
            </a:xfrm>
            <a:custGeom>
              <a:avLst/>
              <a:gdLst/>
              <a:ahLst/>
              <a:cxnLst/>
              <a:rect l="l" t="t" r="r" b="b"/>
              <a:pathLst>
                <a:path w="7146" h="6968" extrusionOk="0">
                  <a:moveTo>
                    <a:pt x="3073" y="0"/>
                  </a:moveTo>
                  <a:cubicBezTo>
                    <a:pt x="2906" y="834"/>
                    <a:pt x="2335" y="1405"/>
                    <a:pt x="1501" y="1572"/>
                  </a:cubicBezTo>
                  <a:cubicBezTo>
                    <a:pt x="787" y="1739"/>
                    <a:pt x="239" y="2167"/>
                    <a:pt x="1" y="2834"/>
                  </a:cubicBezTo>
                  <a:cubicBezTo>
                    <a:pt x="573" y="3191"/>
                    <a:pt x="1168" y="3644"/>
                    <a:pt x="1692" y="4168"/>
                  </a:cubicBezTo>
                  <a:cubicBezTo>
                    <a:pt x="2549" y="5001"/>
                    <a:pt x="2978" y="6168"/>
                    <a:pt x="3621" y="6811"/>
                  </a:cubicBezTo>
                  <a:cubicBezTo>
                    <a:pt x="3731" y="6921"/>
                    <a:pt x="3882" y="6968"/>
                    <a:pt x="4041" y="6968"/>
                  </a:cubicBezTo>
                  <a:cubicBezTo>
                    <a:pt x="4260" y="6968"/>
                    <a:pt x="4493" y="6878"/>
                    <a:pt x="4645" y="6740"/>
                  </a:cubicBezTo>
                  <a:lnTo>
                    <a:pt x="6883" y="4501"/>
                  </a:lnTo>
                  <a:cubicBezTo>
                    <a:pt x="7145" y="4191"/>
                    <a:pt x="7145" y="3787"/>
                    <a:pt x="6883" y="3548"/>
                  </a:cubicBezTo>
                  <a:cubicBezTo>
                    <a:pt x="6264" y="2905"/>
                    <a:pt x="5073" y="2453"/>
                    <a:pt x="4240" y="1643"/>
                  </a:cubicBezTo>
                  <a:cubicBezTo>
                    <a:pt x="3764" y="1167"/>
                    <a:pt x="3406" y="548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1"/>
            <p:cNvSpPr/>
            <p:nvPr/>
          </p:nvSpPr>
          <p:spPr>
            <a:xfrm>
              <a:off x="2475500" y="2579515"/>
              <a:ext cx="205603" cy="188119"/>
            </a:xfrm>
            <a:custGeom>
              <a:avLst/>
              <a:gdLst/>
              <a:ahLst/>
              <a:cxnLst/>
              <a:rect l="l" t="t" r="r" b="b"/>
              <a:pathLst>
                <a:path w="4692" h="4293" extrusionOk="0">
                  <a:moveTo>
                    <a:pt x="4692" y="3858"/>
                  </a:moveTo>
                  <a:lnTo>
                    <a:pt x="4650" y="3900"/>
                  </a:lnTo>
                  <a:lnTo>
                    <a:pt x="4650" y="3900"/>
                  </a:lnTo>
                  <a:cubicBezTo>
                    <a:pt x="4664" y="3887"/>
                    <a:pt x="4678" y="3873"/>
                    <a:pt x="4692" y="3858"/>
                  </a:cubicBezTo>
                  <a:close/>
                  <a:moveTo>
                    <a:pt x="96" y="0"/>
                  </a:moveTo>
                  <a:cubicBezTo>
                    <a:pt x="48" y="72"/>
                    <a:pt x="24" y="191"/>
                    <a:pt x="0" y="286"/>
                  </a:cubicBezTo>
                  <a:cubicBezTo>
                    <a:pt x="524" y="619"/>
                    <a:pt x="1143" y="953"/>
                    <a:pt x="1620" y="1453"/>
                  </a:cubicBezTo>
                  <a:cubicBezTo>
                    <a:pt x="2477" y="2286"/>
                    <a:pt x="2906" y="3453"/>
                    <a:pt x="3525" y="4096"/>
                  </a:cubicBezTo>
                  <a:cubicBezTo>
                    <a:pt x="3668" y="4227"/>
                    <a:pt x="3840" y="4293"/>
                    <a:pt x="4007" y="4293"/>
                  </a:cubicBezTo>
                  <a:cubicBezTo>
                    <a:pt x="4174" y="4293"/>
                    <a:pt x="4335" y="4227"/>
                    <a:pt x="4454" y="4096"/>
                  </a:cubicBezTo>
                  <a:lnTo>
                    <a:pt x="4650" y="3900"/>
                  </a:lnTo>
                  <a:lnTo>
                    <a:pt x="4650" y="3900"/>
                  </a:lnTo>
                  <a:cubicBezTo>
                    <a:pt x="4533" y="4006"/>
                    <a:pt x="4386" y="4058"/>
                    <a:pt x="4237" y="4058"/>
                  </a:cubicBezTo>
                  <a:cubicBezTo>
                    <a:pt x="4077" y="4058"/>
                    <a:pt x="3915" y="3998"/>
                    <a:pt x="3787" y="3882"/>
                  </a:cubicBezTo>
                  <a:cubicBezTo>
                    <a:pt x="3144" y="3263"/>
                    <a:pt x="2668" y="2072"/>
                    <a:pt x="1882" y="1239"/>
                  </a:cubicBezTo>
                  <a:cubicBezTo>
                    <a:pt x="1334" y="715"/>
                    <a:pt x="643" y="357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1"/>
            <p:cNvSpPr/>
            <p:nvPr/>
          </p:nvSpPr>
          <p:spPr>
            <a:xfrm>
              <a:off x="2387816" y="2364797"/>
              <a:ext cx="171205" cy="166034"/>
            </a:xfrm>
            <a:custGeom>
              <a:avLst/>
              <a:gdLst/>
              <a:ahLst/>
              <a:cxnLst/>
              <a:rect l="l" t="t" r="r" b="b"/>
              <a:pathLst>
                <a:path w="3907" h="3789" extrusionOk="0">
                  <a:moveTo>
                    <a:pt x="3106" y="0"/>
                  </a:moveTo>
                  <a:cubicBezTo>
                    <a:pt x="2966" y="0"/>
                    <a:pt x="2823" y="54"/>
                    <a:pt x="2716" y="161"/>
                  </a:cubicBezTo>
                  <a:lnTo>
                    <a:pt x="334" y="2543"/>
                  </a:lnTo>
                  <a:cubicBezTo>
                    <a:pt x="120" y="2757"/>
                    <a:pt x="1" y="3186"/>
                    <a:pt x="239" y="3424"/>
                  </a:cubicBezTo>
                  <a:lnTo>
                    <a:pt x="549" y="3733"/>
                  </a:lnTo>
                  <a:cubicBezTo>
                    <a:pt x="587" y="3772"/>
                    <a:pt x="646" y="3788"/>
                    <a:pt x="712" y="3788"/>
                  </a:cubicBezTo>
                  <a:cubicBezTo>
                    <a:pt x="849" y="3788"/>
                    <a:pt x="1016" y="3718"/>
                    <a:pt x="1096" y="3638"/>
                  </a:cubicBezTo>
                  <a:lnTo>
                    <a:pt x="3787" y="971"/>
                  </a:lnTo>
                  <a:cubicBezTo>
                    <a:pt x="3906" y="804"/>
                    <a:pt x="3906" y="614"/>
                    <a:pt x="3787" y="447"/>
                  </a:cubicBezTo>
                  <a:lnTo>
                    <a:pt x="3478" y="161"/>
                  </a:lnTo>
                  <a:cubicBezTo>
                    <a:pt x="3383" y="54"/>
                    <a:pt x="3246" y="0"/>
                    <a:pt x="3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1"/>
            <p:cNvSpPr/>
            <p:nvPr/>
          </p:nvSpPr>
          <p:spPr>
            <a:xfrm>
              <a:off x="2382601" y="2476188"/>
              <a:ext cx="53285" cy="61348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453" y="1"/>
                  </a:moveTo>
                  <a:lnTo>
                    <a:pt x="215" y="239"/>
                  </a:lnTo>
                  <a:cubicBezTo>
                    <a:pt x="1" y="429"/>
                    <a:pt x="1" y="786"/>
                    <a:pt x="215" y="1001"/>
                  </a:cubicBezTo>
                  <a:lnTo>
                    <a:pt x="501" y="1310"/>
                  </a:lnTo>
                  <a:cubicBezTo>
                    <a:pt x="560" y="1370"/>
                    <a:pt x="644" y="1400"/>
                    <a:pt x="730" y="1400"/>
                  </a:cubicBezTo>
                  <a:cubicBezTo>
                    <a:pt x="816" y="1400"/>
                    <a:pt x="906" y="1370"/>
                    <a:pt x="977" y="1310"/>
                  </a:cubicBezTo>
                  <a:lnTo>
                    <a:pt x="1215" y="1072"/>
                  </a:lnTo>
                  <a:lnTo>
                    <a:pt x="1215" y="1072"/>
                  </a:lnTo>
                  <a:cubicBezTo>
                    <a:pt x="1144" y="1144"/>
                    <a:pt x="1055" y="1179"/>
                    <a:pt x="968" y="1179"/>
                  </a:cubicBezTo>
                  <a:cubicBezTo>
                    <a:pt x="882" y="1179"/>
                    <a:pt x="799" y="1144"/>
                    <a:pt x="739" y="1072"/>
                  </a:cubicBezTo>
                  <a:lnTo>
                    <a:pt x="453" y="763"/>
                  </a:lnTo>
                  <a:cubicBezTo>
                    <a:pt x="239" y="572"/>
                    <a:pt x="239" y="215"/>
                    <a:pt x="4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0" name="Google Shape;3120;p71"/>
          <p:cNvGrpSpPr/>
          <p:nvPr/>
        </p:nvGrpSpPr>
        <p:grpSpPr>
          <a:xfrm>
            <a:off x="1347397" y="3060571"/>
            <a:ext cx="360069" cy="452967"/>
            <a:chOff x="1347397" y="3060571"/>
            <a:chExt cx="360069" cy="452967"/>
          </a:xfrm>
        </p:grpSpPr>
        <p:sp>
          <p:nvSpPr>
            <p:cNvPr id="3121" name="Google Shape;3121;p71"/>
            <p:cNvSpPr/>
            <p:nvPr/>
          </p:nvSpPr>
          <p:spPr>
            <a:xfrm>
              <a:off x="1577014" y="3416433"/>
              <a:ext cx="130452" cy="95002"/>
            </a:xfrm>
            <a:custGeom>
              <a:avLst/>
              <a:gdLst/>
              <a:ahLst/>
              <a:cxnLst/>
              <a:rect l="l" t="t" r="r" b="b"/>
              <a:pathLst>
                <a:path w="2977" h="2168" extrusionOk="0">
                  <a:moveTo>
                    <a:pt x="0" y="0"/>
                  </a:moveTo>
                  <a:lnTo>
                    <a:pt x="1096" y="2167"/>
                  </a:lnTo>
                  <a:lnTo>
                    <a:pt x="2810" y="2167"/>
                  </a:lnTo>
                  <a:cubicBezTo>
                    <a:pt x="2905" y="2167"/>
                    <a:pt x="2977" y="2120"/>
                    <a:pt x="2977" y="2025"/>
                  </a:cubicBezTo>
                  <a:lnTo>
                    <a:pt x="2977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1"/>
            <p:cNvSpPr/>
            <p:nvPr/>
          </p:nvSpPr>
          <p:spPr>
            <a:xfrm>
              <a:off x="1546735" y="3384094"/>
              <a:ext cx="160732" cy="127341"/>
            </a:xfrm>
            <a:custGeom>
              <a:avLst/>
              <a:gdLst/>
              <a:ahLst/>
              <a:cxnLst/>
              <a:rect l="l" t="t" r="r" b="b"/>
              <a:pathLst>
                <a:path w="3668" h="2906" extrusionOk="0">
                  <a:moveTo>
                    <a:pt x="0" y="0"/>
                  </a:moveTo>
                  <a:lnTo>
                    <a:pt x="1453" y="2905"/>
                  </a:lnTo>
                  <a:lnTo>
                    <a:pt x="1787" y="2905"/>
                  </a:lnTo>
                  <a:lnTo>
                    <a:pt x="1191" y="1524"/>
                  </a:lnTo>
                  <a:cubicBezTo>
                    <a:pt x="1334" y="1524"/>
                    <a:pt x="1525" y="1477"/>
                    <a:pt x="1667" y="1429"/>
                  </a:cubicBezTo>
                  <a:cubicBezTo>
                    <a:pt x="1691" y="1453"/>
                    <a:pt x="1691" y="1477"/>
                    <a:pt x="1715" y="1524"/>
                  </a:cubicBezTo>
                  <a:cubicBezTo>
                    <a:pt x="1906" y="1762"/>
                    <a:pt x="2168" y="1881"/>
                    <a:pt x="2477" y="1881"/>
                  </a:cubicBezTo>
                  <a:lnTo>
                    <a:pt x="3668" y="1881"/>
                  </a:lnTo>
                  <a:lnTo>
                    <a:pt x="3668" y="1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1"/>
            <p:cNvSpPr/>
            <p:nvPr/>
          </p:nvSpPr>
          <p:spPr>
            <a:xfrm>
              <a:off x="1357870" y="3151147"/>
              <a:ext cx="76203" cy="87333"/>
            </a:xfrm>
            <a:custGeom>
              <a:avLst/>
              <a:gdLst/>
              <a:ahLst/>
              <a:cxnLst/>
              <a:rect l="l" t="t" r="r" b="b"/>
              <a:pathLst>
                <a:path w="1739" h="1993" extrusionOk="0">
                  <a:moveTo>
                    <a:pt x="991" y="1"/>
                  </a:moveTo>
                  <a:cubicBezTo>
                    <a:pt x="775" y="1"/>
                    <a:pt x="593" y="60"/>
                    <a:pt x="429" y="101"/>
                  </a:cubicBezTo>
                  <a:cubicBezTo>
                    <a:pt x="119" y="363"/>
                    <a:pt x="0" y="768"/>
                    <a:pt x="24" y="1077"/>
                  </a:cubicBezTo>
                  <a:cubicBezTo>
                    <a:pt x="48" y="1482"/>
                    <a:pt x="333" y="1911"/>
                    <a:pt x="834" y="1982"/>
                  </a:cubicBezTo>
                  <a:cubicBezTo>
                    <a:pt x="880" y="1989"/>
                    <a:pt x="930" y="1993"/>
                    <a:pt x="982" y="1993"/>
                  </a:cubicBezTo>
                  <a:cubicBezTo>
                    <a:pt x="1273" y="1993"/>
                    <a:pt x="1617" y="1885"/>
                    <a:pt x="1738" y="1744"/>
                  </a:cubicBezTo>
                  <a:cubicBezTo>
                    <a:pt x="1477" y="1053"/>
                    <a:pt x="1095" y="5"/>
                    <a:pt x="1095" y="5"/>
                  </a:cubicBezTo>
                  <a:cubicBezTo>
                    <a:pt x="1060" y="2"/>
                    <a:pt x="1025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1"/>
            <p:cNvSpPr/>
            <p:nvPr/>
          </p:nvSpPr>
          <p:spPr>
            <a:xfrm>
              <a:off x="1347397" y="3155529"/>
              <a:ext cx="90839" cy="94914"/>
            </a:xfrm>
            <a:custGeom>
              <a:avLst/>
              <a:gdLst/>
              <a:ahLst/>
              <a:cxnLst/>
              <a:rect l="l" t="t" r="r" b="b"/>
              <a:pathLst>
                <a:path w="2073" h="2166" extrusionOk="0">
                  <a:moveTo>
                    <a:pt x="668" y="1"/>
                  </a:moveTo>
                  <a:lnTo>
                    <a:pt x="668" y="1"/>
                  </a:lnTo>
                  <a:cubicBezTo>
                    <a:pt x="263" y="191"/>
                    <a:pt x="1" y="572"/>
                    <a:pt x="1" y="1025"/>
                  </a:cubicBezTo>
                  <a:cubicBezTo>
                    <a:pt x="1" y="1620"/>
                    <a:pt x="430" y="2049"/>
                    <a:pt x="1001" y="2144"/>
                  </a:cubicBezTo>
                  <a:cubicBezTo>
                    <a:pt x="1078" y="2159"/>
                    <a:pt x="1155" y="2165"/>
                    <a:pt x="1230" y="2165"/>
                  </a:cubicBezTo>
                  <a:cubicBezTo>
                    <a:pt x="1526" y="2165"/>
                    <a:pt x="1807" y="2063"/>
                    <a:pt x="2073" y="1930"/>
                  </a:cubicBezTo>
                  <a:cubicBezTo>
                    <a:pt x="2049" y="1811"/>
                    <a:pt x="2025" y="1787"/>
                    <a:pt x="1977" y="1644"/>
                  </a:cubicBezTo>
                  <a:cubicBezTo>
                    <a:pt x="1760" y="1735"/>
                    <a:pt x="1529" y="1811"/>
                    <a:pt x="1294" y="1811"/>
                  </a:cubicBezTo>
                  <a:cubicBezTo>
                    <a:pt x="1220" y="1811"/>
                    <a:pt x="1146" y="1804"/>
                    <a:pt x="1073" y="1787"/>
                  </a:cubicBezTo>
                  <a:cubicBezTo>
                    <a:pt x="596" y="1739"/>
                    <a:pt x="310" y="1382"/>
                    <a:pt x="310" y="977"/>
                  </a:cubicBezTo>
                  <a:cubicBezTo>
                    <a:pt x="310" y="501"/>
                    <a:pt x="406" y="263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1"/>
            <p:cNvSpPr/>
            <p:nvPr/>
          </p:nvSpPr>
          <p:spPr>
            <a:xfrm>
              <a:off x="1415231" y="3060571"/>
              <a:ext cx="178523" cy="165990"/>
            </a:xfrm>
            <a:custGeom>
              <a:avLst/>
              <a:gdLst/>
              <a:ahLst/>
              <a:cxnLst/>
              <a:rect l="l" t="t" r="r" b="b"/>
              <a:pathLst>
                <a:path w="4074" h="3788" extrusionOk="0">
                  <a:moveTo>
                    <a:pt x="2192" y="1"/>
                  </a:moveTo>
                  <a:cubicBezTo>
                    <a:pt x="1739" y="1"/>
                    <a:pt x="1334" y="96"/>
                    <a:pt x="953" y="239"/>
                  </a:cubicBezTo>
                  <a:cubicBezTo>
                    <a:pt x="644" y="477"/>
                    <a:pt x="1" y="1001"/>
                    <a:pt x="1" y="2072"/>
                  </a:cubicBezTo>
                  <a:cubicBezTo>
                    <a:pt x="1" y="2906"/>
                    <a:pt x="477" y="3382"/>
                    <a:pt x="644" y="3787"/>
                  </a:cubicBezTo>
                  <a:lnTo>
                    <a:pt x="4073" y="3120"/>
                  </a:lnTo>
                  <a:lnTo>
                    <a:pt x="4073" y="620"/>
                  </a:lnTo>
                  <a:cubicBezTo>
                    <a:pt x="3597" y="167"/>
                    <a:pt x="2811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1"/>
            <p:cNvSpPr/>
            <p:nvPr/>
          </p:nvSpPr>
          <p:spPr>
            <a:xfrm>
              <a:off x="1404802" y="3073104"/>
              <a:ext cx="188952" cy="169101"/>
            </a:xfrm>
            <a:custGeom>
              <a:avLst/>
              <a:gdLst/>
              <a:ahLst/>
              <a:cxnLst/>
              <a:rect l="l" t="t" r="r" b="b"/>
              <a:pathLst>
                <a:path w="4312" h="3859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01" y="310"/>
                    <a:pt x="1" y="858"/>
                    <a:pt x="1" y="1834"/>
                  </a:cubicBezTo>
                  <a:cubicBezTo>
                    <a:pt x="1" y="2787"/>
                    <a:pt x="525" y="3215"/>
                    <a:pt x="763" y="3858"/>
                  </a:cubicBezTo>
                  <a:lnTo>
                    <a:pt x="4311" y="3858"/>
                  </a:lnTo>
                  <a:lnTo>
                    <a:pt x="4311" y="2858"/>
                  </a:lnTo>
                  <a:lnTo>
                    <a:pt x="1453" y="2953"/>
                  </a:lnTo>
                  <a:cubicBezTo>
                    <a:pt x="1358" y="3049"/>
                    <a:pt x="1215" y="3168"/>
                    <a:pt x="1072" y="3287"/>
                  </a:cubicBezTo>
                  <a:cubicBezTo>
                    <a:pt x="1045" y="3305"/>
                    <a:pt x="1011" y="3313"/>
                    <a:pt x="976" y="3313"/>
                  </a:cubicBezTo>
                  <a:cubicBezTo>
                    <a:pt x="920" y="3313"/>
                    <a:pt x="864" y="3292"/>
                    <a:pt x="834" y="3263"/>
                  </a:cubicBezTo>
                  <a:cubicBezTo>
                    <a:pt x="596" y="2906"/>
                    <a:pt x="286" y="2501"/>
                    <a:pt x="286" y="1834"/>
                  </a:cubicBezTo>
                  <a:cubicBezTo>
                    <a:pt x="286" y="715"/>
                    <a:pt x="858" y="215"/>
                    <a:pt x="1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1"/>
            <p:cNvSpPr/>
            <p:nvPr/>
          </p:nvSpPr>
          <p:spPr>
            <a:xfrm>
              <a:off x="1462206" y="3088748"/>
              <a:ext cx="169101" cy="212921"/>
            </a:xfrm>
            <a:custGeom>
              <a:avLst/>
              <a:gdLst/>
              <a:ahLst/>
              <a:cxnLst/>
              <a:rect l="l" t="t" r="r" b="b"/>
              <a:pathLst>
                <a:path w="3859" h="4859" extrusionOk="0">
                  <a:moveTo>
                    <a:pt x="2977" y="1"/>
                  </a:moveTo>
                  <a:cubicBezTo>
                    <a:pt x="2977" y="979"/>
                    <a:pt x="1716" y="1001"/>
                    <a:pt x="1604" y="1001"/>
                  </a:cubicBezTo>
                  <a:cubicBezTo>
                    <a:pt x="1599" y="1001"/>
                    <a:pt x="1596" y="1001"/>
                    <a:pt x="1596" y="1001"/>
                  </a:cubicBezTo>
                  <a:cubicBezTo>
                    <a:pt x="1596" y="1001"/>
                    <a:pt x="1477" y="1596"/>
                    <a:pt x="858" y="2215"/>
                  </a:cubicBezTo>
                  <a:cubicBezTo>
                    <a:pt x="763" y="2096"/>
                    <a:pt x="620" y="2001"/>
                    <a:pt x="477" y="2001"/>
                  </a:cubicBezTo>
                  <a:cubicBezTo>
                    <a:pt x="191" y="2001"/>
                    <a:pt x="0" y="2215"/>
                    <a:pt x="0" y="2501"/>
                  </a:cubicBezTo>
                  <a:cubicBezTo>
                    <a:pt x="0" y="2692"/>
                    <a:pt x="48" y="2835"/>
                    <a:pt x="143" y="2954"/>
                  </a:cubicBezTo>
                  <a:cubicBezTo>
                    <a:pt x="286" y="3168"/>
                    <a:pt x="548" y="4454"/>
                    <a:pt x="548" y="4454"/>
                  </a:cubicBezTo>
                  <a:lnTo>
                    <a:pt x="2525" y="4859"/>
                  </a:lnTo>
                  <a:lnTo>
                    <a:pt x="2930" y="4740"/>
                  </a:lnTo>
                  <a:cubicBezTo>
                    <a:pt x="3049" y="4597"/>
                    <a:pt x="3144" y="4359"/>
                    <a:pt x="3239" y="4097"/>
                  </a:cubicBezTo>
                  <a:cubicBezTo>
                    <a:pt x="3239" y="3978"/>
                    <a:pt x="3263" y="3859"/>
                    <a:pt x="3334" y="3787"/>
                  </a:cubicBezTo>
                  <a:cubicBezTo>
                    <a:pt x="3358" y="3668"/>
                    <a:pt x="3382" y="3549"/>
                    <a:pt x="3406" y="3406"/>
                  </a:cubicBezTo>
                  <a:cubicBezTo>
                    <a:pt x="3620" y="3406"/>
                    <a:pt x="3858" y="3263"/>
                    <a:pt x="3858" y="3049"/>
                  </a:cubicBezTo>
                  <a:cubicBezTo>
                    <a:pt x="3858" y="2811"/>
                    <a:pt x="3525" y="2692"/>
                    <a:pt x="3454" y="2382"/>
                  </a:cubicBezTo>
                  <a:cubicBezTo>
                    <a:pt x="3406" y="2311"/>
                    <a:pt x="3406" y="2192"/>
                    <a:pt x="3406" y="2025"/>
                  </a:cubicBezTo>
                  <a:cubicBezTo>
                    <a:pt x="3406" y="2025"/>
                    <a:pt x="3382" y="1953"/>
                    <a:pt x="3382" y="1882"/>
                  </a:cubicBezTo>
                  <a:cubicBezTo>
                    <a:pt x="3382" y="1834"/>
                    <a:pt x="3454" y="1715"/>
                    <a:pt x="3454" y="1715"/>
                  </a:cubicBezTo>
                  <a:cubicBezTo>
                    <a:pt x="3573" y="906"/>
                    <a:pt x="3358" y="358"/>
                    <a:pt x="2977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1"/>
            <p:cNvSpPr/>
            <p:nvPr/>
          </p:nvSpPr>
          <p:spPr>
            <a:xfrm>
              <a:off x="1553001" y="3190498"/>
              <a:ext cx="36546" cy="20376"/>
            </a:xfrm>
            <a:custGeom>
              <a:avLst/>
              <a:gdLst/>
              <a:ahLst/>
              <a:cxnLst/>
              <a:rect l="l" t="t" r="r" b="b"/>
              <a:pathLst>
                <a:path w="834" h="465" extrusionOk="0">
                  <a:moveTo>
                    <a:pt x="167" y="1"/>
                  </a:moveTo>
                  <a:cubicBezTo>
                    <a:pt x="131" y="1"/>
                    <a:pt x="96" y="12"/>
                    <a:pt x="72" y="36"/>
                  </a:cubicBezTo>
                  <a:cubicBezTo>
                    <a:pt x="0" y="108"/>
                    <a:pt x="0" y="179"/>
                    <a:pt x="72" y="251"/>
                  </a:cubicBezTo>
                  <a:cubicBezTo>
                    <a:pt x="191" y="370"/>
                    <a:pt x="358" y="465"/>
                    <a:pt x="548" y="465"/>
                  </a:cubicBezTo>
                  <a:cubicBezTo>
                    <a:pt x="596" y="465"/>
                    <a:pt x="667" y="465"/>
                    <a:pt x="715" y="417"/>
                  </a:cubicBezTo>
                  <a:cubicBezTo>
                    <a:pt x="762" y="393"/>
                    <a:pt x="834" y="298"/>
                    <a:pt x="810" y="227"/>
                  </a:cubicBezTo>
                  <a:cubicBezTo>
                    <a:pt x="771" y="168"/>
                    <a:pt x="716" y="125"/>
                    <a:pt x="644" y="125"/>
                  </a:cubicBezTo>
                  <a:cubicBezTo>
                    <a:pt x="629" y="125"/>
                    <a:pt x="613" y="127"/>
                    <a:pt x="596" y="131"/>
                  </a:cubicBezTo>
                  <a:cubicBezTo>
                    <a:pt x="573" y="137"/>
                    <a:pt x="548" y="140"/>
                    <a:pt x="522" y="140"/>
                  </a:cubicBezTo>
                  <a:cubicBezTo>
                    <a:pt x="436" y="140"/>
                    <a:pt x="335" y="109"/>
                    <a:pt x="262" y="36"/>
                  </a:cubicBezTo>
                  <a:cubicBezTo>
                    <a:pt x="238" y="12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1"/>
            <p:cNvSpPr/>
            <p:nvPr/>
          </p:nvSpPr>
          <p:spPr>
            <a:xfrm>
              <a:off x="1568645" y="3241592"/>
              <a:ext cx="39701" cy="25635"/>
            </a:xfrm>
            <a:custGeom>
              <a:avLst/>
              <a:gdLst/>
              <a:ahLst/>
              <a:cxnLst/>
              <a:rect l="l" t="t" r="r" b="b"/>
              <a:pathLst>
                <a:path w="906" h="585" extrusionOk="0">
                  <a:moveTo>
                    <a:pt x="164" y="1"/>
                  </a:moveTo>
                  <a:cubicBezTo>
                    <a:pt x="137" y="1"/>
                    <a:pt x="113" y="11"/>
                    <a:pt x="96" y="37"/>
                  </a:cubicBezTo>
                  <a:cubicBezTo>
                    <a:pt x="24" y="85"/>
                    <a:pt x="1" y="180"/>
                    <a:pt x="72" y="251"/>
                  </a:cubicBezTo>
                  <a:cubicBezTo>
                    <a:pt x="239" y="490"/>
                    <a:pt x="548" y="585"/>
                    <a:pt x="810" y="585"/>
                  </a:cubicBezTo>
                  <a:cubicBezTo>
                    <a:pt x="834" y="513"/>
                    <a:pt x="858" y="394"/>
                    <a:pt x="905" y="299"/>
                  </a:cubicBezTo>
                  <a:cubicBezTo>
                    <a:pt x="691" y="299"/>
                    <a:pt x="429" y="204"/>
                    <a:pt x="310" y="61"/>
                  </a:cubicBezTo>
                  <a:cubicBezTo>
                    <a:pt x="265" y="31"/>
                    <a:pt x="210" y="1"/>
                    <a:pt x="164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1"/>
            <p:cNvSpPr/>
            <p:nvPr/>
          </p:nvSpPr>
          <p:spPr>
            <a:xfrm>
              <a:off x="1566541" y="3152944"/>
              <a:ext cx="48071" cy="26643"/>
            </a:xfrm>
            <a:custGeom>
              <a:avLst/>
              <a:gdLst/>
              <a:ahLst/>
              <a:cxnLst/>
              <a:rect l="l" t="t" r="r" b="b"/>
              <a:pathLst>
                <a:path w="1097" h="608" extrusionOk="0">
                  <a:moveTo>
                    <a:pt x="343" y="0"/>
                  </a:moveTo>
                  <a:cubicBezTo>
                    <a:pt x="279" y="0"/>
                    <a:pt x="212" y="4"/>
                    <a:pt x="144" y="12"/>
                  </a:cubicBezTo>
                  <a:cubicBezTo>
                    <a:pt x="49" y="12"/>
                    <a:pt x="1" y="84"/>
                    <a:pt x="1" y="179"/>
                  </a:cubicBezTo>
                  <a:cubicBezTo>
                    <a:pt x="1" y="274"/>
                    <a:pt x="72" y="322"/>
                    <a:pt x="168" y="322"/>
                  </a:cubicBezTo>
                  <a:cubicBezTo>
                    <a:pt x="200" y="320"/>
                    <a:pt x="230" y="320"/>
                    <a:pt x="260" y="320"/>
                  </a:cubicBezTo>
                  <a:cubicBezTo>
                    <a:pt x="737" y="320"/>
                    <a:pt x="909" y="491"/>
                    <a:pt x="953" y="536"/>
                  </a:cubicBezTo>
                  <a:cubicBezTo>
                    <a:pt x="977" y="560"/>
                    <a:pt x="1001" y="560"/>
                    <a:pt x="1025" y="607"/>
                  </a:cubicBezTo>
                  <a:cubicBezTo>
                    <a:pt x="1025" y="536"/>
                    <a:pt x="1025" y="512"/>
                    <a:pt x="1073" y="441"/>
                  </a:cubicBezTo>
                  <a:cubicBezTo>
                    <a:pt x="1073" y="393"/>
                    <a:pt x="1096" y="322"/>
                    <a:pt x="1096" y="274"/>
                  </a:cubicBezTo>
                  <a:cubicBezTo>
                    <a:pt x="918" y="96"/>
                    <a:pt x="658" y="0"/>
                    <a:pt x="343" y="0"/>
                  </a:cubicBezTo>
                  <a:close/>
                </a:path>
              </a:pathLst>
            </a:custGeom>
            <a:solidFill>
              <a:srgbClr val="AA3B0D">
                <a:alpha val="5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1"/>
            <p:cNvSpPr/>
            <p:nvPr/>
          </p:nvSpPr>
          <p:spPr>
            <a:xfrm>
              <a:off x="1425660" y="3217096"/>
              <a:ext cx="163887" cy="132599"/>
            </a:xfrm>
            <a:custGeom>
              <a:avLst/>
              <a:gdLst/>
              <a:ahLst/>
              <a:cxnLst/>
              <a:rect l="l" t="t" r="r" b="b"/>
              <a:pathLst>
                <a:path w="3740" h="3026" extrusionOk="0">
                  <a:moveTo>
                    <a:pt x="1001" y="1"/>
                  </a:moveTo>
                  <a:cubicBezTo>
                    <a:pt x="834" y="144"/>
                    <a:pt x="596" y="358"/>
                    <a:pt x="263" y="501"/>
                  </a:cubicBezTo>
                  <a:cubicBezTo>
                    <a:pt x="311" y="691"/>
                    <a:pt x="358" y="858"/>
                    <a:pt x="358" y="1072"/>
                  </a:cubicBezTo>
                  <a:cubicBezTo>
                    <a:pt x="358" y="1620"/>
                    <a:pt x="168" y="2168"/>
                    <a:pt x="1" y="2692"/>
                  </a:cubicBezTo>
                  <a:lnTo>
                    <a:pt x="2287" y="3025"/>
                  </a:lnTo>
                  <a:lnTo>
                    <a:pt x="2287" y="1882"/>
                  </a:lnTo>
                  <a:cubicBezTo>
                    <a:pt x="2549" y="1954"/>
                    <a:pt x="2906" y="2073"/>
                    <a:pt x="3240" y="2073"/>
                  </a:cubicBezTo>
                  <a:cubicBezTo>
                    <a:pt x="3454" y="2073"/>
                    <a:pt x="3597" y="2001"/>
                    <a:pt x="3740" y="1787"/>
                  </a:cubicBezTo>
                  <a:cubicBezTo>
                    <a:pt x="3692" y="1787"/>
                    <a:pt x="3311" y="1787"/>
                    <a:pt x="3240" y="1763"/>
                  </a:cubicBezTo>
                  <a:cubicBezTo>
                    <a:pt x="2430" y="1644"/>
                    <a:pt x="1668" y="1311"/>
                    <a:pt x="1668" y="715"/>
                  </a:cubicBezTo>
                  <a:lnTo>
                    <a:pt x="1668" y="334"/>
                  </a:lnTo>
                  <a:cubicBezTo>
                    <a:pt x="1358" y="334"/>
                    <a:pt x="1144" y="215"/>
                    <a:pt x="1001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1"/>
            <p:cNvSpPr/>
            <p:nvPr/>
          </p:nvSpPr>
          <p:spPr>
            <a:xfrm>
              <a:off x="1550898" y="3300573"/>
              <a:ext cx="121118" cy="124756"/>
            </a:xfrm>
            <a:custGeom>
              <a:avLst/>
              <a:gdLst/>
              <a:ahLst/>
              <a:cxnLst/>
              <a:rect l="l" t="t" r="r" b="b"/>
              <a:pathLst>
                <a:path w="2764" h="2847" extrusionOk="0">
                  <a:moveTo>
                    <a:pt x="1263" y="1"/>
                  </a:moveTo>
                  <a:cubicBezTo>
                    <a:pt x="953" y="1"/>
                    <a:pt x="644" y="120"/>
                    <a:pt x="382" y="287"/>
                  </a:cubicBezTo>
                  <a:cubicBezTo>
                    <a:pt x="167" y="572"/>
                    <a:pt x="1" y="1096"/>
                    <a:pt x="144" y="1454"/>
                  </a:cubicBezTo>
                  <a:cubicBezTo>
                    <a:pt x="286" y="1811"/>
                    <a:pt x="644" y="2644"/>
                    <a:pt x="644" y="2644"/>
                  </a:cubicBezTo>
                  <a:cubicBezTo>
                    <a:pt x="731" y="2790"/>
                    <a:pt x="935" y="2847"/>
                    <a:pt x="1129" y="2847"/>
                  </a:cubicBezTo>
                  <a:cubicBezTo>
                    <a:pt x="1252" y="2847"/>
                    <a:pt x="1370" y="2824"/>
                    <a:pt x="1453" y="2787"/>
                  </a:cubicBezTo>
                  <a:cubicBezTo>
                    <a:pt x="1501" y="2549"/>
                    <a:pt x="2763" y="1596"/>
                    <a:pt x="2763" y="1596"/>
                  </a:cubicBezTo>
                  <a:lnTo>
                    <a:pt x="2763" y="1573"/>
                  </a:lnTo>
                  <a:cubicBezTo>
                    <a:pt x="2763" y="1454"/>
                    <a:pt x="2716" y="1358"/>
                    <a:pt x="2644" y="1311"/>
                  </a:cubicBezTo>
                  <a:lnTo>
                    <a:pt x="2620" y="977"/>
                  </a:lnTo>
                  <a:cubicBezTo>
                    <a:pt x="2430" y="406"/>
                    <a:pt x="1906" y="1"/>
                    <a:pt x="1263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1"/>
            <p:cNvSpPr/>
            <p:nvPr/>
          </p:nvSpPr>
          <p:spPr>
            <a:xfrm>
              <a:off x="1637530" y="3343386"/>
              <a:ext cx="29272" cy="19062"/>
            </a:xfrm>
            <a:custGeom>
              <a:avLst/>
              <a:gdLst/>
              <a:ahLst/>
              <a:cxnLst/>
              <a:rect l="l" t="t" r="r" b="b"/>
              <a:pathLst>
                <a:path w="668" h="435" extrusionOk="0">
                  <a:moveTo>
                    <a:pt x="477" y="0"/>
                  </a:moveTo>
                  <a:cubicBezTo>
                    <a:pt x="358" y="0"/>
                    <a:pt x="191" y="72"/>
                    <a:pt x="72" y="191"/>
                  </a:cubicBezTo>
                  <a:cubicBezTo>
                    <a:pt x="0" y="238"/>
                    <a:pt x="0" y="334"/>
                    <a:pt x="72" y="381"/>
                  </a:cubicBezTo>
                  <a:cubicBezTo>
                    <a:pt x="96" y="417"/>
                    <a:pt x="131" y="435"/>
                    <a:pt x="167" y="435"/>
                  </a:cubicBezTo>
                  <a:cubicBezTo>
                    <a:pt x="203" y="435"/>
                    <a:pt x="238" y="417"/>
                    <a:pt x="262" y="381"/>
                  </a:cubicBezTo>
                  <a:cubicBezTo>
                    <a:pt x="334" y="334"/>
                    <a:pt x="405" y="310"/>
                    <a:pt x="477" y="310"/>
                  </a:cubicBezTo>
                  <a:cubicBezTo>
                    <a:pt x="548" y="310"/>
                    <a:pt x="596" y="334"/>
                    <a:pt x="667" y="358"/>
                  </a:cubicBezTo>
                  <a:cubicBezTo>
                    <a:pt x="667" y="238"/>
                    <a:pt x="619" y="119"/>
                    <a:pt x="5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1"/>
            <p:cNvSpPr/>
            <p:nvPr/>
          </p:nvSpPr>
          <p:spPr>
            <a:xfrm>
              <a:off x="1544631" y="3313106"/>
              <a:ext cx="129444" cy="123485"/>
            </a:xfrm>
            <a:custGeom>
              <a:avLst/>
              <a:gdLst/>
              <a:ahLst/>
              <a:cxnLst/>
              <a:rect l="l" t="t" r="r" b="b"/>
              <a:pathLst>
                <a:path w="2954" h="281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215" y="286"/>
                    <a:pt x="1" y="668"/>
                    <a:pt x="1" y="1120"/>
                  </a:cubicBezTo>
                  <a:lnTo>
                    <a:pt x="1" y="2335"/>
                  </a:lnTo>
                  <a:lnTo>
                    <a:pt x="739" y="2668"/>
                  </a:lnTo>
                  <a:cubicBezTo>
                    <a:pt x="874" y="2774"/>
                    <a:pt x="1045" y="2818"/>
                    <a:pt x="1223" y="2818"/>
                  </a:cubicBezTo>
                  <a:cubicBezTo>
                    <a:pt x="1485" y="2818"/>
                    <a:pt x="1765" y="2724"/>
                    <a:pt x="1977" y="2596"/>
                  </a:cubicBezTo>
                  <a:cubicBezTo>
                    <a:pt x="2073" y="2549"/>
                    <a:pt x="2716" y="1715"/>
                    <a:pt x="2716" y="1715"/>
                  </a:cubicBezTo>
                  <a:cubicBezTo>
                    <a:pt x="2859" y="1620"/>
                    <a:pt x="2954" y="1501"/>
                    <a:pt x="2954" y="1310"/>
                  </a:cubicBezTo>
                  <a:cubicBezTo>
                    <a:pt x="2811" y="1310"/>
                    <a:pt x="2692" y="1382"/>
                    <a:pt x="2549" y="1430"/>
                  </a:cubicBezTo>
                  <a:lnTo>
                    <a:pt x="2049" y="1763"/>
                  </a:lnTo>
                  <a:cubicBezTo>
                    <a:pt x="1787" y="1906"/>
                    <a:pt x="1644" y="2120"/>
                    <a:pt x="1620" y="2358"/>
                  </a:cubicBezTo>
                  <a:cubicBezTo>
                    <a:pt x="1513" y="2406"/>
                    <a:pt x="1400" y="2430"/>
                    <a:pt x="1296" y="2430"/>
                  </a:cubicBezTo>
                  <a:cubicBezTo>
                    <a:pt x="1192" y="2430"/>
                    <a:pt x="1096" y="2406"/>
                    <a:pt x="1025" y="2358"/>
                  </a:cubicBezTo>
                  <a:cubicBezTo>
                    <a:pt x="1025" y="2358"/>
                    <a:pt x="668" y="1525"/>
                    <a:pt x="525" y="1168"/>
                  </a:cubicBezTo>
                  <a:cubicBezTo>
                    <a:pt x="382" y="834"/>
                    <a:pt x="429" y="310"/>
                    <a:pt x="549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1"/>
            <p:cNvSpPr/>
            <p:nvPr/>
          </p:nvSpPr>
          <p:spPr>
            <a:xfrm>
              <a:off x="1595769" y="3361308"/>
              <a:ext cx="34486" cy="21779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589" y="1"/>
                  </a:moveTo>
                  <a:cubicBezTo>
                    <a:pt x="525" y="1"/>
                    <a:pt x="470" y="40"/>
                    <a:pt x="453" y="91"/>
                  </a:cubicBezTo>
                  <a:cubicBezTo>
                    <a:pt x="429" y="139"/>
                    <a:pt x="382" y="163"/>
                    <a:pt x="358" y="163"/>
                  </a:cubicBezTo>
                  <a:cubicBezTo>
                    <a:pt x="342" y="171"/>
                    <a:pt x="326" y="173"/>
                    <a:pt x="311" y="173"/>
                  </a:cubicBezTo>
                  <a:cubicBezTo>
                    <a:pt x="281" y="173"/>
                    <a:pt x="255" y="163"/>
                    <a:pt x="239" y="163"/>
                  </a:cubicBezTo>
                  <a:cubicBezTo>
                    <a:pt x="222" y="157"/>
                    <a:pt x="204" y="154"/>
                    <a:pt x="185" y="154"/>
                  </a:cubicBezTo>
                  <a:cubicBezTo>
                    <a:pt x="125" y="154"/>
                    <a:pt x="61" y="185"/>
                    <a:pt x="25" y="258"/>
                  </a:cubicBezTo>
                  <a:cubicBezTo>
                    <a:pt x="1" y="330"/>
                    <a:pt x="25" y="425"/>
                    <a:pt x="120" y="449"/>
                  </a:cubicBezTo>
                  <a:cubicBezTo>
                    <a:pt x="191" y="496"/>
                    <a:pt x="239" y="496"/>
                    <a:pt x="310" y="496"/>
                  </a:cubicBezTo>
                  <a:cubicBezTo>
                    <a:pt x="358" y="496"/>
                    <a:pt x="429" y="496"/>
                    <a:pt x="501" y="449"/>
                  </a:cubicBezTo>
                  <a:cubicBezTo>
                    <a:pt x="596" y="425"/>
                    <a:pt x="691" y="330"/>
                    <a:pt x="763" y="210"/>
                  </a:cubicBezTo>
                  <a:cubicBezTo>
                    <a:pt x="787" y="139"/>
                    <a:pt x="763" y="44"/>
                    <a:pt x="668" y="20"/>
                  </a:cubicBezTo>
                  <a:cubicBezTo>
                    <a:pt x="641" y="7"/>
                    <a:pt x="614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1"/>
            <p:cNvSpPr/>
            <p:nvPr/>
          </p:nvSpPr>
          <p:spPr>
            <a:xfrm>
              <a:off x="1550898" y="3379537"/>
              <a:ext cx="33435" cy="21297"/>
            </a:xfrm>
            <a:custGeom>
              <a:avLst/>
              <a:gdLst/>
              <a:ahLst/>
              <a:cxnLst/>
              <a:rect l="l" t="t" r="r" b="b"/>
              <a:pathLst>
                <a:path w="763" h="486" extrusionOk="0">
                  <a:moveTo>
                    <a:pt x="577" y="0"/>
                  </a:moveTo>
                  <a:cubicBezTo>
                    <a:pt x="507" y="0"/>
                    <a:pt x="448" y="31"/>
                    <a:pt x="429" y="104"/>
                  </a:cubicBezTo>
                  <a:cubicBezTo>
                    <a:pt x="406" y="128"/>
                    <a:pt x="382" y="152"/>
                    <a:pt x="334" y="152"/>
                  </a:cubicBezTo>
                  <a:cubicBezTo>
                    <a:pt x="318" y="168"/>
                    <a:pt x="305" y="173"/>
                    <a:pt x="293" y="173"/>
                  </a:cubicBezTo>
                  <a:cubicBezTo>
                    <a:pt x="268" y="173"/>
                    <a:pt x="247" y="152"/>
                    <a:pt x="215" y="152"/>
                  </a:cubicBezTo>
                  <a:cubicBezTo>
                    <a:pt x="198" y="146"/>
                    <a:pt x="180" y="143"/>
                    <a:pt x="162" y="143"/>
                  </a:cubicBezTo>
                  <a:cubicBezTo>
                    <a:pt x="103" y="143"/>
                    <a:pt x="43" y="174"/>
                    <a:pt x="25" y="247"/>
                  </a:cubicBezTo>
                  <a:cubicBezTo>
                    <a:pt x="1" y="342"/>
                    <a:pt x="25" y="414"/>
                    <a:pt x="120" y="461"/>
                  </a:cubicBezTo>
                  <a:cubicBezTo>
                    <a:pt x="167" y="485"/>
                    <a:pt x="239" y="485"/>
                    <a:pt x="286" y="485"/>
                  </a:cubicBezTo>
                  <a:cubicBezTo>
                    <a:pt x="358" y="485"/>
                    <a:pt x="406" y="485"/>
                    <a:pt x="501" y="461"/>
                  </a:cubicBezTo>
                  <a:cubicBezTo>
                    <a:pt x="596" y="414"/>
                    <a:pt x="667" y="342"/>
                    <a:pt x="739" y="223"/>
                  </a:cubicBezTo>
                  <a:cubicBezTo>
                    <a:pt x="763" y="128"/>
                    <a:pt x="739" y="33"/>
                    <a:pt x="644" y="9"/>
                  </a:cubicBezTo>
                  <a:cubicBezTo>
                    <a:pt x="621" y="3"/>
                    <a:pt x="599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1"/>
            <p:cNvSpPr/>
            <p:nvPr/>
          </p:nvSpPr>
          <p:spPr>
            <a:xfrm>
              <a:off x="1585340" y="3397372"/>
              <a:ext cx="27168" cy="19106"/>
            </a:xfrm>
            <a:custGeom>
              <a:avLst/>
              <a:gdLst/>
              <a:ahLst/>
              <a:cxnLst/>
              <a:rect l="l" t="t" r="r" b="b"/>
              <a:pathLst>
                <a:path w="620" h="436" extrusionOk="0">
                  <a:moveTo>
                    <a:pt x="474" y="1"/>
                  </a:moveTo>
                  <a:cubicBezTo>
                    <a:pt x="435" y="1"/>
                    <a:pt x="394" y="19"/>
                    <a:pt x="358" y="54"/>
                  </a:cubicBezTo>
                  <a:cubicBezTo>
                    <a:pt x="334" y="78"/>
                    <a:pt x="239" y="102"/>
                    <a:pt x="191" y="102"/>
                  </a:cubicBezTo>
                  <a:cubicBezTo>
                    <a:pt x="96" y="102"/>
                    <a:pt x="1" y="173"/>
                    <a:pt x="1" y="269"/>
                  </a:cubicBezTo>
                  <a:cubicBezTo>
                    <a:pt x="1" y="340"/>
                    <a:pt x="72" y="435"/>
                    <a:pt x="167" y="435"/>
                  </a:cubicBezTo>
                  <a:lnTo>
                    <a:pt x="215" y="435"/>
                  </a:lnTo>
                  <a:cubicBezTo>
                    <a:pt x="334" y="435"/>
                    <a:pt x="524" y="388"/>
                    <a:pt x="572" y="269"/>
                  </a:cubicBezTo>
                  <a:cubicBezTo>
                    <a:pt x="620" y="197"/>
                    <a:pt x="620" y="102"/>
                    <a:pt x="572" y="54"/>
                  </a:cubicBezTo>
                  <a:cubicBezTo>
                    <a:pt x="548" y="19"/>
                    <a:pt x="513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1"/>
            <p:cNvSpPr/>
            <p:nvPr/>
          </p:nvSpPr>
          <p:spPr>
            <a:xfrm>
              <a:off x="1420445" y="3338171"/>
              <a:ext cx="188952" cy="175368"/>
            </a:xfrm>
            <a:custGeom>
              <a:avLst/>
              <a:gdLst/>
              <a:ahLst/>
              <a:cxnLst/>
              <a:rect l="l" t="t" r="r" b="b"/>
              <a:pathLst>
                <a:path w="4312" h="4002" extrusionOk="0">
                  <a:moveTo>
                    <a:pt x="453" y="0"/>
                  </a:moveTo>
                  <a:cubicBezTo>
                    <a:pt x="453" y="0"/>
                    <a:pt x="1" y="834"/>
                    <a:pt x="1" y="1572"/>
                  </a:cubicBezTo>
                  <a:cubicBezTo>
                    <a:pt x="1" y="2620"/>
                    <a:pt x="668" y="4001"/>
                    <a:pt x="668" y="4001"/>
                  </a:cubicBezTo>
                  <a:lnTo>
                    <a:pt x="2192" y="4001"/>
                  </a:lnTo>
                  <a:lnTo>
                    <a:pt x="2287" y="3882"/>
                  </a:lnTo>
                  <a:lnTo>
                    <a:pt x="2525" y="4001"/>
                  </a:lnTo>
                  <a:lnTo>
                    <a:pt x="4311" y="3953"/>
                  </a:lnTo>
                  <a:lnTo>
                    <a:pt x="3002" y="905"/>
                  </a:lnTo>
                  <a:cubicBezTo>
                    <a:pt x="2763" y="357"/>
                    <a:pt x="2216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1"/>
            <p:cNvSpPr/>
            <p:nvPr/>
          </p:nvSpPr>
          <p:spPr>
            <a:xfrm>
              <a:off x="1415231" y="3338171"/>
              <a:ext cx="34486" cy="173264"/>
            </a:xfrm>
            <a:custGeom>
              <a:avLst/>
              <a:gdLst/>
              <a:ahLst/>
              <a:cxnLst/>
              <a:rect l="l" t="t" r="r" b="b"/>
              <a:pathLst>
                <a:path w="787" h="3954" extrusionOk="0">
                  <a:moveTo>
                    <a:pt x="287" y="0"/>
                  </a:moveTo>
                  <a:cubicBezTo>
                    <a:pt x="144" y="500"/>
                    <a:pt x="1" y="1024"/>
                    <a:pt x="1" y="1548"/>
                  </a:cubicBezTo>
                  <a:cubicBezTo>
                    <a:pt x="1" y="2358"/>
                    <a:pt x="144" y="3120"/>
                    <a:pt x="429" y="3882"/>
                  </a:cubicBezTo>
                  <a:cubicBezTo>
                    <a:pt x="477" y="3930"/>
                    <a:pt x="525" y="3953"/>
                    <a:pt x="596" y="3953"/>
                  </a:cubicBezTo>
                  <a:lnTo>
                    <a:pt x="787" y="3953"/>
                  </a:lnTo>
                  <a:cubicBezTo>
                    <a:pt x="477" y="3191"/>
                    <a:pt x="287" y="2406"/>
                    <a:pt x="287" y="1548"/>
                  </a:cubicBezTo>
                  <a:cubicBezTo>
                    <a:pt x="287" y="1024"/>
                    <a:pt x="429" y="477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1"/>
            <p:cNvSpPr/>
            <p:nvPr/>
          </p:nvSpPr>
          <p:spPr>
            <a:xfrm>
              <a:off x="1488279" y="3437949"/>
              <a:ext cx="42856" cy="73486"/>
            </a:xfrm>
            <a:custGeom>
              <a:avLst/>
              <a:gdLst/>
              <a:ahLst/>
              <a:cxnLst/>
              <a:rect l="l" t="t" r="r" b="b"/>
              <a:pathLst>
                <a:path w="978" h="1677" extrusionOk="0">
                  <a:moveTo>
                    <a:pt x="173" y="1"/>
                  </a:moveTo>
                  <a:cubicBezTo>
                    <a:pt x="155" y="1"/>
                    <a:pt x="137" y="4"/>
                    <a:pt x="120" y="9"/>
                  </a:cubicBezTo>
                  <a:cubicBezTo>
                    <a:pt x="25" y="57"/>
                    <a:pt x="1" y="129"/>
                    <a:pt x="25" y="224"/>
                  </a:cubicBezTo>
                  <a:lnTo>
                    <a:pt x="644" y="1676"/>
                  </a:lnTo>
                  <a:lnTo>
                    <a:pt x="977" y="1676"/>
                  </a:lnTo>
                  <a:lnTo>
                    <a:pt x="310" y="105"/>
                  </a:lnTo>
                  <a:cubicBezTo>
                    <a:pt x="292" y="32"/>
                    <a:pt x="232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1"/>
            <p:cNvSpPr/>
            <p:nvPr/>
          </p:nvSpPr>
          <p:spPr>
            <a:xfrm>
              <a:off x="1629160" y="3384226"/>
              <a:ext cx="76247" cy="63539"/>
            </a:xfrm>
            <a:custGeom>
              <a:avLst/>
              <a:gdLst/>
              <a:ahLst/>
              <a:cxnLst/>
              <a:rect l="l" t="t" r="r" b="b"/>
              <a:pathLst>
                <a:path w="1740" h="1450" extrusionOk="0">
                  <a:moveTo>
                    <a:pt x="1034" y="1"/>
                  </a:moveTo>
                  <a:cubicBezTo>
                    <a:pt x="934" y="1"/>
                    <a:pt x="833" y="30"/>
                    <a:pt x="739" y="92"/>
                  </a:cubicBezTo>
                  <a:lnTo>
                    <a:pt x="263" y="378"/>
                  </a:lnTo>
                  <a:cubicBezTo>
                    <a:pt x="120" y="473"/>
                    <a:pt x="25" y="616"/>
                    <a:pt x="1" y="759"/>
                  </a:cubicBezTo>
                  <a:cubicBezTo>
                    <a:pt x="48" y="1045"/>
                    <a:pt x="263" y="1450"/>
                    <a:pt x="596" y="1450"/>
                  </a:cubicBezTo>
                  <a:lnTo>
                    <a:pt x="1739" y="1235"/>
                  </a:lnTo>
                  <a:cubicBezTo>
                    <a:pt x="1715" y="854"/>
                    <a:pt x="1644" y="569"/>
                    <a:pt x="1549" y="330"/>
                  </a:cubicBezTo>
                  <a:cubicBezTo>
                    <a:pt x="1437" y="123"/>
                    <a:pt x="1239" y="1"/>
                    <a:pt x="1034" y="1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71"/>
            <p:cNvSpPr/>
            <p:nvPr/>
          </p:nvSpPr>
          <p:spPr>
            <a:xfrm>
              <a:off x="1624997" y="3417485"/>
              <a:ext cx="80410" cy="34486"/>
            </a:xfrm>
            <a:custGeom>
              <a:avLst/>
              <a:gdLst/>
              <a:ahLst/>
              <a:cxnLst/>
              <a:rect l="l" t="t" r="r" b="b"/>
              <a:pathLst>
                <a:path w="1835" h="787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357"/>
                    <a:pt x="239" y="786"/>
                    <a:pt x="691" y="786"/>
                  </a:cubicBezTo>
                  <a:lnTo>
                    <a:pt x="1834" y="786"/>
                  </a:lnTo>
                  <a:cubicBezTo>
                    <a:pt x="1834" y="667"/>
                    <a:pt x="1834" y="572"/>
                    <a:pt x="1810" y="476"/>
                  </a:cubicBezTo>
                  <a:lnTo>
                    <a:pt x="691" y="476"/>
                  </a:lnTo>
                  <a:cubicBezTo>
                    <a:pt x="358" y="476"/>
                    <a:pt x="143" y="286"/>
                    <a:pt x="96" y="0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3" name="Google Shape;3143;p71"/>
          <p:cNvGrpSpPr/>
          <p:nvPr/>
        </p:nvGrpSpPr>
        <p:grpSpPr>
          <a:xfrm>
            <a:off x="3356238" y="3802663"/>
            <a:ext cx="444598" cy="453493"/>
            <a:chOff x="3356238" y="3802663"/>
            <a:chExt cx="444598" cy="453493"/>
          </a:xfrm>
        </p:grpSpPr>
        <p:sp>
          <p:nvSpPr>
            <p:cNvPr id="3144" name="Google Shape;3144;p71"/>
            <p:cNvSpPr/>
            <p:nvPr/>
          </p:nvSpPr>
          <p:spPr>
            <a:xfrm>
              <a:off x="3356238" y="3802663"/>
              <a:ext cx="417473" cy="442363"/>
            </a:xfrm>
            <a:custGeom>
              <a:avLst/>
              <a:gdLst/>
              <a:ahLst/>
              <a:cxnLst/>
              <a:rect l="l" t="t" r="r" b="b"/>
              <a:pathLst>
                <a:path w="9527" h="10095" extrusionOk="0">
                  <a:moveTo>
                    <a:pt x="7308" y="1"/>
                  </a:moveTo>
                  <a:cubicBezTo>
                    <a:pt x="7092" y="1"/>
                    <a:pt x="6830" y="131"/>
                    <a:pt x="6550" y="426"/>
                  </a:cubicBezTo>
                  <a:lnTo>
                    <a:pt x="4645" y="2331"/>
                  </a:lnTo>
                  <a:lnTo>
                    <a:pt x="4835" y="1665"/>
                  </a:lnTo>
                  <a:cubicBezTo>
                    <a:pt x="4786" y="1436"/>
                    <a:pt x="4602" y="1251"/>
                    <a:pt x="4391" y="1251"/>
                  </a:cubicBezTo>
                  <a:cubicBezTo>
                    <a:pt x="4295" y="1251"/>
                    <a:pt x="4194" y="1290"/>
                    <a:pt x="4097" y="1379"/>
                  </a:cubicBezTo>
                  <a:cubicBezTo>
                    <a:pt x="3573" y="1808"/>
                    <a:pt x="3144" y="1998"/>
                    <a:pt x="2906" y="2069"/>
                  </a:cubicBezTo>
                  <a:cubicBezTo>
                    <a:pt x="2787" y="2141"/>
                    <a:pt x="2668" y="2189"/>
                    <a:pt x="2620" y="2331"/>
                  </a:cubicBezTo>
                  <a:lnTo>
                    <a:pt x="1453" y="3927"/>
                  </a:lnTo>
                  <a:cubicBezTo>
                    <a:pt x="1191" y="4522"/>
                    <a:pt x="1025" y="4761"/>
                    <a:pt x="1215" y="6904"/>
                  </a:cubicBezTo>
                  <a:lnTo>
                    <a:pt x="48" y="8071"/>
                  </a:lnTo>
                  <a:cubicBezTo>
                    <a:pt x="1" y="8118"/>
                    <a:pt x="1" y="8214"/>
                    <a:pt x="48" y="8261"/>
                  </a:cubicBezTo>
                  <a:lnTo>
                    <a:pt x="1858" y="10095"/>
                  </a:lnTo>
                  <a:lnTo>
                    <a:pt x="3359" y="8809"/>
                  </a:lnTo>
                  <a:cubicBezTo>
                    <a:pt x="3399" y="8816"/>
                    <a:pt x="3462" y="8821"/>
                    <a:pt x="3541" y="8821"/>
                  </a:cubicBezTo>
                  <a:cubicBezTo>
                    <a:pt x="3975" y="8821"/>
                    <a:pt x="4907" y="8686"/>
                    <a:pt x="5430" y="8142"/>
                  </a:cubicBezTo>
                  <a:cubicBezTo>
                    <a:pt x="6193" y="7404"/>
                    <a:pt x="6740" y="6642"/>
                    <a:pt x="7383" y="5999"/>
                  </a:cubicBezTo>
                  <a:cubicBezTo>
                    <a:pt x="7931" y="5451"/>
                    <a:pt x="8812" y="4379"/>
                    <a:pt x="9407" y="3784"/>
                  </a:cubicBezTo>
                  <a:cubicBezTo>
                    <a:pt x="9360" y="3689"/>
                    <a:pt x="9336" y="3594"/>
                    <a:pt x="9241" y="3522"/>
                  </a:cubicBezTo>
                  <a:cubicBezTo>
                    <a:pt x="9162" y="3452"/>
                    <a:pt x="9060" y="3411"/>
                    <a:pt x="8939" y="3411"/>
                  </a:cubicBezTo>
                  <a:cubicBezTo>
                    <a:pt x="8732" y="3411"/>
                    <a:pt x="8470" y="3531"/>
                    <a:pt x="8169" y="3832"/>
                  </a:cubicBezTo>
                  <a:lnTo>
                    <a:pt x="9527" y="2046"/>
                  </a:lnTo>
                  <a:cubicBezTo>
                    <a:pt x="9479" y="1974"/>
                    <a:pt x="9455" y="1879"/>
                    <a:pt x="9360" y="1784"/>
                  </a:cubicBezTo>
                  <a:cubicBezTo>
                    <a:pt x="9265" y="1689"/>
                    <a:pt x="9148" y="1636"/>
                    <a:pt x="9011" y="1636"/>
                  </a:cubicBezTo>
                  <a:cubicBezTo>
                    <a:pt x="8804" y="1636"/>
                    <a:pt x="8551" y="1759"/>
                    <a:pt x="8264" y="2046"/>
                  </a:cubicBezTo>
                  <a:lnTo>
                    <a:pt x="9003" y="855"/>
                  </a:lnTo>
                  <a:cubicBezTo>
                    <a:pt x="8979" y="784"/>
                    <a:pt x="8955" y="688"/>
                    <a:pt x="8860" y="593"/>
                  </a:cubicBezTo>
                  <a:cubicBezTo>
                    <a:pt x="8765" y="498"/>
                    <a:pt x="8648" y="445"/>
                    <a:pt x="8511" y="445"/>
                  </a:cubicBezTo>
                  <a:cubicBezTo>
                    <a:pt x="8304" y="445"/>
                    <a:pt x="8051" y="568"/>
                    <a:pt x="7764" y="855"/>
                  </a:cubicBezTo>
                  <a:lnTo>
                    <a:pt x="7383" y="1260"/>
                  </a:lnTo>
                  <a:lnTo>
                    <a:pt x="7788" y="426"/>
                  </a:lnTo>
                  <a:cubicBezTo>
                    <a:pt x="7764" y="331"/>
                    <a:pt x="7740" y="236"/>
                    <a:pt x="7645" y="141"/>
                  </a:cubicBezTo>
                  <a:cubicBezTo>
                    <a:pt x="7555" y="50"/>
                    <a:pt x="7440" y="1"/>
                    <a:pt x="7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71"/>
            <p:cNvSpPr/>
            <p:nvPr/>
          </p:nvSpPr>
          <p:spPr>
            <a:xfrm>
              <a:off x="3393835" y="3823390"/>
              <a:ext cx="380927" cy="430269"/>
            </a:xfrm>
            <a:custGeom>
              <a:avLst/>
              <a:gdLst/>
              <a:ahLst/>
              <a:cxnLst/>
              <a:rect l="l" t="t" r="r" b="b"/>
              <a:pathLst>
                <a:path w="8693" h="9819" extrusionOk="0">
                  <a:moveTo>
                    <a:pt x="6954" y="1"/>
                  </a:moveTo>
                  <a:lnTo>
                    <a:pt x="4644" y="2335"/>
                  </a:lnTo>
                  <a:cubicBezTo>
                    <a:pt x="4572" y="2382"/>
                    <a:pt x="4572" y="2478"/>
                    <a:pt x="4644" y="2525"/>
                  </a:cubicBezTo>
                  <a:cubicBezTo>
                    <a:pt x="4656" y="2561"/>
                    <a:pt x="4692" y="2579"/>
                    <a:pt x="4733" y="2579"/>
                  </a:cubicBezTo>
                  <a:cubicBezTo>
                    <a:pt x="4775" y="2579"/>
                    <a:pt x="4823" y="2561"/>
                    <a:pt x="4858" y="2525"/>
                  </a:cubicBezTo>
                  <a:lnTo>
                    <a:pt x="6549" y="834"/>
                  </a:lnTo>
                  <a:cubicBezTo>
                    <a:pt x="6882" y="501"/>
                    <a:pt x="6978" y="215"/>
                    <a:pt x="6954" y="1"/>
                  </a:cubicBezTo>
                  <a:close/>
                  <a:moveTo>
                    <a:pt x="8145" y="430"/>
                  </a:moveTo>
                  <a:lnTo>
                    <a:pt x="5382" y="3192"/>
                  </a:lnTo>
                  <a:cubicBezTo>
                    <a:pt x="5335" y="3240"/>
                    <a:pt x="5335" y="3359"/>
                    <a:pt x="5358" y="3430"/>
                  </a:cubicBezTo>
                  <a:cubicBezTo>
                    <a:pt x="5382" y="3454"/>
                    <a:pt x="5418" y="3466"/>
                    <a:pt x="5457" y="3466"/>
                  </a:cubicBezTo>
                  <a:cubicBezTo>
                    <a:pt x="5495" y="3466"/>
                    <a:pt x="5537" y="3454"/>
                    <a:pt x="5573" y="3430"/>
                  </a:cubicBezTo>
                  <a:lnTo>
                    <a:pt x="7383" y="1620"/>
                  </a:lnTo>
                  <a:lnTo>
                    <a:pt x="7740" y="1263"/>
                  </a:lnTo>
                  <a:cubicBezTo>
                    <a:pt x="8097" y="930"/>
                    <a:pt x="8192" y="620"/>
                    <a:pt x="8145" y="430"/>
                  </a:cubicBezTo>
                  <a:close/>
                  <a:moveTo>
                    <a:pt x="8669" y="1596"/>
                  </a:moveTo>
                  <a:lnTo>
                    <a:pt x="6168" y="4097"/>
                  </a:lnTo>
                  <a:lnTo>
                    <a:pt x="6359" y="4311"/>
                  </a:lnTo>
                  <a:lnTo>
                    <a:pt x="8240" y="2454"/>
                  </a:lnTo>
                  <a:cubicBezTo>
                    <a:pt x="8573" y="2120"/>
                    <a:pt x="8692" y="1811"/>
                    <a:pt x="8669" y="1596"/>
                  </a:cubicBezTo>
                  <a:close/>
                  <a:moveTo>
                    <a:pt x="595" y="3478"/>
                  </a:moveTo>
                  <a:lnTo>
                    <a:pt x="595" y="3478"/>
                  </a:lnTo>
                  <a:cubicBezTo>
                    <a:pt x="238" y="3954"/>
                    <a:pt x="0" y="5216"/>
                    <a:pt x="357" y="6455"/>
                  </a:cubicBezTo>
                  <a:cubicBezTo>
                    <a:pt x="381" y="6550"/>
                    <a:pt x="476" y="6574"/>
                    <a:pt x="524" y="6574"/>
                  </a:cubicBezTo>
                  <a:cubicBezTo>
                    <a:pt x="619" y="6550"/>
                    <a:pt x="643" y="6455"/>
                    <a:pt x="643" y="6407"/>
                  </a:cubicBezTo>
                  <a:cubicBezTo>
                    <a:pt x="333" y="5121"/>
                    <a:pt x="333" y="4073"/>
                    <a:pt x="595" y="3478"/>
                  </a:cubicBezTo>
                  <a:close/>
                  <a:moveTo>
                    <a:pt x="4001" y="1215"/>
                  </a:moveTo>
                  <a:lnTo>
                    <a:pt x="2786" y="2430"/>
                  </a:lnTo>
                  <a:cubicBezTo>
                    <a:pt x="2614" y="2603"/>
                    <a:pt x="2456" y="2652"/>
                    <a:pt x="2215" y="2652"/>
                  </a:cubicBezTo>
                  <a:cubicBezTo>
                    <a:pt x="2156" y="2652"/>
                    <a:pt x="2094" y="2649"/>
                    <a:pt x="2024" y="2644"/>
                  </a:cubicBezTo>
                  <a:cubicBezTo>
                    <a:pt x="2008" y="2640"/>
                    <a:pt x="1992" y="2638"/>
                    <a:pt x="1976" y="2638"/>
                  </a:cubicBezTo>
                  <a:cubicBezTo>
                    <a:pt x="1899" y="2638"/>
                    <a:pt x="1834" y="2684"/>
                    <a:pt x="1834" y="2763"/>
                  </a:cubicBezTo>
                  <a:cubicBezTo>
                    <a:pt x="1810" y="2882"/>
                    <a:pt x="1881" y="2978"/>
                    <a:pt x="1953" y="2978"/>
                  </a:cubicBezTo>
                  <a:cubicBezTo>
                    <a:pt x="1953" y="2978"/>
                    <a:pt x="2039" y="2993"/>
                    <a:pt x="2169" y="2993"/>
                  </a:cubicBezTo>
                  <a:cubicBezTo>
                    <a:pt x="2321" y="2993"/>
                    <a:pt x="2534" y="2972"/>
                    <a:pt x="2739" y="2882"/>
                  </a:cubicBezTo>
                  <a:cubicBezTo>
                    <a:pt x="3001" y="3573"/>
                    <a:pt x="3120" y="4288"/>
                    <a:pt x="3025" y="4931"/>
                  </a:cubicBezTo>
                  <a:cubicBezTo>
                    <a:pt x="2953" y="5573"/>
                    <a:pt x="2715" y="6097"/>
                    <a:pt x="2382" y="6431"/>
                  </a:cubicBezTo>
                  <a:cubicBezTo>
                    <a:pt x="2310" y="6478"/>
                    <a:pt x="2310" y="6574"/>
                    <a:pt x="2382" y="6645"/>
                  </a:cubicBezTo>
                  <a:cubicBezTo>
                    <a:pt x="2405" y="6669"/>
                    <a:pt x="2429" y="6693"/>
                    <a:pt x="2501" y="6693"/>
                  </a:cubicBezTo>
                  <a:cubicBezTo>
                    <a:pt x="2524" y="6693"/>
                    <a:pt x="2596" y="6669"/>
                    <a:pt x="2620" y="6645"/>
                  </a:cubicBezTo>
                  <a:cubicBezTo>
                    <a:pt x="3334" y="5931"/>
                    <a:pt x="3715" y="4311"/>
                    <a:pt x="3025" y="2716"/>
                  </a:cubicBezTo>
                  <a:cubicBezTo>
                    <a:pt x="3025" y="2716"/>
                    <a:pt x="3025" y="2668"/>
                    <a:pt x="3001" y="2668"/>
                  </a:cubicBezTo>
                  <a:lnTo>
                    <a:pt x="3025" y="2644"/>
                  </a:lnTo>
                  <a:lnTo>
                    <a:pt x="3810" y="1882"/>
                  </a:lnTo>
                  <a:cubicBezTo>
                    <a:pt x="4001" y="1668"/>
                    <a:pt x="4072" y="1430"/>
                    <a:pt x="4001" y="1215"/>
                  </a:cubicBezTo>
                  <a:close/>
                  <a:moveTo>
                    <a:pt x="8597" y="3335"/>
                  </a:moveTo>
                  <a:lnTo>
                    <a:pt x="8597" y="3335"/>
                  </a:lnTo>
                  <a:cubicBezTo>
                    <a:pt x="7978" y="3954"/>
                    <a:pt x="6978" y="4907"/>
                    <a:pt x="6430" y="5478"/>
                  </a:cubicBezTo>
                  <a:cubicBezTo>
                    <a:pt x="5787" y="6097"/>
                    <a:pt x="5239" y="6907"/>
                    <a:pt x="4501" y="7622"/>
                  </a:cubicBezTo>
                  <a:cubicBezTo>
                    <a:pt x="3929" y="8193"/>
                    <a:pt x="2953" y="8312"/>
                    <a:pt x="2524" y="8312"/>
                  </a:cubicBezTo>
                  <a:cubicBezTo>
                    <a:pt x="2429" y="8312"/>
                    <a:pt x="2334" y="8336"/>
                    <a:pt x="2286" y="8407"/>
                  </a:cubicBezTo>
                  <a:lnTo>
                    <a:pt x="1024" y="9646"/>
                  </a:lnTo>
                  <a:lnTo>
                    <a:pt x="1143" y="9765"/>
                  </a:lnTo>
                  <a:cubicBezTo>
                    <a:pt x="1179" y="9801"/>
                    <a:pt x="1221" y="9818"/>
                    <a:pt x="1259" y="9818"/>
                  </a:cubicBezTo>
                  <a:cubicBezTo>
                    <a:pt x="1298" y="9818"/>
                    <a:pt x="1334" y="9801"/>
                    <a:pt x="1358" y="9765"/>
                  </a:cubicBezTo>
                  <a:lnTo>
                    <a:pt x="2524" y="8598"/>
                  </a:lnTo>
                  <a:cubicBezTo>
                    <a:pt x="2527" y="8598"/>
                    <a:pt x="2544" y="8598"/>
                    <a:pt x="2575" y="8598"/>
                  </a:cubicBezTo>
                  <a:cubicBezTo>
                    <a:pt x="2832" y="8598"/>
                    <a:pt x="4012" y="8560"/>
                    <a:pt x="4715" y="7836"/>
                  </a:cubicBezTo>
                  <a:cubicBezTo>
                    <a:pt x="5477" y="7098"/>
                    <a:pt x="6025" y="6312"/>
                    <a:pt x="6668" y="5693"/>
                  </a:cubicBezTo>
                  <a:lnTo>
                    <a:pt x="8168" y="4168"/>
                  </a:lnTo>
                  <a:cubicBezTo>
                    <a:pt x="8502" y="3835"/>
                    <a:pt x="8621" y="3549"/>
                    <a:pt x="8597" y="3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1"/>
            <p:cNvSpPr/>
            <p:nvPr/>
          </p:nvSpPr>
          <p:spPr>
            <a:xfrm>
              <a:off x="3507548" y="3952527"/>
              <a:ext cx="293287" cy="294602"/>
            </a:xfrm>
            <a:custGeom>
              <a:avLst/>
              <a:gdLst/>
              <a:ahLst/>
              <a:cxnLst/>
              <a:rect l="l" t="t" r="r" b="b"/>
              <a:pathLst>
                <a:path w="6693" h="6723" extrusionOk="0">
                  <a:moveTo>
                    <a:pt x="1650" y="1"/>
                  </a:moveTo>
                  <a:cubicBezTo>
                    <a:pt x="1592" y="1"/>
                    <a:pt x="1533" y="12"/>
                    <a:pt x="1477" y="31"/>
                  </a:cubicBezTo>
                  <a:cubicBezTo>
                    <a:pt x="1311" y="221"/>
                    <a:pt x="1311" y="650"/>
                    <a:pt x="1311" y="650"/>
                  </a:cubicBezTo>
                  <a:lnTo>
                    <a:pt x="1192" y="531"/>
                  </a:lnTo>
                  <a:cubicBezTo>
                    <a:pt x="1124" y="464"/>
                    <a:pt x="1042" y="434"/>
                    <a:pt x="958" y="434"/>
                  </a:cubicBezTo>
                  <a:cubicBezTo>
                    <a:pt x="892" y="434"/>
                    <a:pt x="825" y="452"/>
                    <a:pt x="763" y="483"/>
                  </a:cubicBezTo>
                  <a:cubicBezTo>
                    <a:pt x="620" y="626"/>
                    <a:pt x="715" y="1221"/>
                    <a:pt x="715" y="1221"/>
                  </a:cubicBezTo>
                  <a:cubicBezTo>
                    <a:pt x="648" y="1154"/>
                    <a:pt x="566" y="1125"/>
                    <a:pt x="481" y="1125"/>
                  </a:cubicBezTo>
                  <a:cubicBezTo>
                    <a:pt x="416" y="1125"/>
                    <a:pt x="349" y="1143"/>
                    <a:pt x="287" y="1174"/>
                  </a:cubicBezTo>
                  <a:cubicBezTo>
                    <a:pt x="48" y="1412"/>
                    <a:pt x="239" y="1912"/>
                    <a:pt x="239" y="1912"/>
                  </a:cubicBezTo>
                  <a:cubicBezTo>
                    <a:pt x="168" y="1936"/>
                    <a:pt x="144" y="1960"/>
                    <a:pt x="120" y="2007"/>
                  </a:cubicBezTo>
                  <a:cubicBezTo>
                    <a:pt x="25" y="2174"/>
                    <a:pt x="1" y="2484"/>
                    <a:pt x="168" y="2674"/>
                  </a:cubicBezTo>
                  <a:lnTo>
                    <a:pt x="1311" y="3817"/>
                  </a:lnTo>
                  <a:cubicBezTo>
                    <a:pt x="1614" y="4121"/>
                    <a:pt x="1981" y="4184"/>
                    <a:pt x="2241" y="4184"/>
                  </a:cubicBezTo>
                  <a:cubicBezTo>
                    <a:pt x="2430" y="4184"/>
                    <a:pt x="2563" y="4151"/>
                    <a:pt x="2573" y="4151"/>
                  </a:cubicBezTo>
                  <a:cubicBezTo>
                    <a:pt x="2573" y="4151"/>
                    <a:pt x="2906" y="5008"/>
                    <a:pt x="3716" y="5484"/>
                  </a:cubicBezTo>
                  <a:cubicBezTo>
                    <a:pt x="3787" y="5484"/>
                    <a:pt x="4216" y="6222"/>
                    <a:pt x="5050" y="6723"/>
                  </a:cubicBezTo>
                  <a:lnTo>
                    <a:pt x="6621" y="5151"/>
                  </a:lnTo>
                  <a:cubicBezTo>
                    <a:pt x="6693" y="5103"/>
                    <a:pt x="6693" y="5008"/>
                    <a:pt x="6669" y="4936"/>
                  </a:cubicBezTo>
                  <a:cubicBezTo>
                    <a:pt x="6145" y="4198"/>
                    <a:pt x="5383" y="3936"/>
                    <a:pt x="5383" y="3936"/>
                  </a:cubicBezTo>
                  <a:cubicBezTo>
                    <a:pt x="4883" y="3103"/>
                    <a:pt x="4049" y="2769"/>
                    <a:pt x="4049" y="2769"/>
                  </a:cubicBezTo>
                  <a:cubicBezTo>
                    <a:pt x="4287" y="1912"/>
                    <a:pt x="4192" y="1436"/>
                    <a:pt x="3954" y="1102"/>
                  </a:cubicBezTo>
                  <a:cubicBezTo>
                    <a:pt x="3644" y="650"/>
                    <a:pt x="3240" y="293"/>
                    <a:pt x="2978" y="221"/>
                  </a:cubicBezTo>
                  <a:cubicBezTo>
                    <a:pt x="2957" y="211"/>
                    <a:pt x="2935" y="206"/>
                    <a:pt x="2911" y="206"/>
                  </a:cubicBezTo>
                  <a:cubicBezTo>
                    <a:pt x="2822" y="206"/>
                    <a:pt x="2714" y="270"/>
                    <a:pt x="2620" y="364"/>
                  </a:cubicBezTo>
                  <a:lnTo>
                    <a:pt x="2454" y="650"/>
                  </a:lnTo>
                  <a:lnTo>
                    <a:pt x="1906" y="102"/>
                  </a:lnTo>
                  <a:cubicBezTo>
                    <a:pt x="1833" y="29"/>
                    <a:pt x="1742" y="1"/>
                    <a:pt x="1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1"/>
            <p:cNvSpPr/>
            <p:nvPr/>
          </p:nvSpPr>
          <p:spPr>
            <a:xfrm>
              <a:off x="3499222" y="3954894"/>
              <a:ext cx="229617" cy="301263"/>
            </a:xfrm>
            <a:custGeom>
              <a:avLst/>
              <a:gdLst/>
              <a:ahLst/>
              <a:cxnLst/>
              <a:rect l="l" t="t" r="r" b="b"/>
              <a:pathLst>
                <a:path w="5240" h="6875" extrusionOk="0">
                  <a:moveTo>
                    <a:pt x="1715" y="1"/>
                  </a:moveTo>
                  <a:cubicBezTo>
                    <a:pt x="1691" y="48"/>
                    <a:pt x="1644" y="72"/>
                    <a:pt x="1596" y="96"/>
                  </a:cubicBezTo>
                  <a:cubicBezTo>
                    <a:pt x="1453" y="239"/>
                    <a:pt x="1405" y="453"/>
                    <a:pt x="1548" y="644"/>
                  </a:cubicBezTo>
                  <a:cubicBezTo>
                    <a:pt x="1691" y="763"/>
                    <a:pt x="2144" y="1239"/>
                    <a:pt x="2191" y="1263"/>
                  </a:cubicBezTo>
                  <a:cubicBezTo>
                    <a:pt x="2227" y="1287"/>
                    <a:pt x="2269" y="1298"/>
                    <a:pt x="2307" y="1298"/>
                  </a:cubicBezTo>
                  <a:cubicBezTo>
                    <a:pt x="2346" y="1298"/>
                    <a:pt x="2382" y="1287"/>
                    <a:pt x="2406" y="1263"/>
                  </a:cubicBezTo>
                  <a:cubicBezTo>
                    <a:pt x="2477" y="1191"/>
                    <a:pt x="2477" y="1120"/>
                    <a:pt x="2406" y="1048"/>
                  </a:cubicBezTo>
                  <a:lnTo>
                    <a:pt x="1786" y="429"/>
                  </a:lnTo>
                  <a:cubicBezTo>
                    <a:pt x="1667" y="310"/>
                    <a:pt x="1667" y="167"/>
                    <a:pt x="1715" y="1"/>
                  </a:cubicBezTo>
                  <a:close/>
                  <a:moveTo>
                    <a:pt x="2834" y="310"/>
                  </a:moveTo>
                  <a:cubicBezTo>
                    <a:pt x="2739" y="358"/>
                    <a:pt x="2691" y="477"/>
                    <a:pt x="2691" y="596"/>
                  </a:cubicBezTo>
                  <a:cubicBezTo>
                    <a:pt x="2834" y="763"/>
                    <a:pt x="2977" y="882"/>
                    <a:pt x="3049" y="929"/>
                  </a:cubicBezTo>
                  <a:cubicBezTo>
                    <a:pt x="3191" y="1072"/>
                    <a:pt x="3668" y="1382"/>
                    <a:pt x="3668" y="1382"/>
                  </a:cubicBezTo>
                  <a:cubicBezTo>
                    <a:pt x="3685" y="1399"/>
                    <a:pt x="3707" y="1407"/>
                    <a:pt x="3733" y="1407"/>
                  </a:cubicBezTo>
                  <a:cubicBezTo>
                    <a:pt x="3780" y="1407"/>
                    <a:pt x="3836" y="1380"/>
                    <a:pt x="3882" y="1334"/>
                  </a:cubicBezTo>
                  <a:cubicBezTo>
                    <a:pt x="3930" y="1287"/>
                    <a:pt x="3906" y="1191"/>
                    <a:pt x="3834" y="1144"/>
                  </a:cubicBezTo>
                  <a:cubicBezTo>
                    <a:pt x="3739" y="1120"/>
                    <a:pt x="3382" y="882"/>
                    <a:pt x="3239" y="715"/>
                  </a:cubicBezTo>
                  <a:lnTo>
                    <a:pt x="2834" y="310"/>
                  </a:lnTo>
                  <a:close/>
                  <a:moveTo>
                    <a:pt x="977" y="453"/>
                  </a:moveTo>
                  <a:lnTo>
                    <a:pt x="977" y="453"/>
                  </a:lnTo>
                  <a:cubicBezTo>
                    <a:pt x="953" y="477"/>
                    <a:pt x="881" y="524"/>
                    <a:pt x="858" y="548"/>
                  </a:cubicBezTo>
                  <a:cubicBezTo>
                    <a:pt x="715" y="691"/>
                    <a:pt x="667" y="905"/>
                    <a:pt x="810" y="1072"/>
                  </a:cubicBezTo>
                  <a:lnTo>
                    <a:pt x="929" y="1191"/>
                  </a:lnTo>
                  <a:cubicBezTo>
                    <a:pt x="953" y="1191"/>
                    <a:pt x="1548" y="1787"/>
                    <a:pt x="1596" y="1858"/>
                  </a:cubicBezTo>
                  <a:cubicBezTo>
                    <a:pt x="1632" y="1882"/>
                    <a:pt x="1673" y="1894"/>
                    <a:pt x="1712" y="1894"/>
                  </a:cubicBezTo>
                  <a:cubicBezTo>
                    <a:pt x="1751" y="1894"/>
                    <a:pt x="1786" y="1882"/>
                    <a:pt x="1810" y="1858"/>
                  </a:cubicBezTo>
                  <a:cubicBezTo>
                    <a:pt x="1882" y="1787"/>
                    <a:pt x="1882" y="1715"/>
                    <a:pt x="1810" y="1644"/>
                  </a:cubicBezTo>
                  <a:lnTo>
                    <a:pt x="1048" y="882"/>
                  </a:lnTo>
                  <a:cubicBezTo>
                    <a:pt x="929" y="763"/>
                    <a:pt x="929" y="596"/>
                    <a:pt x="977" y="453"/>
                  </a:cubicBezTo>
                  <a:close/>
                  <a:moveTo>
                    <a:pt x="524" y="1144"/>
                  </a:moveTo>
                  <a:lnTo>
                    <a:pt x="524" y="1144"/>
                  </a:lnTo>
                  <a:cubicBezTo>
                    <a:pt x="500" y="1167"/>
                    <a:pt x="453" y="1191"/>
                    <a:pt x="405" y="1239"/>
                  </a:cubicBezTo>
                  <a:cubicBezTo>
                    <a:pt x="262" y="1382"/>
                    <a:pt x="215" y="1596"/>
                    <a:pt x="358" y="1763"/>
                  </a:cubicBezTo>
                  <a:lnTo>
                    <a:pt x="477" y="1882"/>
                  </a:lnTo>
                  <a:cubicBezTo>
                    <a:pt x="500" y="1882"/>
                    <a:pt x="1096" y="2477"/>
                    <a:pt x="1167" y="2549"/>
                  </a:cubicBezTo>
                  <a:cubicBezTo>
                    <a:pt x="1191" y="2572"/>
                    <a:pt x="1227" y="2584"/>
                    <a:pt x="1263" y="2584"/>
                  </a:cubicBezTo>
                  <a:cubicBezTo>
                    <a:pt x="1298" y="2584"/>
                    <a:pt x="1334" y="2572"/>
                    <a:pt x="1358" y="2549"/>
                  </a:cubicBezTo>
                  <a:cubicBezTo>
                    <a:pt x="1429" y="2477"/>
                    <a:pt x="1429" y="2382"/>
                    <a:pt x="1358" y="2334"/>
                  </a:cubicBezTo>
                  <a:lnTo>
                    <a:pt x="596" y="1548"/>
                  </a:lnTo>
                  <a:cubicBezTo>
                    <a:pt x="477" y="1429"/>
                    <a:pt x="477" y="1287"/>
                    <a:pt x="524" y="1144"/>
                  </a:cubicBezTo>
                  <a:close/>
                  <a:moveTo>
                    <a:pt x="358" y="1977"/>
                  </a:moveTo>
                  <a:lnTo>
                    <a:pt x="358" y="1977"/>
                  </a:lnTo>
                  <a:cubicBezTo>
                    <a:pt x="0" y="2215"/>
                    <a:pt x="24" y="2477"/>
                    <a:pt x="286" y="2763"/>
                  </a:cubicBezTo>
                  <a:lnTo>
                    <a:pt x="1429" y="3906"/>
                  </a:lnTo>
                  <a:cubicBezTo>
                    <a:pt x="1723" y="4213"/>
                    <a:pt x="2077" y="4281"/>
                    <a:pt x="2339" y="4281"/>
                  </a:cubicBezTo>
                  <a:cubicBezTo>
                    <a:pt x="2545" y="4281"/>
                    <a:pt x="2694" y="4239"/>
                    <a:pt x="2715" y="4239"/>
                  </a:cubicBezTo>
                  <a:cubicBezTo>
                    <a:pt x="2715" y="4239"/>
                    <a:pt x="3049" y="5097"/>
                    <a:pt x="3834" y="5573"/>
                  </a:cubicBezTo>
                  <a:cubicBezTo>
                    <a:pt x="3834" y="5573"/>
                    <a:pt x="4144" y="6359"/>
                    <a:pt x="4882" y="6859"/>
                  </a:cubicBezTo>
                  <a:cubicBezTo>
                    <a:pt x="4902" y="6869"/>
                    <a:pt x="4930" y="6875"/>
                    <a:pt x="4961" y="6875"/>
                  </a:cubicBezTo>
                  <a:cubicBezTo>
                    <a:pt x="5005" y="6875"/>
                    <a:pt x="5055" y="6863"/>
                    <a:pt x="5097" y="6835"/>
                  </a:cubicBezTo>
                  <a:lnTo>
                    <a:pt x="5240" y="6669"/>
                  </a:lnTo>
                  <a:cubicBezTo>
                    <a:pt x="4406" y="6168"/>
                    <a:pt x="4120" y="5335"/>
                    <a:pt x="4120" y="5335"/>
                  </a:cubicBezTo>
                  <a:cubicBezTo>
                    <a:pt x="3430" y="4930"/>
                    <a:pt x="3072" y="4263"/>
                    <a:pt x="2977" y="4049"/>
                  </a:cubicBezTo>
                  <a:cubicBezTo>
                    <a:pt x="2977" y="4032"/>
                    <a:pt x="2953" y="4015"/>
                    <a:pt x="2923" y="4015"/>
                  </a:cubicBezTo>
                  <a:cubicBezTo>
                    <a:pt x="2910" y="4015"/>
                    <a:pt x="2896" y="4018"/>
                    <a:pt x="2882" y="4025"/>
                  </a:cubicBezTo>
                  <a:cubicBezTo>
                    <a:pt x="2826" y="4033"/>
                    <a:pt x="2726" y="4049"/>
                    <a:pt x="2599" y="4049"/>
                  </a:cubicBezTo>
                  <a:cubicBezTo>
                    <a:pt x="2345" y="4049"/>
                    <a:pt x="1985" y="3985"/>
                    <a:pt x="1667" y="3668"/>
                  </a:cubicBezTo>
                  <a:lnTo>
                    <a:pt x="524" y="2525"/>
                  </a:lnTo>
                  <a:cubicBezTo>
                    <a:pt x="334" y="2334"/>
                    <a:pt x="262" y="2144"/>
                    <a:pt x="358" y="19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8" name="Google Shape;3148;p71"/>
          <p:cNvGrpSpPr/>
          <p:nvPr/>
        </p:nvGrpSpPr>
        <p:grpSpPr>
          <a:xfrm>
            <a:off x="4413351" y="3805687"/>
            <a:ext cx="372601" cy="449812"/>
            <a:chOff x="4413351" y="3805687"/>
            <a:chExt cx="372601" cy="449812"/>
          </a:xfrm>
        </p:grpSpPr>
        <p:sp>
          <p:nvSpPr>
            <p:cNvPr id="3149" name="Google Shape;3149;p71"/>
            <p:cNvSpPr/>
            <p:nvPr/>
          </p:nvSpPr>
          <p:spPr>
            <a:xfrm>
              <a:off x="4650242" y="3833863"/>
              <a:ext cx="93994" cy="421636"/>
            </a:xfrm>
            <a:custGeom>
              <a:avLst/>
              <a:gdLst/>
              <a:ahLst/>
              <a:cxnLst/>
              <a:rect l="l" t="t" r="r" b="b"/>
              <a:pathLst>
                <a:path w="2145" h="9622" extrusionOk="0">
                  <a:moveTo>
                    <a:pt x="1" y="0"/>
                  </a:moveTo>
                  <a:lnTo>
                    <a:pt x="620" y="9621"/>
                  </a:lnTo>
                  <a:lnTo>
                    <a:pt x="1239" y="9621"/>
                  </a:lnTo>
                  <a:cubicBezTo>
                    <a:pt x="1430" y="9621"/>
                    <a:pt x="1549" y="9478"/>
                    <a:pt x="1549" y="9311"/>
                  </a:cubicBezTo>
                  <a:lnTo>
                    <a:pt x="1549" y="2858"/>
                  </a:lnTo>
                  <a:cubicBezTo>
                    <a:pt x="1549" y="2572"/>
                    <a:pt x="1668" y="2453"/>
                    <a:pt x="1811" y="2358"/>
                  </a:cubicBezTo>
                  <a:cubicBezTo>
                    <a:pt x="1954" y="2262"/>
                    <a:pt x="2144" y="2143"/>
                    <a:pt x="2144" y="1858"/>
                  </a:cubicBezTo>
                  <a:lnTo>
                    <a:pt x="2144" y="310"/>
                  </a:lnTo>
                  <a:cubicBezTo>
                    <a:pt x="2144" y="119"/>
                    <a:pt x="1977" y="0"/>
                    <a:pt x="1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1"/>
            <p:cNvSpPr/>
            <p:nvPr/>
          </p:nvSpPr>
          <p:spPr>
            <a:xfrm>
              <a:off x="4413351" y="3832811"/>
              <a:ext cx="276592" cy="421636"/>
            </a:xfrm>
            <a:custGeom>
              <a:avLst/>
              <a:gdLst/>
              <a:ahLst/>
              <a:cxnLst/>
              <a:rect l="l" t="t" r="r" b="b"/>
              <a:pathLst>
                <a:path w="6312" h="9622" extrusionOk="0">
                  <a:moveTo>
                    <a:pt x="310" y="0"/>
                  </a:moveTo>
                  <a:cubicBezTo>
                    <a:pt x="168" y="0"/>
                    <a:pt x="1" y="119"/>
                    <a:pt x="1" y="286"/>
                  </a:cubicBezTo>
                  <a:lnTo>
                    <a:pt x="1" y="9312"/>
                  </a:lnTo>
                  <a:cubicBezTo>
                    <a:pt x="1" y="9455"/>
                    <a:pt x="120" y="9621"/>
                    <a:pt x="310" y="9621"/>
                  </a:cubicBezTo>
                  <a:lnTo>
                    <a:pt x="6026" y="9621"/>
                  </a:lnTo>
                  <a:cubicBezTo>
                    <a:pt x="6169" y="9621"/>
                    <a:pt x="6312" y="9502"/>
                    <a:pt x="6312" y="9312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1"/>
            <p:cNvSpPr/>
            <p:nvPr/>
          </p:nvSpPr>
          <p:spPr>
            <a:xfrm>
              <a:off x="4426936" y="3829656"/>
              <a:ext cx="265111" cy="410155"/>
            </a:xfrm>
            <a:custGeom>
              <a:avLst/>
              <a:gdLst/>
              <a:ahLst/>
              <a:cxnLst/>
              <a:rect l="l" t="t" r="r" b="b"/>
              <a:pathLst>
                <a:path w="6050" h="9360" extrusionOk="0">
                  <a:moveTo>
                    <a:pt x="0" y="1"/>
                  </a:moveTo>
                  <a:lnTo>
                    <a:pt x="0" y="9217"/>
                  </a:lnTo>
                  <a:cubicBezTo>
                    <a:pt x="0" y="9288"/>
                    <a:pt x="48" y="9360"/>
                    <a:pt x="143" y="9360"/>
                  </a:cubicBezTo>
                  <a:lnTo>
                    <a:pt x="6049" y="9360"/>
                  </a:lnTo>
                  <a:lnTo>
                    <a:pt x="6049" y="6955"/>
                  </a:lnTo>
                  <a:lnTo>
                    <a:pt x="5978" y="6836"/>
                  </a:lnTo>
                  <a:lnTo>
                    <a:pt x="6049" y="6645"/>
                  </a:lnTo>
                  <a:lnTo>
                    <a:pt x="6049" y="2930"/>
                  </a:lnTo>
                  <a:cubicBezTo>
                    <a:pt x="6049" y="2620"/>
                    <a:pt x="5835" y="2501"/>
                    <a:pt x="5692" y="2430"/>
                  </a:cubicBezTo>
                  <a:cubicBezTo>
                    <a:pt x="5525" y="2335"/>
                    <a:pt x="5406" y="2216"/>
                    <a:pt x="5406" y="1906"/>
                  </a:cubicBezTo>
                  <a:lnTo>
                    <a:pt x="5406" y="358"/>
                  </a:lnTo>
                  <a:cubicBezTo>
                    <a:pt x="5406" y="215"/>
                    <a:pt x="5263" y="72"/>
                    <a:pt x="5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1"/>
            <p:cNvSpPr/>
            <p:nvPr/>
          </p:nvSpPr>
          <p:spPr>
            <a:xfrm>
              <a:off x="4475970" y="3858884"/>
              <a:ext cx="160776" cy="213973"/>
            </a:xfrm>
            <a:custGeom>
              <a:avLst/>
              <a:gdLst/>
              <a:ahLst/>
              <a:cxnLst/>
              <a:rect l="l" t="t" r="r" b="b"/>
              <a:pathLst>
                <a:path w="3669" h="4883" extrusionOk="0">
                  <a:moveTo>
                    <a:pt x="96" y="1"/>
                  </a:moveTo>
                  <a:lnTo>
                    <a:pt x="1" y="4740"/>
                  </a:lnTo>
                  <a:cubicBezTo>
                    <a:pt x="1" y="4811"/>
                    <a:pt x="72" y="4883"/>
                    <a:pt x="167" y="4883"/>
                  </a:cubicBezTo>
                  <a:lnTo>
                    <a:pt x="3644" y="4787"/>
                  </a:lnTo>
                  <a:cubicBezTo>
                    <a:pt x="3644" y="4644"/>
                    <a:pt x="3668" y="334"/>
                    <a:pt x="3668" y="334"/>
                  </a:cubicBezTo>
                  <a:cubicBezTo>
                    <a:pt x="3668" y="144"/>
                    <a:pt x="3525" y="24"/>
                    <a:pt x="3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1"/>
            <p:cNvSpPr/>
            <p:nvPr/>
          </p:nvSpPr>
          <p:spPr>
            <a:xfrm>
              <a:off x="4467644" y="3859936"/>
              <a:ext cx="166998" cy="222299"/>
            </a:xfrm>
            <a:custGeom>
              <a:avLst/>
              <a:gdLst/>
              <a:ahLst/>
              <a:cxnLst/>
              <a:rect l="l" t="t" r="r" b="b"/>
              <a:pathLst>
                <a:path w="3811" h="5073" extrusionOk="0">
                  <a:moveTo>
                    <a:pt x="286" y="0"/>
                  </a:moveTo>
                  <a:cubicBezTo>
                    <a:pt x="119" y="0"/>
                    <a:pt x="0" y="143"/>
                    <a:pt x="0" y="310"/>
                  </a:cubicBezTo>
                  <a:lnTo>
                    <a:pt x="0" y="4763"/>
                  </a:lnTo>
                  <a:cubicBezTo>
                    <a:pt x="0" y="4954"/>
                    <a:pt x="143" y="5073"/>
                    <a:pt x="286" y="5073"/>
                  </a:cubicBezTo>
                  <a:lnTo>
                    <a:pt x="3501" y="5073"/>
                  </a:lnTo>
                  <a:cubicBezTo>
                    <a:pt x="3691" y="5073"/>
                    <a:pt x="3810" y="4906"/>
                    <a:pt x="3810" y="4763"/>
                  </a:cubicBezTo>
                  <a:lnTo>
                    <a:pt x="429" y="4763"/>
                  </a:lnTo>
                  <a:cubicBezTo>
                    <a:pt x="381" y="4763"/>
                    <a:pt x="286" y="4716"/>
                    <a:pt x="286" y="4620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1"/>
            <p:cNvSpPr/>
            <p:nvPr/>
          </p:nvSpPr>
          <p:spPr>
            <a:xfrm>
              <a:off x="4494769" y="4022727"/>
              <a:ext cx="115860" cy="31331"/>
            </a:xfrm>
            <a:custGeom>
              <a:avLst/>
              <a:gdLst/>
              <a:ahLst/>
              <a:cxnLst/>
              <a:rect l="l" t="t" r="r" b="b"/>
              <a:pathLst>
                <a:path w="2644" h="715" extrusionOk="0">
                  <a:moveTo>
                    <a:pt x="429" y="0"/>
                  </a:moveTo>
                  <a:cubicBezTo>
                    <a:pt x="286" y="96"/>
                    <a:pt x="119" y="286"/>
                    <a:pt x="24" y="548"/>
                  </a:cubicBezTo>
                  <a:cubicBezTo>
                    <a:pt x="0" y="643"/>
                    <a:pt x="96" y="715"/>
                    <a:pt x="167" y="715"/>
                  </a:cubicBezTo>
                  <a:lnTo>
                    <a:pt x="2477" y="715"/>
                  </a:lnTo>
                  <a:cubicBezTo>
                    <a:pt x="2549" y="715"/>
                    <a:pt x="2644" y="643"/>
                    <a:pt x="2620" y="548"/>
                  </a:cubicBezTo>
                  <a:cubicBezTo>
                    <a:pt x="2620" y="524"/>
                    <a:pt x="2572" y="453"/>
                    <a:pt x="2572" y="429"/>
                  </a:cubicBezTo>
                  <a:lnTo>
                    <a:pt x="405" y="429"/>
                  </a:lnTo>
                  <a:cubicBezTo>
                    <a:pt x="358" y="429"/>
                    <a:pt x="286" y="358"/>
                    <a:pt x="334" y="310"/>
                  </a:cubicBezTo>
                  <a:cubicBezTo>
                    <a:pt x="358" y="191"/>
                    <a:pt x="381" y="96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1"/>
            <p:cNvSpPr/>
            <p:nvPr/>
          </p:nvSpPr>
          <p:spPr>
            <a:xfrm>
              <a:off x="4507301" y="4017512"/>
              <a:ext cx="99165" cy="24057"/>
            </a:xfrm>
            <a:custGeom>
              <a:avLst/>
              <a:gdLst/>
              <a:ahLst/>
              <a:cxnLst/>
              <a:rect l="l" t="t" r="r" b="b"/>
              <a:pathLst>
                <a:path w="2263" h="549" extrusionOk="0">
                  <a:moveTo>
                    <a:pt x="334" y="0"/>
                  </a:moveTo>
                  <a:cubicBezTo>
                    <a:pt x="334" y="0"/>
                    <a:pt x="238" y="48"/>
                    <a:pt x="119" y="96"/>
                  </a:cubicBezTo>
                  <a:cubicBezTo>
                    <a:pt x="72" y="191"/>
                    <a:pt x="48" y="286"/>
                    <a:pt x="0" y="405"/>
                  </a:cubicBezTo>
                  <a:cubicBezTo>
                    <a:pt x="0" y="477"/>
                    <a:pt x="72" y="548"/>
                    <a:pt x="119" y="548"/>
                  </a:cubicBezTo>
                  <a:lnTo>
                    <a:pt x="2263" y="548"/>
                  </a:lnTo>
                  <a:cubicBezTo>
                    <a:pt x="2120" y="167"/>
                    <a:pt x="1715" y="0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1"/>
            <p:cNvSpPr/>
            <p:nvPr/>
          </p:nvSpPr>
          <p:spPr>
            <a:xfrm>
              <a:off x="4510413" y="3907919"/>
              <a:ext cx="92942" cy="120067"/>
            </a:xfrm>
            <a:custGeom>
              <a:avLst/>
              <a:gdLst/>
              <a:ahLst/>
              <a:cxnLst/>
              <a:rect l="l" t="t" r="r" b="b"/>
              <a:pathLst>
                <a:path w="2121" h="2740" extrusionOk="0">
                  <a:moveTo>
                    <a:pt x="953" y="1"/>
                  </a:moveTo>
                  <a:cubicBezTo>
                    <a:pt x="382" y="1"/>
                    <a:pt x="1" y="549"/>
                    <a:pt x="24" y="1192"/>
                  </a:cubicBezTo>
                  <a:cubicBezTo>
                    <a:pt x="48" y="1430"/>
                    <a:pt x="48" y="1787"/>
                    <a:pt x="48" y="1787"/>
                  </a:cubicBezTo>
                  <a:cubicBezTo>
                    <a:pt x="96" y="2335"/>
                    <a:pt x="405" y="2740"/>
                    <a:pt x="929" y="2740"/>
                  </a:cubicBezTo>
                  <a:cubicBezTo>
                    <a:pt x="1549" y="2740"/>
                    <a:pt x="1953" y="2335"/>
                    <a:pt x="2001" y="1787"/>
                  </a:cubicBezTo>
                  <a:lnTo>
                    <a:pt x="2025" y="1192"/>
                  </a:lnTo>
                  <a:cubicBezTo>
                    <a:pt x="2120" y="525"/>
                    <a:pt x="1596" y="1"/>
                    <a:pt x="953" y="1"/>
                  </a:cubicBezTo>
                  <a:close/>
                </a:path>
              </a:pathLst>
            </a:custGeom>
            <a:solidFill>
              <a:srgbClr val="FFCB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1"/>
            <p:cNvSpPr/>
            <p:nvPr/>
          </p:nvSpPr>
          <p:spPr>
            <a:xfrm>
              <a:off x="4494769" y="3906911"/>
              <a:ext cx="114808" cy="121075"/>
            </a:xfrm>
            <a:custGeom>
              <a:avLst/>
              <a:gdLst/>
              <a:ahLst/>
              <a:cxnLst/>
              <a:rect l="l" t="t" r="r" b="b"/>
              <a:pathLst>
                <a:path w="2620" h="2763" extrusionOk="0">
                  <a:moveTo>
                    <a:pt x="2406" y="1191"/>
                  </a:moveTo>
                  <a:lnTo>
                    <a:pt x="2382" y="1786"/>
                  </a:lnTo>
                  <a:cubicBezTo>
                    <a:pt x="2501" y="1786"/>
                    <a:pt x="2620" y="1667"/>
                    <a:pt x="2620" y="1500"/>
                  </a:cubicBezTo>
                  <a:cubicBezTo>
                    <a:pt x="2620" y="1381"/>
                    <a:pt x="2525" y="1215"/>
                    <a:pt x="2406" y="1191"/>
                  </a:cubicBezTo>
                  <a:close/>
                  <a:moveTo>
                    <a:pt x="1310" y="0"/>
                  </a:moveTo>
                  <a:cubicBezTo>
                    <a:pt x="620" y="0"/>
                    <a:pt x="119" y="548"/>
                    <a:pt x="167" y="1191"/>
                  </a:cubicBezTo>
                  <a:cubicBezTo>
                    <a:pt x="48" y="1215"/>
                    <a:pt x="0" y="1334"/>
                    <a:pt x="0" y="1524"/>
                  </a:cubicBezTo>
                  <a:cubicBezTo>
                    <a:pt x="0" y="1691"/>
                    <a:pt x="119" y="1810"/>
                    <a:pt x="239" y="1810"/>
                  </a:cubicBezTo>
                  <a:cubicBezTo>
                    <a:pt x="262" y="2358"/>
                    <a:pt x="691" y="2763"/>
                    <a:pt x="1310" y="2763"/>
                  </a:cubicBezTo>
                  <a:cubicBezTo>
                    <a:pt x="858" y="2763"/>
                    <a:pt x="572" y="2358"/>
                    <a:pt x="524" y="1786"/>
                  </a:cubicBezTo>
                  <a:cubicBezTo>
                    <a:pt x="524" y="1786"/>
                    <a:pt x="524" y="1429"/>
                    <a:pt x="500" y="1191"/>
                  </a:cubicBezTo>
                  <a:cubicBezTo>
                    <a:pt x="453" y="548"/>
                    <a:pt x="834" y="0"/>
                    <a:pt x="1310" y="0"/>
                  </a:cubicBezTo>
                  <a:close/>
                </a:path>
              </a:pathLst>
            </a:custGeom>
            <a:solidFill>
              <a:srgbClr val="FF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1"/>
            <p:cNvSpPr/>
            <p:nvPr/>
          </p:nvSpPr>
          <p:spPr>
            <a:xfrm>
              <a:off x="4451957" y="3805687"/>
              <a:ext cx="76247" cy="64722"/>
            </a:xfrm>
            <a:custGeom>
              <a:avLst/>
              <a:gdLst/>
              <a:ahLst/>
              <a:cxnLst/>
              <a:rect l="l" t="t" r="r" b="b"/>
              <a:pathLst>
                <a:path w="1740" h="1477" extrusionOk="0">
                  <a:moveTo>
                    <a:pt x="382" y="0"/>
                  </a:moveTo>
                  <a:cubicBezTo>
                    <a:pt x="311" y="0"/>
                    <a:pt x="263" y="0"/>
                    <a:pt x="239" y="24"/>
                  </a:cubicBezTo>
                  <a:cubicBezTo>
                    <a:pt x="25" y="143"/>
                    <a:pt x="1" y="262"/>
                    <a:pt x="1" y="381"/>
                  </a:cubicBezTo>
                  <a:cubicBezTo>
                    <a:pt x="1" y="857"/>
                    <a:pt x="311" y="1191"/>
                    <a:pt x="763" y="1477"/>
                  </a:cubicBezTo>
                  <a:lnTo>
                    <a:pt x="787" y="1477"/>
                  </a:lnTo>
                  <a:cubicBezTo>
                    <a:pt x="1096" y="1381"/>
                    <a:pt x="1501" y="1096"/>
                    <a:pt x="1692" y="762"/>
                  </a:cubicBezTo>
                  <a:cubicBezTo>
                    <a:pt x="1716" y="667"/>
                    <a:pt x="1716" y="595"/>
                    <a:pt x="1716" y="524"/>
                  </a:cubicBezTo>
                  <a:cubicBezTo>
                    <a:pt x="1739" y="238"/>
                    <a:pt x="1501" y="0"/>
                    <a:pt x="1216" y="0"/>
                  </a:cubicBezTo>
                  <a:cubicBezTo>
                    <a:pt x="1073" y="0"/>
                    <a:pt x="906" y="48"/>
                    <a:pt x="787" y="167"/>
                  </a:cubicBezTo>
                  <a:cubicBezTo>
                    <a:pt x="715" y="48"/>
                    <a:pt x="549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1"/>
            <p:cNvSpPr/>
            <p:nvPr/>
          </p:nvSpPr>
          <p:spPr>
            <a:xfrm>
              <a:off x="4446742" y="3806694"/>
              <a:ext cx="80410" cy="73092"/>
            </a:xfrm>
            <a:custGeom>
              <a:avLst/>
              <a:gdLst/>
              <a:ahLst/>
              <a:cxnLst/>
              <a:rect l="l" t="t" r="r" b="b"/>
              <a:pathLst>
                <a:path w="1835" h="1668" extrusionOk="0">
                  <a:moveTo>
                    <a:pt x="382" y="1"/>
                  </a:moveTo>
                  <a:lnTo>
                    <a:pt x="382" y="1"/>
                  </a:lnTo>
                  <a:cubicBezTo>
                    <a:pt x="168" y="49"/>
                    <a:pt x="1" y="263"/>
                    <a:pt x="1" y="501"/>
                  </a:cubicBezTo>
                  <a:cubicBezTo>
                    <a:pt x="1" y="882"/>
                    <a:pt x="263" y="1215"/>
                    <a:pt x="906" y="1668"/>
                  </a:cubicBezTo>
                  <a:lnTo>
                    <a:pt x="977" y="1668"/>
                  </a:lnTo>
                  <a:cubicBezTo>
                    <a:pt x="1477" y="1335"/>
                    <a:pt x="1739" y="1049"/>
                    <a:pt x="1835" y="739"/>
                  </a:cubicBezTo>
                  <a:lnTo>
                    <a:pt x="1835" y="739"/>
                  </a:lnTo>
                  <a:cubicBezTo>
                    <a:pt x="1620" y="953"/>
                    <a:pt x="1239" y="1144"/>
                    <a:pt x="930" y="1239"/>
                  </a:cubicBezTo>
                  <a:cubicBezTo>
                    <a:pt x="942" y="1263"/>
                    <a:pt x="936" y="1275"/>
                    <a:pt x="927" y="1275"/>
                  </a:cubicBezTo>
                  <a:cubicBezTo>
                    <a:pt x="918" y="1275"/>
                    <a:pt x="906" y="1263"/>
                    <a:pt x="906" y="1239"/>
                  </a:cubicBezTo>
                  <a:cubicBezTo>
                    <a:pt x="477" y="953"/>
                    <a:pt x="263" y="715"/>
                    <a:pt x="263" y="358"/>
                  </a:cubicBezTo>
                  <a:cubicBezTo>
                    <a:pt x="263" y="239"/>
                    <a:pt x="287" y="96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1"/>
            <p:cNvSpPr/>
            <p:nvPr/>
          </p:nvSpPr>
          <p:spPr>
            <a:xfrm>
              <a:off x="4536486" y="3994025"/>
              <a:ext cx="28220" cy="16213"/>
            </a:xfrm>
            <a:custGeom>
              <a:avLst/>
              <a:gdLst/>
              <a:ahLst/>
              <a:cxnLst/>
              <a:rect l="l" t="t" r="r" b="b"/>
              <a:pathLst>
                <a:path w="644" h="370" extrusionOk="0">
                  <a:moveTo>
                    <a:pt x="165" y="1"/>
                  </a:moveTo>
                  <a:cubicBezTo>
                    <a:pt x="126" y="1"/>
                    <a:pt x="84" y="12"/>
                    <a:pt x="49" y="36"/>
                  </a:cubicBezTo>
                  <a:cubicBezTo>
                    <a:pt x="1" y="108"/>
                    <a:pt x="1" y="179"/>
                    <a:pt x="49" y="251"/>
                  </a:cubicBezTo>
                  <a:cubicBezTo>
                    <a:pt x="144" y="346"/>
                    <a:pt x="239" y="370"/>
                    <a:pt x="358" y="370"/>
                  </a:cubicBezTo>
                  <a:cubicBezTo>
                    <a:pt x="477" y="370"/>
                    <a:pt x="572" y="298"/>
                    <a:pt x="596" y="251"/>
                  </a:cubicBezTo>
                  <a:cubicBezTo>
                    <a:pt x="644" y="179"/>
                    <a:pt x="644" y="108"/>
                    <a:pt x="596" y="36"/>
                  </a:cubicBezTo>
                  <a:cubicBezTo>
                    <a:pt x="561" y="12"/>
                    <a:pt x="519" y="1"/>
                    <a:pt x="480" y="1"/>
                  </a:cubicBezTo>
                  <a:cubicBezTo>
                    <a:pt x="442" y="1"/>
                    <a:pt x="406" y="12"/>
                    <a:pt x="382" y="36"/>
                  </a:cubicBezTo>
                  <a:cubicBezTo>
                    <a:pt x="382" y="60"/>
                    <a:pt x="358" y="60"/>
                    <a:pt x="334" y="60"/>
                  </a:cubicBezTo>
                  <a:cubicBezTo>
                    <a:pt x="287" y="60"/>
                    <a:pt x="287" y="60"/>
                    <a:pt x="263" y="36"/>
                  </a:cubicBezTo>
                  <a:cubicBezTo>
                    <a:pt x="239" y="12"/>
                    <a:pt x="203" y="1"/>
                    <a:pt x="165" y="1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1"/>
            <p:cNvSpPr/>
            <p:nvPr/>
          </p:nvSpPr>
          <p:spPr>
            <a:xfrm>
              <a:off x="4526056" y="3965323"/>
              <a:ext cx="12576" cy="19894"/>
            </a:xfrm>
            <a:custGeom>
              <a:avLst/>
              <a:gdLst/>
              <a:ahLst/>
              <a:cxnLst/>
              <a:rect l="l" t="t" r="r" b="b"/>
              <a:pathLst>
                <a:path w="287" h="454" extrusionOk="0">
                  <a:moveTo>
                    <a:pt x="144" y="1"/>
                  </a:moveTo>
                  <a:cubicBezTo>
                    <a:pt x="48" y="1"/>
                    <a:pt x="1" y="72"/>
                    <a:pt x="1" y="167"/>
                  </a:cubicBezTo>
                  <a:lnTo>
                    <a:pt x="1" y="310"/>
                  </a:lnTo>
                  <a:cubicBezTo>
                    <a:pt x="1" y="406"/>
                    <a:pt x="48" y="453"/>
                    <a:pt x="144" y="453"/>
                  </a:cubicBezTo>
                  <a:cubicBezTo>
                    <a:pt x="215" y="453"/>
                    <a:pt x="287" y="406"/>
                    <a:pt x="287" y="310"/>
                  </a:cubicBezTo>
                  <a:lnTo>
                    <a:pt x="287" y="167"/>
                  </a:lnTo>
                  <a:cubicBezTo>
                    <a:pt x="287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1"/>
            <p:cNvSpPr/>
            <p:nvPr/>
          </p:nvSpPr>
          <p:spPr>
            <a:xfrm>
              <a:off x="4564662" y="3965323"/>
              <a:ext cx="13628" cy="19894"/>
            </a:xfrm>
            <a:custGeom>
              <a:avLst/>
              <a:gdLst/>
              <a:ahLst/>
              <a:cxnLst/>
              <a:rect l="l" t="t" r="r" b="b"/>
              <a:pathLst>
                <a:path w="311" h="45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10"/>
                  </a:lnTo>
                  <a:cubicBezTo>
                    <a:pt x="1" y="406"/>
                    <a:pt x="72" y="453"/>
                    <a:pt x="168" y="453"/>
                  </a:cubicBezTo>
                  <a:cubicBezTo>
                    <a:pt x="239" y="453"/>
                    <a:pt x="311" y="406"/>
                    <a:pt x="311" y="310"/>
                  </a:cubicBezTo>
                  <a:lnTo>
                    <a:pt x="311" y="167"/>
                  </a:lnTo>
                  <a:cubicBezTo>
                    <a:pt x="311" y="72"/>
                    <a:pt x="239" y="1"/>
                    <a:pt x="168" y="1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1"/>
            <p:cNvSpPr/>
            <p:nvPr/>
          </p:nvSpPr>
          <p:spPr>
            <a:xfrm>
              <a:off x="4729557" y="4030571"/>
              <a:ext cx="56396" cy="79840"/>
            </a:xfrm>
            <a:custGeom>
              <a:avLst/>
              <a:gdLst/>
              <a:ahLst/>
              <a:cxnLst/>
              <a:rect l="l" t="t" r="r" b="b"/>
              <a:pathLst>
                <a:path w="1287" h="1822" extrusionOk="0">
                  <a:moveTo>
                    <a:pt x="813" y="0"/>
                  </a:moveTo>
                  <a:cubicBezTo>
                    <a:pt x="775" y="0"/>
                    <a:pt x="739" y="12"/>
                    <a:pt x="715" y="36"/>
                  </a:cubicBezTo>
                  <a:cubicBezTo>
                    <a:pt x="644" y="107"/>
                    <a:pt x="644" y="179"/>
                    <a:pt x="715" y="250"/>
                  </a:cubicBezTo>
                  <a:lnTo>
                    <a:pt x="929" y="464"/>
                  </a:lnTo>
                  <a:cubicBezTo>
                    <a:pt x="953" y="488"/>
                    <a:pt x="977" y="536"/>
                    <a:pt x="977" y="584"/>
                  </a:cubicBezTo>
                  <a:cubicBezTo>
                    <a:pt x="977" y="631"/>
                    <a:pt x="953" y="655"/>
                    <a:pt x="929" y="703"/>
                  </a:cubicBezTo>
                  <a:lnTo>
                    <a:pt x="48" y="1560"/>
                  </a:lnTo>
                  <a:cubicBezTo>
                    <a:pt x="1" y="1608"/>
                    <a:pt x="1" y="1703"/>
                    <a:pt x="48" y="1774"/>
                  </a:cubicBezTo>
                  <a:cubicBezTo>
                    <a:pt x="96" y="1798"/>
                    <a:pt x="144" y="1822"/>
                    <a:pt x="167" y="1822"/>
                  </a:cubicBezTo>
                  <a:cubicBezTo>
                    <a:pt x="239" y="1822"/>
                    <a:pt x="263" y="1822"/>
                    <a:pt x="263" y="1774"/>
                  </a:cubicBezTo>
                  <a:lnTo>
                    <a:pt x="1120" y="893"/>
                  </a:lnTo>
                  <a:cubicBezTo>
                    <a:pt x="1215" y="822"/>
                    <a:pt x="1287" y="703"/>
                    <a:pt x="1287" y="584"/>
                  </a:cubicBezTo>
                  <a:cubicBezTo>
                    <a:pt x="1287" y="464"/>
                    <a:pt x="1215" y="345"/>
                    <a:pt x="1120" y="250"/>
                  </a:cubicBezTo>
                  <a:lnTo>
                    <a:pt x="929" y="36"/>
                  </a:lnTo>
                  <a:cubicBezTo>
                    <a:pt x="894" y="12"/>
                    <a:pt x="852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1"/>
            <p:cNvSpPr/>
            <p:nvPr/>
          </p:nvSpPr>
          <p:spPr>
            <a:xfrm>
              <a:off x="4616851" y="4017775"/>
              <a:ext cx="159724" cy="158409"/>
            </a:xfrm>
            <a:custGeom>
              <a:avLst/>
              <a:gdLst/>
              <a:ahLst/>
              <a:cxnLst/>
              <a:rect l="l" t="t" r="r" b="b"/>
              <a:pathLst>
                <a:path w="3645" h="3615" extrusionOk="0">
                  <a:moveTo>
                    <a:pt x="3299" y="0"/>
                  </a:moveTo>
                  <a:cubicBezTo>
                    <a:pt x="3216" y="0"/>
                    <a:pt x="3132" y="30"/>
                    <a:pt x="3073" y="90"/>
                  </a:cubicBezTo>
                  <a:lnTo>
                    <a:pt x="1" y="3162"/>
                  </a:lnTo>
                  <a:lnTo>
                    <a:pt x="120" y="3495"/>
                  </a:lnTo>
                  <a:lnTo>
                    <a:pt x="453" y="3614"/>
                  </a:lnTo>
                  <a:lnTo>
                    <a:pt x="3525" y="542"/>
                  </a:lnTo>
                  <a:cubicBezTo>
                    <a:pt x="3644" y="423"/>
                    <a:pt x="3644" y="233"/>
                    <a:pt x="3525" y="90"/>
                  </a:cubicBezTo>
                  <a:cubicBezTo>
                    <a:pt x="3466" y="30"/>
                    <a:pt x="3382" y="0"/>
                    <a:pt x="3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1"/>
            <p:cNvSpPr/>
            <p:nvPr/>
          </p:nvSpPr>
          <p:spPr>
            <a:xfrm>
              <a:off x="4580349" y="4156290"/>
              <a:ext cx="56396" cy="52803"/>
            </a:xfrm>
            <a:custGeom>
              <a:avLst/>
              <a:gdLst/>
              <a:ahLst/>
              <a:cxnLst/>
              <a:rect l="l" t="t" r="r" b="b"/>
              <a:pathLst>
                <a:path w="1287" h="1205" extrusionOk="0">
                  <a:moveTo>
                    <a:pt x="834" y="1"/>
                  </a:moveTo>
                  <a:cubicBezTo>
                    <a:pt x="715" y="144"/>
                    <a:pt x="0" y="1072"/>
                    <a:pt x="119" y="1191"/>
                  </a:cubicBezTo>
                  <a:cubicBezTo>
                    <a:pt x="128" y="1201"/>
                    <a:pt x="142" y="1205"/>
                    <a:pt x="160" y="1205"/>
                  </a:cubicBezTo>
                  <a:cubicBezTo>
                    <a:pt x="375" y="1205"/>
                    <a:pt x="1176" y="585"/>
                    <a:pt x="1286" y="453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71"/>
          <p:cNvGrpSpPr/>
          <p:nvPr/>
        </p:nvGrpSpPr>
        <p:grpSpPr>
          <a:xfrm>
            <a:off x="7399991" y="3087696"/>
            <a:ext cx="449812" cy="418525"/>
            <a:chOff x="7399991" y="3087696"/>
            <a:chExt cx="449812" cy="418525"/>
          </a:xfrm>
        </p:grpSpPr>
        <p:sp>
          <p:nvSpPr>
            <p:cNvPr id="3167" name="Google Shape;3167;p71"/>
            <p:cNvSpPr/>
            <p:nvPr/>
          </p:nvSpPr>
          <p:spPr>
            <a:xfrm>
              <a:off x="7485572" y="3129456"/>
              <a:ext cx="313138" cy="342322"/>
            </a:xfrm>
            <a:custGeom>
              <a:avLst/>
              <a:gdLst/>
              <a:ahLst/>
              <a:cxnLst/>
              <a:rect l="l" t="t" r="r" b="b"/>
              <a:pathLst>
                <a:path w="7146" h="7812" extrusionOk="0">
                  <a:moveTo>
                    <a:pt x="2144" y="0"/>
                  </a:moveTo>
                  <a:cubicBezTo>
                    <a:pt x="1430" y="0"/>
                    <a:pt x="858" y="310"/>
                    <a:pt x="477" y="739"/>
                  </a:cubicBezTo>
                  <a:cubicBezTo>
                    <a:pt x="239" y="1143"/>
                    <a:pt x="24" y="1763"/>
                    <a:pt x="24" y="2477"/>
                  </a:cubicBezTo>
                  <a:cubicBezTo>
                    <a:pt x="24" y="3287"/>
                    <a:pt x="572" y="3882"/>
                    <a:pt x="1263" y="4192"/>
                  </a:cubicBezTo>
                  <a:cubicBezTo>
                    <a:pt x="1334" y="4239"/>
                    <a:pt x="1334" y="4406"/>
                    <a:pt x="1263" y="4430"/>
                  </a:cubicBezTo>
                  <a:cubicBezTo>
                    <a:pt x="382" y="4954"/>
                    <a:pt x="1" y="5478"/>
                    <a:pt x="1" y="6287"/>
                  </a:cubicBezTo>
                  <a:cubicBezTo>
                    <a:pt x="1" y="7169"/>
                    <a:pt x="739" y="7811"/>
                    <a:pt x="1739" y="7811"/>
                  </a:cubicBezTo>
                  <a:lnTo>
                    <a:pt x="4811" y="7811"/>
                  </a:lnTo>
                  <a:cubicBezTo>
                    <a:pt x="5454" y="7811"/>
                    <a:pt x="6097" y="7502"/>
                    <a:pt x="6573" y="7216"/>
                  </a:cubicBezTo>
                  <a:cubicBezTo>
                    <a:pt x="6907" y="6859"/>
                    <a:pt x="7097" y="6406"/>
                    <a:pt x="7097" y="5930"/>
                  </a:cubicBezTo>
                  <a:cubicBezTo>
                    <a:pt x="7145" y="4620"/>
                    <a:pt x="6002" y="3668"/>
                    <a:pt x="5621" y="3668"/>
                  </a:cubicBezTo>
                  <a:cubicBezTo>
                    <a:pt x="5383" y="3668"/>
                    <a:pt x="5216" y="4192"/>
                    <a:pt x="4644" y="4192"/>
                  </a:cubicBezTo>
                  <a:lnTo>
                    <a:pt x="3478" y="4192"/>
                  </a:lnTo>
                  <a:cubicBezTo>
                    <a:pt x="4049" y="3834"/>
                    <a:pt x="4430" y="3239"/>
                    <a:pt x="4430" y="2477"/>
                  </a:cubicBezTo>
                  <a:cubicBezTo>
                    <a:pt x="4430" y="1215"/>
                    <a:pt x="3597" y="0"/>
                    <a:pt x="2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1"/>
            <p:cNvSpPr/>
            <p:nvPr/>
          </p:nvSpPr>
          <p:spPr>
            <a:xfrm>
              <a:off x="7480357" y="3162847"/>
              <a:ext cx="296398" cy="319360"/>
            </a:xfrm>
            <a:custGeom>
              <a:avLst/>
              <a:gdLst/>
              <a:ahLst/>
              <a:cxnLst/>
              <a:rect l="l" t="t" r="r" b="b"/>
              <a:pathLst>
                <a:path w="6764" h="7288" extrusionOk="0">
                  <a:moveTo>
                    <a:pt x="667" y="0"/>
                  </a:moveTo>
                  <a:lnTo>
                    <a:pt x="667" y="0"/>
                  </a:lnTo>
                  <a:cubicBezTo>
                    <a:pt x="263" y="501"/>
                    <a:pt x="24" y="1120"/>
                    <a:pt x="24" y="1739"/>
                  </a:cubicBezTo>
                  <a:cubicBezTo>
                    <a:pt x="24" y="2644"/>
                    <a:pt x="572" y="3311"/>
                    <a:pt x="1310" y="3620"/>
                  </a:cubicBezTo>
                  <a:cubicBezTo>
                    <a:pt x="334" y="4216"/>
                    <a:pt x="1" y="4859"/>
                    <a:pt x="1" y="5573"/>
                  </a:cubicBezTo>
                  <a:cubicBezTo>
                    <a:pt x="1" y="6502"/>
                    <a:pt x="834" y="7288"/>
                    <a:pt x="1906" y="7288"/>
                  </a:cubicBezTo>
                  <a:lnTo>
                    <a:pt x="5002" y="7288"/>
                  </a:lnTo>
                  <a:cubicBezTo>
                    <a:pt x="5716" y="7288"/>
                    <a:pt x="6335" y="6978"/>
                    <a:pt x="6764" y="6526"/>
                  </a:cubicBezTo>
                  <a:lnTo>
                    <a:pt x="6764" y="6526"/>
                  </a:lnTo>
                  <a:cubicBezTo>
                    <a:pt x="6288" y="6835"/>
                    <a:pt x="5621" y="6978"/>
                    <a:pt x="5002" y="6978"/>
                  </a:cubicBezTo>
                  <a:cubicBezTo>
                    <a:pt x="4382" y="6930"/>
                    <a:pt x="2382" y="6930"/>
                    <a:pt x="1882" y="6930"/>
                  </a:cubicBezTo>
                  <a:cubicBezTo>
                    <a:pt x="977" y="6930"/>
                    <a:pt x="310" y="6287"/>
                    <a:pt x="310" y="5549"/>
                  </a:cubicBezTo>
                  <a:cubicBezTo>
                    <a:pt x="310" y="4906"/>
                    <a:pt x="620" y="4216"/>
                    <a:pt x="1811" y="3715"/>
                  </a:cubicBezTo>
                  <a:cubicBezTo>
                    <a:pt x="1930" y="3644"/>
                    <a:pt x="1930" y="3501"/>
                    <a:pt x="1811" y="3477"/>
                  </a:cubicBezTo>
                  <a:cubicBezTo>
                    <a:pt x="906" y="3144"/>
                    <a:pt x="358" y="2549"/>
                    <a:pt x="358" y="1739"/>
                  </a:cubicBezTo>
                  <a:cubicBezTo>
                    <a:pt x="358" y="1024"/>
                    <a:pt x="477" y="453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1"/>
            <p:cNvSpPr/>
            <p:nvPr/>
          </p:nvSpPr>
          <p:spPr>
            <a:xfrm>
              <a:off x="7781926" y="3226518"/>
              <a:ext cx="62663" cy="62619"/>
            </a:xfrm>
            <a:custGeom>
              <a:avLst/>
              <a:gdLst/>
              <a:ahLst/>
              <a:cxnLst/>
              <a:rect l="l" t="t" r="r" b="b"/>
              <a:pathLst>
                <a:path w="1430" h="1429" extrusionOk="0">
                  <a:moveTo>
                    <a:pt x="358" y="0"/>
                  </a:moveTo>
                  <a:lnTo>
                    <a:pt x="358" y="0"/>
                  </a:lnTo>
                  <a:cubicBezTo>
                    <a:pt x="144" y="143"/>
                    <a:pt x="1" y="381"/>
                    <a:pt x="1" y="643"/>
                  </a:cubicBezTo>
                  <a:cubicBezTo>
                    <a:pt x="1" y="1072"/>
                    <a:pt x="358" y="1429"/>
                    <a:pt x="763" y="1429"/>
                  </a:cubicBezTo>
                  <a:cubicBezTo>
                    <a:pt x="1025" y="1429"/>
                    <a:pt x="1311" y="1262"/>
                    <a:pt x="1430" y="1072"/>
                  </a:cubicBezTo>
                  <a:lnTo>
                    <a:pt x="1430" y="1072"/>
                  </a:lnTo>
                  <a:cubicBezTo>
                    <a:pt x="1311" y="1143"/>
                    <a:pt x="1168" y="1191"/>
                    <a:pt x="1001" y="1191"/>
                  </a:cubicBezTo>
                  <a:cubicBezTo>
                    <a:pt x="596" y="1191"/>
                    <a:pt x="239" y="834"/>
                    <a:pt x="239" y="405"/>
                  </a:cubicBezTo>
                  <a:cubicBezTo>
                    <a:pt x="239" y="262"/>
                    <a:pt x="263" y="119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1"/>
            <p:cNvSpPr/>
            <p:nvPr/>
          </p:nvSpPr>
          <p:spPr>
            <a:xfrm>
              <a:off x="7454284" y="3411219"/>
              <a:ext cx="78306" cy="7830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43" y="191"/>
                    <a:pt x="0" y="477"/>
                    <a:pt x="0" y="810"/>
                  </a:cubicBezTo>
                  <a:cubicBezTo>
                    <a:pt x="0" y="1334"/>
                    <a:pt x="453" y="1786"/>
                    <a:pt x="977" y="1786"/>
                  </a:cubicBezTo>
                  <a:cubicBezTo>
                    <a:pt x="1310" y="1786"/>
                    <a:pt x="1620" y="1620"/>
                    <a:pt x="1786" y="1381"/>
                  </a:cubicBezTo>
                  <a:lnTo>
                    <a:pt x="1786" y="1381"/>
                  </a:lnTo>
                  <a:cubicBezTo>
                    <a:pt x="1643" y="1501"/>
                    <a:pt x="1429" y="1548"/>
                    <a:pt x="1215" y="1548"/>
                  </a:cubicBezTo>
                  <a:cubicBezTo>
                    <a:pt x="1201" y="1549"/>
                    <a:pt x="1187" y="1549"/>
                    <a:pt x="1173" y="1549"/>
                  </a:cubicBezTo>
                  <a:cubicBezTo>
                    <a:pt x="667" y="1549"/>
                    <a:pt x="238" y="1128"/>
                    <a:pt x="238" y="572"/>
                  </a:cubicBezTo>
                  <a:cubicBezTo>
                    <a:pt x="238" y="357"/>
                    <a:pt x="310" y="143"/>
                    <a:pt x="429" y="0"/>
                  </a:cubicBezTo>
                  <a:close/>
                </a:path>
              </a:pathLst>
            </a:custGeom>
            <a:solidFill>
              <a:srgbClr val="D3E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1"/>
            <p:cNvSpPr/>
            <p:nvPr/>
          </p:nvSpPr>
          <p:spPr>
            <a:xfrm>
              <a:off x="7673428" y="3401798"/>
              <a:ext cx="35494" cy="3553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262" y="1"/>
                  </a:moveTo>
                  <a:cubicBezTo>
                    <a:pt x="119" y="72"/>
                    <a:pt x="0" y="215"/>
                    <a:pt x="0" y="406"/>
                  </a:cubicBezTo>
                  <a:cubicBezTo>
                    <a:pt x="0" y="644"/>
                    <a:pt x="191" y="811"/>
                    <a:pt x="429" y="811"/>
                  </a:cubicBezTo>
                  <a:cubicBezTo>
                    <a:pt x="596" y="811"/>
                    <a:pt x="739" y="692"/>
                    <a:pt x="810" y="549"/>
                  </a:cubicBezTo>
                  <a:lnTo>
                    <a:pt x="810" y="549"/>
                  </a:lnTo>
                  <a:cubicBezTo>
                    <a:pt x="762" y="572"/>
                    <a:pt x="715" y="572"/>
                    <a:pt x="643" y="572"/>
                  </a:cubicBezTo>
                  <a:cubicBezTo>
                    <a:pt x="429" y="572"/>
                    <a:pt x="238" y="406"/>
                    <a:pt x="238" y="168"/>
                  </a:cubicBezTo>
                  <a:cubicBezTo>
                    <a:pt x="238" y="96"/>
                    <a:pt x="238" y="72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1"/>
            <p:cNvSpPr/>
            <p:nvPr/>
          </p:nvSpPr>
          <p:spPr>
            <a:xfrm>
              <a:off x="7752742" y="3390317"/>
              <a:ext cx="80366" cy="89787"/>
            </a:xfrm>
            <a:custGeom>
              <a:avLst/>
              <a:gdLst/>
              <a:ahLst/>
              <a:cxnLst/>
              <a:rect l="l" t="t" r="r" b="b"/>
              <a:pathLst>
                <a:path w="1834" h="2049" extrusionOk="0">
                  <a:moveTo>
                    <a:pt x="1048" y="1"/>
                  </a:moveTo>
                  <a:lnTo>
                    <a:pt x="0" y="1739"/>
                  </a:lnTo>
                  <a:cubicBezTo>
                    <a:pt x="215" y="1930"/>
                    <a:pt x="596" y="2049"/>
                    <a:pt x="929" y="2049"/>
                  </a:cubicBezTo>
                  <a:cubicBezTo>
                    <a:pt x="1167" y="2049"/>
                    <a:pt x="1477" y="1930"/>
                    <a:pt x="1620" y="1763"/>
                  </a:cubicBezTo>
                  <a:cubicBezTo>
                    <a:pt x="1762" y="1573"/>
                    <a:pt x="1834" y="1335"/>
                    <a:pt x="1834" y="1096"/>
                  </a:cubicBezTo>
                  <a:cubicBezTo>
                    <a:pt x="1834" y="573"/>
                    <a:pt x="1500" y="144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1"/>
            <p:cNvSpPr/>
            <p:nvPr/>
          </p:nvSpPr>
          <p:spPr>
            <a:xfrm>
              <a:off x="7741261" y="3388257"/>
              <a:ext cx="57448" cy="73092"/>
            </a:xfrm>
            <a:custGeom>
              <a:avLst/>
              <a:gdLst/>
              <a:ahLst/>
              <a:cxnLst/>
              <a:rect l="l" t="t" r="r" b="b"/>
              <a:pathLst>
                <a:path w="1311" h="1668" extrusionOk="0">
                  <a:moveTo>
                    <a:pt x="977" y="0"/>
                  </a:moveTo>
                  <a:cubicBezTo>
                    <a:pt x="738" y="0"/>
                    <a:pt x="500" y="72"/>
                    <a:pt x="334" y="191"/>
                  </a:cubicBezTo>
                  <a:cubicBezTo>
                    <a:pt x="143" y="358"/>
                    <a:pt x="0" y="620"/>
                    <a:pt x="0" y="881"/>
                  </a:cubicBezTo>
                  <a:cubicBezTo>
                    <a:pt x="0" y="1191"/>
                    <a:pt x="119" y="1501"/>
                    <a:pt x="405" y="1667"/>
                  </a:cubicBezTo>
                  <a:cubicBezTo>
                    <a:pt x="548" y="1572"/>
                    <a:pt x="691" y="1453"/>
                    <a:pt x="810" y="1334"/>
                  </a:cubicBezTo>
                  <a:cubicBezTo>
                    <a:pt x="1143" y="977"/>
                    <a:pt x="1310" y="524"/>
                    <a:pt x="1310" y="48"/>
                  </a:cubicBezTo>
                  <a:cubicBezTo>
                    <a:pt x="1191" y="24"/>
                    <a:pt x="1096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1"/>
            <p:cNvSpPr/>
            <p:nvPr/>
          </p:nvSpPr>
          <p:spPr>
            <a:xfrm>
              <a:off x="7746476" y="3461305"/>
              <a:ext cx="78306" cy="24057"/>
            </a:xfrm>
            <a:custGeom>
              <a:avLst/>
              <a:gdLst/>
              <a:ahLst/>
              <a:cxnLst/>
              <a:rect l="l" t="t" r="r" b="b"/>
              <a:pathLst>
                <a:path w="1787" h="549" extrusionOk="0">
                  <a:moveTo>
                    <a:pt x="286" y="0"/>
                  </a:moveTo>
                  <a:lnTo>
                    <a:pt x="0" y="167"/>
                  </a:lnTo>
                  <a:cubicBezTo>
                    <a:pt x="215" y="405"/>
                    <a:pt x="500" y="548"/>
                    <a:pt x="858" y="548"/>
                  </a:cubicBezTo>
                  <a:cubicBezTo>
                    <a:pt x="1239" y="548"/>
                    <a:pt x="1572" y="381"/>
                    <a:pt x="1786" y="72"/>
                  </a:cubicBezTo>
                  <a:lnTo>
                    <a:pt x="1786" y="72"/>
                  </a:lnTo>
                  <a:cubicBezTo>
                    <a:pt x="1572" y="262"/>
                    <a:pt x="1334" y="310"/>
                    <a:pt x="1096" y="310"/>
                  </a:cubicBezTo>
                  <a:cubicBezTo>
                    <a:pt x="810" y="310"/>
                    <a:pt x="500" y="191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1"/>
            <p:cNvSpPr/>
            <p:nvPr/>
          </p:nvSpPr>
          <p:spPr>
            <a:xfrm>
              <a:off x="7733943" y="3398686"/>
              <a:ext cx="24057" cy="70988"/>
            </a:xfrm>
            <a:custGeom>
              <a:avLst/>
              <a:gdLst/>
              <a:ahLst/>
              <a:cxnLst/>
              <a:rect l="l" t="t" r="r" b="b"/>
              <a:pathLst>
                <a:path w="549" h="1620" extrusionOk="0">
                  <a:moveTo>
                    <a:pt x="477" y="0"/>
                  </a:moveTo>
                  <a:cubicBezTo>
                    <a:pt x="191" y="191"/>
                    <a:pt x="1" y="524"/>
                    <a:pt x="1" y="905"/>
                  </a:cubicBezTo>
                  <a:cubicBezTo>
                    <a:pt x="1" y="1191"/>
                    <a:pt x="72" y="1453"/>
                    <a:pt x="262" y="1620"/>
                  </a:cubicBezTo>
                  <a:cubicBezTo>
                    <a:pt x="382" y="1572"/>
                    <a:pt x="477" y="1501"/>
                    <a:pt x="548" y="1453"/>
                  </a:cubicBezTo>
                  <a:cubicBezTo>
                    <a:pt x="382" y="1215"/>
                    <a:pt x="262" y="953"/>
                    <a:pt x="262" y="643"/>
                  </a:cubicBezTo>
                  <a:cubicBezTo>
                    <a:pt x="262" y="405"/>
                    <a:pt x="334" y="167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1"/>
            <p:cNvSpPr/>
            <p:nvPr/>
          </p:nvSpPr>
          <p:spPr>
            <a:xfrm>
              <a:off x="7792399" y="3221303"/>
              <a:ext cx="57404" cy="57404"/>
            </a:xfrm>
            <a:custGeom>
              <a:avLst/>
              <a:gdLst/>
              <a:ahLst/>
              <a:cxnLst/>
              <a:rect l="l" t="t" r="r" b="b"/>
              <a:pathLst>
                <a:path w="1310" h="1310" extrusionOk="0">
                  <a:moveTo>
                    <a:pt x="524" y="0"/>
                  </a:moveTo>
                  <a:cubicBezTo>
                    <a:pt x="381" y="0"/>
                    <a:pt x="238" y="24"/>
                    <a:pt x="119" y="119"/>
                  </a:cubicBezTo>
                  <a:cubicBezTo>
                    <a:pt x="24" y="214"/>
                    <a:pt x="0" y="381"/>
                    <a:pt x="0" y="524"/>
                  </a:cubicBezTo>
                  <a:cubicBezTo>
                    <a:pt x="0" y="929"/>
                    <a:pt x="357" y="1310"/>
                    <a:pt x="762" y="1310"/>
                  </a:cubicBezTo>
                  <a:cubicBezTo>
                    <a:pt x="929" y="1310"/>
                    <a:pt x="1072" y="1262"/>
                    <a:pt x="1191" y="1191"/>
                  </a:cubicBezTo>
                  <a:cubicBezTo>
                    <a:pt x="1286" y="1072"/>
                    <a:pt x="1310" y="905"/>
                    <a:pt x="1310" y="762"/>
                  </a:cubicBezTo>
                  <a:cubicBezTo>
                    <a:pt x="1310" y="357"/>
                    <a:pt x="953" y="0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1"/>
            <p:cNvSpPr/>
            <p:nvPr/>
          </p:nvSpPr>
          <p:spPr>
            <a:xfrm>
              <a:off x="7464713" y="3403901"/>
              <a:ext cx="75195" cy="75195"/>
            </a:xfrm>
            <a:custGeom>
              <a:avLst/>
              <a:gdLst/>
              <a:ahLst/>
              <a:cxnLst/>
              <a:rect l="l" t="t" r="r" b="b"/>
              <a:pathLst>
                <a:path w="1716" h="1716" extrusionOk="0">
                  <a:moveTo>
                    <a:pt x="739" y="1"/>
                  </a:moveTo>
                  <a:cubicBezTo>
                    <a:pt x="524" y="1"/>
                    <a:pt x="334" y="48"/>
                    <a:pt x="191" y="167"/>
                  </a:cubicBezTo>
                  <a:cubicBezTo>
                    <a:pt x="72" y="310"/>
                    <a:pt x="0" y="524"/>
                    <a:pt x="0" y="739"/>
                  </a:cubicBezTo>
                  <a:cubicBezTo>
                    <a:pt x="0" y="1263"/>
                    <a:pt x="453" y="1715"/>
                    <a:pt x="977" y="1715"/>
                  </a:cubicBezTo>
                  <a:cubicBezTo>
                    <a:pt x="1191" y="1715"/>
                    <a:pt x="1405" y="1668"/>
                    <a:pt x="1548" y="1548"/>
                  </a:cubicBezTo>
                  <a:cubicBezTo>
                    <a:pt x="1667" y="1382"/>
                    <a:pt x="1715" y="1191"/>
                    <a:pt x="1715" y="977"/>
                  </a:cubicBezTo>
                  <a:cubicBezTo>
                    <a:pt x="1715" y="429"/>
                    <a:pt x="1286" y="1"/>
                    <a:pt x="739" y="1"/>
                  </a:cubicBezTo>
                  <a:close/>
                </a:path>
              </a:pathLst>
            </a:custGeom>
            <a:solidFill>
              <a:srgbClr val="E6F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1"/>
            <p:cNvSpPr/>
            <p:nvPr/>
          </p:nvSpPr>
          <p:spPr>
            <a:xfrm>
              <a:off x="7562782" y="3479052"/>
              <a:ext cx="51182" cy="27168"/>
            </a:xfrm>
            <a:custGeom>
              <a:avLst/>
              <a:gdLst/>
              <a:ahLst/>
              <a:cxnLst/>
              <a:rect l="l" t="t" r="r" b="b"/>
              <a:pathLst>
                <a:path w="1168" h="620" extrusionOk="0">
                  <a:moveTo>
                    <a:pt x="1" y="0"/>
                  </a:moveTo>
                  <a:cubicBezTo>
                    <a:pt x="1" y="334"/>
                    <a:pt x="263" y="619"/>
                    <a:pt x="620" y="619"/>
                  </a:cubicBezTo>
                  <a:cubicBezTo>
                    <a:pt x="858" y="619"/>
                    <a:pt x="1073" y="500"/>
                    <a:pt x="1168" y="310"/>
                  </a:cubicBezTo>
                  <a:lnTo>
                    <a:pt x="1168" y="310"/>
                  </a:lnTo>
                  <a:cubicBezTo>
                    <a:pt x="1073" y="357"/>
                    <a:pt x="977" y="381"/>
                    <a:pt x="858" y="381"/>
                  </a:cubicBezTo>
                  <a:cubicBezTo>
                    <a:pt x="620" y="381"/>
                    <a:pt x="382" y="238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1"/>
            <p:cNvSpPr/>
            <p:nvPr/>
          </p:nvSpPr>
          <p:spPr>
            <a:xfrm>
              <a:off x="7562782" y="3456091"/>
              <a:ext cx="13628" cy="23006"/>
            </a:xfrm>
            <a:custGeom>
              <a:avLst/>
              <a:gdLst/>
              <a:ahLst/>
              <a:cxnLst/>
              <a:rect l="l" t="t" r="r" b="b"/>
              <a:pathLst>
                <a:path w="311" h="525" extrusionOk="0">
                  <a:moveTo>
                    <a:pt x="311" y="0"/>
                  </a:moveTo>
                  <a:lnTo>
                    <a:pt x="311" y="0"/>
                  </a:lnTo>
                  <a:cubicBezTo>
                    <a:pt x="144" y="119"/>
                    <a:pt x="1" y="286"/>
                    <a:pt x="1" y="524"/>
                  </a:cubicBezTo>
                  <a:lnTo>
                    <a:pt x="287" y="524"/>
                  </a:lnTo>
                  <a:cubicBezTo>
                    <a:pt x="263" y="477"/>
                    <a:pt x="239" y="381"/>
                    <a:pt x="239" y="286"/>
                  </a:cubicBezTo>
                  <a:cubicBezTo>
                    <a:pt x="239" y="167"/>
                    <a:pt x="263" y="72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1"/>
            <p:cNvSpPr/>
            <p:nvPr/>
          </p:nvSpPr>
          <p:spPr>
            <a:xfrm>
              <a:off x="7682805" y="3401798"/>
              <a:ext cx="26117" cy="26161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167" y="1"/>
                  </a:moveTo>
                  <a:cubicBezTo>
                    <a:pt x="120" y="1"/>
                    <a:pt x="96" y="1"/>
                    <a:pt x="24" y="49"/>
                  </a:cubicBezTo>
                  <a:cubicBezTo>
                    <a:pt x="1" y="72"/>
                    <a:pt x="1" y="120"/>
                    <a:pt x="1" y="191"/>
                  </a:cubicBezTo>
                  <a:cubicBezTo>
                    <a:pt x="1" y="430"/>
                    <a:pt x="167" y="596"/>
                    <a:pt x="405" y="596"/>
                  </a:cubicBezTo>
                  <a:cubicBezTo>
                    <a:pt x="477" y="596"/>
                    <a:pt x="501" y="596"/>
                    <a:pt x="548" y="572"/>
                  </a:cubicBezTo>
                  <a:cubicBezTo>
                    <a:pt x="596" y="549"/>
                    <a:pt x="596" y="477"/>
                    <a:pt x="596" y="430"/>
                  </a:cubicBezTo>
                  <a:cubicBezTo>
                    <a:pt x="596" y="191"/>
                    <a:pt x="40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1"/>
            <p:cNvSpPr/>
            <p:nvPr/>
          </p:nvSpPr>
          <p:spPr>
            <a:xfrm>
              <a:off x="7575315" y="3479052"/>
              <a:ext cx="41804" cy="16739"/>
            </a:xfrm>
            <a:custGeom>
              <a:avLst/>
              <a:gdLst/>
              <a:ahLst/>
              <a:cxnLst/>
              <a:rect l="l" t="t" r="r" b="b"/>
              <a:pathLst>
                <a:path w="954" h="382" extrusionOk="0">
                  <a:moveTo>
                    <a:pt x="1" y="0"/>
                  </a:moveTo>
                  <a:cubicBezTo>
                    <a:pt x="96" y="238"/>
                    <a:pt x="334" y="381"/>
                    <a:pt x="572" y="381"/>
                  </a:cubicBezTo>
                  <a:cubicBezTo>
                    <a:pt x="691" y="381"/>
                    <a:pt x="787" y="357"/>
                    <a:pt x="882" y="310"/>
                  </a:cubicBezTo>
                  <a:cubicBezTo>
                    <a:pt x="929" y="215"/>
                    <a:pt x="953" y="119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1"/>
            <p:cNvSpPr/>
            <p:nvPr/>
          </p:nvSpPr>
          <p:spPr>
            <a:xfrm>
              <a:off x="7573255" y="3452936"/>
              <a:ext cx="43864" cy="27168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381" y="1"/>
                  </a:moveTo>
                  <a:cubicBezTo>
                    <a:pt x="262" y="1"/>
                    <a:pt x="167" y="25"/>
                    <a:pt x="95" y="96"/>
                  </a:cubicBezTo>
                  <a:cubicBezTo>
                    <a:pt x="24" y="191"/>
                    <a:pt x="0" y="263"/>
                    <a:pt x="0" y="382"/>
                  </a:cubicBezTo>
                  <a:cubicBezTo>
                    <a:pt x="0" y="477"/>
                    <a:pt x="24" y="572"/>
                    <a:pt x="48" y="620"/>
                  </a:cubicBezTo>
                  <a:lnTo>
                    <a:pt x="1000" y="620"/>
                  </a:lnTo>
                  <a:cubicBezTo>
                    <a:pt x="1000" y="263"/>
                    <a:pt x="715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1"/>
            <p:cNvSpPr/>
            <p:nvPr/>
          </p:nvSpPr>
          <p:spPr>
            <a:xfrm>
              <a:off x="7432374" y="3236947"/>
              <a:ext cx="108542" cy="49078"/>
            </a:xfrm>
            <a:custGeom>
              <a:avLst/>
              <a:gdLst/>
              <a:ahLst/>
              <a:cxnLst/>
              <a:rect l="l" t="t" r="r" b="b"/>
              <a:pathLst>
                <a:path w="2477" h="1120" extrusionOk="0">
                  <a:moveTo>
                    <a:pt x="1096" y="0"/>
                  </a:moveTo>
                  <a:cubicBezTo>
                    <a:pt x="1096" y="0"/>
                    <a:pt x="857" y="286"/>
                    <a:pt x="143" y="381"/>
                  </a:cubicBezTo>
                  <a:cubicBezTo>
                    <a:pt x="72" y="381"/>
                    <a:pt x="48" y="405"/>
                    <a:pt x="0" y="429"/>
                  </a:cubicBezTo>
                  <a:cubicBezTo>
                    <a:pt x="119" y="739"/>
                    <a:pt x="619" y="1120"/>
                    <a:pt x="1810" y="1120"/>
                  </a:cubicBezTo>
                  <a:cubicBezTo>
                    <a:pt x="2167" y="1120"/>
                    <a:pt x="2477" y="977"/>
                    <a:pt x="2477" y="977"/>
                  </a:cubicBezTo>
                  <a:cubicBezTo>
                    <a:pt x="2453" y="858"/>
                    <a:pt x="2358" y="667"/>
                    <a:pt x="2143" y="667"/>
                  </a:cubicBezTo>
                  <a:cubicBezTo>
                    <a:pt x="1691" y="667"/>
                    <a:pt x="1096" y="31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1"/>
            <p:cNvSpPr/>
            <p:nvPr/>
          </p:nvSpPr>
          <p:spPr>
            <a:xfrm>
              <a:off x="7428167" y="3255702"/>
              <a:ext cx="112749" cy="38693"/>
            </a:xfrm>
            <a:custGeom>
              <a:avLst/>
              <a:gdLst/>
              <a:ahLst/>
              <a:cxnLst/>
              <a:rect l="l" t="t" r="r" b="b"/>
              <a:pathLst>
                <a:path w="2573" h="883" extrusionOk="0">
                  <a:moveTo>
                    <a:pt x="120" y="1"/>
                  </a:moveTo>
                  <a:cubicBezTo>
                    <a:pt x="1" y="96"/>
                    <a:pt x="1" y="263"/>
                    <a:pt x="120" y="406"/>
                  </a:cubicBezTo>
                  <a:cubicBezTo>
                    <a:pt x="430" y="668"/>
                    <a:pt x="1049" y="882"/>
                    <a:pt x="2239" y="882"/>
                  </a:cubicBezTo>
                  <a:cubicBezTo>
                    <a:pt x="2478" y="882"/>
                    <a:pt x="2573" y="715"/>
                    <a:pt x="2573" y="572"/>
                  </a:cubicBezTo>
                  <a:lnTo>
                    <a:pt x="2239" y="572"/>
                  </a:lnTo>
                  <a:cubicBezTo>
                    <a:pt x="1049" y="572"/>
                    <a:pt x="430" y="287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1"/>
            <p:cNvSpPr/>
            <p:nvPr/>
          </p:nvSpPr>
          <p:spPr>
            <a:xfrm>
              <a:off x="7402094" y="3362140"/>
              <a:ext cx="25109" cy="20332"/>
            </a:xfrm>
            <a:custGeom>
              <a:avLst/>
              <a:gdLst/>
              <a:ahLst/>
              <a:cxnLst/>
              <a:rect l="l" t="t" r="r" b="b"/>
              <a:pathLst>
                <a:path w="573" h="464" extrusionOk="0">
                  <a:moveTo>
                    <a:pt x="143" y="1"/>
                  </a:moveTo>
                  <a:cubicBezTo>
                    <a:pt x="96" y="49"/>
                    <a:pt x="1" y="263"/>
                    <a:pt x="120" y="406"/>
                  </a:cubicBezTo>
                  <a:cubicBezTo>
                    <a:pt x="162" y="448"/>
                    <a:pt x="219" y="463"/>
                    <a:pt x="278" y="463"/>
                  </a:cubicBezTo>
                  <a:cubicBezTo>
                    <a:pt x="387" y="463"/>
                    <a:pt x="502" y="413"/>
                    <a:pt x="548" y="382"/>
                  </a:cubicBezTo>
                  <a:lnTo>
                    <a:pt x="548" y="287"/>
                  </a:lnTo>
                  <a:cubicBezTo>
                    <a:pt x="572" y="120"/>
                    <a:pt x="429" y="1"/>
                    <a:pt x="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1"/>
            <p:cNvSpPr/>
            <p:nvPr/>
          </p:nvSpPr>
          <p:spPr>
            <a:xfrm>
              <a:off x="7399991" y="3362140"/>
              <a:ext cx="26161" cy="26161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191" y="1"/>
                  </a:moveTo>
                  <a:cubicBezTo>
                    <a:pt x="72" y="25"/>
                    <a:pt x="1" y="144"/>
                    <a:pt x="1" y="287"/>
                  </a:cubicBezTo>
                  <a:cubicBezTo>
                    <a:pt x="1" y="477"/>
                    <a:pt x="144" y="596"/>
                    <a:pt x="287" y="596"/>
                  </a:cubicBezTo>
                  <a:cubicBezTo>
                    <a:pt x="430" y="596"/>
                    <a:pt x="549" y="501"/>
                    <a:pt x="596" y="382"/>
                  </a:cubicBezTo>
                  <a:lnTo>
                    <a:pt x="501" y="382"/>
                  </a:lnTo>
                  <a:cubicBezTo>
                    <a:pt x="358" y="382"/>
                    <a:pt x="191" y="263"/>
                    <a:pt x="191" y="72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1"/>
            <p:cNvSpPr/>
            <p:nvPr/>
          </p:nvSpPr>
          <p:spPr>
            <a:xfrm>
              <a:off x="7683857" y="3087696"/>
              <a:ext cx="25065" cy="20595"/>
            </a:xfrm>
            <a:custGeom>
              <a:avLst/>
              <a:gdLst/>
              <a:ahLst/>
              <a:cxnLst/>
              <a:rect l="l" t="t" r="r" b="b"/>
              <a:pathLst>
                <a:path w="572" h="470" extrusionOk="0">
                  <a:moveTo>
                    <a:pt x="143" y="1"/>
                  </a:moveTo>
                  <a:cubicBezTo>
                    <a:pt x="96" y="72"/>
                    <a:pt x="0" y="263"/>
                    <a:pt x="119" y="406"/>
                  </a:cubicBezTo>
                  <a:cubicBezTo>
                    <a:pt x="166" y="452"/>
                    <a:pt x="230" y="469"/>
                    <a:pt x="295" y="469"/>
                  </a:cubicBezTo>
                  <a:cubicBezTo>
                    <a:pt x="398" y="469"/>
                    <a:pt x="504" y="426"/>
                    <a:pt x="548" y="382"/>
                  </a:cubicBezTo>
                  <a:lnTo>
                    <a:pt x="548" y="287"/>
                  </a:lnTo>
                  <a:cubicBezTo>
                    <a:pt x="572" y="144"/>
                    <a:pt x="429" y="1"/>
                    <a:pt x="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1"/>
            <p:cNvSpPr/>
            <p:nvPr/>
          </p:nvSpPr>
          <p:spPr>
            <a:xfrm>
              <a:off x="7680702" y="3088748"/>
              <a:ext cx="26161" cy="26117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15" y="1"/>
                  </a:moveTo>
                  <a:cubicBezTo>
                    <a:pt x="96" y="48"/>
                    <a:pt x="1" y="144"/>
                    <a:pt x="1" y="310"/>
                  </a:cubicBezTo>
                  <a:cubicBezTo>
                    <a:pt x="1" y="477"/>
                    <a:pt x="168" y="596"/>
                    <a:pt x="311" y="596"/>
                  </a:cubicBezTo>
                  <a:cubicBezTo>
                    <a:pt x="453" y="596"/>
                    <a:pt x="573" y="501"/>
                    <a:pt x="596" y="382"/>
                  </a:cubicBezTo>
                  <a:lnTo>
                    <a:pt x="525" y="382"/>
                  </a:lnTo>
                  <a:cubicBezTo>
                    <a:pt x="358" y="382"/>
                    <a:pt x="215" y="239"/>
                    <a:pt x="215" y="9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1"/>
            <p:cNvSpPr/>
            <p:nvPr/>
          </p:nvSpPr>
          <p:spPr>
            <a:xfrm>
              <a:off x="7460550" y="3407012"/>
              <a:ext cx="70988" cy="77298"/>
            </a:xfrm>
            <a:custGeom>
              <a:avLst/>
              <a:gdLst/>
              <a:ahLst/>
              <a:cxnLst/>
              <a:rect l="l" t="t" r="r" b="b"/>
              <a:pathLst>
                <a:path w="1620" h="1764" extrusionOk="0">
                  <a:moveTo>
                    <a:pt x="453" y="1"/>
                  </a:moveTo>
                  <a:lnTo>
                    <a:pt x="286" y="96"/>
                  </a:lnTo>
                  <a:cubicBezTo>
                    <a:pt x="119" y="287"/>
                    <a:pt x="0" y="549"/>
                    <a:pt x="0" y="787"/>
                  </a:cubicBezTo>
                  <a:cubicBezTo>
                    <a:pt x="0" y="1311"/>
                    <a:pt x="453" y="1763"/>
                    <a:pt x="1000" y="1763"/>
                  </a:cubicBezTo>
                  <a:cubicBezTo>
                    <a:pt x="1167" y="1763"/>
                    <a:pt x="1477" y="1668"/>
                    <a:pt x="1620" y="1525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1"/>
            <p:cNvSpPr/>
            <p:nvPr/>
          </p:nvSpPr>
          <p:spPr>
            <a:xfrm>
              <a:off x="7454284" y="3411219"/>
              <a:ext cx="77255" cy="78306"/>
            </a:xfrm>
            <a:custGeom>
              <a:avLst/>
              <a:gdLst/>
              <a:ahLst/>
              <a:cxnLst/>
              <a:rect l="l" t="t" r="r" b="b"/>
              <a:pathLst>
                <a:path w="1763" h="1787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43" y="191"/>
                    <a:pt x="0" y="477"/>
                    <a:pt x="0" y="810"/>
                  </a:cubicBezTo>
                  <a:cubicBezTo>
                    <a:pt x="0" y="1334"/>
                    <a:pt x="453" y="1786"/>
                    <a:pt x="977" y="1786"/>
                  </a:cubicBezTo>
                  <a:cubicBezTo>
                    <a:pt x="1310" y="1786"/>
                    <a:pt x="1572" y="1643"/>
                    <a:pt x="1763" y="1405"/>
                  </a:cubicBezTo>
                  <a:lnTo>
                    <a:pt x="1763" y="1405"/>
                  </a:lnTo>
                  <a:cubicBezTo>
                    <a:pt x="1620" y="1501"/>
                    <a:pt x="1405" y="1524"/>
                    <a:pt x="1215" y="1524"/>
                  </a:cubicBezTo>
                  <a:cubicBezTo>
                    <a:pt x="1188" y="1527"/>
                    <a:pt x="1162" y="1528"/>
                    <a:pt x="1135" y="1528"/>
                  </a:cubicBezTo>
                  <a:cubicBezTo>
                    <a:pt x="646" y="1528"/>
                    <a:pt x="238" y="1114"/>
                    <a:pt x="238" y="572"/>
                  </a:cubicBezTo>
                  <a:cubicBezTo>
                    <a:pt x="238" y="357"/>
                    <a:pt x="310" y="143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1"/>
            <p:cNvSpPr/>
            <p:nvPr/>
          </p:nvSpPr>
          <p:spPr>
            <a:xfrm>
              <a:off x="7480357" y="3403901"/>
              <a:ext cx="60559" cy="69981"/>
            </a:xfrm>
            <a:custGeom>
              <a:avLst/>
              <a:gdLst/>
              <a:ahLst/>
              <a:cxnLst/>
              <a:rect l="l" t="t" r="r" b="b"/>
              <a:pathLst>
                <a:path w="1382" h="1597" extrusionOk="0">
                  <a:moveTo>
                    <a:pt x="382" y="1"/>
                  </a:moveTo>
                  <a:cubicBezTo>
                    <a:pt x="239" y="1"/>
                    <a:pt x="120" y="24"/>
                    <a:pt x="1" y="72"/>
                  </a:cubicBezTo>
                  <a:cubicBezTo>
                    <a:pt x="24" y="763"/>
                    <a:pt x="501" y="1358"/>
                    <a:pt x="1168" y="1596"/>
                  </a:cubicBezTo>
                  <a:cubicBezTo>
                    <a:pt x="1310" y="1429"/>
                    <a:pt x="1382" y="1215"/>
                    <a:pt x="1382" y="977"/>
                  </a:cubicBezTo>
                  <a:cubicBezTo>
                    <a:pt x="1358" y="429"/>
                    <a:pt x="929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1"/>
            <p:cNvSpPr/>
            <p:nvPr/>
          </p:nvSpPr>
          <p:spPr>
            <a:xfrm>
              <a:off x="7520014" y="3213985"/>
              <a:ext cx="12576" cy="30280"/>
            </a:xfrm>
            <a:custGeom>
              <a:avLst/>
              <a:gdLst/>
              <a:ahLst/>
              <a:cxnLst/>
              <a:rect l="l" t="t" r="r" b="b"/>
              <a:pathLst>
                <a:path w="287" h="691" extrusionOk="0">
                  <a:moveTo>
                    <a:pt x="143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548"/>
                  </a:lnTo>
                  <a:cubicBezTo>
                    <a:pt x="1" y="643"/>
                    <a:pt x="48" y="691"/>
                    <a:pt x="143" y="691"/>
                  </a:cubicBezTo>
                  <a:cubicBezTo>
                    <a:pt x="239" y="691"/>
                    <a:pt x="286" y="643"/>
                    <a:pt x="286" y="548"/>
                  </a:cubicBezTo>
                  <a:lnTo>
                    <a:pt x="286" y="167"/>
                  </a:lnTo>
                  <a:cubicBezTo>
                    <a:pt x="286" y="72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1"/>
            <p:cNvSpPr/>
            <p:nvPr/>
          </p:nvSpPr>
          <p:spPr>
            <a:xfrm>
              <a:off x="7743321" y="3127353"/>
              <a:ext cx="75195" cy="80410"/>
            </a:xfrm>
            <a:custGeom>
              <a:avLst/>
              <a:gdLst/>
              <a:ahLst/>
              <a:cxnLst/>
              <a:rect l="l" t="t" r="r" b="b"/>
              <a:pathLst>
                <a:path w="1716" h="1835" extrusionOk="0">
                  <a:moveTo>
                    <a:pt x="882" y="1"/>
                  </a:moveTo>
                  <a:cubicBezTo>
                    <a:pt x="787" y="1"/>
                    <a:pt x="715" y="48"/>
                    <a:pt x="715" y="144"/>
                  </a:cubicBezTo>
                  <a:lnTo>
                    <a:pt x="715" y="358"/>
                  </a:lnTo>
                  <a:cubicBezTo>
                    <a:pt x="715" y="429"/>
                    <a:pt x="787" y="501"/>
                    <a:pt x="882" y="501"/>
                  </a:cubicBezTo>
                  <a:cubicBezTo>
                    <a:pt x="930" y="501"/>
                    <a:pt x="1025" y="406"/>
                    <a:pt x="1025" y="358"/>
                  </a:cubicBezTo>
                  <a:lnTo>
                    <a:pt x="1025" y="144"/>
                  </a:lnTo>
                  <a:cubicBezTo>
                    <a:pt x="1025" y="48"/>
                    <a:pt x="953" y="1"/>
                    <a:pt x="882" y="1"/>
                  </a:cubicBezTo>
                  <a:close/>
                  <a:moveTo>
                    <a:pt x="1525" y="372"/>
                  </a:moveTo>
                  <a:cubicBezTo>
                    <a:pt x="1506" y="372"/>
                    <a:pt x="1490" y="375"/>
                    <a:pt x="1477" y="382"/>
                  </a:cubicBezTo>
                  <a:lnTo>
                    <a:pt x="1287" y="477"/>
                  </a:lnTo>
                  <a:cubicBezTo>
                    <a:pt x="1239" y="501"/>
                    <a:pt x="1215" y="620"/>
                    <a:pt x="1239" y="668"/>
                  </a:cubicBezTo>
                  <a:cubicBezTo>
                    <a:pt x="1257" y="721"/>
                    <a:pt x="1329" y="748"/>
                    <a:pt x="1383" y="748"/>
                  </a:cubicBezTo>
                  <a:cubicBezTo>
                    <a:pt x="1401" y="748"/>
                    <a:pt x="1418" y="745"/>
                    <a:pt x="1430" y="739"/>
                  </a:cubicBezTo>
                  <a:lnTo>
                    <a:pt x="1620" y="644"/>
                  </a:lnTo>
                  <a:cubicBezTo>
                    <a:pt x="1692" y="620"/>
                    <a:pt x="1715" y="501"/>
                    <a:pt x="1692" y="429"/>
                  </a:cubicBezTo>
                  <a:cubicBezTo>
                    <a:pt x="1639" y="395"/>
                    <a:pt x="1574" y="372"/>
                    <a:pt x="1525" y="372"/>
                  </a:cubicBezTo>
                  <a:close/>
                  <a:moveTo>
                    <a:pt x="166" y="391"/>
                  </a:moveTo>
                  <a:cubicBezTo>
                    <a:pt x="117" y="391"/>
                    <a:pt x="64" y="408"/>
                    <a:pt x="48" y="453"/>
                  </a:cubicBezTo>
                  <a:cubicBezTo>
                    <a:pt x="1" y="525"/>
                    <a:pt x="1" y="644"/>
                    <a:pt x="96" y="668"/>
                  </a:cubicBezTo>
                  <a:lnTo>
                    <a:pt x="287" y="763"/>
                  </a:lnTo>
                  <a:cubicBezTo>
                    <a:pt x="303" y="771"/>
                    <a:pt x="326" y="776"/>
                    <a:pt x="353" y="776"/>
                  </a:cubicBezTo>
                  <a:cubicBezTo>
                    <a:pt x="406" y="776"/>
                    <a:pt x="469" y="755"/>
                    <a:pt x="501" y="691"/>
                  </a:cubicBezTo>
                  <a:cubicBezTo>
                    <a:pt x="549" y="620"/>
                    <a:pt x="525" y="525"/>
                    <a:pt x="430" y="501"/>
                  </a:cubicBezTo>
                  <a:lnTo>
                    <a:pt x="239" y="406"/>
                  </a:lnTo>
                  <a:cubicBezTo>
                    <a:pt x="222" y="397"/>
                    <a:pt x="195" y="391"/>
                    <a:pt x="166" y="391"/>
                  </a:cubicBezTo>
                  <a:close/>
                  <a:moveTo>
                    <a:pt x="1346" y="1041"/>
                  </a:moveTo>
                  <a:cubicBezTo>
                    <a:pt x="1300" y="1041"/>
                    <a:pt x="1253" y="1064"/>
                    <a:pt x="1239" y="1120"/>
                  </a:cubicBezTo>
                  <a:cubicBezTo>
                    <a:pt x="1192" y="1168"/>
                    <a:pt x="1192" y="1311"/>
                    <a:pt x="1287" y="1334"/>
                  </a:cubicBezTo>
                  <a:lnTo>
                    <a:pt x="1477" y="1406"/>
                  </a:lnTo>
                  <a:cubicBezTo>
                    <a:pt x="1497" y="1426"/>
                    <a:pt x="1529" y="1437"/>
                    <a:pt x="1563" y="1437"/>
                  </a:cubicBezTo>
                  <a:cubicBezTo>
                    <a:pt x="1611" y="1437"/>
                    <a:pt x="1664" y="1414"/>
                    <a:pt x="1692" y="1358"/>
                  </a:cubicBezTo>
                  <a:cubicBezTo>
                    <a:pt x="1715" y="1311"/>
                    <a:pt x="1692" y="1215"/>
                    <a:pt x="1620" y="1144"/>
                  </a:cubicBezTo>
                  <a:lnTo>
                    <a:pt x="1430" y="1072"/>
                  </a:lnTo>
                  <a:cubicBezTo>
                    <a:pt x="1410" y="1053"/>
                    <a:pt x="1378" y="1041"/>
                    <a:pt x="1346" y="1041"/>
                  </a:cubicBezTo>
                  <a:close/>
                  <a:moveTo>
                    <a:pt x="393" y="1041"/>
                  </a:moveTo>
                  <a:cubicBezTo>
                    <a:pt x="361" y="1041"/>
                    <a:pt x="326" y="1053"/>
                    <a:pt x="287" y="1072"/>
                  </a:cubicBezTo>
                  <a:lnTo>
                    <a:pt x="96" y="1144"/>
                  </a:lnTo>
                  <a:cubicBezTo>
                    <a:pt x="48" y="1191"/>
                    <a:pt x="25" y="1311"/>
                    <a:pt x="48" y="1358"/>
                  </a:cubicBezTo>
                  <a:cubicBezTo>
                    <a:pt x="66" y="1412"/>
                    <a:pt x="138" y="1439"/>
                    <a:pt x="192" y="1439"/>
                  </a:cubicBezTo>
                  <a:cubicBezTo>
                    <a:pt x="211" y="1439"/>
                    <a:pt x="227" y="1436"/>
                    <a:pt x="239" y="1430"/>
                  </a:cubicBezTo>
                  <a:lnTo>
                    <a:pt x="430" y="1334"/>
                  </a:lnTo>
                  <a:cubicBezTo>
                    <a:pt x="501" y="1311"/>
                    <a:pt x="525" y="1191"/>
                    <a:pt x="501" y="1120"/>
                  </a:cubicBezTo>
                  <a:cubicBezTo>
                    <a:pt x="473" y="1064"/>
                    <a:pt x="437" y="1041"/>
                    <a:pt x="393" y="1041"/>
                  </a:cubicBezTo>
                  <a:close/>
                  <a:moveTo>
                    <a:pt x="882" y="1334"/>
                  </a:moveTo>
                  <a:cubicBezTo>
                    <a:pt x="787" y="1334"/>
                    <a:pt x="715" y="1382"/>
                    <a:pt x="715" y="1477"/>
                  </a:cubicBezTo>
                  <a:lnTo>
                    <a:pt x="715" y="1692"/>
                  </a:lnTo>
                  <a:cubicBezTo>
                    <a:pt x="715" y="1787"/>
                    <a:pt x="787" y="1834"/>
                    <a:pt x="882" y="1834"/>
                  </a:cubicBezTo>
                  <a:cubicBezTo>
                    <a:pt x="930" y="1834"/>
                    <a:pt x="1025" y="1787"/>
                    <a:pt x="1025" y="1692"/>
                  </a:cubicBezTo>
                  <a:lnTo>
                    <a:pt x="1025" y="1477"/>
                  </a:lnTo>
                  <a:cubicBezTo>
                    <a:pt x="1025" y="1382"/>
                    <a:pt x="953" y="1334"/>
                    <a:pt x="882" y="13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4" name="Google Shape;3194;p71"/>
          <p:cNvGrpSpPr/>
          <p:nvPr/>
        </p:nvGrpSpPr>
        <p:grpSpPr>
          <a:xfrm>
            <a:off x="5377610" y="3088748"/>
            <a:ext cx="449812" cy="398674"/>
            <a:chOff x="5377610" y="3088748"/>
            <a:chExt cx="449812" cy="398674"/>
          </a:xfrm>
        </p:grpSpPr>
        <p:sp>
          <p:nvSpPr>
            <p:cNvPr id="3195" name="Google Shape;3195;p71"/>
            <p:cNvSpPr/>
            <p:nvPr/>
          </p:nvSpPr>
          <p:spPr>
            <a:xfrm>
              <a:off x="5428748" y="3309995"/>
              <a:ext cx="367387" cy="32383"/>
            </a:xfrm>
            <a:custGeom>
              <a:avLst/>
              <a:gdLst/>
              <a:ahLst/>
              <a:cxnLst/>
              <a:rect l="l" t="t" r="r" b="b"/>
              <a:pathLst>
                <a:path w="8384" h="739" extrusionOk="0">
                  <a:moveTo>
                    <a:pt x="96" y="0"/>
                  </a:moveTo>
                  <a:lnTo>
                    <a:pt x="0" y="739"/>
                  </a:lnTo>
                  <a:lnTo>
                    <a:pt x="8383" y="643"/>
                  </a:lnTo>
                  <a:lnTo>
                    <a:pt x="8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1"/>
            <p:cNvSpPr/>
            <p:nvPr/>
          </p:nvSpPr>
          <p:spPr>
            <a:xfrm>
              <a:off x="5409950" y="3309995"/>
              <a:ext cx="386186" cy="50130"/>
            </a:xfrm>
            <a:custGeom>
              <a:avLst/>
              <a:gdLst/>
              <a:ahLst/>
              <a:cxnLst/>
              <a:rect l="l" t="t" r="r" b="b"/>
              <a:pathLst>
                <a:path w="8813" h="1144" extrusionOk="0">
                  <a:moveTo>
                    <a:pt x="1" y="0"/>
                  </a:moveTo>
                  <a:lnTo>
                    <a:pt x="1" y="1143"/>
                  </a:lnTo>
                  <a:lnTo>
                    <a:pt x="8812" y="1143"/>
                  </a:lnTo>
                  <a:lnTo>
                    <a:pt x="8812" y="643"/>
                  </a:lnTo>
                  <a:lnTo>
                    <a:pt x="572" y="643"/>
                  </a:lnTo>
                  <a:cubicBezTo>
                    <a:pt x="548" y="643"/>
                    <a:pt x="525" y="619"/>
                    <a:pt x="525" y="596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1"/>
            <p:cNvSpPr/>
            <p:nvPr/>
          </p:nvSpPr>
          <p:spPr>
            <a:xfrm>
              <a:off x="5458984" y="3156581"/>
              <a:ext cx="289124" cy="207707"/>
            </a:xfrm>
            <a:custGeom>
              <a:avLst/>
              <a:gdLst/>
              <a:ahLst/>
              <a:cxnLst/>
              <a:rect l="l" t="t" r="r" b="b"/>
              <a:pathLst>
                <a:path w="6598" h="4740" extrusionOk="0">
                  <a:moveTo>
                    <a:pt x="144" y="1"/>
                  </a:moveTo>
                  <a:cubicBezTo>
                    <a:pt x="49" y="1"/>
                    <a:pt x="1" y="72"/>
                    <a:pt x="1" y="167"/>
                  </a:cubicBezTo>
                  <a:lnTo>
                    <a:pt x="1" y="4597"/>
                  </a:lnTo>
                  <a:cubicBezTo>
                    <a:pt x="1" y="4692"/>
                    <a:pt x="49" y="4740"/>
                    <a:pt x="144" y="4740"/>
                  </a:cubicBezTo>
                  <a:cubicBezTo>
                    <a:pt x="191" y="4740"/>
                    <a:pt x="287" y="4692"/>
                    <a:pt x="287" y="4597"/>
                  </a:cubicBezTo>
                  <a:lnTo>
                    <a:pt x="287" y="167"/>
                  </a:lnTo>
                  <a:cubicBezTo>
                    <a:pt x="287" y="72"/>
                    <a:pt x="239" y="1"/>
                    <a:pt x="144" y="1"/>
                  </a:cubicBezTo>
                  <a:close/>
                  <a:moveTo>
                    <a:pt x="1192" y="1"/>
                  </a:moveTo>
                  <a:cubicBezTo>
                    <a:pt x="1096" y="1"/>
                    <a:pt x="1025" y="72"/>
                    <a:pt x="1025" y="167"/>
                  </a:cubicBezTo>
                  <a:lnTo>
                    <a:pt x="1025" y="4597"/>
                  </a:lnTo>
                  <a:cubicBezTo>
                    <a:pt x="1025" y="4692"/>
                    <a:pt x="1096" y="4740"/>
                    <a:pt x="1192" y="4740"/>
                  </a:cubicBezTo>
                  <a:cubicBezTo>
                    <a:pt x="1263" y="4740"/>
                    <a:pt x="1335" y="4692"/>
                    <a:pt x="1335" y="4597"/>
                  </a:cubicBezTo>
                  <a:lnTo>
                    <a:pt x="1335" y="167"/>
                  </a:lnTo>
                  <a:cubicBezTo>
                    <a:pt x="1335" y="72"/>
                    <a:pt x="1263" y="1"/>
                    <a:pt x="1192" y="1"/>
                  </a:cubicBezTo>
                  <a:close/>
                  <a:moveTo>
                    <a:pt x="2216" y="1"/>
                  </a:moveTo>
                  <a:cubicBezTo>
                    <a:pt x="2144" y="1"/>
                    <a:pt x="2073" y="72"/>
                    <a:pt x="2073" y="167"/>
                  </a:cubicBezTo>
                  <a:lnTo>
                    <a:pt x="2073" y="4597"/>
                  </a:lnTo>
                  <a:cubicBezTo>
                    <a:pt x="2073" y="4692"/>
                    <a:pt x="2144" y="4740"/>
                    <a:pt x="2216" y="4740"/>
                  </a:cubicBezTo>
                  <a:cubicBezTo>
                    <a:pt x="2311" y="4740"/>
                    <a:pt x="2382" y="4692"/>
                    <a:pt x="2382" y="4597"/>
                  </a:cubicBezTo>
                  <a:lnTo>
                    <a:pt x="2382" y="167"/>
                  </a:lnTo>
                  <a:cubicBezTo>
                    <a:pt x="2382" y="72"/>
                    <a:pt x="2311" y="1"/>
                    <a:pt x="2216" y="1"/>
                  </a:cubicBezTo>
                  <a:close/>
                  <a:moveTo>
                    <a:pt x="3287" y="1"/>
                  </a:moveTo>
                  <a:cubicBezTo>
                    <a:pt x="3216" y="1"/>
                    <a:pt x="3144" y="72"/>
                    <a:pt x="3144" y="167"/>
                  </a:cubicBezTo>
                  <a:lnTo>
                    <a:pt x="3144" y="4597"/>
                  </a:lnTo>
                  <a:cubicBezTo>
                    <a:pt x="3144" y="4692"/>
                    <a:pt x="3216" y="4740"/>
                    <a:pt x="3287" y="4740"/>
                  </a:cubicBezTo>
                  <a:cubicBezTo>
                    <a:pt x="3383" y="4740"/>
                    <a:pt x="3454" y="4692"/>
                    <a:pt x="3454" y="4597"/>
                  </a:cubicBezTo>
                  <a:lnTo>
                    <a:pt x="3454" y="167"/>
                  </a:lnTo>
                  <a:cubicBezTo>
                    <a:pt x="3454" y="72"/>
                    <a:pt x="3383" y="1"/>
                    <a:pt x="3287" y="1"/>
                  </a:cubicBezTo>
                  <a:close/>
                  <a:moveTo>
                    <a:pt x="4335" y="1"/>
                  </a:moveTo>
                  <a:cubicBezTo>
                    <a:pt x="4240" y="1"/>
                    <a:pt x="4192" y="72"/>
                    <a:pt x="4192" y="167"/>
                  </a:cubicBezTo>
                  <a:lnTo>
                    <a:pt x="4192" y="4597"/>
                  </a:lnTo>
                  <a:cubicBezTo>
                    <a:pt x="4192" y="4692"/>
                    <a:pt x="4240" y="4740"/>
                    <a:pt x="4335" y="4740"/>
                  </a:cubicBezTo>
                  <a:cubicBezTo>
                    <a:pt x="4430" y="4740"/>
                    <a:pt x="4478" y="4692"/>
                    <a:pt x="4478" y="4597"/>
                  </a:cubicBezTo>
                  <a:lnTo>
                    <a:pt x="4478" y="167"/>
                  </a:lnTo>
                  <a:cubicBezTo>
                    <a:pt x="4478" y="72"/>
                    <a:pt x="4430" y="1"/>
                    <a:pt x="4335" y="1"/>
                  </a:cubicBezTo>
                  <a:close/>
                  <a:moveTo>
                    <a:pt x="5383" y="1"/>
                  </a:moveTo>
                  <a:cubicBezTo>
                    <a:pt x="5288" y="1"/>
                    <a:pt x="5240" y="72"/>
                    <a:pt x="5240" y="167"/>
                  </a:cubicBezTo>
                  <a:lnTo>
                    <a:pt x="5240" y="4597"/>
                  </a:lnTo>
                  <a:cubicBezTo>
                    <a:pt x="5240" y="4692"/>
                    <a:pt x="5288" y="4740"/>
                    <a:pt x="5383" y="4740"/>
                  </a:cubicBezTo>
                  <a:cubicBezTo>
                    <a:pt x="5478" y="4740"/>
                    <a:pt x="5526" y="4692"/>
                    <a:pt x="5526" y="4597"/>
                  </a:cubicBezTo>
                  <a:lnTo>
                    <a:pt x="5526" y="167"/>
                  </a:lnTo>
                  <a:cubicBezTo>
                    <a:pt x="5526" y="72"/>
                    <a:pt x="5478" y="1"/>
                    <a:pt x="5383" y="1"/>
                  </a:cubicBezTo>
                  <a:close/>
                  <a:moveTo>
                    <a:pt x="6455" y="1"/>
                  </a:moveTo>
                  <a:cubicBezTo>
                    <a:pt x="6359" y="1"/>
                    <a:pt x="6312" y="72"/>
                    <a:pt x="6312" y="167"/>
                  </a:cubicBezTo>
                  <a:lnTo>
                    <a:pt x="6312" y="4597"/>
                  </a:lnTo>
                  <a:cubicBezTo>
                    <a:pt x="6312" y="4692"/>
                    <a:pt x="6359" y="4740"/>
                    <a:pt x="6455" y="4740"/>
                  </a:cubicBezTo>
                  <a:cubicBezTo>
                    <a:pt x="6502" y="4740"/>
                    <a:pt x="6598" y="4692"/>
                    <a:pt x="6598" y="4597"/>
                  </a:cubicBezTo>
                  <a:lnTo>
                    <a:pt x="6598" y="167"/>
                  </a:lnTo>
                  <a:cubicBezTo>
                    <a:pt x="6598" y="72"/>
                    <a:pt x="6550" y="1"/>
                    <a:pt x="6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1"/>
            <p:cNvSpPr/>
            <p:nvPr/>
          </p:nvSpPr>
          <p:spPr>
            <a:xfrm>
              <a:off x="5428748" y="3352763"/>
              <a:ext cx="367387" cy="58500"/>
            </a:xfrm>
            <a:custGeom>
              <a:avLst/>
              <a:gdLst/>
              <a:ahLst/>
              <a:cxnLst/>
              <a:rect l="l" t="t" r="r" b="b"/>
              <a:pathLst>
                <a:path w="8384" h="1335" extrusionOk="0">
                  <a:moveTo>
                    <a:pt x="96" y="1"/>
                  </a:moveTo>
                  <a:lnTo>
                    <a:pt x="0" y="1334"/>
                  </a:lnTo>
                  <a:lnTo>
                    <a:pt x="8383" y="1239"/>
                  </a:lnTo>
                  <a:lnTo>
                    <a:pt x="83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1"/>
            <p:cNvSpPr/>
            <p:nvPr/>
          </p:nvSpPr>
          <p:spPr>
            <a:xfrm>
              <a:off x="5409950" y="3352763"/>
              <a:ext cx="386186" cy="67877"/>
            </a:xfrm>
            <a:custGeom>
              <a:avLst/>
              <a:gdLst/>
              <a:ahLst/>
              <a:cxnLst/>
              <a:rect l="l" t="t" r="r" b="b"/>
              <a:pathLst>
                <a:path w="8813" h="1549" extrusionOk="0">
                  <a:moveTo>
                    <a:pt x="1" y="1"/>
                  </a:moveTo>
                  <a:lnTo>
                    <a:pt x="1" y="1549"/>
                  </a:lnTo>
                  <a:lnTo>
                    <a:pt x="8812" y="1549"/>
                  </a:lnTo>
                  <a:lnTo>
                    <a:pt x="8812" y="1239"/>
                  </a:lnTo>
                  <a:lnTo>
                    <a:pt x="572" y="1239"/>
                  </a:lnTo>
                  <a:cubicBezTo>
                    <a:pt x="548" y="1239"/>
                    <a:pt x="525" y="1215"/>
                    <a:pt x="525" y="1191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1"/>
            <p:cNvSpPr/>
            <p:nvPr/>
          </p:nvSpPr>
          <p:spPr>
            <a:xfrm>
              <a:off x="5428748" y="3129456"/>
              <a:ext cx="367387" cy="31331"/>
            </a:xfrm>
            <a:custGeom>
              <a:avLst/>
              <a:gdLst/>
              <a:ahLst/>
              <a:cxnLst/>
              <a:rect l="l" t="t" r="r" b="b"/>
              <a:pathLst>
                <a:path w="8384" h="715" extrusionOk="0">
                  <a:moveTo>
                    <a:pt x="96" y="0"/>
                  </a:moveTo>
                  <a:lnTo>
                    <a:pt x="0" y="715"/>
                  </a:lnTo>
                  <a:lnTo>
                    <a:pt x="8383" y="620"/>
                  </a:lnTo>
                  <a:lnTo>
                    <a:pt x="83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1"/>
            <p:cNvSpPr/>
            <p:nvPr/>
          </p:nvSpPr>
          <p:spPr>
            <a:xfrm>
              <a:off x="5409950" y="3129456"/>
              <a:ext cx="386186" cy="40753"/>
            </a:xfrm>
            <a:custGeom>
              <a:avLst/>
              <a:gdLst/>
              <a:ahLst/>
              <a:cxnLst/>
              <a:rect l="l" t="t" r="r" b="b"/>
              <a:pathLst>
                <a:path w="8813" h="930" extrusionOk="0">
                  <a:moveTo>
                    <a:pt x="1" y="0"/>
                  </a:moveTo>
                  <a:lnTo>
                    <a:pt x="1" y="929"/>
                  </a:lnTo>
                  <a:lnTo>
                    <a:pt x="8812" y="929"/>
                  </a:lnTo>
                  <a:lnTo>
                    <a:pt x="8812" y="620"/>
                  </a:lnTo>
                  <a:lnTo>
                    <a:pt x="572" y="620"/>
                  </a:lnTo>
                  <a:cubicBezTo>
                    <a:pt x="548" y="620"/>
                    <a:pt x="525" y="596"/>
                    <a:pt x="525" y="57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1"/>
            <p:cNvSpPr/>
            <p:nvPr/>
          </p:nvSpPr>
          <p:spPr>
            <a:xfrm>
              <a:off x="5388040" y="3088748"/>
              <a:ext cx="31331" cy="390349"/>
            </a:xfrm>
            <a:custGeom>
              <a:avLst/>
              <a:gdLst/>
              <a:ahLst/>
              <a:cxnLst/>
              <a:rect l="l" t="t" r="r" b="b"/>
              <a:pathLst>
                <a:path w="715" h="8908" extrusionOk="0">
                  <a:moveTo>
                    <a:pt x="96" y="1"/>
                  </a:moveTo>
                  <a:lnTo>
                    <a:pt x="1" y="8907"/>
                  </a:lnTo>
                  <a:lnTo>
                    <a:pt x="1" y="8907"/>
                  </a:lnTo>
                  <a:lnTo>
                    <a:pt x="715" y="8812"/>
                  </a:lnTo>
                  <a:lnTo>
                    <a:pt x="715" y="334"/>
                  </a:lnTo>
                  <a:cubicBezTo>
                    <a:pt x="691" y="120"/>
                    <a:pt x="572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1"/>
            <p:cNvSpPr/>
            <p:nvPr/>
          </p:nvSpPr>
          <p:spPr>
            <a:xfrm>
              <a:off x="5377610" y="3088748"/>
              <a:ext cx="40753" cy="398674"/>
            </a:xfrm>
            <a:custGeom>
              <a:avLst/>
              <a:gdLst/>
              <a:ahLst/>
              <a:cxnLst/>
              <a:rect l="l" t="t" r="r" b="b"/>
              <a:pathLst>
                <a:path w="930" h="9098" extrusionOk="0">
                  <a:moveTo>
                    <a:pt x="310" y="1"/>
                  </a:moveTo>
                  <a:cubicBezTo>
                    <a:pt x="119" y="1"/>
                    <a:pt x="0" y="144"/>
                    <a:pt x="0" y="310"/>
                  </a:cubicBezTo>
                  <a:lnTo>
                    <a:pt x="0" y="8931"/>
                  </a:lnTo>
                  <a:cubicBezTo>
                    <a:pt x="0" y="9026"/>
                    <a:pt x="72" y="9098"/>
                    <a:pt x="143" y="9098"/>
                  </a:cubicBezTo>
                  <a:lnTo>
                    <a:pt x="786" y="9098"/>
                  </a:lnTo>
                  <a:cubicBezTo>
                    <a:pt x="858" y="9098"/>
                    <a:pt x="929" y="9026"/>
                    <a:pt x="929" y="8931"/>
                  </a:cubicBezTo>
                  <a:lnTo>
                    <a:pt x="929" y="8788"/>
                  </a:lnTo>
                  <a:lnTo>
                    <a:pt x="381" y="8788"/>
                  </a:lnTo>
                  <a:cubicBezTo>
                    <a:pt x="334" y="8788"/>
                    <a:pt x="310" y="8764"/>
                    <a:pt x="310" y="8740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1"/>
            <p:cNvSpPr/>
            <p:nvPr/>
          </p:nvSpPr>
          <p:spPr>
            <a:xfrm>
              <a:off x="5796091" y="3088748"/>
              <a:ext cx="31331" cy="390349"/>
            </a:xfrm>
            <a:custGeom>
              <a:avLst/>
              <a:gdLst/>
              <a:ahLst/>
              <a:cxnLst/>
              <a:rect l="l" t="t" r="r" b="b"/>
              <a:pathLst>
                <a:path w="715" h="8908" extrusionOk="0">
                  <a:moveTo>
                    <a:pt x="95" y="1"/>
                  </a:moveTo>
                  <a:lnTo>
                    <a:pt x="0" y="8907"/>
                  </a:lnTo>
                  <a:lnTo>
                    <a:pt x="714" y="8812"/>
                  </a:lnTo>
                  <a:lnTo>
                    <a:pt x="714" y="334"/>
                  </a:lnTo>
                  <a:cubicBezTo>
                    <a:pt x="714" y="120"/>
                    <a:pt x="572" y="1"/>
                    <a:pt x="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1"/>
            <p:cNvSpPr/>
            <p:nvPr/>
          </p:nvSpPr>
          <p:spPr>
            <a:xfrm>
              <a:off x="5787722" y="3088748"/>
              <a:ext cx="39701" cy="398674"/>
            </a:xfrm>
            <a:custGeom>
              <a:avLst/>
              <a:gdLst/>
              <a:ahLst/>
              <a:cxnLst/>
              <a:rect l="l" t="t" r="r" b="b"/>
              <a:pathLst>
                <a:path w="906" h="9098" extrusionOk="0">
                  <a:moveTo>
                    <a:pt x="286" y="1"/>
                  </a:moveTo>
                  <a:cubicBezTo>
                    <a:pt x="96" y="1"/>
                    <a:pt x="1" y="144"/>
                    <a:pt x="1" y="310"/>
                  </a:cubicBezTo>
                  <a:lnTo>
                    <a:pt x="1" y="8931"/>
                  </a:lnTo>
                  <a:cubicBezTo>
                    <a:pt x="1" y="9026"/>
                    <a:pt x="48" y="9098"/>
                    <a:pt x="143" y="9098"/>
                  </a:cubicBezTo>
                  <a:lnTo>
                    <a:pt x="763" y="9098"/>
                  </a:lnTo>
                  <a:cubicBezTo>
                    <a:pt x="858" y="9098"/>
                    <a:pt x="905" y="9026"/>
                    <a:pt x="905" y="8931"/>
                  </a:cubicBezTo>
                  <a:lnTo>
                    <a:pt x="905" y="8788"/>
                  </a:lnTo>
                  <a:lnTo>
                    <a:pt x="382" y="8788"/>
                  </a:lnTo>
                  <a:cubicBezTo>
                    <a:pt x="310" y="8788"/>
                    <a:pt x="286" y="8764"/>
                    <a:pt x="286" y="8740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6" name="Google Shape;3206;p71"/>
          <p:cNvGrpSpPr/>
          <p:nvPr/>
        </p:nvGrpSpPr>
        <p:grpSpPr>
          <a:xfrm>
            <a:off x="4372686" y="2305553"/>
            <a:ext cx="419533" cy="449330"/>
            <a:chOff x="4372686" y="2305553"/>
            <a:chExt cx="419533" cy="449330"/>
          </a:xfrm>
        </p:grpSpPr>
        <p:sp>
          <p:nvSpPr>
            <p:cNvPr id="3207" name="Google Shape;3207;p71"/>
            <p:cNvSpPr/>
            <p:nvPr/>
          </p:nvSpPr>
          <p:spPr>
            <a:xfrm>
              <a:off x="4528160" y="2520008"/>
              <a:ext cx="200389" cy="227557"/>
            </a:xfrm>
            <a:custGeom>
              <a:avLst/>
              <a:gdLst/>
              <a:ahLst/>
              <a:cxnLst/>
              <a:rect l="l" t="t" r="r" b="b"/>
              <a:pathLst>
                <a:path w="4573" h="5193" extrusionOk="0">
                  <a:moveTo>
                    <a:pt x="2144" y="1"/>
                  </a:moveTo>
                  <a:lnTo>
                    <a:pt x="524" y="429"/>
                  </a:lnTo>
                  <a:cubicBezTo>
                    <a:pt x="524" y="429"/>
                    <a:pt x="0" y="572"/>
                    <a:pt x="0" y="1430"/>
                  </a:cubicBezTo>
                  <a:cubicBezTo>
                    <a:pt x="0" y="1977"/>
                    <a:pt x="286" y="2430"/>
                    <a:pt x="310" y="2906"/>
                  </a:cubicBezTo>
                  <a:cubicBezTo>
                    <a:pt x="286" y="3382"/>
                    <a:pt x="0" y="3835"/>
                    <a:pt x="0" y="4359"/>
                  </a:cubicBezTo>
                  <a:cubicBezTo>
                    <a:pt x="0" y="4883"/>
                    <a:pt x="310" y="5192"/>
                    <a:pt x="810" y="5192"/>
                  </a:cubicBezTo>
                  <a:lnTo>
                    <a:pt x="3573" y="5192"/>
                  </a:lnTo>
                  <a:cubicBezTo>
                    <a:pt x="3811" y="5192"/>
                    <a:pt x="4168" y="5097"/>
                    <a:pt x="4382" y="4954"/>
                  </a:cubicBezTo>
                  <a:cubicBezTo>
                    <a:pt x="4501" y="4764"/>
                    <a:pt x="4573" y="4597"/>
                    <a:pt x="4573" y="4359"/>
                  </a:cubicBezTo>
                  <a:cubicBezTo>
                    <a:pt x="4573" y="3811"/>
                    <a:pt x="4263" y="3382"/>
                    <a:pt x="4239" y="2906"/>
                  </a:cubicBezTo>
                  <a:cubicBezTo>
                    <a:pt x="4263" y="2406"/>
                    <a:pt x="4525" y="1954"/>
                    <a:pt x="4525" y="1430"/>
                  </a:cubicBezTo>
                  <a:cubicBezTo>
                    <a:pt x="4525" y="596"/>
                    <a:pt x="3858" y="429"/>
                    <a:pt x="3858" y="42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1"/>
            <p:cNvSpPr/>
            <p:nvPr/>
          </p:nvSpPr>
          <p:spPr>
            <a:xfrm>
              <a:off x="4521894" y="2538807"/>
              <a:ext cx="198329" cy="216076"/>
            </a:xfrm>
            <a:custGeom>
              <a:avLst/>
              <a:gdLst/>
              <a:ahLst/>
              <a:cxnLst/>
              <a:rect l="l" t="t" r="r" b="b"/>
              <a:pathLst>
                <a:path w="4526" h="4931" extrusionOk="0">
                  <a:moveTo>
                    <a:pt x="691" y="0"/>
                  </a:moveTo>
                  <a:cubicBezTo>
                    <a:pt x="691" y="0"/>
                    <a:pt x="1" y="143"/>
                    <a:pt x="1" y="1001"/>
                  </a:cubicBezTo>
                  <a:cubicBezTo>
                    <a:pt x="1" y="1548"/>
                    <a:pt x="262" y="2001"/>
                    <a:pt x="310" y="2477"/>
                  </a:cubicBezTo>
                  <a:cubicBezTo>
                    <a:pt x="262" y="2953"/>
                    <a:pt x="1" y="3406"/>
                    <a:pt x="1" y="3930"/>
                  </a:cubicBezTo>
                  <a:cubicBezTo>
                    <a:pt x="1" y="4478"/>
                    <a:pt x="453" y="4930"/>
                    <a:pt x="1025" y="4930"/>
                  </a:cubicBezTo>
                  <a:lnTo>
                    <a:pt x="3716" y="4930"/>
                  </a:lnTo>
                  <a:cubicBezTo>
                    <a:pt x="4049" y="4930"/>
                    <a:pt x="4359" y="4763"/>
                    <a:pt x="4525" y="4525"/>
                  </a:cubicBezTo>
                  <a:lnTo>
                    <a:pt x="4525" y="4525"/>
                  </a:lnTo>
                  <a:cubicBezTo>
                    <a:pt x="4287" y="4597"/>
                    <a:pt x="4001" y="4644"/>
                    <a:pt x="3716" y="4644"/>
                  </a:cubicBezTo>
                  <a:lnTo>
                    <a:pt x="953" y="4644"/>
                  </a:lnTo>
                  <a:lnTo>
                    <a:pt x="953" y="4597"/>
                  </a:lnTo>
                  <a:cubicBezTo>
                    <a:pt x="572" y="4597"/>
                    <a:pt x="310" y="4335"/>
                    <a:pt x="310" y="3930"/>
                  </a:cubicBezTo>
                  <a:cubicBezTo>
                    <a:pt x="310" y="3382"/>
                    <a:pt x="572" y="2930"/>
                    <a:pt x="596" y="2477"/>
                  </a:cubicBezTo>
                  <a:cubicBezTo>
                    <a:pt x="572" y="1977"/>
                    <a:pt x="310" y="1525"/>
                    <a:pt x="310" y="1001"/>
                  </a:cubicBezTo>
                  <a:cubicBezTo>
                    <a:pt x="310" y="167"/>
                    <a:pt x="691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1"/>
            <p:cNvSpPr/>
            <p:nvPr/>
          </p:nvSpPr>
          <p:spPr>
            <a:xfrm>
              <a:off x="4557388" y="2707864"/>
              <a:ext cx="53241" cy="13584"/>
            </a:xfrm>
            <a:custGeom>
              <a:avLst/>
              <a:gdLst/>
              <a:ahLst/>
              <a:cxnLst/>
              <a:rect l="l" t="t" r="r" b="b"/>
              <a:pathLst>
                <a:path w="1215" h="310" extrusionOk="0">
                  <a:moveTo>
                    <a:pt x="143" y="0"/>
                  </a:moveTo>
                  <a:cubicBezTo>
                    <a:pt x="48" y="0"/>
                    <a:pt x="0" y="72"/>
                    <a:pt x="0" y="143"/>
                  </a:cubicBezTo>
                  <a:cubicBezTo>
                    <a:pt x="0" y="239"/>
                    <a:pt x="48" y="310"/>
                    <a:pt x="143" y="310"/>
                  </a:cubicBezTo>
                  <a:lnTo>
                    <a:pt x="1072" y="310"/>
                  </a:lnTo>
                  <a:cubicBezTo>
                    <a:pt x="1167" y="310"/>
                    <a:pt x="1215" y="239"/>
                    <a:pt x="1215" y="143"/>
                  </a:cubicBezTo>
                  <a:cubicBezTo>
                    <a:pt x="1215" y="72"/>
                    <a:pt x="1167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1"/>
            <p:cNvSpPr/>
            <p:nvPr/>
          </p:nvSpPr>
          <p:spPr>
            <a:xfrm>
              <a:off x="4557388" y="2668207"/>
              <a:ext cx="53241" cy="12576"/>
            </a:xfrm>
            <a:custGeom>
              <a:avLst/>
              <a:gdLst/>
              <a:ahLst/>
              <a:cxnLst/>
              <a:rect l="l" t="t" r="r" b="b"/>
              <a:pathLst>
                <a:path w="1215" h="287" extrusionOk="0">
                  <a:moveTo>
                    <a:pt x="143" y="0"/>
                  </a:moveTo>
                  <a:cubicBezTo>
                    <a:pt x="48" y="0"/>
                    <a:pt x="0" y="48"/>
                    <a:pt x="0" y="143"/>
                  </a:cubicBezTo>
                  <a:cubicBezTo>
                    <a:pt x="0" y="239"/>
                    <a:pt x="48" y="286"/>
                    <a:pt x="143" y="286"/>
                  </a:cubicBezTo>
                  <a:lnTo>
                    <a:pt x="1072" y="286"/>
                  </a:lnTo>
                  <a:cubicBezTo>
                    <a:pt x="1167" y="286"/>
                    <a:pt x="1215" y="191"/>
                    <a:pt x="1215" y="143"/>
                  </a:cubicBezTo>
                  <a:cubicBezTo>
                    <a:pt x="1215" y="48"/>
                    <a:pt x="1167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1"/>
            <p:cNvSpPr/>
            <p:nvPr/>
          </p:nvSpPr>
          <p:spPr>
            <a:xfrm>
              <a:off x="4557388" y="2626446"/>
              <a:ext cx="53241" cy="12576"/>
            </a:xfrm>
            <a:custGeom>
              <a:avLst/>
              <a:gdLst/>
              <a:ahLst/>
              <a:cxnLst/>
              <a:rect l="l" t="t" r="r" b="b"/>
              <a:pathLst>
                <a:path w="1215" h="287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072" y="287"/>
                  </a:lnTo>
                  <a:cubicBezTo>
                    <a:pt x="1167" y="287"/>
                    <a:pt x="1215" y="215"/>
                    <a:pt x="1215" y="144"/>
                  </a:cubicBezTo>
                  <a:cubicBezTo>
                    <a:pt x="1215" y="48"/>
                    <a:pt x="11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1"/>
            <p:cNvSpPr/>
            <p:nvPr/>
          </p:nvSpPr>
          <p:spPr>
            <a:xfrm>
              <a:off x="4557388" y="2585782"/>
              <a:ext cx="53241" cy="12533"/>
            </a:xfrm>
            <a:custGeom>
              <a:avLst/>
              <a:gdLst/>
              <a:ahLst/>
              <a:cxnLst/>
              <a:rect l="l" t="t" r="r" b="b"/>
              <a:pathLst>
                <a:path w="1215" h="286" extrusionOk="0">
                  <a:moveTo>
                    <a:pt x="143" y="0"/>
                  </a:moveTo>
                  <a:cubicBezTo>
                    <a:pt x="48" y="0"/>
                    <a:pt x="0" y="48"/>
                    <a:pt x="0" y="143"/>
                  </a:cubicBezTo>
                  <a:cubicBezTo>
                    <a:pt x="0" y="238"/>
                    <a:pt x="48" y="286"/>
                    <a:pt x="143" y="286"/>
                  </a:cubicBezTo>
                  <a:lnTo>
                    <a:pt x="1072" y="286"/>
                  </a:lnTo>
                  <a:cubicBezTo>
                    <a:pt x="1167" y="286"/>
                    <a:pt x="1215" y="238"/>
                    <a:pt x="1215" y="143"/>
                  </a:cubicBezTo>
                  <a:cubicBezTo>
                    <a:pt x="1215" y="48"/>
                    <a:pt x="1167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1"/>
            <p:cNvSpPr/>
            <p:nvPr/>
          </p:nvSpPr>
          <p:spPr>
            <a:xfrm>
              <a:off x="4426936" y="2352922"/>
              <a:ext cx="187900" cy="219319"/>
            </a:xfrm>
            <a:custGeom>
              <a:avLst/>
              <a:gdLst/>
              <a:ahLst/>
              <a:cxnLst/>
              <a:rect l="l" t="t" r="r" b="b"/>
              <a:pathLst>
                <a:path w="4288" h="5005" extrusionOk="0">
                  <a:moveTo>
                    <a:pt x="1665" y="0"/>
                  </a:moveTo>
                  <a:cubicBezTo>
                    <a:pt x="1387" y="0"/>
                    <a:pt x="1110" y="63"/>
                    <a:pt x="858" y="194"/>
                  </a:cubicBezTo>
                  <a:cubicBezTo>
                    <a:pt x="405" y="527"/>
                    <a:pt x="0" y="1028"/>
                    <a:pt x="0" y="1790"/>
                  </a:cubicBezTo>
                  <a:lnTo>
                    <a:pt x="215" y="5005"/>
                  </a:lnTo>
                  <a:lnTo>
                    <a:pt x="501" y="4814"/>
                  </a:lnTo>
                  <a:lnTo>
                    <a:pt x="501" y="1790"/>
                  </a:lnTo>
                  <a:cubicBezTo>
                    <a:pt x="501" y="1051"/>
                    <a:pt x="739" y="718"/>
                    <a:pt x="1096" y="551"/>
                  </a:cubicBezTo>
                  <a:cubicBezTo>
                    <a:pt x="1291" y="441"/>
                    <a:pt x="1492" y="397"/>
                    <a:pt x="1684" y="397"/>
                  </a:cubicBezTo>
                  <a:cubicBezTo>
                    <a:pt x="2031" y="397"/>
                    <a:pt x="2349" y="541"/>
                    <a:pt x="2549" y="694"/>
                  </a:cubicBezTo>
                  <a:lnTo>
                    <a:pt x="4097" y="1694"/>
                  </a:lnTo>
                  <a:lnTo>
                    <a:pt x="4287" y="1432"/>
                  </a:lnTo>
                  <a:lnTo>
                    <a:pt x="2739" y="337"/>
                  </a:lnTo>
                  <a:cubicBezTo>
                    <a:pt x="2423" y="117"/>
                    <a:pt x="2044" y="0"/>
                    <a:pt x="1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1"/>
            <p:cNvSpPr/>
            <p:nvPr/>
          </p:nvSpPr>
          <p:spPr>
            <a:xfrm>
              <a:off x="4421721" y="2362431"/>
              <a:ext cx="184745" cy="210862"/>
            </a:xfrm>
            <a:custGeom>
              <a:avLst/>
              <a:gdLst/>
              <a:ahLst/>
              <a:cxnLst/>
              <a:rect l="l" t="t" r="r" b="b"/>
              <a:pathLst>
                <a:path w="4216" h="4812" extrusionOk="0">
                  <a:moveTo>
                    <a:pt x="1829" y="102"/>
                  </a:moveTo>
                  <a:cubicBezTo>
                    <a:pt x="1629" y="102"/>
                    <a:pt x="1419" y="148"/>
                    <a:pt x="1215" y="263"/>
                  </a:cubicBezTo>
                  <a:cubicBezTo>
                    <a:pt x="858" y="453"/>
                    <a:pt x="620" y="858"/>
                    <a:pt x="620" y="1596"/>
                  </a:cubicBezTo>
                  <a:cubicBezTo>
                    <a:pt x="620" y="1168"/>
                    <a:pt x="881" y="763"/>
                    <a:pt x="1263" y="572"/>
                  </a:cubicBezTo>
                  <a:cubicBezTo>
                    <a:pt x="1445" y="476"/>
                    <a:pt x="1641" y="428"/>
                    <a:pt x="1835" y="428"/>
                  </a:cubicBezTo>
                  <a:cubicBezTo>
                    <a:pt x="2072" y="428"/>
                    <a:pt x="2304" y="500"/>
                    <a:pt x="2501" y="644"/>
                  </a:cubicBezTo>
                  <a:lnTo>
                    <a:pt x="4049" y="1763"/>
                  </a:lnTo>
                  <a:lnTo>
                    <a:pt x="4216" y="1477"/>
                  </a:lnTo>
                  <a:lnTo>
                    <a:pt x="2668" y="382"/>
                  </a:lnTo>
                  <a:cubicBezTo>
                    <a:pt x="2473" y="232"/>
                    <a:pt x="2166" y="102"/>
                    <a:pt x="1829" y="102"/>
                  </a:cubicBezTo>
                  <a:close/>
                  <a:moveTo>
                    <a:pt x="977" y="1"/>
                  </a:moveTo>
                  <a:lnTo>
                    <a:pt x="977" y="1"/>
                  </a:lnTo>
                  <a:cubicBezTo>
                    <a:pt x="381" y="287"/>
                    <a:pt x="0" y="930"/>
                    <a:pt x="0" y="1596"/>
                  </a:cubicBezTo>
                  <a:lnTo>
                    <a:pt x="0" y="4621"/>
                  </a:lnTo>
                  <a:lnTo>
                    <a:pt x="286" y="4811"/>
                  </a:lnTo>
                  <a:lnTo>
                    <a:pt x="286" y="1596"/>
                  </a:lnTo>
                  <a:cubicBezTo>
                    <a:pt x="286" y="811"/>
                    <a:pt x="524" y="334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1"/>
            <p:cNvSpPr/>
            <p:nvPr/>
          </p:nvSpPr>
          <p:spPr>
            <a:xfrm>
              <a:off x="4381012" y="2564879"/>
              <a:ext cx="115860" cy="183737"/>
            </a:xfrm>
            <a:custGeom>
              <a:avLst/>
              <a:gdLst/>
              <a:ahLst/>
              <a:cxnLst/>
              <a:rect l="l" t="t" r="r" b="b"/>
              <a:pathLst>
                <a:path w="2644" h="4193" extrusionOk="0">
                  <a:moveTo>
                    <a:pt x="1263" y="1"/>
                  </a:moveTo>
                  <a:cubicBezTo>
                    <a:pt x="572" y="144"/>
                    <a:pt x="1" y="858"/>
                    <a:pt x="1" y="2144"/>
                  </a:cubicBezTo>
                  <a:cubicBezTo>
                    <a:pt x="1" y="3454"/>
                    <a:pt x="667" y="4192"/>
                    <a:pt x="1287" y="4192"/>
                  </a:cubicBezTo>
                  <a:cubicBezTo>
                    <a:pt x="1787" y="4192"/>
                    <a:pt x="2287" y="3597"/>
                    <a:pt x="2525" y="3001"/>
                  </a:cubicBezTo>
                  <a:cubicBezTo>
                    <a:pt x="2596" y="2739"/>
                    <a:pt x="2644" y="2430"/>
                    <a:pt x="2644" y="2144"/>
                  </a:cubicBezTo>
                  <a:cubicBezTo>
                    <a:pt x="2644" y="1096"/>
                    <a:pt x="2168" y="215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1"/>
            <p:cNvSpPr/>
            <p:nvPr/>
          </p:nvSpPr>
          <p:spPr>
            <a:xfrm>
              <a:off x="4372686" y="2564879"/>
              <a:ext cx="117963" cy="190004"/>
            </a:xfrm>
            <a:custGeom>
              <a:avLst/>
              <a:gdLst/>
              <a:ahLst/>
              <a:cxnLst/>
              <a:rect l="l" t="t" r="r" b="b"/>
              <a:pathLst>
                <a:path w="2692" h="4336" extrusionOk="0">
                  <a:moveTo>
                    <a:pt x="1119" y="1"/>
                  </a:moveTo>
                  <a:cubicBezTo>
                    <a:pt x="476" y="215"/>
                    <a:pt x="0" y="1096"/>
                    <a:pt x="0" y="2144"/>
                  </a:cubicBezTo>
                  <a:cubicBezTo>
                    <a:pt x="0" y="3359"/>
                    <a:pt x="643" y="4335"/>
                    <a:pt x="1405" y="4335"/>
                  </a:cubicBezTo>
                  <a:cubicBezTo>
                    <a:pt x="1977" y="4335"/>
                    <a:pt x="2477" y="3787"/>
                    <a:pt x="2691" y="3001"/>
                  </a:cubicBezTo>
                  <a:lnTo>
                    <a:pt x="2691" y="3001"/>
                  </a:lnTo>
                  <a:cubicBezTo>
                    <a:pt x="2453" y="3549"/>
                    <a:pt x="1977" y="4049"/>
                    <a:pt x="1477" y="4049"/>
                  </a:cubicBezTo>
                  <a:cubicBezTo>
                    <a:pt x="834" y="4049"/>
                    <a:pt x="333" y="3192"/>
                    <a:pt x="333" y="2144"/>
                  </a:cubicBezTo>
                  <a:cubicBezTo>
                    <a:pt x="333" y="1120"/>
                    <a:pt x="810" y="215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1"/>
            <p:cNvSpPr/>
            <p:nvPr/>
          </p:nvSpPr>
          <p:spPr>
            <a:xfrm>
              <a:off x="4658612" y="2353054"/>
              <a:ext cx="87684" cy="97105"/>
            </a:xfrm>
            <a:custGeom>
              <a:avLst/>
              <a:gdLst/>
              <a:ahLst/>
              <a:cxnLst/>
              <a:rect l="l" t="t" r="r" b="b"/>
              <a:pathLst>
                <a:path w="2001" h="2216" extrusionOk="0">
                  <a:moveTo>
                    <a:pt x="1024" y="0"/>
                  </a:moveTo>
                  <a:cubicBezTo>
                    <a:pt x="905" y="405"/>
                    <a:pt x="643" y="834"/>
                    <a:pt x="191" y="1025"/>
                  </a:cubicBezTo>
                  <a:lnTo>
                    <a:pt x="119" y="1048"/>
                  </a:lnTo>
                  <a:lnTo>
                    <a:pt x="0" y="2191"/>
                  </a:lnTo>
                  <a:lnTo>
                    <a:pt x="572" y="1977"/>
                  </a:lnTo>
                  <a:cubicBezTo>
                    <a:pt x="720" y="1928"/>
                    <a:pt x="862" y="1901"/>
                    <a:pt x="1010" y="1901"/>
                  </a:cubicBezTo>
                  <a:cubicBezTo>
                    <a:pt x="1292" y="1901"/>
                    <a:pt x="1595" y="1997"/>
                    <a:pt x="2001" y="2215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1"/>
            <p:cNvSpPr/>
            <p:nvPr/>
          </p:nvSpPr>
          <p:spPr>
            <a:xfrm>
              <a:off x="4642968" y="2322774"/>
              <a:ext cx="120023" cy="153458"/>
            </a:xfrm>
            <a:custGeom>
              <a:avLst/>
              <a:gdLst/>
              <a:ahLst/>
              <a:cxnLst/>
              <a:rect l="l" t="t" r="r" b="b"/>
              <a:pathLst>
                <a:path w="2739" h="3502" extrusionOk="0">
                  <a:moveTo>
                    <a:pt x="1477" y="1"/>
                  </a:moveTo>
                  <a:cubicBezTo>
                    <a:pt x="1500" y="72"/>
                    <a:pt x="1477" y="358"/>
                    <a:pt x="1381" y="691"/>
                  </a:cubicBezTo>
                  <a:lnTo>
                    <a:pt x="2096" y="2644"/>
                  </a:lnTo>
                  <a:cubicBezTo>
                    <a:pt x="1865" y="2512"/>
                    <a:pt x="1599" y="2415"/>
                    <a:pt x="1315" y="2415"/>
                  </a:cubicBezTo>
                  <a:cubicBezTo>
                    <a:pt x="1190" y="2415"/>
                    <a:pt x="1060" y="2434"/>
                    <a:pt x="929" y="2478"/>
                  </a:cubicBezTo>
                  <a:lnTo>
                    <a:pt x="548" y="2644"/>
                  </a:lnTo>
                  <a:cubicBezTo>
                    <a:pt x="538" y="2648"/>
                    <a:pt x="529" y="2649"/>
                    <a:pt x="521" y="2649"/>
                  </a:cubicBezTo>
                  <a:cubicBezTo>
                    <a:pt x="470" y="2649"/>
                    <a:pt x="452" y="2593"/>
                    <a:pt x="452" y="2573"/>
                  </a:cubicBezTo>
                  <a:lnTo>
                    <a:pt x="452" y="1739"/>
                  </a:lnTo>
                  <a:lnTo>
                    <a:pt x="167" y="1858"/>
                  </a:lnTo>
                  <a:lnTo>
                    <a:pt x="0" y="2454"/>
                  </a:lnTo>
                  <a:lnTo>
                    <a:pt x="167" y="3073"/>
                  </a:lnTo>
                  <a:lnTo>
                    <a:pt x="929" y="2787"/>
                  </a:lnTo>
                  <a:cubicBezTo>
                    <a:pt x="1066" y="2734"/>
                    <a:pt x="1204" y="2711"/>
                    <a:pt x="1340" y="2711"/>
                  </a:cubicBezTo>
                  <a:cubicBezTo>
                    <a:pt x="2054" y="2711"/>
                    <a:pt x="2699" y="3342"/>
                    <a:pt x="2739" y="3502"/>
                  </a:cubicBezTo>
                  <a:lnTo>
                    <a:pt x="2358" y="159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1"/>
            <p:cNvSpPr/>
            <p:nvPr/>
          </p:nvSpPr>
          <p:spPr>
            <a:xfrm>
              <a:off x="4705543" y="2305553"/>
              <a:ext cx="86676" cy="179049"/>
            </a:xfrm>
            <a:custGeom>
              <a:avLst/>
              <a:gdLst/>
              <a:ahLst/>
              <a:cxnLst/>
              <a:rect l="l" t="t" r="r" b="b"/>
              <a:pathLst>
                <a:path w="1978" h="4086" extrusionOk="0">
                  <a:moveTo>
                    <a:pt x="319" y="0"/>
                  </a:moveTo>
                  <a:cubicBezTo>
                    <a:pt x="291" y="0"/>
                    <a:pt x="264" y="4"/>
                    <a:pt x="239" y="13"/>
                  </a:cubicBezTo>
                  <a:cubicBezTo>
                    <a:pt x="96" y="84"/>
                    <a:pt x="1" y="251"/>
                    <a:pt x="72" y="394"/>
                  </a:cubicBezTo>
                  <a:lnTo>
                    <a:pt x="1334" y="3895"/>
                  </a:lnTo>
                  <a:cubicBezTo>
                    <a:pt x="1389" y="4004"/>
                    <a:pt x="1500" y="4086"/>
                    <a:pt x="1624" y="4086"/>
                  </a:cubicBezTo>
                  <a:cubicBezTo>
                    <a:pt x="1661" y="4086"/>
                    <a:pt x="1700" y="4078"/>
                    <a:pt x="1739" y="4061"/>
                  </a:cubicBezTo>
                  <a:cubicBezTo>
                    <a:pt x="1882" y="4037"/>
                    <a:pt x="1977" y="3871"/>
                    <a:pt x="1906" y="3680"/>
                  </a:cubicBezTo>
                  <a:cubicBezTo>
                    <a:pt x="1882" y="3585"/>
                    <a:pt x="668" y="251"/>
                    <a:pt x="644" y="203"/>
                  </a:cubicBezTo>
                  <a:cubicBezTo>
                    <a:pt x="585" y="86"/>
                    <a:pt x="44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1"/>
            <p:cNvSpPr/>
            <p:nvPr/>
          </p:nvSpPr>
          <p:spPr>
            <a:xfrm>
              <a:off x="4608526" y="2404191"/>
              <a:ext cx="42812" cy="66826"/>
            </a:xfrm>
            <a:custGeom>
              <a:avLst/>
              <a:gdLst/>
              <a:ahLst/>
              <a:cxnLst/>
              <a:rect l="l" t="t" r="r" b="b"/>
              <a:pathLst>
                <a:path w="977" h="1525" extrusionOk="0">
                  <a:moveTo>
                    <a:pt x="977" y="0"/>
                  </a:moveTo>
                  <a:lnTo>
                    <a:pt x="167" y="262"/>
                  </a:lnTo>
                  <a:cubicBezTo>
                    <a:pt x="143" y="262"/>
                    <a:pt x="119" y="310"/>
                    <a:pt x="72" y="334"/>
                  </a:cubicBezTo>
                  <a:lnTo>
                    <a:pt x="0" y="1525"/>
                  </a:lnTo>
                  <a:lnTo>
                    <a:pt x="0" y="1525"/>
                  </a:lnTo>
                  <a:lnTo>
                    <a:pt x="977" y="142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1"/>
            <p:cNvSpPr/>
            <p:nvPr/>
          </p:nvSpPr>
          <p:spPr>
            <a:xfrm>
              <a:off x="4599104" y="2418784"/>
              <a:ext cx="52233" cy="69981"/>
            </a:xfrm>
            <a:custGeom>
              <a:avLst/>
              <a:gdLst/>
              <a:ahLst/>
              <a:cxnLst/>
              <a:rect l="l" t="t" r="r" b="b"/>
              <a:pathLst>
                <a:path w="1192" h="1597" extrusionOk="0">
                  <a:moveTo>
                    <a:pt x="287" y="1"/>
                  </a:moveTo>
                  <a:cubicBezTo>
                    <a:pt x="120" y="120"/>
                    <a:pt x="1" y="287"/>
                    <a:pt x="1" y="525"/>
                  </a:cubicBezTo>
                  <a:lnTo>
                    <a:pt x="1" y="1382"/>
                  </a:lnTo>
                  <a:lnTo>
                    <a:pt x="1192" y="1596"/>
                  </a:lnTo>
                  <a:lnTo>
                    <a:pt x="1192" y="1072"/>
                  </a:lnTo>
                  <a:lnTo>
                    <a:pt x="382" y="1072"/>
                  </a:lnTo>
                  <a:cubicBezTo>
                    <a:pt x="358" y="1072"/>
                    <a:pt x="334" y="1025"/>
                    <a:pt x="334" y="1001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1"/>
            <p:cNvSpPr/>
            <p:nvPr/>
          </p:nvSpPr>
          <p:spPr>
            <a:xfrm>
              <a:off x="4549018" y="2479343"/>
              <a:ext cx="155561" cy="55345"/>
            </a:xfrm>
            <a:custGeom>
              <a:avLst/>
              <a:gdLst/>
              <a:ahLst/>
              <a:cxnLst/>
              <a:rect l="l" t="t" r="r" b="b"/>
              <a:pathLst>
                <a:path w="3550" h="1263" extrusionOk="0">
                  <a:moveTo>
                    <a:pt x="525" y="0"/>
                  </a:moveTo>
                  <a:cubicBezTo>
                    <a:pt x="429" y="0"/>
                    <a:pt x="334" y="48"/>
                    <a:pt x="239" y="71"/>
                  </a:cubicBezTo>
                  <a:cubicBezTo>
                    <a:pt x="191" y="95"/>
                    <a:pt x="167" y="191"/>
                    <a:pt x="167" y="286"/>
                  </a:cubicBezTo>
                  <a:lnTo>
                    <a:pt x="1" y="1143"/>
                  </a:lnTo>
                  <a:cubicBezTo>
                    <a:pt x="1" y="1191"/>
                    <a:pt x="72" y="1262"/>
                    <a:pt x="120" y="1262"/>
                  </a:cubicBezTo>
                  <a:lnTo>
                    <a:pt x="3549" y="1048"/>
                  </a:lnTo>
                  <a:lnTo>
                    <a:pt x="3549" y="643"/>
                  </a:lnTo>
                  <a:cubicBezTo>
                    <a:pt x="3549" y="286"/>
                    <a:pt x="3263" y="0"/>
                    <a:pt x="2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1"/>
            <p:cNvSpPr/>
            <p:nvPr/>
          </p:nvSpPr>
          <p:spPr>
            <a:xfrm>
              <a:off x="4543804" y="2482454"/>
              <a:ext cx="159724" cy="56396"/>
            </a:xfrm>
            <a:custGeom>
              <a:avLst/>
              <a:gdLst/>
              <a:ahLst/>
              <a:cxnLst/>
              <a:rect l="l" t="t" r="r" b="b"/>
              <a:pathLst>
                <a:path w="3645" h="1287" extrusionOk="0">
                  <a:moveTo>
                    <a:pt x="358" y="0"/>
                  </a:moveTo>
                  <a:lnTo>
                    <a:pt x="358" y="0"/>
                  </a:lnTo>
                  <a:cubicBezTo>
                    <a:pt x="167" y="96"/>
                    <a:pt x="1" y="310"/>
                    <a:pt x="1" y="572"/>
                  </a:cubicBezTo>
                  <a:lnTo>
                    <a:pt x="1" y="1120"/>
                  </a:lnTo>
                  <a:cubicBezTo>
                    <a:pt x="1" y="1215"/>
                    <a:pt x="72" y="1286"/>
                    <a:pt x="167" y="1286"/>
                  </a:cubicBezTo>
                  <a:lnTo>
                    <a:pt x="3501" y="1286"/>
                  </a:lnTo>
                  <a:cubicBezTo>
                    <a:pt x="3573" y="1286"/>
                    <a:pt x="3644" y="1215"/>
                    <a:pt x="3644" y="1120"/>
                  </a:cubicBezTo>
                  <a:lnTo>
                    <a:pt x="3644" y="977"/>
                  </a:lnTo>
                  <a:lnTo>
                    <a:pt x="429" y="977"/>
                  </a:lnTo>
                  <a:cubicBezTo>
                    <a:pt x="358" y="953"/>
                    <a:pt x="334" y="929"/>
                    <a:pt x="334" y="858"/>
                  </a:cubicBezTo>
                  <a:lnTo>
                    <a:pt x="334" y="215"/>
                  </a:lnTo>
                  <a:cubicBezTo>
                    <a:pt x="334" y="143"/>
                    <a:pt x="334" y="72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4" name="Google Shape;3224;p71"/>
          <p:cNvGrpSpPr/>
          <p:nvPr/>
        </p:nvGrpSpPr>
        <p:grpSpPr>
          <a:xfrm>
            <a:off x="2364854" y="3074155"/>
            <a:ext cx="389297" cy="450864"/>
            <a:chOff x="2364854" y="3074155"/>
            <a:chExt cx="389297" cy="450864"/>
          </a:xfrm>
        </p:grpSpPr>
        <p:sp>
          <p:nvSpPr>
            <p:cNvPr id="3225" name="Google Shape;3225;p71"/>
            <p:cNvSpPr/>
            <p:nvPr/>
          </p:nvSpPr>
          <p:spPr>
            <a:xfrm>
              <a:off x="2435842" y="3074155"/>
              <a:ext cx="307879" cy="316205"/>
            </a:xfrm>
            <a:custGeom>
              <a:avLst/>
              <a:gdLst/>
              <a:ahLst/>
              <a:cxnLst/>
              <a:rect l="l" t="t" r="r" b="b"/>
              <a:pathLst>
                <a:path w="7026" h="7216" extrusionOk="0">
                  <a:moveTo>
                    <a:pt x="2668" y="0"/>
                  </a:moveTo>
                  <a:cubicBezTo>
                    <a:pt x="2191" y="0"/>
                    <a:pt x="1739" y="95"/>
                    <a:pt x="1310" y="286"/>
                  </a:cubicBezTo>
                  <a:lnTo>
                    <a:pt x="0" y="786"/>
                  </a:lnTo>
                  <a:lnTo>
                    <a:pt x="1906" y="4382"/>
                  </a:lnTo>
                  <a:lnTo>
                    <a:pt x="6311" y="7216"/>
                  </a:lnTo>
                  <a:lnTo>
                    <a:pt x="6907" y="6311"/>
                  </a:lnTo>
                  <a:cubicBezTo>
                    <a:pt x="7026" y="6097"/>
                    <a:pt x="6907" y="5811"/>
                    <a:pt x="6645" y="5811"/>
                  </a:cubicBezTo>
                  <a:lnTo>
                    <a:pt x="5597" y="5811"/>
                  </a:lnTo>
                  <a:lnTo>
                    <a:pt x="3930" y="4096"/>
                  </a:lnTo>
                  <a:cubicBezTo>
                    <a:pt x="3811" y="3977"/>
                    <a:pt x="3668" y="3906"/>
                    <a:pt x="3501" y="3906"/>
                  </a:cubicBezTo>
                  <a:lnTo>
                    <a:pt x="3096" y="3906"/>
                  </a:lnTo>
                  <a:lnTo>
                    <a:pt x="2358" y="4096"/>
                  </a:lnTo>
                  <a:lnTo>
                    <a:pt x="2834" y="3644"/>
                  </a:lnTo>
                  <a:lnTo>
                    <a:pt x="4620" y="477"/>
                  </a:lnTo>
                  <a:cubicBezTo>
                    <a:pt x="4739" y="286"/>
                    <a:pt x="4597" y="0"/>
                    <a:pt x="4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1"/>
            <p:cNvSpPr/>
            <p:nvPr/>
          </p:nvSpPr>
          <p:spPr>
            <a:xfrm>
              <a:off x="2420199" y="3108598"/>
              <a:ext cx="291184" cy="295347"/>
            </a:xfrm>
            <a:custGeom>
              <a:avLst/>
              <a:gdLst/>
              <a:ahLst/>
              <a:cxnLst/>
              <a:rect l="l" t="t" r="r" b="b"/>
              <a:pathLst>
                <a:path w="6645" h="6740" extrusionOk="0">
                  <a:moveTo>
                    <a:pt x="334" y="0"/>
                  </a:moveTo>
                  <a:lnTo>
                    <a:pt x="0" y="119"/>
                  </a:lnTo>
                  <a:lnTo>
                    <a:pt x="1620" y="4834"/>
                  </a:lnTo>
                  <a:cubicBezTo>
                    <a:pt x="1786" y="5335"/>
                    <a:pt x="2263" y="5668"/>
                    <a:pt x="2786" y="5668"/>
                  </a:cubicBezTo>
                  <a:lnTo>
                    <a:pt x="5001" y="5668"/>
                  </a:lnTo>
                  <a:lnTo>
                    <a:pt x="6430" y="6740"/>
                  </a:lnTo>
                  <a:lnTo>
                    <a:pt x="6644" y="6430"/>
                  </a:lnTo>
                  <a:lnTo>
                    <a:pt x="3453" y="3120"/>
                  </a:lnTo>
                  <a:lnTo>
                    <a:pt x="3025" y="3120"/>
                  </a:lnTo>
                  <a:lnTo>
                    <a:pt x="3167" y="285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1"/>
            <p:cNvSpPr/>
            <p:nvPr/>
          </p:nvSpPr>
          <p:spPr>
            <a:xfrm>
              <a:off x="2471337" y="3401798"/>
              <a:ext cx="232728" cy="55388"/>
            </a:xfrm>
            <a:custGeom>
              <a:avLst/>
              <a:gdLst/>
              <a:ahLst/>
              <a:cxnLst/>
              <a:rect l="l" t="t" r="r" b="b"/>
              <a:pathLst>
                <a:path w="5311" h="1264" extrusionOk="0">
                  <a:moveTo>
                    <a:pt x="0" y="1"/>
                  </a:moveTo>
                  <a:lnTo>
                    <a:pt x="453" y="692"/>
                  </a:lnTo>
                  <a:cubicBezTo>
                    <a:pt x="691" y="1049"/>
                    <a:pt x="1072" y="1263"/>
                    <a:pt x="1500" y="1263"/>
                  </a:cubicBezTo>
                  <a:lnTo>
                    <a:pt x="3834" y="1263"/>
                  </a:lnTo>
                  <a:cubicBezTo>
                    <a:pt x="4263" y="1263"/>
                    <a:pt x="4644" y="1049"/>
                    <a:pt x="4882" y="692"/>
                  </a:cubicBezTo>
                  <a:lnTo>
                    <a:pt x="5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1"/>
            <p:cNvSpPr/>
            <p:nvPr/>
          </p:nvSpPr>
          <p:spPr>
            <a:xfrm>
              <a:off x="2704021" y="3469631"/>
              <a:ext cx="50130" cy="50130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25" y="1"/>
                  </a:moveTo>
                  <a:cubicBezTo>
                    <a:pt x="406" y="1"/>
                    <a:pt x="286" y="48"/>
                    <a:pt x="191" y="96"/>
                  </a:cubicBezTo>
                  <a:cubicBezTo>
                    <a:pt x="48" y="239"/>
                    <a:pt x="1" y="406"/>
                    <a:pt x="1" y="525"/>
                  </a:cubicBezTo>
                  <a:cubicBezTo>
                    <a:pt x="1" y="834"/>
                    <a:pt x="263" y="1144"/>
                    <a:pt x="620" y="1144"/>
                  </a:cubicBezTo>
                  <a:cubicBezTo>
                    <a:pt x="739" y="1144"/>
                    <a:pt x="882" y="1120"/>
                    <a:pt x="1025" y="930"/>
                  </a:cubicBezTo>
                  <a:cubicBezTo>
                    <a:pt x="1096" y="834"/>
                    <a:pt x="1120" y="715"/>
                    <a:pt x="1120" y="596"/>
                  </a:cubicBezTo>
                  <a:cubicBezTo>
                    <a:pt x="1144" y="310"/>
                    <a:pt x="88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1"/>
            <p:cNvSpPr/>
            <p:nvPr/>
          </p:nvSpPr>
          <p:spPr>
            <a:xfrm>
              <a:off x="2432687" y="3469631"/>
              <a:ext cx="50174" cy="50130"/>
            </a:xfrm>
            <a:custGeom>
              <a:avLst/>
              <a:gdLst/>
              <a:ahLst/>
              <a:cxnLst/>
              <a:rect l="l" t="t" r="r" b="b"/>
              <a:pathLst>
                <a:path w="1145" h="1144" extrusionOk="0">
                  <a:moveTo>
                    <a:pt x="525" y="1"/>
                  </a:moveTo>
                  <a:cubicBezTo>
                    <a:pt x="406" y="1"/>
                    <a:pt x="287" y="48"/>
                    <a:pt x="191" y="96"/>
                  </a:cubicBezTo>
                  <a:cubicBezTo>
                    <a:pt x="72" y="191"/>
                    <a:pt x="1" y="406"/>
                    <a:pt x="1" y="525"/>
                  </a:cubicBezTo>
                  <a:cubicBezTo>
                    <a:pt x="1" y="834"/>
                    <a:pt x="263" y="1144"/>
                    <a:pt x="620" y="1144"/>
                  </a:cubicBezTo>
                  <a:cubicBezTo>
                    <a:pt x="739" y="1144"/>
                    <a:pt x="906" y="1073"/>
                    <a:pt x="1025" y="930"/>
                  </a:cubicBezTo>
                  <a:cubicBezTo>
                    <a:pt x="1096" y="834"/>
                    <a:pt x="1120" y="715"/>
                    <a:pt x="1120" y="596"/>
                  </a:cubicBezTo>
                  <a:cubicBezTo>
                    <a:pt x="1144" y="310"/>
                    <a:pt x="88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1"/>
            <p:cNvSpPr/>
            <p:nvPr/>
          </p:nvSpPr>
          <p:spPr>
            <a:xfrm>
              <a:off x="2699858" y="3473838"/>
              <a:ext cx="51182" cy="5118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286" y="0"/>
                  </a:moveTo>
                  <a:lnTo>
                    <a:pt x="286" y="0"/>
                  </a:lnTo>
                  <a:cubicBezTo>
                    <a:pt x="120" y="119"/>
                    <a:pt x="0" y="310"/>
                    <a:pt x="0" y="548"/>
                  </a:cubicBezTo>
                  <a:cubicBezTo>
                    <a:pt x="0" y="857"/>
                    <a:pt x="262" y="1167"/>
                    <a:pt x="620" y="1167"/>
                  </a:cubicBezTo>
                  <a:cubicBezTo>
                    <a:pt x="858" y="1167"/>
                    <a:pt x="1048" y="1048"/>
                    <a:pt x="1167" y="857"/>
                  </a:cubicBezTo>
                  <a:lnTo>
                    <a:pt x="1167" y="857"/>
                  </a:lnTo>
                  <a:cubicBezTo>
                    <a:pt x="1072" y="929"/>
                    <a:pt x="953" y="953"/>
                    <a:pt x="834" y="953"/>
                  </a:cubicBezTo>
                  <a:cubicBezTo>
                    <a:pt x="501" y="953"/>
                    <a:pt x="215" y="691"/>
                    <a:pt x="215" y="334"/>
                  </a:cubicBezTo>
                  <a:cubicBezTo>
                    <a:pt x="215" y="214"/>
                    <a:pt x="239" y="95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1"/>
            <p:cNvSpPr/>
            <p:nvPr/>
          </p:nvSpPr>
          <p:spPr>
            <a:xfrm>
              <a:off x="2428524" y="3473838"/>
              <a:ext cx="51182" cy="5118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286" y="0"/>
                  </a:moveTo>
                  <a:lnTo>
                    <a:pt x="286" y="0"/>
                  </a:lnTo>
                  <a:cubicBezTo>
                    <a:pt x="120" y="119"/>
                    <a:pt x="1" y="310"/>
                    <a:pt x="1" y="548"/>
                  </a:cubicBezTo>
                  <a:cubicBezTo>
                    <a:pt x="1" y="857"/>
                    <a:pt x="263" y="1167"/>
                    <a:pt x="620" y="1167"/>
                  </a:cubicBezTo>
                  <a:cubicBezTo>
                    <a:pt x="858" y="1167"/>
                    <a:pt x="1049" y="1048"/>
                    <a:pt x="1168" y="857"/>
                  </a:cubicBezTo>
                  <a:lnTo>
                    <a:pt x="1168" y="857"/>
                  </a:lnTo>
                  <a:cubicBezTo>
                    <a:pt x="1072" y="929"/>
                    <a:pt x="953" y="953"/>
                    <a:pt x="834" y="953"/>
                  </a:cubicBezTo>
                  <a:cubicBezTo>
                    <a:pt x="501" y="953"/>
                    <a:pt x="215" y="691"/>
                    <a:pt x="215" y="334"/>
                  </a:cubicBezTo>
                  <a:cubicBezTo>
                    <a:pt x="215" y="214"/>
                    <a:pt x="239" y="95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1"/>
            <p:cNvSpPr/>
            <p:nvPr/>
          </p:nvSpPr>
          <p:spPr>
            <a:xfrm>
              <a:off x="2445220" y="3284930"/>
              <a:ext cx="105431" cy="163317"/>
            </a:xfrm>
            <a:custGeom>
              <a:avLst/>
              <a:gdLst/>
              <a:ahLst/>
              <a:cxnLst/>
              <a:rect l="l" t="t" r="r" b="b"/>
              <a:pathLst>
                <a:path w="2406" h="3727" extrusionOk="0">
                  <a:moveTo>
                    <a:pt x="1977" y="1"/>
                  </a:moveTo>
                  <a:lnTo>
                    <a:pt x="191" y="3144"/>
                  </a:lnTo>
                  <a:cubicBezTo>
                    <a:pt x="96" y="3311"/>
                    <a:pt x="1" y="3573"/>
                    <a:pt x="239" y="3692"/>
                  </a:cubicBezTo>
                  <a:cubicBezTo>
                    <a:pt x="283" y="3716"/>
                    <a:pt x="326" y="3727"/>
                    <a:pt x="368" y="3727"/>
                  </a:cubicBezTo>
                  <a:cubicBezTo>
                    <a:pt x="534" y="3727"/>
                    <a:pt x="677" y="3568"/>
                    <a:pt x="715" y="3454"/>
                  </a:cubicBezTo>
                  <a:lnTo>
                    <a:pt x="2406" y="453"/>
                  </a:lnTo>
                  <a:lnTo>
                    <a:pt x="2287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1"/>
            <p:cNvSpPr/>
            <p:nvPr/>
          </p:nvSpPr>
          <p:spPr>
            <a:xfrm>
              <a:off x="2440005" y="3257805"/>
              <a:ext cx="126333" cy="198373"/>
            </a:xfrm>
            <a:custGeom>
              <a:avLst/>
              <a:gdLst/>
              <a:ahLst/>
              <a:cxnLst/>
              <a:rect l="l" t="t" r="r" b="b"/>
              <a:pathLst>
                <a:path w="2883" h="4527" extrusionOk="0">
                  <a:moveTo>
                    <a:pt x="2454" y="1"/>
                  </a:moveTo>
                  <a:lnTo>
                    <a:pt x="2096" y="620"/>
                  </a:lnTo>
                  <a:lnTo>
                    <a:pt x="2525" y="1072"/>
                  </a:lnTo>
                  <a:lnTo>
                    <a:pt x="2882" y="429"/>
                  </a:lnTo>
                  <a:lnTo>
                    <a:pt x="2454" y="1"/>
                  </a:lnTo>
                  <a:close/>
                  <a:moveTo>
                    <a:pt x="263" y="3763"/>
                  </a:moveTo>
                  <a:lnTo>
                    <a:pt x="96" y="4073"/>
                  </a:lnTo>
                  <a:cubicBezTo>
                    <a:pt x="1" y="4216"/>
                    <a:pt x="72" y="4406"/>
                    <a:pt x="215" y="4478"/>
                  </a:cubicBezTo>
                  <a:cubicBezTo>
                    <a:pt x="264" y="4510"/>
                    <a:pt x="319" y="4526"/>
                    <a:pt x="372" y="4526"/>
                  </a:cubicBezTo>
                  <a:cubicBezTo>
                    <a:pt x="475" y="4526"/>
                    <a:pt x="573" y="4468"/>
                    <a:pt x="620" y="4359"/>
                  </a:cubicBezTo>
                  <a:lnTo>
                    <a:pt x="810" y="4073"/>
                  </a:lnTo>
                  <a:lnTo>
                    <a:pt x="810" y="4073"/>
                  </a:lnTo>
                  <a:cubicBezTo>
                    <a:pt x="745" y="4171"/>
                    <a:pt x="646" y="4235"/>
                    <a:pt x="536" y="4235"/>
                  </a:cubicBezTo>
                  <a:cubicBezTo>
                    <a:pt x="486" y="4235"/>
                    <a:pt x="434" y="4222"/>
                    <a:pt x="382" y="4192"/>
                  </a:cubicBezTo>
                  <a:cubicBezTo>
                    <a:pt x="239" y="4097"/>
                    <a:pt x="191" y="3930"/>
                    <a:pt x="263" y="37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1"/>
            <p:cNvSpPr/>
            <p:nvPr/>
          </p:nvSpPr>
          <p:spPr>
            <a:xfrm>
              <a:off x="2370112" y="3074418"/>
              <a:ext cx="372558" cy="378561"/>
            </a:xfrm>
            <a:custGeom>
              <a:avLst/>
              <a:gdLst/>
              <a:ahLst/>
              <a:cxnLst/>
              <a:rect l="l" t="t" r="r" b="b"/>
              <a:pathLst>
                <a:path w="8502" h="8639" extrusionOk="0">
                  <a:moveTo>
                    <a:pt x="214" y="0"/>
                  </a:moveTo>
                  <a:cubicBezTo>
                    <a:pt x="137" y="0"/>
                    <a:pt x="60" y="30"/>
                    <a:pt x="0" y="89"/>
                  </a:cubicBezTo>
                  <a:lnTo>
                    <a:pt x="3882" y="4352"/>
                  </a:lnTo>
                  <a:lnTo>
                    <a:pt x="8383" y="8639"/>
                  </a:lnTo>
                  <a:cubicBezTo>
                    <a:pt x="8502" y="8520"/>
                    <a:pt x="8502" y="8305"/>
                    <a:pt x="8383" y="8186"/>
                  </a:cubicBezTo>
                  <a:lnTo>
                    <a:pt x="429" y="89"/>
                  </a:lnTo>
                  <a:cubicBezTo>
                    <a:pt x="369" y="30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1"/>
            <p:cNvSpPr/>
            <p:nvPr/>
          </p:nvSpPr>
          <p:spPr>
            <a:xfrm>
              <a:off x="2364854" y="3078318"/>
              <a:ext cx="372601" cy="378605"/>
            </a:xfrm>
            <a:custGeom>
              <a:avLst/>
              <a:gdLst/>
              <a:ahLst/>
              <a:cxnLst/>
              <a:rect l="l" t="t" r="r" b="b"/>
              <a:pathLst>
                <a:path w="8503" h="8640" extrusionOk="0">
                  <a:moveTo>
                    <a:pt x="120" y="0"/>
                  </a:moveTo>
                  <a:cubicBezTo>
                    <a:pt x="1" y="120"/>
                    <a:pt x="1" y="334"/>
                    <a:pt x="120" y="453"/>
                  </a:cubicBezTo>
                  <a:lnTo>
                    <a:pt x="8050" y="8550"/>
                  </a:lnTo>
                  <a:cubicBezTo>
                    <a:pt x="8110" y="8609"/>
                    <a:pt x="8193" y="8639"/>
                    <a:pt x="8277" y="8639"/>
                  </a:cubicBezTo>
                  <a:cubicBezTo>
                    <a:pt x="8360" y="8639"/>
                    <a:pt x="8443" y="8609"/>
                    <a:pt x="8503" y="8550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6" name="Google Shape;3236;p71"/>
          <p:cNvGrpSpPr/>
          <p:nvPr/>
        </p:nvGrpSpPr>
        <p:grpSpPr>
          <a:xfrm>
            <a:off x="1293148" y="2304019"/>
            <a:ext cx="469663" cy="449286"/>
            <a:chOff x="1293148" y="2304019"/>
            <a:chExt cx="469663" cy="449286"/>
          </a:xfrm>
        </p:grpSpPr>
        <p:sp>
          <p:nvSpPr>
            <p:cNvPr id="3237" name="Google Shape;3237;p71"/>
            <p:cNvSpPr/>
            <p:nvPr/>
          </p:nvSpPr>
          <p:spPr>
            <a:xfrm>
              <a:off x="1300466" y="2304019"/>
              <a:ext cx="268222" cy="249423"/>
            </a:xfrm>
            <a:custGeom>
              <a:avLst/>
              <a:gdLst/>
              <a:ahLst/>
              <a:cxnLst/>
              <a:rect l="l" t="t" r="r" b="b"/>
              <a:pathLst>
                <a:path w="6121" h="5692" extrusionOk="0">
                  <a:moveTo>
                    <a:pt x="2283" y="1"/>
                  </a:moveTo>
                  <a:cubicBezTo>
                    <a:pt x="1804" y="1"/>
                    <a:pt x="1342" y="153"/>
                    <a:pt x="953" y="477"/>
                  </a:cubicBezTo>
                  <a:cubicBezTo>
                    <a:pt x="0" y="1453"/>
                    <a:pt x="191" y="3072"/>
                    <a:pt x="1239" y="4096"/>
                  </a:cubicBezTo>
                  <a:cubicBezTo>
                    <a:pt x="1861" y="4719"/>
                    <a:pt x="2421" y="4885"/>
                    <a:pt x="3016" y="4885"/>
                  </a:cubicBezTo>
                  <a:cubicBezTo>
                    <a:pt x="3058" y="4885"/>
                    <a:pt x="3101" y="4884"/>
                    <a:pt x="3144" y="4882"/>
                  </a:cubicBezTo>
                  <a:cubicBezTo>
                    <a:pt x="3519" y="4870"/>
                    <a:pt x="3802" y="4765"/>
                    <a:pt x="4062" y="4765"/>
                  </a:cubicBezTo>
                  <a:cubicBezTo>
                    <a:pt x="4297" y="4765"/>
                    <a:pt x="4514" y="4851"/>
                    <a:pt x="4763" y="5168"/>
                  </a:cubicBezTo>
                  <a:lnTo>
                    <a:pt x="5358" y="5692"/>
                  </a:lnTo>
                  <a:lnTo>
                    <a:pt x="6121" y="4906"/>
                  </a:lnTo>
                  <a:lnTo>
                    <a:pt x="5501" y="4430"/>
                  </a:lnTo>
                  <a:cubicBezTo>
                    <a:pt x="4882" y="4072"/>
                    <a:pt x="5239" y="3739"/>
                    <a:pt x="5263" y="2906"/>
                  </a:cubicBezTo>
                  <a:cubicBezTo>
                    <a:pt x="5287" y="2263"/>
                    <a:pt x="4977" y="1572"/>
                    <a:pt x="4382" y="977"/>
                  </a:cubicBezTo>
                  <a:cubicBezTo>
                    <a:pt x="3767" y="347"/>
                    <a:pt x="3005" y="1"/>
                    <a:pt x="2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1"/>
            <p:cNvSpPr/>
            <p:nvPr/>
          </p:nvSpPr>
          <p:spPr>
            <a:xfrm>
              <a:off x="1293148" y="2324877"/>
              <a:ext cx="243201" cy="240046"/>
            </a:xfrm>
            <a:custGeom>
              <a:avLst/>
              <a:gdLst/>
              <a:ahLst/>
              <a:cxnLst/>
              <a:rect l="l" t="t" r="r" b="b"/>
              <a:pathLst>
                <a:path w="5550" h="5478" extrusionOk="0">
                  <a:moveTo>
                    <a:pt x="1120" y="1"/>
                  </a:moveTo>
                  <a:cubicBezTo>
                    <a:pt x="1048" y="24"/>
                    <a:pt x="977" y="72"/>
                    <a:pt x="953" y="143"/>
                  </a:cubicBezTo>
                  <a:cubicBezTo>
                    <a:pt x="1" y="1096"/>
                    <a:pt x="215" y="2644"/>
                    <a:pt x="1310" y="3739"/>
                  </a:cubicBezTo>
                  <a:cubicBezTo>
                    <a:pt x="1866" y="4295"/>
                    <a:pt x="2504" y="4601"/>
                    <a:pt x="3129" y="4601"/>
                  </a:cubicBezTo>
                  <a:cubicBezTo>
                    <a:pt x="3173" y="4601"/>
                    <a:pt x="3218" y="4600"/>
                    <a:pt x="3263" y="4597"/>
                  </a:cubicBezTo>
                  <a:cubicBezTo>
                    <a:pt x="3723" y="4584"/>
                    <a:pt x="4011" y="4482"/>
                    <a:pt x="4249" y="4482"/>
                  </a:cubicBezTo>
                  <a:cubicBezTo>
                    <a:pt x="4456" y="4482"/>
                    <a:pt x="4625" y="4559"/>
                    <a:pt x="4835" y="4835"/>
                  </a:cubicBezTo>
                  <a:lnTo>
                    <a:pt x="5311" y="5478"/>
                  </a:lnTo>
                  <a:lnTo>
                    <a:pt x="5549" y="5240"/>
                  </a:lnTo>
                  <a:lnTo>
                    <a:pt x="5073" y="4597"/>
                  </a:lnTo>
                  <a:cubicBezTo>
                    <a:pt x="4809" y="4275"/>
                    <a:pt x="4555" y="4192"/>
                    <a:pt x="4284" y="4192"/>
                  </a:cubicBezTo>
                  <a:cubicBezTo>
                    <a:pt x="3992" y="4192"/>
                    <a:pt x="3680" y="4287"/>
                    <a:pt x="3311" y="4287"/>
                  </a:cubicBezTo>
                  <a:cubicBezTo>
                    <a:pt x="3281" y="4288"/>
                    <a:pt x="3252" y="4289"/>
                    <a:pt x="3223" y="4289"/>
                  </a:cubicBezTo>
                  <a:cubicBezTo>
                    <a:pt x="2659" y="4289"/>
                    <a:pt x="2113" y="4067"/>
                    <a:pt x="1525" y="3501"/>
                  </a:cubicBezTo>
                  <a:cubicBezTo>
                    <a:pt x="453" y="2430"/>
                    <a:pt x="334" y="953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1"/>
            <p:cNvSpPr/>
            <p:nvPr/>
          </p:nvSpPr>
          <p:spPr>
            <a:xfrm>
              <a:off x="1521670" y="2515670"/>
              <a:ext cx="241141" cy="231413"/>
            </a:xfrm>
            <a:custGeom>
              <a:avLst/>
              <a:gdLst/>
              <a:ahLst/>
              <a:cxnLst/>
              <a:rect l="l" t="t" r="r" b="b"/>
              <a:pathLst>
                <a:path w="5503" h="5281" extrusionOk="0">
                  <a:moveTo>
                    <a:pt x="611" y="1"/>
                  </a:moveTo>
                  <a:cubicBezTo>
                    <a:pt x="416" y="1"/>
                    <a:pt x="233" y="82"/>
                    <a:pt x="96" y="219"/>
                  </a:cubicBezTo>
                  <a:cubicBezTo>
                    <a:pt x="1" y="433"/>
                    <a:pt x="1" y="743"/>
                    <a:pt x="144" y="981"/>
                  </a:cubicBezTo>
                  <a:cubicBezTo>
                    <a:pt x="1454" y="2767"/>
                    <a:pt x="2835" y="4625"/>
                    <a:pt x="3097" y="4910"/>
                  </a:cubicBezTo>
                  <a:cubicBezTo>
                    <a:pt x="3351" y="5165"/>
                    <a:pt x="3689" y="5280"/>
                    <a:pt x="4027" y="5280"/>
                  </a:cubicBezTo>
                  <a:cubicBezTo>
                    <a:pt x="4480" y="5280"/>
                    <a:pt x="4934" y="5074"/>
                    <a:pt x="5192" y="4720"/>
                  </a:cubicBezTo>
                  <a:cubicBezTo>
                    <a:pt x="5502" y="4196"/>
                    <a:pt x="5431" y="3529"/>
                    <a:pt x="4978" y="3077"/>
                  </a:cubicBezTo>
                  <a:cubicBezTo>
                    <a:pt x="4692" y="2815"/>
                    <a:pt x="2859" y="1457"/>
                    <a:pt x="1049" y="147"/>
                  </a:cubicBezTo>
                  <a:cubicBezTo>
                    <a:pt x="906" y="46"/>
                    <a:pt x="756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1"/>
            <p:cNvSpPr/>
            <p:nvPr/>
          </p:nvSpPr>
          <p:spPr>
            <a:xfrm>
              <a:off x="1513344" y="2524214"/>
              <a:ext cx="234831" cy="229091"/>
            </a:xfrm>
            <a:custGeom>
              <a:avLst/>
              <a:gdLst/>
              <a:ahLst/>
              <a:cxnLst/>
              <a:rect l="l" t="t" r="r" b="b"/>
              <a:pathLst>
                <a:path w="5359" h="5228" extrusionOk="0">
                  <a:moveTo>
                    <a:pt x="286" y="0"/>
                  </a:moveTo>
                  <a:lnTo>
                    <a:pt x="286" y="0"/>
                  </a:lnTo>
                  <a:cubicBezTo>
                    <a:pt x="72" y="238"/>
                    <a:pt x="0" y="595"/>
                    <a:pt x="215" y="905"/>
                  </a:cubicBezTo>
                  <a:cubicBezTo>
                    <a:pt x="1524" y="2691"/>
                    <a:pt x="2906" y="4549"/>
                    <a:pt x="3168" y="4834"/>
                  </a:cubicBezTo>
                  <a:cubicBezTo>
                    <a:pt x="3430" y="5096"/>
                    <a:pt x="3787" y="5227"/>
                    <a:pt x="4144" y="5227"/>
                  </a:cubicBezTo>
                  <a:cubicBezTo>
                    <a:pt x="4501" y="5227"/>
                    <a:pt x="4859" y="5096"/>
                    <a:pt x="5120" y="4834"/>
                  </a:cubicBezTo>
                  <a:cubicBezTo>
                    <a:pt x="5216" y="4739"/>
                    <a:pt x="5311" y="4620"/>
                    <a:pt x="5359" y="4501"/>
                  </a:cubicBezTo>
                  <a:lnTo>
                    <a:pt x="5359" y="4501"/>
                  </a:lnTo>
                  <a:cubicBezTo>
                    <a:pt x="5093" y="4780"/>
                    <a:pt x="4670" y="4941"/>
                    <a:pt x="4262" y="4941"/>
                  </a:cubicBezTo>
                  <a:cubicBezTo>
                    <a:pt x="3940" y="4941"/>
                    <a:pt x="3627" y="4841"/>
                    <a:pt x="3406" y="4620"/>
                  </a:cubicBezTo>
                  <a:cubicBezTo>
                    <a:pt x="3168" y="4382"/>
                    <a:pt x="1763" y="2501"/>
                    <a:pt x="453" y="691"/>
                  </a:cubicBezTo>
                  <a:cubicBezTo>
                    <a:pt x="286" y="453"/>
                    <a:pt x="239" y="214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1"/>
            <p:cNvSpPr/>
            <p:nvPr/>
          </p:nvSpPr>
          <p:spPr>
            <a:xfrm>
              <a:off x="1344286" y="2338768"/>
              <a:ext cx="157621" cy="204245"/>
            </a:xfrm>
            <a:custGeom>
              <a:avLst/>
              <a:gdLst/>
              <a:ahLst/>
              <a:cxnLst/>
              <a:rect l="l" t="t" r="r" b="b"/>
              <a:pathLst>
                <a:path w="3597" h="4661" extrusionOk="0">
                  <a:moveTo>
                    <a:pt x="1229" y="1"/>
                  </a:moveTo>
                  <a:cubicBezTo>
                    <a:pt x="901" y="1"/>
                    <a:pt x="597" y="100"/>
                    <a:pt x="358" y="303"/>
                  </a:cubicBezTo>
                  <a:cubicBezTo>
                    <a:pt x="0" y="755"/>
                    <a:pt x="0" y="1446"/>
                    <a:pt x="239" y="1970"/>
                  </a:cubicBezTo>
                  <a:cubicBezTo>
                    <a:pt x="381" y="2279"/>
                    <a:pt x="501" y="2636"/>
                    <a:pt x="501" y="3041"/>
                  </a:cubicBezTo>
                  <a:lnTo>
                    <a:pt x="501" y="4303"/>
                  </a:lnTo>
                  <a:cubicBezTo>
                    <a:pt x="501" y="4494"/>
                    <a:pt x="620" y="4661"/>
                    <a:pt x="905" y="4661"/>
                  </a:cubicBezTo>
                  <a:cubicBezTo>
                    <a:pt x="1048" y="4661"/>
                    <a:pt x="1167" y="4589"/>
                    <a:pt x="1215" y="4494"/>
                  </a:cubicBezTo>
                  <a:cubicBezTo>
                    <a:pt x="1239" y="4446"/>
                    <a:pt x="1239" y="4375"/>
                    <a:pt x="1239" y="4303"/>
                  </a:cubicBezTo>
                  <a:lnTo>
                    <a:pt x="1239" y="3589"/>
                  </a:lnTo>
                  <a:cubicBezTo>
                    <a:pt x="1239" y="3363"/>
                    <a:pt x="1343" y="3226"/>
                    <a:pt x="1505" y="3226"/>
                  </a:cubicBezTo>
                  <a:cubicBezTo>
                    <a:pt x="1547" y="3226"/>
                    <a:pt x="1594" y="3236"/>
                    <a:pt x="1644" y="3256"/>
                  </a:cubicBezTo>
                  <a:cubicBezTo>
                    <a:pt x="1759" y="3290"/>
                    <a:pt x="1881" y="3307"/>
                    <a:pt x="2006" y="3307"/>
                  </a:cubicBezTo>
                  <a:cubicBezTo>
                    <a:pt x="2397" y="3307"/>
                    <a:pt x="2813" y="3145"/>
                    <a:pt x="3120" y="2875"/>
                  </a:cubicBezTo>
                  <a:cubicBezTo>
                    <a:pt x="3596" y="2279"/>
                    <a:pt x="3525" y="1422"/>
                    <a:pt x="2811" y="731"/>
                  </a:cubicBezTo>
                  <a:cubicBezTo>
                    <a:pt x="2329" y="250"/>
                    <a:pt x="1749" y="1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1"/>
            <p:cNvSpPr/>
            <p:nvPr/>
          </p:nvSpPr>
          <p:spPr>
            <a:xfrm>
              <a:off x="1400639" y="2465759"/>
              <a:ext cx="82469" cy="31331"/>
            </a:xfrm>
            <a:custGeom>
              <a:avLst/>
              <a:gdLst/>
              <a:ahLst/>
              <a:cxnLst/>
              <a:rect l="l" t="t" r="r" b="b"/>
              <a:pathLst>
                <a:path w="1882" h="715" extrusionOk="0">
                  <a:moveTo>
                    <a:pt x="1882" y="0"/>
                  </a:moveTo>
                  <a:lnTo>
                    <a:pt x="1882" y="0"/>
                  </a:lnTo>
                  <a:cubicBezTo>
                    <a:pt x="1586" y="198"/>
                    <a:pt x="1210" y="304"/>
                    <a:pt x="850" y="304"/>
                  </a:cubicBezTo>
                  <a:cubicBezTo>
                    <a:pt x="688" y="304"/>
                    <a:pt x="529" y="283"/>
                    <a:pt x="381" y="239"/>
                  </a:cubicBezTo>
                  <a:cubicBezTo>
                    <a:pt x="329" y="217"/>
                    <a:pt x="280" y="208"/>
                    <a:pt x="237" y="208"/>
                  </a:cubicBezTo>
                  <a:cubicBezTo>
                    <a:pt x="87" y="208"/>
                    <a:pt x="0" y="323"/>
                    <a:pt x="0" y="453"/>
                  </a:cubicBezTo>
                  <a:lnTo>
                    <a:pt x="0" y="715"/>
                  </a:lnTo>
                  <a:cubicBezTo>
                    <a:pt x="0" y="569"/>
                    <a:pt x="56" y="507"/>
                    <a:pt x="157" y="507"/>
                  </a:cubicBezTo>
                  <a:cubicBezTo>
                    <a:pt x="188" y="507"/>
                    <a:pt x="223" y="513"/>
                    <a:pt x="262" y="524"/>
                  </a:cubicBezTo>
                  <a:cubicBezTo>
                    <a:pt x="424" y="581"/>
                    <a:pt x="584" y="608"/>
                    <a:pt x="738" y="608"/>
                  </a:cubicBezTo>
                  <a:cubicBezTo>
                    <a:pt x="1107" y="608"/>
                    <a:pt x="1446" y="453"/>
                    <a:pt x="1715" y="167"/>
                  </a:cubicBezTo>
                  <a:cubicBezTo>
                    <a:pt x="1786" y="120"/>
                    <a:pt x="1834" y="48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1"/>
            <p:cNvSpPr/>
            <p:nvPr/>
          </p:nvSpPr>
          <p:spPr>
            <a:xfrm>
              <a:off x="1336968" y="2352002"/>
              <a:ext cx="60559" cy="195174"/>
            </a:xfrm>
            <a:custGeom>
              <a:avLst/>
              <a:gdLst/>
              <a:ahLst/>
              <a:cxnLst/>
              <a:rect l="l" t="t" r="r" b="b"/>
              <a:pathLst>
                <a:path w="1382" h="4454" extrusionOk="0">
                  <a:moveTo>
                    <a:pt x="525" y="1"/>
                  </a:moveTo>
                  <a:lnTo>
                    <a:pt x="477" y="48"/>
                  </a:lnTo>
                  <a:cubicBezTo>
                    <a:pt x="25" y="501"/>
                    <a:pt x="1" y="1168"/>
                    <a:pt x="286" y="1787"/>
                  </a:cubicBezTo>
                  <a:cubicBezTo>
                    <a:pt x="429" y="2073"/>
                    <a:pt x="501" y="2382"/>
                    <a:pt x="501" y="2787"/>
                  </a:cubicBezTo>
                  <a:lnTo>
                    <a:pt x="501" y="3978"/>
                  </a:lnTo>
                  <a:cubicBezTo>
                    <a:pt x="501" y="4216"/>
                    <a:pt x="715" y="4454"/>
                    <a:pt x="953" y="4454"/>
                  </a:cubicBezTo>
                  <a:cubicBezTo>
                    <a:pt x="1144" y="4454"/>
                    <a:pt x="1311" y="4359"/>
                    <a:pt x="1382" y="4192"/>
                  </a:cubicBezTo>
                  <a:lnTo>
                    <a:pt x="1382" y="4192"/>
                  </a:lnTo>
                  <a:cubicBezTo>
                    <a:pt x="1334" y="4240"/>
                    <a:pt x="1263" y="4263"/>
                    <a:pt x="1191" y="4263"/>
                  </a:cubicBezTo>
                  <a:cubicBezTo>
                    <a:pt x="953" y="4263"/>
                    <a:pt x="834" y="4097"/>
                    <a:pt x="834" y="3906"/>
                  </a:cubicBezTo>
                  <a:lnTo>
                    <a:pt x="834" y="2644"/>
                  </a:lnTo>
                  <a:cubicBezTo>
                    <a:pt x="834" y="2263"/>
                    <a:pt x="715" y="1882"/>
                    <a:pt x="548" y="1572"/>
                  </a:cubicBezTo>
                  <a:cubicBezTo>
                    <a:pt x="310" y="1049"/>
                    <a:pt x="286" y="453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1"/>
            <p:cNvSpPr/>
            <p:nvPr/>
          </p:nvSpPr>
          <p:spPr>
            <a:xfrm>
              <a:off x="1332805" y="2629602"/>
              <a:ext cx="49078" cy="50130"/>
            </a:xfrm>
            <a:custGeom>
              <a:avLst/>
              <a:gdLst/>
              <a:ahLst/>
              <a:cxnLst/>
              <a:rect l="l" t="t" r="r" b="b"/>
              <a:pathLst>
                <a:path w="1120" h="1144" extrusionOk="0">
                  <a:moveTo>
                    <a:pt x="501" y="0"/>
                  </a:moveTo>
                  <a:cubicBezTo>
                    <a:pt x="381" y="0"/>
                    <a:pt x="262" y="48"/>
                    <a:pt x="167" y="96"/>
                  </a:cubicBezTo>
                  <a:cubicBezTo>
                    <a:pt x="24" y="215"/>
                    <a:pt x="0" y="405"/>
                    <a:pt x="0" y="500"/>
                  </a:cubicBezTo>
                  <a:cubicBezTo>
                    <a:pt x="0" y="858"/>
                    <a:pt x="286" y="1143"/>
                    <a:pt x="620" y="1143"/>
                  </a:cubicBezTo>
                  <a:cubicBezTo>
                    <a:pt x="739" y="1143"/>
                    <a:pt x="929" y="1096"/>
                    <a:pt x="1048" y="953"/>
                  </a:cubicBezTo>
                  <a:cubicBezTo>
                    <a:pt x="1096" y="858"/>
                    <a:pt x="1120" y="739"/>
                    <a:pt x="1120" y="619"/>
                  </a:cubicBezTo>
                  <a:cubicBezTo>
                    <a:pt x="1120" y="286"/>
                    <a:pt x="8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1"/>
            <p:cNvSpPr/>
            <p:nvPr/>
          </p:nvSpPr>
          <p:spPr>
            <a:xfrm>
              <a:off x="1326539" y="2632713"/>
              <a:ext cx="50130" cy="51182"/>
            </a:xfrm>
            <a:custGeom>
              <a:avLst/>
              <a:gdLst/>
              <a:ahLst/>
              <a:cxnLst/>
              <a:rect l="l" t="t" r="r" b="b"/>
              <a:pathLst>
                <a:path w="1144" h="1168" extrusionOk="0">
                  <a:moveTo>
                    <a:pt x="310" y="1"/>
                  </a:moveTo>
                  <a:cubicBezTo>
                    <a:pt x="143" y="120"/>
                    <a:pt x="1" y="334"/>
                    <a:pt x="1" y="525"/>
                  </a:cubicBezTo>
                  <a:cubicBezTo>
                    <a:pt x="1" y="882"/>
                    <a:pt x="286" y="1168"/>
                    <a:pt x="620" y="1168"/>
                  </a:cubicBezTo>
                  <a:cubicBezTo>
                    <a:pt x="858" y="1168"/>
                    <a:pt x="1072" y="1049"/>
                    <a:pt x="1144" y="834"/>
                  </a:cubicBezTo>
                  <a:lnTo>
                    <a:pt x="1144" y="834"/>
                  </a:lnTo>
                  <a:cubicBezTo>
                    <a:pt x="1072" y="882"/>
                    <a:pt x="953" y="930"/>
                    <a:pt x="834" y="930"/>
                  </a:cubicBezTo>
                  <a:cubicBezTo>
                    <a:pt x="811" y="933"/>
                    <a:pt x="788" y="934"/>
                    <a:pt x="766" y="934"/>
                  </a:cubicBezTo>
                  <a:cubicBezTo>
                    <a:pt x="466" y="934"/>
                    <a:pt x="239" y="645"/>
                    <a:pt x="239" y="334"/>
                  </a:cubicBezTo>
                  <a:cubicBezTo>
                    <a:pt x="239" y="215"/>
                    <a:pt x="263" y="72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1"/>
            <p:cNvSpPr/>
            <p:nvPr/>
          </p:nvSpPr>
          <p:spPr>
            <a:xfrm>
              <a:off x="1400639" y="2582627"/>
              <a:ext cx="36546" cy="35538"/>
            </a:xfrm>
            <a:custGeom>
              <a:avLst/>
              <a:gdLst/>
              <a:ahLst/>
              <a:cxnLst/>
              <a:rect l="l" t="t" r="r" b="b"/>
              <a:pathLst>
                <a:path w="834" h="811" extrusionOk="0">
                  <a:moveTo>
                    <a:pt x="358" y="1"/>
                  </a:moveTo>
                  <a:cubicBezTo>
                    <a:pt x="286" y="1"/>
                    <a:pt x="215" y="48"/>
                    <a:pt x="143" y="48"/>
                  </a:cubicBezTo>
                  <a:cubicBezTo>
                    <a:pt x="48" y="120"/>
                    <a:pt x="0" y="286"/>
                    <a:pt x="0" y="334"/>
                  </a:cubicBezTo>
                  <a:cubicBezTo>
                    <a:pt x="0" y="596"/>
                    <a:pt x="215" y="810"/>
                    <a:pt x="477" y="810"/>
                  </a:cubicBezTo>
                  <a:cubicBezTo>
                    <a:pt x="524" y="810"/>
                    <a:pt x="691" y="763"/>
                    <a:pt x="762" y="667"/>
                  </a:cubicBezTo>
                  <a:cubicBezTo>
                    <a:pt x="786" y="596"/>
                    <a:pt x="786" y="548"/>
                    <a:pt x="786" y="453"/>
                  </a:cubicBezTo>
                  <a:cubicBezTo>
                    <a:pt x="834" y="215"/>
                    <a:pt x="620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1"/>
            <p:cNvSpPr/>
            <p:nvPr/>
          </p:nvSpPr>
          <p:spPr>
            <a:xfrm>
              <a:off x="1395424" y="2584730"/>
              <a:ext cx="38649" cy="38649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262" y="0"/>
                  </a:moveTo>
                  <a:cubicBezTo>
                    <a:pt x="119" y="48"/>
                    <a:pt x="0" y="238"/>
                    <a:pt x="0" y="405"/>
                  </a:cubicBezTo>
                  <a:cubicBezTo>
                    <a:pt x="0" y="667"/>
                    <a:pt x="215" y="881"/>
                    <a:pt x="477" y="881"/>
                  </a:cubicBezTo>
                  <a:cubicBezTo>
                    <a:pt x="643" y="881"/>
                    <a:pt x="834" y="762"/>
                    <a:pt x="881" y="619"/>
                  </a:cubicBezTo>
                  <a:lnTo>
                    <a:pt x="881" y="619"/>
                  </a:lnTo>
                  <a:cubicBezTo>
                    <a:pt x="834" y="643"/>
                    <a:pt x="762" y="643"/>
                    <a:pt x="667" y="643"/>
                  </a:cubicBezTo>
                  <a:cubicBezTo>
                    <a:pt x="655" y="645"/>
                    <a:pt x="643" y="645"/>
                    <a:pt x="631" y="645"/>
                  </a:cubicBezTo>
                  <a:cubicBezTo>
                    <a:pt x="429" y="645"/>
                    <a:pt x="238" y="460"/>
                    <a:pt x="238" y="191"/>
                  </a:cubicBezTo>
                  <a:cubicBezTo>
                    <a:pt x="238" y="143"/>
                    <a:pt x="262" y="48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8" name="Google Shape;3248;p71"/>
          <p:cNvGrpSpPr/>
          <p:nvPr/>
        </p:nvGrpSpPr>
        <p:grpSpPr>
          <a:xfrm>
            <a:off x="7397932" y="2318611"/>
            <a:ext cx="451872" cy="407307"/>
            <a:chOff x="7397932" y="2318611"/>
            <a:chExt cx="451872" cy="407307"/>
          </a:xfrm>
        </p:grpSpPr>
        <p:sp>
          <p:nvSpPr>
            <p:cNvPr id="3249" name="Google Shape;3249;p71"/>
            <p:cNvSpPr/>
            <p:nvPr/>
          </p:nvSpPr>
          <p:spPr>
            <a:xfrm>
              <a:off x="7405206" y="2318611"/>
              <a:ext cx="444598" cy="397623"/>
            </a:xfrm>
            <a:custGeom>
              <a:avLst/>
              <a:gdLst/>
              <a:ahLst/>
              <a:cxnLst/>
              <a:rect l="l" t="t" r="r" b="b"/>
              <a:pathLst>
                <a:path w="10146" h="9074" extrusionOk="0">
                  <a:moveTo>
                    <a:pt x="2787" y="1"/>
                  </a:moveTo>
                  <a:cubicBezTo>
                    <a:pt x="1954" y="1"/>
                    <a:pt x="1192" y="358"/>
                    <a:pt x="644" y="906"/>
                  </a:cubicBezTo>
                  <a:cubicBezTo>
                    <a:pt x="144" y="1453"/>
                    <a:pt x="1" y="2144"/>
                    <a:pt x="1" y="2930"/>
                  </a:cubicBezTo>
                  <a:cubicBezTo>
                    <a:pt x="1" y="4883"/>
                    <a:pt x="1501" y="6788"/>
                    <a:pt x="4811" y="9002"/>
                  </a:cubicBezTo>
                  <a:cubicBezTo>
                    <a:pt x="4871" y="9050"/>
                    <a:pt x="4937" y="9074"/>
                    <a:pt x="4999" y="9074"/>
                  </a:cubicBezTo>
                  <a:cubicBezTo>
                    <a:pt x="5062" y="9074"/>
                    <a:pt x="5121" y="9050"/>
                    <a:pt x="5169" y="9002"/>
                  </a:cubicBezTo>
                  <a:cubicBezTo>
                    <a:pt x="6431" y="8169"/>
                    <a:pt x="7288" y="7574"/>
                    <a:pt x="8169" y="6835"/>
                  </a:cubicBezTo>
                  <a:cubicBezTo>
                    <a:pt x="9551" y="5502"/>
                    <a:pt x="10146" y="4240"/>
                    <a:pt x="10146" y="2930"/>
                  </a:cubicBezTo>
                  <a:cubicBezTo>
                    <a:pt x="10146" y="1287"/>
                    <a:pt x="8836" y="1"/>
                    <a:pt x="7193" y="1"/>
                  </a:cubicBezTo>
                  <a:cubicBezTo>
                    <a:pt x="6336" y="1"/>
                    <a:pt x="5526" y="382"/>
                    <a:pt x="5002" y="977"/>
                  </a:cubicBezTo>
                  <a:cubicBezTo>
                    <a:pt x="4454" y="382"/>
                    <a:pt x="3692" y="1"/>
                    <a:pt x="27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1"/>
            <p:cNvSpPr/>
            <p:nvPr/>
          </p:nvSpPr>
          <p:spPr>
            <a:xfrm>
              <a:off x="7397932" y="2359320"/>
              <a:ext cx="365284" cy="366598"/>
            </a:xfrm>
            <a:custGeom>
              <a:avLst/>
              <a:gdLst/>
              <a:ahLst/>
              <a:cxnLst/>
              <a:rect l="l" t="t" r="r" b="b"/>
              <a:pathLst>
                <a:path w="8336" h="8366" extrusionOk="0">
                  <a:moveTo>
                    <a:pt x="810" y="0"/>
                  </a:moveTo>
                  <a:cubicBezTo>
                    <a:pt x="310" y="548"/>
                    <a:pt x="0" y="1239"/>
                    <a:pt x="0" y="2025"/>
                  </a:cubicBezTo>
                  <a:cubicBezTo>
                    <a:pt x="0" y="4049"/>
                    <a:pt x="1453" y="5930"/>
                    <a:pt x="4977" y="8312"/>
                  </a:cubicBezTo>
                  <a:cubicBezTo>
                    <a:pt x="5037" y="8347"/>
                    <a:pt x="5097" y="8365"/>
                    <a:pt x="5156" y="8365"/>
                  </a:cubicBezTo>
                  <a:cubicBezTo>
                    <a:pt x="5216" y="8365"/>
                    <a:pt x="5275" y="8347"/>
                    <a:pt x="5335" y="8312"/>
                  </a:cubicBezTo>
                  <a:cubicBezTo>
                    <a:pt x="6597" y="7478"/>
                    <a:pt x="7573" y="6668"/>
                    <a:pt x="8335" y="5930"/>
                  </a:cubicBezTo>
                  <a:cubicBezTo>
                    <a:pt x="8335" y="5930"/>
                    <a:pt x="8335" y="5930"/>
                    <a:pt x="8335" y="5930"/>
                  </a:cubicBezTo>
                  <a:cubicBezTo>
                    <a:pt x="8302" y="5930"/>
                    <a:pt x="6491" y="7199"/>
                    <a:pt x="5335" y="7907"/>
                  </a:cubicBezTo>
                  <a:cubicBezTo>
                    <a:pt x="5301" y="7924"/>
                    <a:pt x="5261" y="7932"/>
                    <a:pt x="5220" y="7932"/>
                  </a:cubicBezTo>
                  <a:cubicBezTo>
                    <a:pt x="5144" y="7932"/>
                    <a:pt x="5063" y="7905"/>
                    <a:pt x="5001" y="7859"/>
                  </a:cubicBezTo>
                  <a:cubicBezTo>
                    <a:pt x="1786" y="5692"/>
                    <a:pt x="334" y="3906"/>
                    <a:pt x="334" y="2025"/>
                  </a:cubicBezTo>
                  <a:cubicBezTo>
                    <a:pt x="334" y="1167"/>
                    <a:pt x="572" y="524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1"/>
            <p:cNvSpPr/>
            <p:nvPr/>
          </p:nvSpPr>
          <p:spPr>
            <a:xfrm>
              <a:off x="7640037" y="2442841"/>
              <a:ext cx="126289" cy="191581"/>
            </a:xfrm>
            <a:custGeom>
              <a:avLst/>
              <a:gdLst/>
              <a:ahLst/>
              <a:cxnLst/>
              <a:rect l="l" t="t" r="r" b="b"/>
              <a:pathLst>
                <a:path w="2882" h="4372" extrusionOk="0">
                  <a:moveTo>
                    <a:pt x="1312" y="0"/>
                  </a:moveTo>
                  <a:cubicBezTo>
                    <a:pt x="1049" y="0"/>
                    <a:pt x="796" y="69"/>
                    <a:pt x="619" y="214"/>
                  </a:cubicBezTo>
                  <a:cubicBezTo>
                    <a:pt x="477" y="381"/>
                    <a:pt x="381" y="523"/>
                    <a:pt x="357" y="666"/>
                  </a:cubicBezTo>
                  <a:cubicBezTo>
                    <a:pt x="191" y="1286"/>
                    <a:pt x="500" y="1714"/>
                    <a:pt x="405" y="2119"/>
                  </a:cubicBezTo>
                  <a:cubicBezTo>
                    <a:pt x="310" y="2548"/>
                    <a:pt x="167" y="3048"/>
                    <a:pt x="119" y="3381"/>
                  </a:cubicBezTo>
                  <a:cubicBezTo>
                    <a:pt x="0" y="3810"/>
                    <a:pt x="262" y="4262"/>
                    <a:pt x="715" y="4358"/>
                  </a:cubicBezTo>
                  <a:cubicBezTo>
                    <a:pt x="761" y="4367"/>
                    <a:pt x="811" y="4372"/>
                    <a:pt x="862" y="4372"/>
                  </a:cubicBezTo>
                  <a:cubicBezTo>
                    <a:pt x="1071" y="4372"/>
                    <a:pt x="1304" y="4292"/>
                    <a:pt x="1477" y="4119"/>
                  </a:cubicBezTo>
                  <a:cubicBezTo>
                    <a:pt x="1548" y="4024"/>
                    <a:pt x="1572" y="3929"/>
                    <a:pt x="1596" y="3857"/>
                  </a:cubicBezTo>
                  <a:cubicBezTo>
                    <a:pt x="1858" y="2714"/>
                    <a:pt x="2882" y="2238"/>
                    <a:pt x="2882" y="1428"/>
                  </a:cubicBezTo>
                  <a:cubicBezTo>
                    <a:pt x="2882" y="809"/>
                    <a:pt x="2334" y="190"/>
                    <a:pt x="1691" y="47"/>
                  </a:cubicBezTo>
                  <a:cubicBezTo>
                    <a:pt x="1567" y="16"/>
                    <a:pt x="1439" y="0"/>
                    <a:pt x="1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1"/>
            <p:cNvSpPr/>
            <p:nvPr/>
          </p:nvSpPr>
          <p:spPr>
            <a:xfrm>
              <a:off x="7634823" y="2452174"/>
              <a:ext cx="68885" cy="186980"/>
            </a:xfrm>
            <a:custGeom>
              <a:avLst/>
              <a:gdLst/>
              <a:ahLst/>
              <a:cxnLst/>
              <a:rect l="l" t="t" r="r" b="b"/>
              <a:pathLst>
                <a:path w="1572" h="4267" extrusionOk="0">
                  <a:moveTo>
                    <a:pt x="715" y="1"/>
                  </a:moveTo>
                  <a:cubicBezTo>
                    <a:pt x="524" y="120"/>
                    <a:pt x="405" y="310"/>
                    <a:pt x="334" y="549"/>
                  </a:cubicBezTo>
                  <a:cubicBezTo>
                    <a:pt x="191" y="1168"/>
                    <a:pt x="500" y="1596"/>
                    <a:pt x="405" y="2001"/>
                  </a:cubicBezTo>
                  <a:cubicBezTo>
                    <a:pt x="310" y="2406"/>
                    <a:pt x="167" y="2930"/>
                    <a:pt x="119" y="3263"/>
                  </a:cubicBezTo>
                  <a:cubicBezTo>
                    <a:pt x="0" y="3692"/>
                    <a:pt x="262" y="4145"/>
                    <a:pt x="715" y="4240"/>
                  </a:cubicBezTo>
                  <a:cubicBezTo>
                    <a:pt x="775" y="4258"/>
                    <a:pt x="836" y="4267"/>
                    <a:pt x="898" y="4267"/>
                  </a:cubicBezTo>
                  <a:cubicBezTo>
                    <a:pt x="1156" y="4267"/>
                    <a:pt x="1418" y="4118"/>
                    <a:pt x="1572" y="3906"/>
                  </a:cubicBezTo>
                  <a:lnTo>
                    <a:pt x="1572" y="3906"/>
                  </a:lnTo>
                  <a:cubicBezTo>
                    <a:pt x="1434" y="3993"/>
                    <a:pt x="1271" y="4054"/>
                    <a:pt x="1101" y="4054"/>
                  </a:cubicBezTo>
                  <a:cubicBezTo>
                    <a:pt x="1036" y="4054"/>
                    <a:pt x="971" y="4045"/>
                    <a:pt x="905" y="4025"/>
                  </a:cubicBezTo>
                  <a:cubicBezTo>
                    <a:pt x="476" y="3906"/>
                    <a:pt x="191" y="3454"/>
                    <a:pt x="310" y="3049"/>
                  </a:cubicBezTo>
                  <a:cubicBezTo>
                    <a:pt x="405" y="2716"/>
                    <a:pt x="524" y="2216"/>
                    <a:pt x="619" y="1787"/>
                  </a:cubicBezTo>
                  <a:cubicBezTo>
                    <a:pt x="715" y="1382"/>
                    <a:pt x="405" y="1001"/>
                    <a:pt x="548" y="334"/>
                  </a:cubicBezTo>
                  <a:cubicBezTo>
                    <a:pt x="596" y="215"/>
                    <a:pt x="643" y="96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1"/>
            <p:cNvSpPr/>
            <p:nvPr/>
          </p:nvSpPr>
          <p:spPr>
            <a:xfrm>
              <a:off x="7569049" y="2379784"/>
              <a:ext cx="37641" cy="34311"/>
            </a:xfrm>
            <a:custGeom>
              <a:avLst/>
              <a:gdLst/>
              <a:ahLst/>
              <a:cxnLst/>
              <a:rect l="l" t="t" r="r" b="b"/>
              <a:pathLst>
                <a:path w="859" h="783" extrusionOk="0">
                  <a:moveTo>
                    <a:pt x="363" y="1"/>
                  </a:moveTo>
                  <a:cubicBezTo>
                    <a:pt x="330" y="1"/>
                    <a:pt x="297" y="4"/>
                    <a:pt x="263" y="10"/>
                  </a:cubicBezTo>
                  <a:cubicBezTo>
                    <a:pt x="239" y="10"/>
                    <a:pt x="215" y="57"/>
                    <a:pt x="191" y="57"/>
                  </a:cubicBezTo>
                  <a:cubicBezTo>
                    <a:pt x="72" y="176"/>
                    <a:pt x="1" y="343"/>
                    <a:pt x="25" y="462"/>
                  </a:cubicBezTo>
                  <a:cubicBezTo>
                    <a:pt x="82" y="691"/>
                    <a:pt x="277" y="783"/>
                    <a:pt x="465" y="783"/>
                  </a:cubicBezTo>
                  <a:cubicBezTo>
                    <a:pt x="590" y="783"/>
                    <a:pt x="711" y="743"/>
                    <a:pt x="787" y="676"/>
                  </a:cubicBezTo>
                  <a:cubicBezTo>
                    <a:pt x="858" y="581"/>
                    <a:pt x="858" y="462"/>
                    <a:pt x="834" y="343"/>
                  </a:cubicBezTo>
                  <a:cubicBezTo>
                    <a:pt x="772" y="136"/>
                    <a:pt x="583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1"/>
            <p:cNvSpPr/>
            <p:nvPr/>
          </p:nvSpPr>
          <p:spPr>
            <a:xfrm>
              <a:off x="7563834" y="2382281"/>
              <a:ext cx="40753" cy="38342"/>
            </a:xfrm>
            <a:custGeom>
              <a:avLst/>
              <a:gdLst/>
              <a:ahLst/>
              <a:cxnLst/>
              <a:rect l="l" t="t" r="r" b="b"/>
              <a:pathLst>
                <a:path w="930" h="875" extrusionOk="0">
                  <a:moveTo>
                    <a:pt x="310" y="0"/>
                  </a:moveTo>
                  <a:lnTo>
                    <a:pt x="310" y="0"/>
                  </a:lnTo>
                  <a:cubicBezTo>
                    <a:pt x="120" y="96"/>
                    <a:pt x="1" y="286"/>
                    <a:pt x="72" y="524"/>
                  </a:cubicBezTo>
                  <a:cubicBezTo>
                    <a:pt x="112" y="725"/>
                    <a:pt x="287" y="874"/>
                    <a:pt x="498" y="874"/>
                  </a:cubicBezTo>
                  <a:cubicBezTo>
                    <a:pt x="537" y="874"/>
                    <a:pt x="578" y="869"/>
                    <a:pt x="620" y="858"/>
                  </a:cubicBezTo>
                  <a:cubicBezTo>
                    <a:pt x="787" y="834"/>
                    <a:pt x="858" y="739"/>
                    <a:pt x="930" y="619"/>
                  </a:cubicBezTo>
                  <a:cubicBezTo>
                    <a:pt x="906" y="619"/>
                    <a:pt x="858" y="643"/>
                    <a:pt x="834" y="643"/>
                  </a:cubicBezTo>
                  <a:cubicBezTo>
                    <a:pt x="793" y="656"/>
                    <a:pt x="750" y="662"/>
                    <a:pt x="708" y="662"/>
                  </a:cubicBezTo>
                  <a:cubicBezTo>
                    <a:pt x="510" y="662"/>
                    <a:pt x="322" y="530"/>
                    <a:pt x="263" y="334"/>
                  </a:cubicBezTo>
                  <a:cubicBezTo>
                    <a:pt x="239" y="215"/>
                    <a:pt x="263" y="119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1"/>
            <p:cNvSpPr/>
            <p:nvPr/>
          </p:nvSpPr>
          <p:spPr>
            <a:xfrm>
              <a:off x="7437589" y="2443717"/>
              <a:ext cx="31331" cy="27782"/>
            </a:xfrm>
            <a:custGeom>
              <a:avLst/>
              <a:gdLst/>
              <a:ahLst/>
              <a:cxnLst/>
              <a:rect l="l" t="t" r="r" b="b"/>
              <a:pathLst>
                <a:path w="715" h="634" extrusionOk="0">
                  <a:moveTo>
                    <a:pt x="309" y="0"/>
                  </a:moveTo>
                  <a:cubicBezTo>
                    <a:pt x="254" y="0"/>
                    <a:pt x="198" y="18"/>
                    <a:pt x="143" y="51"/>
                  </a:cubicBezTo>
                  <a:cubicBezTo>
                    <a:pt x="0" y="194"/>
                    <a:pt x="24" y="503"/>
                    <a:pt x="167" y="575"/>
                  </a:cubicBezTo>
                  <a:cubicBezTo>
                    <a:pt x="217" y="615"/>
                    <a:pt x="283" y="634"/>
                    <a:pt x="352" y="634"/>
                  </a:cubicBezTo>
                  <a:cubicBezTo>
                    <a:pt x="448" y="634"/>
                    <a:pt x="550" y="597"/>
                    <a:pt x="619" y="527"/>
                  </a:cubicBezTo>
                  <a:cubicBezTo>
                    <a:pt x="715" y="384"/>
                    <a:pt x="643" y="194"/>
                    <a:pt x="500" y="75"/>
                  </a:cubicBezTo>
                  <a:cubicBezTo>
                    <a:pt x="436" y="24"/>
                    <a:pt x="373" y="0"/>
                    <a:pt x="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1"/>
            <p:cNvSpPr/>
            <p:nvPr/>
          </p:nvSpPr>
          <p:spPr>
            <a:xfrm>
              <a:off x="7432374" y="2444900"/>
              <a:ext cx="32383" cy="30367"/>
            </a:xfrm>
            <a:custGeom>
              <a:avLst/>
              <a:gdLst/>
              <a:ahLst/>
              <a:cxnLst/>
              <a:rect l="l" t="t" r="r" b="b"/>
              <a:pathLst>
                <a:path w="739" h="693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38" y="24"/>
                    <a:pt x="167" y="48"/>
                    <a:pt x="119" y="119"/>
                  </a:cubicBezTo>
                  <a:cubicBezTo>
                    <a:pt x="0" y="286"/>
                    <a:pt x="24" y="500"/>
                    <a:pt x="191" y="619"/>
                  </a:cubicBezTo>
                  <a:cubicBezTo>
                    <a:pt x="267" y="667"/>
                    <a:pt x="348" y="692"/>
                    <a:pt x="425" y="692"/>
                  </a:cubicBezTo>
                  <a:cubicBezTo>
                    <a:pt x="538" y="692"/>
                    <a:pt x="643" y="638"/>
                    <a:pt x="715" y="524"/>
                  </a:cubicBezTo>
                  <a:cubicBezTo>
                    <a:pt x="738" y="500"/>
                    <a:pt x="738" y="476"/>
                    <a:pt x="738" y="429"/>
                  </a:cubicBezTo>
                  <a:lnTo>
                    <a:pt x="738" y="429"/>
                  </a:lnTo>
                  <a:cubicBezTo>
                    <a:pt x="687" y="480"/>
                    <a:pt x="629" y="504"/>
                    <a:pt x="568" y="504"/>
                  </a:cubicBezTo>
                  <a:cubicBezTo>
                    <a:pt x="516" y="504"/>
                    <a:pt x="460" y="486"/>
                    <a:pt x="405" y="453"/>
                  </a:cubicBezTo>
                  <a:cubicBezTo>
                    <a:pt x="262" y="357"/>
                    <a:pt x="238" y="167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1"/>
            <p:cNvSpPr/>
            <p:nvPr/>
          </p:nvSpPr>
          <p:spPr>
            <a:xfrm>
              <a:off x="7457395" y="2418389"/>
              <a:ext cx="29272" cy="26161"/>
            </a:xfrm>
            <a:custGeom>
              <a:avLst/>
              <a:gdLst/>
              <a:ahLst/>
              <a:cxnLst/>
              <a:rect l="l" t="t" r="r" b="b"/>
              <a:pathLst>
                <a:path w="668" h="597" extrusionOk="0">
                  <a:moveTo>
                    <a:pt x="285" y="1"/>
                  </a:moveTo>
                  <a:cubicBezTo>
                    <a:pt x="237" y="1"/>
                    <a:pt x="188" y="11"/>
                    <a:pt x="144" y="34"/>
                  </a:cubicBezTo>
                  <a:cubicBezTo>
                    <a:pt x="1" y="176"/>
                    <a:pt x="1" y="391"/>
                    <a:pt x="72" y="486"/>
                  </a:cubicBezTo>
                  <a:cubicBezTo>
                    <a:pt x="122" y="561"/>
                    <a:pt x="237" y="596"/>
                    <a:pt x="352" y="596"/>
                  </a:cubicBezTo>
                  <a:cubicBezTo>
                    <a:pt x="457" y="596"/>
                    <a:pt x="563" y="567"/>
                    <a:pt x="620" y="510"/>
                  </a:cubicBezTo>
                  <a:cubicBezTo>
                    <a:pt x="667" y="391"/>
                    <a:pt x="644" y="248"/>
                    <a:pt x="548" y="153"/>
                  </a:cubicBezTo>
                  <a:cubicBezTo>
                    <a:pt x="499" y="54"/>
                    <a:pt x="393" y="1"/>
                    <a:pt x="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1"/>
            <p:cNvSpPr/>
            <p:nvPr/>
          </p:nvSpPr>
          <p:spPr>
            <a:xfrm>
              <a:off x="7450077" y="2419835"/>
              <a:ext cx="34486" cy="30981"/>
            </a:xfrm>
            <a:custGeom>
              <a:avLst/>
              <a:gdLst/>
              <a:ahLst/>
              <a:cxnLst/>
              <a:rect l="l" t="t" r="r" b="b"/>
              <a:pathLst>
                <a:path w="787" h="707" extrusionOk="0">
                  <a:moveTo>
                    <a:pt x="311" y="1"/>
                  </a:moveTo>
                  <a:cubicBezTo>
                    <a:pt x="263" y="1"/>
                    <a:pt x="239" y="24"/>
                    <a:pt x="215" y="72"/>
                  </a:cubicBezTo>
                  <a:cubicBezTo>
                    <a:pt x="72" y="167"/>
                    <a:pt x="1" y="429"/>
                    <a:pt x="168" y="572"/>
                  </a:cubicBezTo>
                  <a:cubicBezTo>
                    <a:pt x="223" y="655"/>
                    <a:pt x="335" y="706"/>
                    <a:pt x="447" y="706"/>
                  </a:cubicBezTo>
                  <a:cubicBezTo>
                    <a:pt x="527" y="706"/>
                    <a:pt x="608" y="680"/>
                    <a:pt x="668" y="620"/>
                  </a:cubicBezTo>
                  <a:cubicBezTo>
                    <a:pt x="715" y="596"/>
                    <a:pt x="763" y="525"/>
                    <a:pt x="787" y="477"/>
                  </a:cubicBezTo>
                  <a:lnTo>
                    <a:pt x="787" y="477"/>
                  </a:lnTo>
                  <a:cubicBezTo>
                    <a:pt x="748" y="497"/>
                    <a:pt x="705" y="505"/>
                    <a:pt x="661" y="505"/>
                  </a:cubicBezTo>
                  <a:cubicBezTo>
                    <a:pt x="546" y="505"/>
                    <a:pt x="427" y="444"/>
                    <a:pt x="358" y="358"/>
                  </a:cubicBezTo>
                  <a:cubicBezTo>
                    <a:pt x="287" y="239"/>
                    <a:pt x="287" y="120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1"/>
            <p:cNvSpPr/>
            <p:nvPr/>
          </p:nvSpPr>
          <p:spPr>
            <a:xfrm>
              <a:off x="7483512" y="2399371"/>
              <a:ext cx="28220" cy="26161"/>
            </a:xfrm>
            <a:custGeom>
              <a:avLst/>
              <a:gdLst/>
              <a:ahLst/>
              <a:cxnLst/>
              <a:rect l="l" t="t" r="r" b="b"/>
              <a:pathLst>
                <a:path w="644" h="597" extrusionOk="0">
                  <a:moveTo>
                    <a:pt x="247" y="1"/>
                  </a:moveTo>
                  <a:cubicBezTo>
                    <a:pt x="212" y="1"/>
                    <a:pt x="176" y="6"/>
                    <a:pt x="143" y="15"/>
                  </a:cubicBezTo>
                  <a:cubicBezTo>
                    <a:pt x="24" y="134"/>
                    <a:pt x="0" y="325"/>
                    <a:pt x="48" y="420"/>
                  </a:cubicBezTo>
                  <a:cubicBezTo>
                    <a:pt x="106" y="522"/>
                    <a:pt x="252" y="597"/>
                    <a:pt x="390" y="597"/>
                  </a:cubicBezTo>
                  <a:cubicBezTo>
                    <a:pt x="479" y="597"/>
                    <a:pt x="563" y="566"/>
                    <a:pt x="619" y="491"/>
                  </a:cubicBezTo>
                  <a:cubicBezTo>
                    <a:pt x="643" y="420"/>
                    <a:pt x="643" y="325"/>
                    <a:pt x="619" y="229"/>
                  </a:cubicBezTo>
                  <a:cubicBezTo>
                    <a:pt x="543" y="77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1"/>
            <p:cNvSpPr/>
            <p:nvPr/>
          </p:nvSpPr>
          <p:spPr>
            <a:xfrm>
              <a:off x="7478254" y="2400029"/>
              <a:ext cx="32427" cy="31331"/>
            </a:xfrm>
            <a:custGeom>
              <a:avLst/>
              <a:gdLst/>
              <a:ahLst/>
              <a:cxnLst/>
              <a:rect l="l" t="t" r="r" b="b"/>
              <a:pathLst>
                <a:path w="740" h="715" extrusionOk="0">
                  <a:moveTo>
                    <a:pt x="263" y="0"/>
                  </a:moveTo>
                  <a:cubicBezTo>
                    <a:pt x="72" y="95"/>
                    <a:pt x="1" y="310"/>
                    <a:pt x="49" y="476"/>
                  </a:cubicBezTo>
                  <a:cubicBezTo>
                    <a:pt x="122" y="624"/>
                    <a:pt x="253" y="714"/>
                    <a:pt x="397" y="714"/>
                  </a:cubicBezTo>
                  <a:cubicBezTo>
                    <a:pt x="439" y="714"/>
                    <a:pt x="482" y="707"/>
                    <a:pt x="525" y="691"/>
                  </a:cubicBezTo>
                  <a:cubicBezTo>
                    <a:pt x="620" y="667"/>
                    <a:pt x="668" y="572"/>
                    <a:pt x="739" y="476"/>
                  </a:cubicBezTo>
                  <a:lnTo>
                    <a:pt x="739" y="476"/>
                  </a:lnTo>
                  <a:cubicBezTo>
                    <a:pt x="696" y="493"/>
                    <a:pt x="652" y="500"/>
                    <a:pt x="609" y="500"/>
                  </a:cubicBezTo>
                  <a:cubicBezTo>
                    <a:pt x="466" y="500"/>
                    <a:pt x="336" y="414"/>
                    <a:pt x="263" y="286"/>
                  </a:cubicBezTo>
                  <a:cubicBezTo>
                    <a:pt x="215" y="191"/>
                    <a:pt x="215" y="95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1"/>
            <p:cNvSpPr/>
            <p:nvPr/>
          </p:nvSpPr>
          <p:spPr>
            <a:xfrm>
              <a:off x="7512696" y="2386444"/>
              <a:ext cx="29272" cy="25985"/>
            </a:xfrm>
            <a:custGeom>
              <a:avLst/>
              <a:gdLst/>
              <a:ahLst/>
              <a:cxnLst/>
              <a:rect l="l" t="t" r="r" b="b"/>
              <a:pathLst>
                <a:path w="668" h="593" extrusionOk="0">
                  <a:moveTo>
                    <a:pt x="307" y="1"/>
                  </a:moveTo>
                  <a:cubicBezTo>
                    <a:pt x="267" y="1"/>
                    <a:pt x="228" y="9"/>
                    <a:pt x="191" y="24"/>
                  </a:cubicBezTo>
                  <a:lnTo>
                    <a:pt x="144" y="24"/>
                  </a:lnTo>
                  <a:cubicBezTo>
                    <a:pt x="25" y="143"/>
                    <a:pt x="1" y="286"/>
                    <a:pt x="25" y="382"/>
                  </a:cubicBezTo>
                  <a:cubicBezTo>
                    <a:pt x="69" y="515"/>
                    <a:pt x="224" y="593"/>
                    <a:pt x="375" y="593"/>
                  </a:cubicBezTo>
                  <a:cubicBezTo>
                    <a:pt x="466" y="593"/>
                    <a:pt x="557" y="564"/>
                    <a:pt x="620" y="501"/>
                  </a:cubicBezTo>
                  <a:cubicBezTo>
                    <a:pt x="668" y="429"/>
                    <a:pt x="668" y="334"/>
                    <a:pt x="620" y="263"/>
                  </a:cubicBezTo>
                  <a:cubicBezTo>
                    <a:pt x="583" y="96"/>
                    <a:pt x="445" y="1"/>
                    <a:pt x="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1"/>
            <p:cNvSpPr/>
            <p:nvPr/>
          </p:nvSpPr>
          <p:spPr>
            <a:xfrm>
              <a:off x="7506430" y="2387496"/>
              <a:ext cx="32427" cy="30849"/>
            </a:xfrm>
            <a:custGeom>
              <a:avLst/>
              <a:gdLst/>
              <a:ahLst/>
              <a:cxnLst/>
              <a:rect l="l" t="t" r="r" b="b"/>
              <a:pathLst>
                <a:path w="740" h="70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96" y="48"/>
                    <a:pt x="1" y="262"/>
                    <a:pt x="72" y="453"/>
                  </a:cubicBezTo>
                  <a:cubicBezTo>
                    <a:pt x="112" y="611"/>
                    <a:pt x="266" y="703"/>
                    <a:pt x="412" y="703"/>
                  </a:cubicBezTo>
                  <a:cubicBezTo>
                    <a:pt x="442" y="703"/>
                    <a:pt x="472" y="699"/>
                    <a:pt x="501" y="691"/>
                  </a:cubicBezTo>
                  <a:cubicBezTo>
                    <a:pt x="620" y="643"/>
                    <a:pt x="715" y="572"/>
                    <a:pt x="739" y="477"/>
                  </a:cubicBezTo>
                  <a:lnTo>
                    <a:pt x="715" y="477"/>
                  </a:lnTo>
                  <a:cubicBezTo>
                    <a:pt x="676" y="499"/>
                    <a:pt x="633" y="510"/>
                    <a:pt x="591" y="510"/>
                  </a:cubicBezTo>
                  <a:cubicBezTo>
                    <a:pt x="455" y="510"/>
                    <a:pt x="317" y="402"/>
                    <a:pt x="263" y="239"/>
                  </a:cubicBezTo>
                  <a:cubicBezTo>
                    <a:pt x="239" y="143"/>
                    <a:pt x="239" y="48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1"/>
            <p:cNvSpPr/>
            <p:nvPr/>
          </p:nvSpPr>
          <p:spPr>
            <a:xfrm>
              <a:off x="7646303" y="2379784"/>
              <a:ext cx="36546" cy="34311"/>
            </a:xfrm>
            <a:custGeom>
              <a:avLst/>
              <a:gdLst/>
              <a:ahLst/>
              <a:cxnLst/>
              <a:rect l="l" t="t" r="r" b="b"/>
              <a:pathLst>
                <a:path w="834" h="783" extrusionOk="0">
                  <a:moveTo>
                    <a:pt x="362" y="1"/>
                  </a:moveTo>
                  <a:cubicBezTo>
                    <a:pt x="329" y="1"/>
                    <a:pt x="296" y="4"/>
                    <a:pt x="262" y="10"/>
                  </a:cubicBezTo>
                  <a:cubicBezTo>
                    <a:pt x="238" y="10"/>
                    <a:pt x="214" y="57"/>
                    <a:pt x="167" y="57"/>
                  </a:cubicBezTo>
                  <a:cubicBezTo>
                    <a:pt x="48" y="176"/>
                    <a:pt x="0" y="343"/>
                    <a:pt x="24" y="462"/>
                  </a:cubicBezTo>
                  <a:cubicBezTo>
                    <a:pt x="81" y="691"/>
                    <a:pt x="277" y="783"/>
                    <a:pt x="459" y="783"/>
                  </a:cubicBezTo>
                  <a:cubicBezTo>
                    <a:pt x="580" y="783"/>
                    <a:pt x="696" y="743"/>
                    <a:pt x="762" y="676"/>
                  </a:cubicBezTo>
                  <a:cubicBezTo>
                    <a:pt x="834" y="581"/>
                    <a:pt x="834" y="462"/>
                    <a:pt x="834" y="343"/>
                  </a:cubicBezTo>
                  <a:cubicBezTo>
                    <a:pt x="771" y="136"/>
                    <a:pt x="583" y="1"/>
                    <a:pt x="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1"/>
            <p:cNvSpPr/>
            <p:nvPr/>
          </p:nvSpPr>
          <p:spPr>
            <a:xfrm>
              <a:off x="7640037" y="2382281"/>
              <a:ext cx="39701" cy="38342"/>
            </a:xfrm>
            <a:custGeom>
              <a:avLst/>
              <a:gdLst/>
              <a:ahLst/>
              <a:cxnLst/>
              <a:rect l="l" t="t" r="r" b="b"/>
              <a:pathLst>
                <a:path w="906" h="875" extrusionOk="0">
                  <a:moveTo>
                    <a:pt x="286" y="0"/>
                  </a:moveTo>
                  <a:cubicBezTo>
                    <a:pt x="95" y="96"/>
                    <a:pt x="0" y="286"/>
                    <a:pt x="48" y="524"/>
                  </a:cubicBezTo>
                  <a:cubicBezTo>
                    <a:pt x="108" y="725"/>
                    <a:pt x="286" y="874"/>
                    <a:pt x="497" y="874"/>
                  </a:cubicBezTo>
                  <a:cubicBezTo>
                    <a:pt x="537" y="874"/>
                    <a:pt x="578" y="869"/>
                    <a:pt x="619" y="858"/>
                  </a:cubicBezTo>
                  <a:cubicBezTo>
                    <a:pt x="762" y="834"/>
                    <a:pt x="858" y="739"/>
                    <a:pt x="905" y="619"/>
                  </a:cubicBezTo>
                  <a:cubicBezTo>
                    <a:pt x="881" y="619"/>
                    <a:pt x="858" y="643"/>
                    <a:pt x="834" y="643"/>
                  </a:cubicBezTo>
                  <a:cubicBezTo>
                    <a:pt x="792" y="656"/>
                    <a:pt x="749" y="662"/>
                    <a:pt x="706" y="662"/>
                  </a:cubicBezTo>
                  <a:cubicBezTo>
                    <a:pt x="503" y="662"/>
                    <a:pt x="301" y="530"/>
                    <a:pt x="262" y="334"/>
                  </a:cubicBezTo>
                  <a:cubicBezTo>
                    <a:pt x="215" y="215"/>
                    <a:pt x="262" y="119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1"/>
            <p:cNvSpPr/>
            <p:nvPr/>
          </p:nvSpPr>
          <p:spPr>
            <a:xfrm>
              <a:off x="7785081" y="2443717"/>
              <a:ext cx="30323" cy="27782"/>
            </a:xfrm>
            <a:custGeom>
              <a:avLst/>
              <a:gdLst/>
              <a:ahLst/>
              <a:cxnLst/>
              <a:rect l="l" t="t" r="r" b="b"/>
              <a:pathLst>
                <a:path w="692" h="634" extrusionOk="0">
                  <a:moveTo>
                    <a:pt x="333" y="0"/>
                  </a:moveTo>
                  <a:cubicBezTo>
                    <a:pt x="278" y="0"/>
                    <a:pt x="222" y="18"/>
                    <a:pt x="167" y="51"/>
                  </a:cubicBezTo>
                  <a:cubicBezTo>
                    <a:pt x="0" y="194"/>
                    <a:pt x="48" y="503"/>
                    <a:pt x="191" y="575"/>
                  </a:cubicBezTo>
                  <a:cubicBezTo>
                    <a:pt x="241" y="615"/>
                    <a:pt x="307" y="634"/>
                    <a:pt x="376" y="634"/>
                  </a:cubicBezTo>
                  <a:cubicBezTo>
                    <a:pt x="472" y="634"/>
                    <a:pt x="574" y="597"/>
                    <a:pt x="643" y="527"/>
                  </a:cubicBezTo>
                  <a:cubicBezTo>
                    <a:pt x="691" y="384"/>
                    <a:pt x="643" y="194"/>
                    <a:pt x="524" y="75"/>
                  </a:cubicBezTo>
                  <a:cubicBezTo>
                    <a:pt x="461" y="24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1"/>
            <p:cNvSpPr/>
            <p:nvPr/>
          </p:nvSpPr>
          <p:spPr>
            <a:xfrm>
              <a:off x="7778815" y="2444900"/>
              <a:ext cx="33435" cy="30367"/>
            </a:xfrm>
            <a:custGeom>
              <a:avLst/>
              <a:gdLst/>
              <a:ahLst/>
              <a:cxnLst/>
              <a:rect l="l" t="t" r="r" b="b"/>
              <a:pathLst>
                <a:path w="763" h="693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39" y="24"/>
                    <a:pt x="191" y="48"/>
                    <a:pt x="120" y="119"/>
                  </a:cubicBezTo>
                  <a:cubicBezTo>
                    <a:pt x="1" y="286"/>
                    <a:pt x="48" y="500"/>
                    <a:pt x="215" y="619"/>
                  </a:cubicBezTo>
                  <a:cubicBezTo>
                    <a:pt x="292" y="667"/>
                    <a:pt x="368" y="692"/>
                    <a:pt x="441" y="692"/>
                  </a:cubicBezTo>
                  <a:cubicBezTo>
                    <a:pt x="547" y="692"/>
                    <a:pt x="644" y="638"/>
                    <a:pt x="715" y="524"/>
                  </a:cubicBezTo>
                  <a:cubicBezTo>
                    <a:pt x="763" y="500"/>
                    <a:pt x="763" y="476"/>
                    <a:pt x="763" y="429"/>
                  </a:cubicBezTo>
                  <a:lnTo>
                    <a:pt x="763" y="429"/>
                  </a:lnTo>
                  <a:cubicBezTo>
                    <a:pt x="712" y="480"/>
                    <a:pt x="654" y="504"/>
                    <a:pt x="593" y="504"/>
                  </a:cubicBezTo>
                  <a:cubicBezTo>
                    <a:pt x="540" y="504"/>
                    <a:pt x="484" y="486"/>
                    <a:pt x="429" y="453"/>
                  </a:cubicBezTo>
                  <a:cubicBezTo>
                    <a:pt x="286" y="357"/>
                    <a:pt x="239" y="167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1"/>
            <p:cNvSpPr/>
            <p:nvPr/>
          </p:nvSpPr>
          <p:spPr>
            <a:xfrm>
              <a:off x="7767334" y="2418389"/>
              <a:ext cx="29272" cy="26161"/>
            </a:xfrm>
            <a:custGeom>
              <a:avLst/>
              <a:gdLst/>
              <a:ahLst/>
              <a:cxnLst/>
              <a:rect l="l" t="t" r="r" b="b"/>
              <a:pathLst>
                <a:path w="668" h="597" extrusionOk="0">
                  <a:moveTo>
                    <a:pt x="296" y="1"/>
                  </a:moveTo>
                  <a:cubicBezTo>
                    <a:pt x="247" y="1"/>
                    <a:pt x="195" y="11"/>
                    <a:pt x="143" y="34"/>
                  </a:cubicBezTo>
                  <a:cubicBezTo>
                    <a:pt x="1" y="176"/>
                    <a:pt x="1" y="391"/>
                    <a:pt x="96" y="486"/>
                  </a:cubicBezTo>
                  <a:cubicBezTo>
                    <a:pt x="133" y="561"/>
                    <a:pt x="242" y="596"/>
                    <a:pt x="355" y="596"/>
                  </a:cubicBezTo>
                  <a:cubicBezTo>
                    <a:pt x="457" y="596"/>
                    <a:pt x="563" y="567"/>
                    <a:pt x="620" y="510"/>
                  </a:cubicBezTo>
                  <a:cubicBezTo>
                    <a:pt x="667" y="391"/>
                    <a:pt x="667" y="248"/>
                    <a:pt x="572" y="153"/>
                  </a:cubicBezTo>
                  <a:cubicBezTo>
                    <a:pt x="506" y="54"/>
                    <a:pt x="407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1"/>
            <p:cNvSpPr/>
            <p:nvPr/>
          </p:nvSpPr>
          <p:spPr>
            <a:xfrm>
              <a:off x="7759008" y="2419835"/>
              <a:ext cx="34443" cy="30981"/>
            </a:xfrm>
            <a:custGeom>
              <a:avLst/>
              <a:gdLst/>
              <a:ahLst/>
              <a:cxnLst/>
              <a:rect l="l" t="t" r="r" b="b"/>
              <a:pathLst>
                <a:path w="786" h="707" extrusionOk="0">
                  <a:moveTo>
                    <a:pt x="310" y="1"/>
                  </a:moveTo>
                  <a:cubicBezTo>
                    <a:pt x="286" y="1"/>
                    <a:pt x="238" y="24"/>
                    <a:pt x="214" y="72"/>
                  </a:cubicBezTo>
                  <a:cubicBezTo>
                    <a:pt x="72" y="167"/>
                    <a:pt x="0" y="429"/>
                    <a:pt x="167" y="572"/>
                  </a:cubicBezTo>
                  <a:cubicBezTo>
                    <a:pt x="236" y="655"/>
                    <a:pt x="345" y="706"/>
                    <a:pt x="453" y="706"/>
                  </a:cubicBezTo>
                  <a:cubicBezTo>
                    <a:pt x="530" y="706"/>
                    <a:pt x="607" y="680"/>
                    <a:pt x="667" y="620"/>
                  </a:cubicBezTo>
                  <a:cubicBezTo>
                    <a:pt x="738" y="596"/>
                    <a:pt x="762" y="525"/>
                    <a:pt x="786" y="477"/>
                  </a:cubicBezTo>
                  <a:lnTo>
                    <a:pt x="786" y="477"/>
                  </a:lnTo>
                  <a:cubicBezTo>
                    <a:pt x="753" y="497"/>
                    <a:pt x="717" y="505"/>
                    <a:pt x="678" y="505"/>
                  </a:cubicBezTo>
                  <a:cubicBezTo>
                    <a:pt x="577" y="505"/>
                    <a:pt x="461" y="444"/>
                    <a:pt x="357" y="358"/>
                  </a:cubicBezTo>
                  <a:cubicBezTo>
                    <a:pt x="286" y="239"/>
                    <a:pt x="286" y="120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1"/>
            <p:cNvSpPr/>
            <p:nvPr/>
          </p:nvSpPr>
          <p:spPr>
            <a:xfrm>
              <a:off x="7741261" y="2399371"/>
              <a:ext cx="29272" cy="26161"/>
            </a:xfrm>
            <a:custGeom>
              <a:avLst/>
              <a:gdLst/>
              <a:ahLst/>
              <a:cxnLst/>
              <a:rect l="l" t="t" r="r" b="b"/>
              <a:pathLst>
                <a:path w="668" h="597" extrusionOk="0">
                  <a:moveTo>
                    <a:pt x="259" y="1"/>
                  </a:moveTo>
                  <a:cubicBezTo>
                    <a:pt x="220" y="1"/>
                    <a:pt x="181" y="6"/>
                    <a:pt x="143" y="15"/>
                  </a:cubicBezTo>
                  <a:cubicBezTo>
                    <a:pt x="24" y="134"/>
                    <a:pt x="0" y="325"/>
                    <a:pt x="72" y="420"/>
                  </a:cubicBezTo>
                  <a:cubicBezTo>
                    <a:pt x="115" y="522"/>
                    <a:pt x="256" y="597"/>
                    <a:pt x="392" y="597"/>
                  </a:cubicBezTo>
                  <a:cubicBezTo>
                    <a:pt x="479" y="597"/>
                    <a:pt x="564" y="566"/>
                    <a:pt x="619" y="491"/>
                  </a:cubicBezTo>
                  <a:cubicBezTo>
                    <a:pt x="667" y="420"/>
                    <a:pt x="667" y="325"/>
                    <a:pt x="619" y="229"/>
                  </a:cubicBezTo>
                  <a:cubicBezTo>
                    <a:pt x="562" y="77"/>
                    <a:pt x="414" y="1"/>
                    <a:pt x="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1"/>
            <p:cNvSpPr/>
            <p:nvPr/>
          </p:nvSpPr>
          <p:spPr>
            <a:xfrm>
              <a:off x="7736047" y="2400029"/>
              <a:ext cx="32383" cy="31331"/>
            </a:xfrm>
            <a:custGeom>
              <a:avLst/>
              <a:gdLst/>
              <a:ahLst/>
              <a:cxnLst/>
              <a:rect l="l" t="t" r="r" b="b"/>
              <a:pathLst>
                <a:path w="739" h="715" extrusionOk="0">
                  <a:moveTo>
                    <a:pt x="262" y="0"/>
                  </a:moveTo>
                  <a:cubicBezTo>
                    <a:pt x="95" y="95"/>
                    <a:pt x="0" y="310"/>
                    <a:pt x="72" y="476"/>
                  </a:cubicBezTo>
                  <a:cubicBezTo>
                    <a:pt x="127" y="624"/>
                    <a:pt x="268" y="714"/>
                    <a:pt x="417" y="714"/>
                  </a:cubicBezTo>
                  <a:cubicBezTo>
                    <a:pt x="461" y="714"/>
                    <a:pt x="505" y="707"/>
                    <a:pt x="548" y="691"/>
                  </a:cubicBezTo>
                  <a:cubicBezTo>
                    <a:pt x="619" y="667"/>
                    <a:pt x="691" y="572"/>
                    <a:pt x="738" y="476"/>
                  </a:cubicBezTo>
                  <a:lnTo>
                    <a:pt x="738" y="476"/>
                  </a:lnTo>
                  <a:cubicBezTo>
                    <a:pt x="700" y="493"/>
                    <a:pt x="659" y="500"/>
                    <a:pt x="618" y="500"/>
                  </a:cubicBezTo>
                  <a:cubicBezTo>
                    <a:pt x="480" y="500"/>
                    <a:pt x="336" y="414"/>
                    <a:pt x="262" y="286"/>
                  </a:cubicBezTo>
                  <a:cubicBezTo>
                    <a:pt x="238" y="191"/>
                    <a:pt x="238" y="95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1"/>
            <p:cNvSpPr/>
            <p:nvPr/>
          </p:nvSpPr>
          <p:spPr>
            <a:xfrm>
              <a:off x="7713085" y="2386444"/>
              <a:ext cx="27168" cy="25985"/>
            </a:xfrm>
            <a:custGeom>
              <a:avLst/>
              <a:gdLst/>
              <a:ahLst/>
              <a:cxnLst/>
              <a:rect l="l" t="t" r="r" b="b"/>
              <a:pathLst>
                <a:path w="620" h="593" extrusionOk="0">
                  <a:moveTo>
                    <a:pt x="292" y="1"/>
                  </a:moveTo>
                  <a:cubicBezTo>
                    <a:pt x="251" y="1"/>
                    <a:pt x="209" y="9"/>
                    <a:pt x="167" y="24"/>
                  </a:cubicBezTo>
                  <a:lnTo>
                    <a:pt x="143" y="24"/>
                  </a:lnTo>
                  <a:cubicBezTo>
                    <a:pt x="24" y="143"/>
                    <a:pt x="0" y="286"/>
                    <a:pt x="24" y="382"/>
                  </a:cubicBezTo>
                  <a:cubicBezTo>
                    <a:pt x="54" y="515"/>
                    <a:pt x="203" y="593"/>
                    <a:pt x="357" y="593"/>
                  </a:cubicBezTo>
                  <a:cubicBezTo>
                    <a:pt x="451" y="593"/>
                    <a:pt x="547" y="564"/>
                    <a:pt x="619" y="501"/>
                  </a:cubicBezTo>
                  <a:lnTo>
                    <a:pt x="619" y="263"/>
                  </a:lnTo>
                  <a:cubicBezTo>
                    <a:pt x="564" y="96"/>
                    <a:pt x="436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1"/>
            <p:cNvSpPr/>
            <p:nvPr/>
          </p:nvSpPr>
          <p:spPr>
            <a:xfrm>
              <a:off x="7705767" y="2387496"/>
              <a:ext cx="32383" cy="30849"/>
            </a:xfrm>
            <a:custGeom>
              <a:avLst/>
              <a:gdLst/>
              <a:ahLst/>
              <a:cxnLst/>
              <a:rect l="l" t="t" r="r" b="b"/>
              <a:pathLst>
                <a:path w="739" h="704" extrusionOk="0">
                  <a:moveTo>
                    <a:pt x="286" y="0"/>
                  </a:moveTo>
                  <a:lnTo>
                    <a:pt x="286" y="0"/>
                  </a:lnTo>
                  <a:cubicBezTo>
                    <a:pt x="96" y="48"/>
                    <a:pt x="1" y="262"/>
                    <a:pt x="72" y="453"/>
                  </a:cubicBezTo>
                  <a:cubicBezTo>
                    <a:pt x="111" y="611"/>
                    <a:pt x="265" y="703"/>
                    <a:pt x="412" y="703"/>
                  </a:cubicBezTo>
                  <a:cubicBezTo>
                    <a:pt x="442" y="703"/>
                    <a:pt x="472" y="699"/>
                    <a:pt x="501" y="691"/>
                  </a:cubicBezTo>
                  <a:cubicBezTo>
                    <a:pt x="620" y="643"/>
                    <a:pt x="715" y="572"/>
                    <a:pt x="739" y="477"/>
                  </a:cubicBezTo>
                  <a:lnTo>
                    <a:pt x="715" y="477"/>
                  </a:lnTo>
                  <a:cubicBezTo>
                    <a:pt x="675" y="499"/>
                    <a:pt x="633" y="510"/>
                    <a:pt x="591" y="510"/>
                  </a:cubicBezTo>
                  <a:cubicBezTo>
                    <a:pt x="456" y="510"/>
                    <a:pt x="323" y="402"/>
                    <a:pt x="286" y="239"/>
                  </a:cubicBezTo>
                  <a:cubicBezTo>
                    <a:pt x="239" y="143"/>
                    <a:pt x="239" y="48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1"/>
            <p:cNvSpPr/>
            <p:nvPr/>
          </p:nvSpPr>
          <p:spPr>
            <a:xfrm>
              <a:off x="7488727" y="2441789"/>
              <a:ext cx="123178" cy="191143"/>
            </a:xfrm>
            <a:custGeom>
              <a:avLst/>
              <a:gdLst/>
              <a:ahLst/>
              <a:cxnLst/>
              <a:rect l="l" t="t" r="r" b="b"/>
              <a:pathLst>
                <a:path w="2811" h="4362" extrusionOk="0">
                  <a:moveTo>
                    <a:pt x="1458" y="0"/>
                  </a:moveTo>
                  <a:cubicBezTo>
                    <a:pt x="1340" y="0"/>
                    <a:pt x="1218" y="16"/>
                    <a:pt x="1096" y="47"/>
                  </a:cubicBezTo>
                  <a:cubicBezTo>
                    <a:pt x="857" y="95"/>
                    <a:pt x="643" y="214"/>
                    <a:pt x="429" y="357"/>
                  </a:cubicBezTo>
                  <a:cubicBezTo>
                    <a:pt x="119" y="690"/>
                    <a:pt x="0" y="1024"/>
                    <a:pt x="0" y="1310"/>
                  </a:cubicBezTo>
                  <a:cubicBezTo>
                    <a:pt x="0" y="2143"/>
                    <a:pt x="1000" y="2595"/>
                    <a:pt x="1262" y="3739"/>
                  </a:cubicBezTo>
                  <a:cubicBezTo>
                    <a:pt x="1363" y="4101"/>
                    <a:pt x="1702" y="4361"/>
                    <a:pt x="2063" y="4361"/>
                  </a:cubicBezTo>
                  <a:cubicBezTo>
                    <a:pt x="2129" y="4361"/>
                    <a:pt x="2196" y="4352"/>
                    <a:pt x="2262" y="4334"/>
                  </a:cubicBezTo>
                  <a:cubicBezTo>
                    <a:pt x="2334" y="4286"/>
                    <a:pt x="2524" y="4215"/>
                    <a:pt x="2644" y="4096"/>
                  </a:cubicBezTo>
                  <a:cubicBezTo>
                    <a:pt x="2763" y="3929"/>
                    <a:pt x="2810" y="3691"/>
                    <a:pt x="2763" y="3453"/>
                  </a:cubicBezTo>
                  <a:cubicBezTo>
                    <a:pt x="2667" y="3143"/>
                    <a:pt x="2548" y="2619"/>
                    <a:pt x="2453" y="2214"/>
                  </a:cubicBezTo>
                  <a:cubicBezTo>
                    <a:pt x="2382" y="1786"/>
                    <a:pt x="2667" y="1405"/>
                    <a:pt x="2524" y="762"/>
                  </a:cubicBezTo>
                  <a:cubicBezTo>
                    <a:pt x="2409" y="279"/>
                    <a:pt x="1965" y="0"/>
                    <a:pt x="1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1"/>
            <p:cNvSpPr/>
            <p:nvPr/>
          </p:nvSpPr>
          <p:spPr>
            <a:xfrm>
              <a:off x="7483512" y="2457389"/>
              <a:ext cx="120023" cy="180758"/>
            </a:xfrm>
            <a:custGeom>
              <a:avLst/>
              <a:gdLst/>
              <a:ahLst/>
              <a:cxnLst/>
              <a:rect l="l" t="t" r="r" b="b"/>
              <a:pathLst>
                <a:path w="2739" h="4125" extrusionOk="0">
                  <a:moveTo>
                    <a:pt x="524" y="1"/>
                  </a:moveTo>
                  <a:lnTo>
                    <a:pt x="524" y="1"/>
                  </a:lnTo>
                  <a:cubicBezTo>
                    <a:pt x="191" y="263"/>
                    <a:pt x="0" y="692"/>
                    <a:pt x="0" y="1073"/>
                  </a:cubicBezTo>
                  <a:cubicBezTo>
                    <a:pt x="0" y="1906"/>
                    <a:pt x="1000" y="2359"/>
                    <a:pt x="1262" y="3502"/>
                  </a:cubicBezTo>
                  <a:cubicBezTo>
                    <a:pt x="1363" y="3864"/>
                    <a:pt x="1702" y="4124"/>
                    <a:pt x="2063" y="4124"/>
                  </a:cubicBezTo>
                  <a:cubicBezTo>
                    <a:pt x="2129" y="4124"/>
                    <a:pt x="2196" y="4115"/>
                    <a:pt x="2262" y="4097"/>
                  </a:cubicBezTo>
                  <a:cubicBezTo>
                    <a:pt x="2453" y="4026"/>
                    <a:pt x="2620" y="3906"/>
                    <a:pt x="2739" y="3764"/>
                  </a:cubicBezTo>
                  <a:lnTo>
                    <a:pt x="2739" y="3764"/>
                  </a:lnTo>
                  <a:cubicBezTo>
                    <a:pt x="2643" y="3811"/>
                    <a:pt x="2548" y="3859"/>
                    <a:pt x="2453" y="3883"/>
                  </a:cubicBezTo>
                  <a:cubicBezTo>
                    <a:pt x="2387" y="3902"/>
                    <a:pt x="2320" y="3911"/>
                    <a:pt x="2253" y="3911"/>
                  </a:cubicBezTo>
                  <a:cubicBezTo>
                    <a:pt x="1910" y="3911"/>
                    <a:pt x="1576" y="3666"/>
                    <a:pt x="1477" y="3287"/>
                  </a:cubicBezTo>
                  <a:cubicBezTo>
                    <a:pt x="1215" y="2144"/>
                    <a:pt x="191" y="1692"/>
                    <a:pt x="191" y="858"/>
                  </a:cubicBezTo>
                  <a:cubicBezTo>
                    <a:pt x="191" y="572"/>
                    <a:pt x="310" y="263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5" name="Google Shape;3275;p71"/>
          <p:cNvGrpSpPr/>
          <p:nvPr/>
        </p:nvGrpSpPr>
        <p:grpSpPr>
          <a:xfrm>
            <a:off x="6446205" y="2304019"/>
            <a:ext cx="356914" cy="450864"/>
            <a:chOff x="6446205" y="2304019"/>
            <a:chExt cx="356914" cy="450864"/>
          </a:xfrm>
        </p:grpSpPr>
        <p:sp>
          <p:nvSpPr>
            <p:cNvPr id="3276" name="Google Shape;3276;p71"/>
            <p:cNvSpPr/>
            <p:nvPr/>
          </p:nvSpPr>
          <p:spPr>
            <a:xfrm>
              <a:off x="6451420" y="2306078"/>
              <a:ext cx="351699" cy="448804"/>
            </a:xfrm>
            <a:custGeom>
              <a:avLst/>
              <a:gdLst/>
              <a:ahLst/>
              <a:cxnLst/>
              <a:rect l="l" t="t" r="r" b="b"/>
              <a:pathLst>
                <a:path w="8026" h="10242" extrusionOk="0">
                  <a:moveTo>
                    <a:pt x="1906" y="1"/>
                  </a:moveTo>
                  <a:lnTo>
                    <a:pt x="1167" y="1954"/>
                  </a:lnTo>
                  <a:lnTo>
                    <a:pt x="1239" y="4287"/>
                  </a:lnTo>
                  <a:cubicBezTo>
                    <a:pt x="1239" y="4287"/>
                    <a:pt x="834" y="5002"/>
                    <a:pt x="477" y="6074"/>
                  </a:cubicBezTo>
                  <a:cubicBezTo>
                    <a:pt x="405" y="6264"/>
                    <a:pt x="1" y="7621"/>
                    <a:pt x="1" y="8931"/>
                  </a:cubicBezTo>
                  <a:cubicBezTo>
                    <a:pt x="1" y="9836"/>
                    <a:pt x="334" y="10241"/>
                    <a:pt x="334" y="10241"/>
                  </a:cubicBezTo>
                  <a:lnTo>
                    <a:pt x="3954" y="10241"/>
                  </a:lnTo>
                  <a:lnTo>
                    <a:pt x="4097" y="10193"/>
                  </a:lnTo>
                  <a:lnTo>
                    <a:pt x="4263" y="10241"/>
                  </a:lnTo>
                  <a:lnTo>
                    <a:pt x="7764" y="10241"/>
                  </a:lnTo>
                  <a:cubicBezTo>
                    <a:pt x="7859" y="10241"/>
                    <a:pt x="7907" y="10193"/>
                    <a:pt x="7907" y="10122"/>
                  </a:cubicBezTo>
                  <a:cubicBezTo>
                    <a:pt x="7955" y="9955"/>
                    <a:pt x="8002" y="9574"/>
                    <a:pt x="8002" y="8931"/>
                  </a:cubicBezTo>
                  <a:cubicBezTo>
                    <a:pt x="8026" y="8455"/>
                    <a:pt x="8002" y="8050"/>
                    <a:pt x="7907" y="7621"/>
                  </a:cubicBezTo>
                  <a:lnTo>
                    <a:pt x="7574" y="6193"/>
                  </a:lnTo>
                  <a:cubicBezTo>
                    <a:pt x="7216" y="5049"/>
                    <a:pt x="6788" y="4287"/>
                    <a:pt x="6788" y="4287"/>
                  </a:cubicBezTo>
                  <a:lnTo>
                    <a:pt x="6978" y="2549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1"/>
            <p:cNvSpPr/>
            <p:nvPr/>
          </p:nvSpPr>
          <p:spPr>
            <a:xfrm>
              <a:off x="6446205" y="2389556"/>
              <a:ext cx="341270" cy="365327"/>
            </a:xfrm>
            <a:custGeom>
              <a:avLst/>
              <a:gdLst/>
              <a:ahLst/>
              <a:cxnLst/>
              <a:rect l="l" t="t" r="r" b="b"/>
              <a:pathLst>
                <a:path w="7788" h="8337" extrusionOk="0">
                  <a:moveTo>
                    <a:pt x="1310" y="1"/>
                  </a:moveTo>
                  <a:lnTo>
                    <a:pt x="1072" y="596"/>
                  </a:lnTo>
                  <a:lnTo>
                    <a:pt x="1286" y="2359"/>
                  </a:lnTo>
                  <a:cubicBezTo>
                    <a:pt x="1286" y="2359"/>
                    <a:pt x="763" y="3240"/>
                    <a:pt x="381" y="4550"/>
                  </a:cubicBezTo>
                  <a:lnTo>
                    <a:pt x="120" y="5716"/>
                  </a:lnTo>
                  <a:cubicBezTo>
                    <a:pt x="48" y="6145"/>
                    <a:pt x="0" y="6574"/>
                    <a:pt x="0" y="7026"/>
                  </a:cubicBezTo>
                  <a:cubicBezTo>
                    <a:pt x="0" y="7645"/>
                    <a:pt x="48" y="8050"/>
                    <a:pt x="96" y="8217"/>
                  </a:cubicBezTo>
                  <a:cubicBezTo>
                    <a:pt x="96" y="8288"/>
                    <a:pt x="167" y="8336"/>
                    <a:pt x="239" y="8336"/>
                  </a:cubicBezTo>
                  <a:lnTo>
                    <a:pt x="405" y="8336"/>
                  </a:lnTo>
                  <a:cubicBezTo>
                    <a:pt x="405" y="8336"/>
                    <a:pt x="286" y="7931"/>
                    <a:pt x="286" y="7026"/>
                  </a:cubicBezTo>
                  <a:cubicBezTo>
                    <a:pt x="286" y="6621"/>
                    <a:pt x="334" y="6217"/>
                    <a:pt x="381" y="5859"/>
                  </a:cubicBezTo>
                  <a:lnTo>
                    <a:pt x="596" y="4764"/>
                  </a:lnTo>
                  <a:cubicBezTo>
                    <a:pt x="1763" y="5716"/>
                    <a:pt x="2882" y="6169"/>
                    <a:pt x="4049" y="6169"/>
                  </a:cubicBezTo>
                  <a:lnTo>
                    <a:pt x="4049" y="8336"/>
                  </a:lnTo>
                  <a:lnTo>
                    <a:pt x="4335" y="8336"/>
                  </a:lnTo>
                  <a:lnTo>
                    <a:pt x="4335" y="6169"/>
                  </a:lnTo>
                  <a:cubicBezTo>
                    <a:pt x="5525" y="6074"/>
                    <a:pt x="6669" y="5550"/>
                    <a:pt x="7788" y="4573"/>
                  </a:cubicBezTo>
                  <a:cubicBezTo>
                    <a:pt x="7764" y="4478"/>
                    <a:pt x="7740" y="4383"/>
                    <a:pt x="7716" y="4264"/>
                  </a:cubicBezTo>
                  <a:cubicBezTo>
                    <a:pt x="6669" y="5169"/>
                    <a:pt x="5406" y="5574"/>
                    <a:pt x="4097" y="5574"/>
                  </a:cubicBezTo>
                  <a:cubicBezTo>
                    <a:pt x="3001" y="5574"/>
                    <a:pt x="1906" y="5288"/>
                    <a:pt x="1001" y="4645"/>
                  </a:cubicBezTo>
                  <a:cubicBezTo>
                    <a:pt x="858" y="4526"/>
                    <a:pt x="763" y="4359"/>
                    <a:pt x="834" y="4169"/>
                  </a:cubicBezTo>
                  <a:cubicBezTo>
                    <a:pt x="1120" y="3240"/>
                    <a:pt x="1477" y="2597"/>
                    <a:pt x="1572" y="2406"/>
                  </a:cubicBezTo>
                  <a:cubicBezTo>
                    <a:pt x="1596" y="2382"/>
                    <a:pt x="1596" y="2359"/>
                    <a:pt x="1596" y="2335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1"/>
            <p:cNvSpPr/>
            <p:nvPr/>
          </p:nvSpPr>
          <p:spPr>
            <a:xfrm>
              <a:off x="6619425" y="2311293"/>
              <a:ext cx="13628" cy="86676"/>
            </a:xfrm>
            <a:custGeom>
              <a:avLst/>
              <a:gdLst/>
              <a:ahLst/>
              <a:cxnLst/>
              <a:rect l="l" t="t" r="r" b="b"/>
              <a:pathLst>
                <a:path w="311" h="1978" extrusionOk="0">
                  <a:moveTo>
                    <a:pt x="144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835"/>
                  </a:lnTo>
                  <a:cubicBezTo>
                    <a:pt x="1" y="1906"/>
                    <a:pt x="72" y="1978"/>
                    <a:pt x="144" y="1978"/>
                  </a:cubicBezTo>
                  <a:cubicBezTo>
                    <a:pt x="215" y="1978"/>
                    <a:pt x="310" y="1882"/>
                    <a:pt x="310" y="1835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1"/>
            <p:cNvSpPr/>
            <p:nvPr/>
          </p:nvSpPr>
          <p:spPr>
            <a:xfrm>
              <a:off x="6613159" y="2546124"/>
              <a:ext cx="26161" cy="13584"/>
            </a:xfrm>
            <a:custGeom>
              <a:avLst/>
              <a:gdLst/>
              <a:ahLst/>
              <a:cxnLst/>
              <a:rect l="l" t="t" r="r" b="b"/>
              <a:pathLst>
                <a:path w="597" h="310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cubicBezTo>
                    <a:pt x="1" y="238"/>
                    <a:pt x="48" y="310"/>
                    <a:pt x="144" y="310"/>
                  </a:cubicBezTo>
                  <a:lnTo>
                    <a:pt x="453" y="310"/>
                  </a:lnTo>
                  <a:cubicBezTo>
                    <a:pt x="525" y="310"/>
                    <a:pt x="596" y="214"/>
                    <a:pt x="596" y="167"/>
                  </a:cubicBezTo>
                  <a:cubicBezTo>
                    <a:pt x="596" y="72"/>
                    <a:pt x="525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1"/>
            <p:cNvSpPr/>
            <p:nvPr/>
          </p:nvSpPr>
          <p:spPr>
            <a:xfrm>
              <a:off x="6505669" y="2545862"/>
              <a:ext cx="237986" cy="90182"/>
            </a:xfrm>
            <a:custGeom>
              <a:avLst/>
              <a:gdLst/>
              <a:ahLst/>
              <a:cxnLst/>
              <a:rect l="l" t="t" r="r" b="b"/>
              <a:pathLst>
                <a:path w="5431" h="2058" extrusionOk="0">
                  <a:moveTo>
                    <a:pt x="202" y="0"/>
                  </a:moveTo>
                  <a:cubicBezTo>
                    <a:pt x="144" y="0"/>
                    <a:pt x="92" y="46"/>
                    <a:pt x="72" y="125"/>
                  </a:cubicBezTo>
                  <a:cubicBezTo>
                    <a:pt x="1" y="530"/>
                    <a:pt x="1" y="935"/>
                    <a:pt x="96" y="1387"/>
                  </a:cubicBezTo>
                  <a:cubicBezTo>
                    <a:pt x="215" y="1506"/>
                    <a:pt x="358" y="1554"/>
                    <a:pt x="477" y="1554"/>
                  </a:cubicBezTo>
                  <a:cubicBezTo>
                    <a:pt x="358" y="1054"/>
                    <a:pt x="334" y="578"/>
                    <a:pt x="358" y="197"/>
                  </a:cubicBezTo>
                  <a:cubicBezTo>
                    <a:pt x="406" y="101"/>
                    <a:pt x="334" y="54"/>
                    <a:pt x="239" y="6"/>
                  </a:cubicBezTo>
                  <a:cubicBezTo>
                    <a:pt x="227" y="2"/>
                    <a:pt x="215" y="0"/>
                    <a:pt x="202" y="0"/>
                  </a:cubicBezTo>
                  <a:close/>
                  <a:moveTo>
                    <a:pt x="5237" y="0"/>
                  </a:moveTo>
                  <a:cubicBezTo>
                    <a:pt x="5224" y="0"/>
                    <a:pt x="5209" y="2"/>
                    <a:pt x="5192" y="6"/>
                  </a:cubicBezTo>
                  <a:cubicBezTo>
                    <a:pt x="5097" y="54"/>
                    <a:pt x="5050" y="101"/>
                    <a:pt x="5073" y="197"/>
                  </a:cubicBezTo>
                  <a:cubicBezTo>
                    <a:pt x="5121" y="602"/>
                    <a:pt x="5097" y="1054"/>
                    <a:pt x="4978" y="1602"/>
                  </a:cubicBezTo>
                  <a:cubicBezTo>
                    <a:pt x="5097" y="1602"/>
                    <a:pt x="5216" y="1530"/>
                    <a:pt x="5359" y="1411"/>
                  </a:cubicBezTo>
                  <a:cubicBezTo>
                    <a:pt x="5431" y="935"/>
                    <a:pt x="5431" y="482"/>
                    <a:pt x="5359" y="125"/>
                  </a:cubicBezTo>
                  <a:cubicBezTo>
                    <a:pt x="5339" y="46"/>
                    <a:pt x="5303" y="0"/>
                    <a:pt x="5237" y="0"/>
                  </a:cubicBezTo>
                  <a:close/>
                  <a:moveTo>
                    <a:pt x="1142" y="420"/>
                  </a:moveTo>
                  <a:cubicBezTo>
                    <a:pt x="1083" y="420"/>
                    <a:pt x="1025" y="480"/>
                    <a:pt x="1025" y="554"/>
                  </a:cubicBezTo>
                  <a:cubicBezTo>
                    <a:pt x="977" y="792"/>
                    <a:pt x="977" y="1292"/>
                    <a:pt x="1073" y="1768"/>
                  </a:cubicBezTo>
                  <a:cubicBezTo>
                    <a:pt x="1163" y="1841"/>
                    <a:pt x="1254" y="1872"/>
                    <a:pt x="1335" y="1872"/>
                  </a:cubicBezTo>
                  <a:cubicBezTo>
                    <a:pt x="1360" y="1872"/>
                    <a:pt x="1383" y="1869"/>
                    <a:pt x="1406" y="1864"/>
                  </a:cubicBezTo>
                  <a:cubicBezTo>
                    <a:pt x="1287" y="1387"/>
                    <a:pt x="1287" y="792"/>
                    <a:pt x="1311" y="602"/>
                  </a:cubicBezTo>
                  <a:cubicBezTo>
                    <a:pt x="1358" y="530"/>
                    <a:pt x="1287" y="435"/>
                    <a:pt x="1192" y="435"/>
                  </a:cubicBezTo>
                  <a:cubicBezTo>
                    <a:pt x="1176" y="424"/>
                    <a:pt x="1159" y="420"/>
                    <a:pt x="1142" y="420"/>
                  </a:cubicBezTo>
                  <a:close/>
                  <a:moveTo>
                    <a:pt x="4309" y="429"/>
                  </a:moveTo>
                  <a:cubicBezTo>
                    <a:pt x="4295" y="429"/>
                    <a:pt x="4280" y="431"/>
                    <a:pt x="4264" y="435"/>
                  </a:cubicBezTo>
                  <a:cubicBezTo>
                    <a:pt x="4168" y="459"/>
                    <a:pt x="4121" y="530"/>
                    <a:pt x="4145" y="602"/>
                  </a:cubicBezTo>
                  <a:cubicBezTo>
                    <a:pt x="4168" y="816"/>
                    <a:pt x="4168" y="1411"/>
                    <a:pt x="4049" y="1864"/>
                  </a:cubicBezTo>
                  <a:cubicBezTo>
                    <a:pt x="4077" y="1869"/>
                    <a:pt x="4106" y="1872"/>
                    <a:pt x="4133" y="1872"/>
                  </a:cubicBezTo>
                  <a:cubicBezTo>
                    <a:pt x="4223" y="1872"/>
                    <a:pt x="4310" y="1841"/>
                    <a:pt x="4383" y="1768"/>
                  </a:cubicBezTo>
                  <a:cubicBezTo>
                    <a:pt x="4502" y="1292"/>
                    <a:pt x="4502" y="768"/>
                    <a:pt x="4454" y="554"/>
                  </a:cubicBezTo>
                  <a:cubicBezTo>
                    <a:pt x="4415" y="475"/>
                    <a:pt x="4375" y="429"/>
                    <a:pt x="4309" y="429"/>
                  </a:cubicBezTo>
                  <a:close/>
                  <a:moveTo>
                    <a:pt x="3335" y="768"/>
                  </a:moveTo>
                  <a:cubicBezTo>
                    <a:pt x="3263" y="768"/>
                    <a:pt x="3192" y="816"/>
                    <a:pt x="3192" y="911"/>
                  </a:cubicBezTo>
                  <a:cubicBezTo>
                    <a:pt x="3192" y="1197"/>
                    <a:pt x="3168" y="1626"/>
                    <a:pt x="3073" y="2007"/>
                  </a:cubicBezTo>
                  <a:cubicBezTo>
                    <a:pt x="3116" y="2028"/>
                    <a:pt x="3163" y="2040"/>
                    <a:pt x="3214" y="2040"/>
                  </a:cubicBezTo>
                  <a:cubicBezTo>
                    <a:pt x="3275" y="2040"/>
                    <a:pt x="3341" y="2022"/>
                    <a:pt x="3406" y="1983"/>
                  </a:cubicBezTo>
                  <a:cubicBezTo>
                    <a:pt x="3502" y="1578"/>
                    <a:pt x="3525" y="1197"/>
                    <a:pt x="3525" y="911"/>
                  </a:cubicBezTo>
                  <a:cubicBezTo>
                    <a:pt x="3502" y="816"/>
                    <a:pt x="3430" y="768"/>
                    <a:pt x="3335" y="768"/>
                  </a:cubicBezTo>
                  <a:close/>
                  <a:moveTo>
                    <a:pt x="2120" y="768"/>
                  </a:moveTo>
                  <a:cubicBezTo>
                    <a:pt x="2025" y="768"/>
                    <a:pt x="1977" y="816"/>
                    <a:pt x="1977" y="911"/>
                  </a:cubicBezTo>
                  <a:cubicBezTo>
                    <a:pt x="1977" y="1197"/>
                    <a:pt x="2001" y="1602"/>
                    <a:pt x="2097" y="1983"/>
                  </a:cubicBezTo>
                  <a:cubicBezTo>
                    <a:pt x="2135" y="2034"/>
                    <a:pt x="2194" y="2057"/>
                    <a:pt x="2258" y="2057"/>
                  </a:cubicBezTo>
                  <a:cubicBezTo>
                    <a:pt x="2314" y="2057"/>
                    <a:pt x="2375" y="2040"/>
                    <a:pt x="2430" y="2007"/>
                  </a:cubicBezTo>
                  <a:cubicBezTo>
                    <a:pt x="2335" y="1649"/>
                    <a:pt x="2311" y="1197"/>
                    <a:pt x="2311" y="911"/>
                  </a:cubicBezTo>
                  <a:cubicBezTo>
                    <a:pt x="2311" y="816"/>
                    <a:pt x="2216" y="768"/>
                    <a:pt x="2120" y="7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1"/>
            <p:cNvSpPr/>
            <p:nvPr/>
          </p:nvSpPr>
          <p:spPr>
            <a:xfrm>
              <a:off x="6510883" y="2606640"/>
              <a:ext cx="228609" cy="47019"/>
            </a:xfrm>
            <a:custGeom>
              <a:avLst/>
              <a:gdLst/>
              <a:ahLst/>
              <a:cxnLst/>
              <a:rect l="l" t="t" r="r" b="b"/>
              <a:pathLst>
                <a:path w="5217" h="1073" extrusionOk="0">
                  <a:moveTo>
                    <a:pt x="1" y="0"/>
                  </a:moveTo>
                  <a:lnTo>
                    <a:pt x="1" y="0"/>
                  </a:lnTo>
                  <a:cubicBezTo>
                    <a:pt x="49" y="143"/>
                    <a:pt x="72" y="334"/>
                    <a:pt x="168" y="500"/>
                  </a:cubicBezTo>
                  <a:cubicBezTo>
                    <a:pt x="191" y="596"/>
                    <a:pt x="239" y="620"/>
                    <a:pt x="311" y="620"/>
                  </a:cubicBezTo>
                  <a:lnTo>
                    <a:pt x="549" y="620"/>
                  </a:lnTo>
                  <a:cubicBezTo>
                    <a:pt x="549" y="620"/>
                    <a:pt x="477" y="500"/>
                    <a:pt x="453" y="405"/>
                  </a:cubicBezTo>
                  <a:cubicBezTo>
                    <a:pt x="430" y="358"/>
                    <a:pt x="430" y="262"/>
                    <a:pt x="406" y="167"/>
                  </a:cubicBezTo>
                  <a:cubicBezTo>
                    <a:pt x="239" y="119"/>
                    <a:pt x="120" y="48"/>
                    <a:pt x="1" y="0"/>
                  </a:cubicBezTo>
                  <a:close/>
                  <a:moveTo>
                    <a:pt x="5216" y="0"/>
                  </a:moveTo>
                  <a:lnTo>
                    <a:pt x="4859" y="167"/>
                  </a:lnTo>
                  <a:cubicBezTo>
                    <a:pt x="4835" y="262"/>
                    <a:pt x="4835" y="334"/>
                    <a:pt x="4811" y="405"/>
                  </a:cubicBezTo>
                  <a:cubicBezTo>
                    <a:pt x="4764" y="500"/>
                    <a:pt x="4716" y="620"/>
                    <a:pt x="4716" y="620"/>
                  </a:cubicBezTo>
                  <a:lnTo>
                    <a:pt x="4954" y="620"/>
                  </a:lnTo>
                  <a:cubicBezTo>
                    <a:pt x="5002" y="620"/>
                    <a:pt x="5073" y="596"/>
                    <a:pt x="5097" y="500"/>
                  </a:cubicBezTo>
                  <a:cubicBezTo>
                    <a:pt x="5169" y="334"/>
                    <a:pt x="5193" y="167"/>
                    <a:pt x="5216" y="0"/>
                  </a:cubicBezTo>
                  <a:close/>
                  <a:moveTo>
                    <a:pt x="954" y="358"/>
                  </a:moveTo>
                  <a:cubicBezTo>
                    <a:pt x="1001" y="524"/>
                    <a:pt x="1025" y="715"/>
                    <a:pt x="1073" y="834"/>
                  </a:cubicBezTo>
                  <a:cubicBezTo>
                    <a:pt x="1120" y="882"/>
                    <a:pt x="1168" y="929"/>
                    <a:pt x="1239" y="929"/>
                  </a:cubicBezTo>
                  <a:lnTo>
                    <a:pt x="1501" y="929"/>
                  </a:lnTo>
                  <a:cubicBezTo>
                    <a:pt x="1501" y="929"/>
                    <a:pt x="1406" y="762"/>
                    <a:pt x="1382" y="667"/>
                  </a:cubicBezTo>
                  <a:cubicBezTo>
                    <a:pt x="1358" y="596"/>
                    <a:pt x="1311" y="524"/>
                    <a:pt x="1287" y="429"/>
                  </a:cubicBezTo>
                  <a:cubicBezTo>
                    <a:pt x="1168" y="405"/>
                    <a:pt x="1049" y="381"/>
                    <a:pt x="954" y="358"/>
                  </a:cubicBezTo>
                  <a:close/>
                  <a:moveTo>
                    <a:pt x="4288" y="405"/>
                  </a:moveTo>
                  <a:lnTo>
                    <a:pt x="4288" y="405"/>
                  </a:lnTo>
                  <a:cubicBezTo>
                    <a:pt x="4168" y="453"/>
                    <a:pt x="4049" y="477"/>
                    <a:pt x="3954" y="500"/>
                  </a:cubicBezTo>
                  <a:cubicBezTo>
                    <a:pt x="3907" y="572"/>
                    <a:pt x="3883" y="643"/>
                    <a:pt x="3835" y="715"/>
                  </a:cubicBezTo>
                  <a:cubicBezTo>
                    <a:pt x="3811" y="810"/>
                    <a:pt x="3740" y="953"/>
                    <a:pt x="3740" y="953"/>
                  </a:cubicBezTo>
                  <a:lnTo>
                    <a:pt x="4002" y="953"/>
                  </a:lnTo>
                  <a:cubicBezTo>
                    <a:pt x="4049" y="953"/>
                    <a:pt x="4121" y="929"/>
                    <a:pt x="4145" y="858"/>
                  </a:cubicBezTo>
                  <a:cubicBezTo>
                    <a:pt x="4216" y="715"/>
                    <a:pt x="4264" y="572"/>
                    <a:pt x="4288" y="405"/>
                  </a:cubicBezTo>
                  <a:close/>
                  <a:moveTo>
                    <a:pt x="1954" y="572"/>
                  </a:moveTo>
                  <a:cubicBezTo>
                    <a:pt x="2001" y="715"/>
                    <a:pt x="2025" y="858"/>
                    <a:pt x="2049" y="977"/>
                  </a:cubicBezTo>
                  <a:cubicBezTo>
                    <a:pt x="2097" y="1024"/>
                    <a:pt x="2144" y="1072"/>
                    <a:pt x="2216" y="1072"/>
                  </a:cubicBezTo>
                  <a:lnTo>
                    <a:pt x="2478" y="1072"/>
                  </a:lnTo>
                  <a:cubicBezTo>
                    <a:pt x="2478" y="1072"/>
                    <a:pt x="2382" y="929"/>
                    <a:pt x="2359" y="858"/>
                  </a:cubicBezTo>
                  <a:lnTo>
                    <a:pt x="2263" y="596"/>
                  </a:lnTo>
                  <a:cubicBezTo>
                    <a:pt x="2144" y="596"/>
                    <a:pt x="2049" y="572"/>
                    <a:pt x="1954" y="572"/>
                  </a:cubicBezTo>
                  <a:close/>
                  <a:moveTo>
                    <a:pt x="3287" y="596"/>
                  </a:moveTo>
                  <a:cubicBezTo>
                    <a:pt x="3168" y="596"/>
                    <a:pt x="3073" y="620"/>
                    <a:pt x="2954" y="620"/>
                  </a:cubicBezTo>
                  <a:cubicBezTo>
                    <a:pt x="2930" y="715"/>
                    <a:pt x="2906" y="810"/>
                    <a:pt x="2859" y="858"/>
                  </a:cubicBezTo>
                  <a:cubicBezTo>
                    <a:pt x="2835" y="953"/>
                    <a:pt x="2740" y="1072"/>
                    <a:pt x="2740" y="1072"/>
                  </a:cubicBezTo>
                  <a:lnTo>
                    <a:pt x="3025" y="1072"/>
                  </a:lnTo>
                  <a:cubicBezTo>
                    <a:pt x="3073" y="1072"/>
                    <a:pt x="3144" y="1024"/>
                    <a:pt x="3168" y="977"/>
                  </a:cubicBezTo>
                  <a:cubicBezTo>
                    <a:pt x="3192" y="858"/>
                    <a:pt x="3240" y="739"/>
                    <a:pt x="3287" y="5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1"/>
            <p:cNvSpPr/>
            <p:nvPr/>
          </p:nvSpPr>
          <p:spPr>
            <a:xfrm>
              <a:off x="6459789" y="2589944"/>
              <a:ext cx="337107" cy="120812"/>
            </a:xfrm>
            <a:custGeom>
              <a:avLst/>
              <a:gdLst/>
              <a:ahLst/>
              <a:cxnLst/>
              <a:rect l="l" t="t" r="r" b="b"/>
              <a:pathLst>
                <a:path w="7693" h="2757" extrusionOk="0">
                  <a:moveTo>
                    <a:pt x="7478" y="0"/>
                  </a:moveTo>
                  <a:cubicBezTo>
                    <a:pt x="6459" y="882"/>
                    <a:pt x="5116" y="1330"/>
                    <a:pt x="3774" y="1330"/>
                  </a:cubicBezTo>
                  <a:cubicBezTo>
                    <a:pt x="2543" y="1330"/>
                    <a:pt x="1313" y="954"/>
                    <a:pt x="333" y="191"/>
                  </a:cubicBezTo>
                  <a:cubicBezTo>
                    <a:pt x="286" y="429"/>
                    <a:pt x="71" y="834"/>
                    <a:pt x="0" y="1120"/>
                  </a:cubicBezTo>
                  <a:lnTo>
                    <a:pt x="3382" y="2668"/>
                  </a:lnTo>
                  <a:cubicBezTo>
                    <a:pt x="3513" y="2727"/>
                    <a:pt x="3662" y="2757"/>
                    <a:pt x="3810" y="2757"/>
                  </a:cubicBezTo>
                  <a:cubicBezTo>
                    <a:pt x="3959" y="2757"/>
                    <a:pt x="4108" y="2727"/>
                    <a:pt x="4239" y="2668"/>
                  </a:cubicBezTo>
                  <a:lnTo>
                    <a:pt x="7692" y="858"/>
                  </a:lnTo>
                  <a:cubicBezTo>
                    <a:pt x="7621" y="548"/>
                    <a:pt x="7573" y="262"/>
                    <a:pt x="7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1"/>
            <p:cNvSpPr/>
            <p:nvPr/>
          </p:nvSpPr>
          <p:spPr>
            <a:xfrm>
              <a:off x="6451420" y="2587841"/>
              <a:ext cx="346485" cy="129970"/>
            </a:xfrm>
            <a:custGeom>
              <a:avLst/>
              <a:gdLst/>
              <a:ahLst/>
              <a:cxnLst/>
              <a:rect l="l" t="t" r="r" b="b"/>
              <a:pathLst>
                <a:path w="7907" h="2966" extrusionOk="0">
                  <a:moveTo>
                    <a:pt x="262" y="1"/>
                  </a:moveTo>
                  <a:cubicBezTo>
                    <a:pt x="167" y="358"/>
                    <a:pt x="96" y="739"/>
                    <a:pt x="1" y="1168"/>
                  </a:cubicBezTo>
                  <a:lnTo>
                    <a:pt x="3454" y="2858"/>
                  </a:lnTo>
                  <a:cubicBezTo>
                    <a:pt x="3620" y="2930"/>
                    <a:pt x="3799" y="2966"/>
                    <a:pt x="3978" y="2966"/>
                  </a:cubicBezTo>
                  <a:cubicBezTo>
                    <a:pt x="4156" y="2966"/>
                    <a:pt x="4335" y="2930"/>
                    <a:pt x="4501" y="2858"/>
                  </a:cubicBezTo>
                  <a:lnTo>
                    <a:pt x="7907" y="1168"/>
                  </a:lnTo>
                  <a:cubicBezTo>
                    <a:pt x="7883" y="1072"/>
                    <a:pt x="7883" y="953"/>
                    <a:pt x="7859" y="858"/>
                  </a:cubicBezTo>
                  <a:lnTo>
                    <a:pt x="4430" y="2596"/>
                  </a:lnTo>
                  <a:cubicBezTo>
                    <a:pt x="4299" y="2656"/>
                    <a:pt x="4150" y="2686"/>
                    <a:pt x="4001" y="2686"/>
                  </a:cubicBezTo>
                  <a:cubicBezTo>
                    <a:pt x="3853" y="2686"/>
                    <a:pt x="3704" y="2656"/>
                    <a:pt x="3573" y="2596"/>
                  </a:cubicBezTo>
                  <a:lnTo>
                    <a:pt x="477" y="1072"/>
                  </a:lnTo>
                  <a:cubicBezTo>
                    <a:pt x="405" y="1049"/>
                    <a:pt x="382" y="977"/>
                    <a:pt x="382" y="906"/>
                  </a:cubicBezTo>
                  <a:cubicBezTo>
                    <a:pt x="405" y="668"/>
                    <a:pt x="477" y="453"/>
                    <a:pt x="524" y="215"/>
                  </a:cubicBezTo>
                  <a:cubicBezTo>
                    <a:pt x="453" y="144"/>
                    <a:pt x="358" y="72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1"/>
            <p:cNvSpPr/>
            <p:nvPr/>
          </p:nvSpPr>
          <p:spPr>
            <a:xfrm>
              <a:off x="6479070" y="2304019"/>
              <a:ext cx="295873" cy="135535"/>
            </a:xfrm>
            <a:custGeom>
              <a:avLst/>
              <a:gdLst/>
              <a:ahLst/>
              <a:cxnLst/>
              <a:rect l="l" t="t" r="r" b="b"/>
              <a:pathLst>
                <a:path w="6752" h="3093" extrusionOk="0">
                  <a:moveTo>
                    <a:pt x="465" y="0"/>
                  </a:moveTo>
                  <a:lnTo>
                    <a:pt x="132" y="1239"/>
                  </a:lnTo>
                  <a:cubicBezTo>
                    <a:pt x="0" y="2246"/>
                    <a:pt x="896" y="3092"/>
                    <a:pt x="1800" y="3092"/>
                  </a:cubicBezTo>
                  <a:cubicBezTo>
                    <a:pt x="1879" y="3092"/>
                    <a:pt x="1958" y="3086"/>
                    <a:pt x="2037" y="3072"/>
                  </a:cubicBezTo>
                  <a:lnTo>
                    <a:pt x="3347" y="2810"/>
                  </a:lnTo>
                  <a:lnTo>
                    <a:pt x="4656" y="3072"/>
                  </a:lnTo>
                  <a:cubicBezTo>
                    <a:pt x="4744" y="3085"/>
                    <a:pt x="4832" y="3091"/>
                    <a:pt x="4918" y="3091"/>
                  </a:cubicBezTo>
                  <a:cubicBezTo>
                    <a:pt x="5484" y="3091"/>
                    <a:pt x="6002" y="2835"/>
                    <a:pt x="6395" y="2525"/>
                  </a:cubicBezTo>
                  <a:cubicBezTo>
                    <a:pt x="6633" y="2191"/>
                    <a:pt x="6752" y="1762"/>
                    <a:pt x="6681" y="1286"/>
                  </a:cubicBezTo>
                  <a:lnTo>
                    <a:pt x="6538" y="143"/>
                  </a:lnTo>
                  <a:cubicBezTo>
                    <a:pt x="6538" y="48"/>
                    <a:pt x="6442" y="0"/>
                    <a:pt x="6395" y="0"/>
                  </a:cubicBezTo>
                  <a:lnTo>
                    <a:pt x="5371" y="0"/>
                  </a:lnTo>
                  <a:cubicBezTo>
                    <a:pt x="5371" y="0"/>
                    <a:pt x="4347" y="286"/>
                    <a:pt x="3323" y="1453"/>
                  </a:cubicBezTo>
                  <a:cubicBezTo>
                    <a:pt x="2275" y="310"/>
                    <a:pt x="1275" y="0"/>
                    <a:pt x="1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1"/>
            <p:cNvSpPr/>
            <p:nvPr/>
          </p:nvSpPr>
          <p:spPr>
            <a:xfrm>
              <a:off x="6471708" y="2306078"/>
              <a:ext cx="285531" cy="145176"/>
            </a:xfrm>
            <a:custGeom>
              <a:avLst/>
              <a:gdLst/>
              <a:ahLst/>
              <a:cxnLst/>
              <a:rect l="l" t="t" r="r" b="b"/>
              <a:pathLst>
                <a:path w="6516" h="3313" extrusionOk="0">
                  <a:moveTo>
                    <a:pt x="419" y="1"/>
                  </a:moveTo>
                  <a:cubicBezTo>
                    <a:pt x="347" y="1"/>
                    <a:pt x="276" y="72"/>
                    <a:pt x="276" y="144"/>
                  </a:cubicBezTo>
                  <a:lnTo>
                    <a:pt x="133" y="1287"/>
                  </a:lnTo>
                  <a:cubicBezTo>
                    <a:pt x="1" y="2388"/>
                    <a:pt x="867" y="3306"/>
                    <a:pt x="1920" y="3306"/>
                  </a:cubicBezTo>
                  <a:cubicBezTo>
                    <a:pt x="2006" y="3306"/>
                    <a:pt x="2093" y="3300"/>
                    <a:pt x="2181" y="3287"/>
                  </a:cubicBezTo>
                  <a:lnTo>
                    <a:pt x="3491" y="3049"/>
                  </a:lnTo>
                  <a:lnTo>
                    <a:pt x="4801" y="3287"/>
                  </a:lnTo>
                  <a:cubicBezTo>
                    <a:pt x="4903" y="3304"/>
                    <a:pt x="5005" y="3313"/>
                    <a:pt x="5106" y="3313"/>
                  </a:cubicBezTo>
                  <a:cubicBezTo>
                    <a:pt x="5700" y="3313"/>
                    <a:pt x="6230" y="3021"/>
                    <a:pt x="6515" y="2573"/>
                  </a:cubicBezTo>
                  <a:lnTo>
                    <a:pt x="6515" y="2573"/>
                  </a:lnTo>
                  <a:cubicBezTo>
                    <a:pt x="6169" y="2804"/>
                    <a:pt x="5698" y="2957"/>
                    <a:pt x="5178" y="2957"/>
                  </a:cubicBezTo>
                  <a:cubicBezTo>
                    <a:pt x="5055" y="2957"/>
                    <a:pt x="4928" y="2948"/>
                    <a:pt x="4801" y="2930"/>
                  </a:cubicBezTo>
                  <a:lnTo>
                    <a:pt x="3491" y="2692"/>
                  </a:lnTo>
                  <a:lnTo>
                    <a:pt x="2181" y="2930"/>
                  </a:lnTo>
                  <a:cubicBezTo>
                    <a:pt x="2088" y="2946"/>
                    <a:pt x="1996" y="2953"/>
                    <a:pt x="1905" y="2953"/>
                  </a:cubicBezTo>
                  <a:cubicBezTo>
                    <a:pt x="1038" y="2953"/>
                    <a:pt x="289" y="2255"/>
                    <a:pt x="419" y="1263"/>
                  </a:cubicBezTo>
                  <a:lnTo>
                    <a:pt x="6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6" name="Google Shape;3286;p71"/>
          <p:cNvGrpSpPr/>
          <p:nvPr/>
        </p:nvGrpSpPr>
        <p:grpSpPr>
          <a:xfrm>
            <a:off x="3342697" y="2318611"/>
            <a:ext cx="449812" cy="401829"/>
            <a:chOff x="3342697" y="2318611"/>
            <a:chExt cx="449812" cy="401829"/>
          </a:xfrm>
        </p:grpSpPr>
        <p:sp>
          <p:nvSpPr>
            <p:cNvPr id="3287" name="Google Shape;3287;p71"/>
            <p:cNvSpPr/>
            <p:nvPr/>
          </p:nvSpPr>
          <p:spPr>
            <a:xfrm>
              <a:off x="3396946" y="2490955"/>
              <a:ext cx="338159" cy="100085"/>
            </a:xfrm>
            <a:custGeom>
              <a:avLst/>
              <a:gdLst/>
              <a:ahLst/>
              <a:cxnLst/>
              <a:rect l="l" t="t" r="r" b="b"/>
              <a:pathLst>
                <a:path w="7717" h="2284" extrusionOk="0">
                  <a:moveTo>
                    <a:pt x="601" y="0"/>
                  </a:moveTo>
                  <a:cubicBezTo>
                    <a:pt x="445" y="0"/>
                    <a:pt x="296" y="111"/>
                    <a:pt x="239" y="283"/>
                  </a:cubicBezTo>
                  <a:cubicBezTo>
                    <a:pt x="1" y="1069"/>
                    <a:pt x="358" y="1855"/>
                    <a:pt x="1025" y="2283"/>
                  </a:cubicBezTo>
                  <a:lnTo>
                    <a:pt x="6716" y="2283"/>
                  </a:lnTo>
                  <a:cubicBezTo>
                    <a:pt x="7359" y="1855"/>
                    <a:pt x="7716" y="1045"/>
                    <a:pt x="7478" y="283"/>
                  </a:cubicBezTo>
                  <a:cubicBezTo>
                    <a:pt x="7440" y="111"/>
                    <a:pt x="7294" y="0"/>
                    <a:pt x="7128" y="0"/>
                  </a:cubicBezTo>
                  <a:cubicBezTo>
                    <a:pt x="7087" y="0"/>
                    <a:pt x="7044" y="7"/>
                    <a:pt x="7002" y="21"/>
                  </a:cubicBezTo>
                  <a:cubicBezTo>
                    <a:pt x="6907" y="45"/>
                    <a:pt x="6835" y="116"/>
                    <a:pt x="6764" y="188"/>
                  </a:cubicBezTo>
                  <a:lnTo>
                    <a:pt x="953" y="188"/>
                  </a:lnTo>
                  <a:cubicBezTo>
                    <a:pt x="905" y="116"/>
                    <a:pt x="858" y="45"/>
                    <a:pt x="715" y="21"/>
                  </a:cubicBezTo>
                  <a:cubicBezTo>
                    <a:pt x="677" y="7"/>
                    <a:pt x="639" y="0"/>
                    <a:pt x="601" y="0"/>
                  </a:cubicBezTo>
                  <a:close/>
                </a:path>
              </a:pathLst>
            </a:custGeom>
            <a:solidFill>
              <a:srgbClr val="EB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1"/>
            <p:cNvSpPr/>
            <p:nvPr/>
          </p:nvSpPr>
          <p:spPr>
            <a:xfrm>
              <a:off x="3389629" y="2517948"/>
              <a:ext cx="65818" cy="120023"/>
            </a:xfrm>
            <a:custGeom>
              <a:avLst/>
              <a:gdLst/>
              <a:ahLst/>
              <a:cxnLst/>
              <a:rect l="l" t="t" r="r" b="b"/>
              <a:pathLst>
                <a:path w="1502" h="2739" extrusionOk="0">
                  <a:moveTo>
                    <a:pt x="1501" y="0"/>
                  </a:moveTo>
                  <a:cubicBezTo>
                    <a:pt x="1501" y="0"/>
                    <a:pt x="1192" y="143"/>
                    <a:pt x="1096" y="167"/>
                  </a:cubicBezTo>
                  <a:cubicBezTo>
                    <a:pt x="477" y="476"/>
                    <a:pt x="215" y="953"/>
                    <a:pt x="120" y="1310"/>
                  </a:cubicBezTo>
                  <a:cubicBezTo>
                    <a:pt x="1" y="1786"/>
                    <a:pt x="25" y="2310"/>
                    <a:pt x="263" y="2667"/>
                  </a:cubicBezTo>
                  <a:cubicBezTo>
                    <a:pt x="287" y="2691"/>
                    <a:pt x="334" y="2739"/>
                    <a:pt x="382" y="2739"/>
                  </a:cubicBezTo>
                  <a:lnTo>
                    <a:pt x="477" y="2739"/>
                  </a:lnTo>
                  <a:cubicBezTo>
                    <a:pt x="572" y="2667"/>
                    <a:pt x="572" y="2572"/>
                    <a:pt x="525" y="2524"/>
                  </a:cubicBezTo>
                  <a:cubicBezTo>
                    <a:pt x="358" y="2215"/>
                    <a:pt x="310" y="1786"/>
                    <a:pt x="429" y="1381"/>
                  </a:cubicBezTo>
                  <a:cubicBezTo>
                    <a:pt x="501" y="1096"/>
                    <a:pt x="715" y="667"/>
                    <a:pt x="1263" y="429"/>
                  </a:cubicBezTo>
                  <a:cubicBezTo>
                    <a:pt x="1311" y="405"/>
                    <a:pt x="1501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1"/>
            <p:cNvSpPr/>
            <p:nvPr/>
          </p:nvSpPr>
          <p:spPr>
            <a:xfrm>
              <a:off x="3680812" y="2516896"/>
              <a:ext cx="66825" cy="121075"/>
            </a:xfrm>
            <a:custGeom>
              <a:avLst/>
              <a:gdLst/>
              <a:ahLst/>
              <a:cxnLst/>
              <a:rect l="l" t="t" r="r" b="b"/>
              <a:pathLst>
                <a:path w="1525" h="2763" extrusionOk="0">
                  <a:moveTo>
                    <a:pt x="0" y="0"/>
                  </a:moveTo>
                  <a:cubicBezTo>
                    <a:pt x="0" y="0"/>
                    <a:pt x="143" y="405"/>
                    <a:pt x="238" y="429"/>
                  </a:cubicBezTo>
                  <a:cubicBezTo>
                    <a:pt x="762" y="691"/>
                    <a:pt x="976" y="1096"/>
                    <a:pt x="1072" y="1382"/>
                  </a:cubicBezTo>
                  <a:cubicBezTo>
                    <a:pt x="1167" y="1786"/>
                    <a:pt x="1119" y="2215"/>
                    <a:pt x="953" y="2525"/>
                  </a:cubicBezTo>
                  <a:cubicBezTo>
                    <a:pt x="929" y="2572"/>
                    <a:pt x="953" y="2691"/>
                    <a:pt x="1000" y="2715"/>
                  </a:cubicBezTo>
                  <a:cubicBezTo>
                    <a:pt x="1048" y="2763"/>
                    <a:pt x="1072" y="2763"/>
                    <a:pt x="1096" y="2763"/>
                  </a:cubicBezTo>
                  <a:cubicBezTo>
                    <a:pt x="1167" y="2763"/>
                    <a:pt x="1191" y="2715"/>
                    <a:pt x="1215" y="2668"/>
                  </a:cubicBezTo>
                  <a:cubicBezTo>
                    <a:pt x="1453" y="2310"/>
                    <a:pt x="1524" y="1786"/>
                    <a:pt x="1357" y="1310"/>
                  </a:cubicBezTo>
                  <a:cubicBezTo>
                    <a:pt x="1286" y="953"/>
                    <a:pt x="1000" y="477"/>
                    <a:pt x="381" y="167"/>
                  </a:cubicBezTo>
                  <a:cubicBezTo>
                    <a:pt x="286" y="9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1"/>
            <p:cNvSpPr/>
            <p:nvPr/>
          </p:nvSpPr>
          <p:spPr>
            <a:xfrm>
              <a:off x="3441818" y="2331144"/>
              <a:ext cx="253630" cy="207707"/>
            </a:xfrm>
            <a:custGeom>
              <a:avLst/>
              <a:gdLst/>
              <a:ahLst/>
              <a:cxnLst/>
              <a:rect l="l" t="t" r="r" b="b"/>
              <a:pathLst>
                <a:path w="5788" h="4740" extrusionOk="0">
                  <a:moveTo>
                    <a:pt x="3049" y="0"/>
                  </a:moveTo>
                  <a:cubicBezTo>
                    <a:pt x="1167" y="0"/>
                    <a:pt x="143" y="1215"/>
                    <a:pt x="143" y="3168"/>
                  </a:cubicBezTo>
                  <a:lnTo>
                    <a:pt x="1" y="4739"/>
                  </a:lnTo>
                  <a:lnTo>
                    <a:pt x="5787" y="4739"/>
                  </a:lnTo>
                  <a:lnTo>
                    <a:pt x="5787" y="3168"/>
                  </a:lnTo>
                  <a:cubicBezTo>
                    <a:pt x="5787" y="1143"/>
                    <a:pt x="4692" y="72"/>
                    <a:pt x="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1"/>
            <p:cNvSpPr/>
            <p:nvPr/>
          </p:nvSpPr>
          <p:spPr>
            <a:xfrm>
              <a:off x="3440766" y="2330092"/>
              <a:ext cx="132599" cy="207707"/>
            </a:xfrm>
            <a:custGeom>
              <a:avLst/>
              <a:gdLst/>
              <a:ahLst/>
              <a:cxnLst/>
              <a:rect l="l" t="t" r="r" b="b"/>
              <a:pathLst>
                <a:path w="3026" h="4740" extrusionOk="0">
                  <a:moveTo>
                    <a:pt x="2882" y="1"/>
                  </a:moveTo>
                  <a:cubicBezTo>
                    <a:pt x="1120" y="1"/>
                    <a:pt x="1" y="1167"/>
                    <a:pt x="1" y="3144"/>
                  </a:cubicBezTo>
                  <a:lnTo>
                    <a:pt x="1" y="4740"/>
                  </a:lnTo>
                  <a:lnTo>
                    <a:pt x="287" y="4549"/>
                  </a:lnTo>
                  <a:lnTo>
                    <a:pt x="287" y="3144"/>
                  </a:lnTo>
                  <a:cubicBezTo>
                    <a:pt x="287" y="2882"/>
                    <a:pt x="334" y="2644"/>
                    <a:pt x="358" y="2406"/>
                  </a:cubicBezTo>
                  <a:cubicBezTo>
                    <a:pt x="1430" y="2358"/>
                    <a:pt x="2382" y="1930"/>
                    <a:pt x="2787" y="1334"/>
                  </a:cubicBezTo>
                  <a:cubicBezTo>
                    <a:pt x="2858" y="1310"/>
                    <a:pt x="2835" y="1215"/>
                    <a:pt x="2763" y="1167"/>
                  </a:cubicBezTo>
                  <a:cubicBezTo>
                    <a:pt x="2743" y="1138"/>
                    <a:pt x="2715" y="1124"/>
                    <a:pt x="2684" y="1124"/>
                  </a:cubicBezTo>
                  <a:cubicBezTo>
                    <a:pt x="2640" y="1124"/>
                    <a:pt x="2590" y="1150"/>
                    <a:pt x="2549" y="1191"/>
                  </a:cubicBezTo>
                  <a:cubicBezTo>
                    <a:pt x="2192" y="1691"/>
                    <a:pt x="1358" y="2049"/>
                    <a:pt x="406" y="2120"/>
                  </a:cubicBezTo>
                  <a:cubicBezTo>
                    <a:pt x="739" y="810"/>
                    <a:pt x="1692" y="48"/>
                    <a:pt x="30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1"/>
            <p:cNvSpPr/>
            <p:nvPr/>
          </p:nvSpPr>
          <p:spPr>
            <a:xfrm>
              <a:off x="3447033" y="2402088"/>
              <a:ext cx="246312" cy="316249"/>
            </a:xfrm>
            <a:custGeom>
              <a:avLst/>
              <a:gdLst/>
              <a:ahLst/>
              <a:cxnLst/>
              <a:rect l="l" t="t" r="r" b="b"/>
              <a:pathLst>
                <a:path w="5621" h="7217" extrusionOk="0">
                  <a:moveTo>
                    <a:pt x="3525" y="1"/>
                  </a:moveTo>
                  <a:cubicBezTo>
                    <a:pt x="3001" y="1096"/>
                    <a:pt x="1739" y="1739"/>
                    <a:pt x="477" y="1739"/>
                  </a:cubicBezTo>
                  <a:lnTo>
                    <a:pt x="144" y="2454"/>
                  </a:lnTo>
                  <a:cubicBezTo>
                    <a:pt x="144" y="2454"/>
                    <a:pt x="1" y="3454"/>
                    <a:pt x="1" y="3478"/>
                  </a:cubicBezTo>
                  <a:cubicBezTo>
                    <a:pt x="1" y="5288"/>
                    <a:pt x="906" y="6526"/>
                    <a:pt x="2739" y="7217"/>
                  </a:cubicBezTo>
                  <a:cubicBezTo>
                    <a:pt x="3001" y="7217"/>
                    <a:pt x="3287" y="7169"/>
                    <a:pt x="3525" y="7026"/>
                  </a:cubicBezTo>
                  <a:cubicBezTo>
                    <a:pt x="4906" y="6145"/>
                    <a:pt x="5621" y="5121"/>
                    <a:pt x="5621" y="3478"/>
                  </a:cubicBezTo>
                  <a:lnTo>
                    <a:pt x="5621" y="3097"/>
                  </a:lnTo>
                  <a:lnTo>
                    <a:pt x="5002" y="1739"/>
                  </a:lnTo>
                  <a:cubicBezTo>
                    <a:pt x="4382" y="1430"/>
                    <a:pt x="3763" y="787"/>
                    <a:pt x="3525" y="1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1"/>
            <p:cNvSpPr/>
            <p:nvPr/>
          </p:nvSpPr>
          <p:spPr>
            <a:xfrm>
              <a:off x="3440766" y="2509579"/>
              <a:ext cx="126333" cy="210862"/>
            </a:xfrm>
            <a:custGeom>
              <a:avLst/>
              <a:gdLst/>
              <a:ahLst/>
              <a:cxnLst/>
              <a:rect l="l" t="t" r="r" b="b"/>
              <a:pathLst>
                <a:path w="2883" h="4812" extrusionOk="0">
                  <a:moveTo>
                    <a:pt x="287" y="1"/>
                  </a:moveTo>
                  <a:lnTo>
                    <a:pt x="1" y="667"/>
                  </a:lnTo>
                  <a:lnTo>
                    <a:pt x="1" y="1048"/>
                  </a:lnTo>
                  <a:cubicBezTo>
                    <a:pt x="1" y="2692"/>
                    <a:pt x="739" y="3740"/>
                    <a:pt x="2120" y="4597"/>
                  </a:cubicBezTo>
                  <a:cubicBezTo>
                    <a:pt x="2358" y="4740"/>
                    <a:pt x="2620" y="4811"/>
                    <a:pt x="2882" y="4811"/>
                  </a:cubicBezTo>
                  <a:cubicBezTo>
                    <a:pt x="1239" y="3787"/>
                    <a:pt x="287" y="2835"/>
                    <a:pt x="287" y="1025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EB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1"/>
            <p:cNvSpPr/>
            <p:nvPr/>
          </p:nvSpPr>
          <p:spPr>
            <a:xfrm>
              <a:off x="3573716" y="2542838"/>
              <a:ext cx="90970" cy="32514"/>
            </a:xfrm>
            <a:custGeom>
              <a:avLst/>
              <a:gdLst/>
              <a:ahLst/>
              <a:cxnLst/>
              <a:rect l="l" t="t" r="r" b="b"/>
              <a:pathLst>
                <a:path w="2076" h="742" extrusionOk="0">
                  <a:moveTo>
                    <a:pt x="1665" y="0"/>
                  </a:moveTo>
                  <a:cubicBezTo>
                    <a:pt x="1625" y="0"/>
                    <a:pt x="1583" y="9"/>
                    <a:pt x="1539" y="28"/>
                  </a:cubicBezTo>
                  <a:cubicBezTo>
                    <a:pt x="1408" y="99"/>
                    <a:pt x="1230" y="135"/>
                    <a:pt x="1048" y="135"/>
                  </a:cubicBezTo>
                  <a:cubicBezTo>
                    <a:pt x="866" y="135"/>
                    <a:pt x="682" y="99"/>
                    <a:pt x="539" y="28"/>
                  </a:cubicBezTo>
                  <a:cubicBezTo>
                    <a:pt x="500" y="9"/>
                    <a:pt x="461" y="1"/>
                    <a:pt x="424" y="1"/>
                  </a:cubicBezTo>
                  <a:cubicBezTo>
                    <a:pt x="169" y="1"/>
                    <a:pt x="1" y="391"/>
                    <a:pt x="396" y="599"/>
                  </a:cubicBezTo>
                  <a:cubicBezTo>
                    <a:pt x="598" y="694"/>
                    <a:pt x="843" y="742"/>
                    <a:pt x="1075" y="742"/>
                  </a:cubicBezTo>
                  <a:cubicBezTo>
                    <a:pt x="1307" y="742"/>
                    <a:pt x="1527" y="694"/>
                    <a:pt x="1682" y="599"/>
                  </a:cubicBezTo>
                  <a:cubicBezTo>
                    <a:pt x="2075" y="372"/>
                    <a:pt x="1929" y="0"/>
                    <a:pt x="1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1"/>
            <p:cNvSpPr/>
            <p:nvPr/>
          </p:nvSpPr>
          <p:spPr>
            <a:xfrm>
              <a:off x="3469469" y="2542838"/>
              <a:ext cx="90926" cy="32514"/>
            </a:xfrm>
            <a:custGeom>
              <a:avLst/>
              <a:gdLst/>
              <a:ahLst/>
              <a:cxnLst/>
              <a:rect l="l" t="t" r="r" b="b"/>
              <a:pathLst>
                <a:path w="2075" h="742" extrusionOk="0">
                  <a:moveTo>
                    <a:pt x="410" y="0"/>
                  </a:moveTo>
                  <a:cubicBezTo>
                    <a:pt x="147" y="0"/>
                    <a:pt x="1" y="372"/>
                    <a:pt x="394" y="599"/>
                  </a:cubicBezTo>
                  <a:cubicBezTo>
                    <a:pt x="572" y="694"/>
                    <a:pt x="798" y="742"/>
                    <a:pt x="1028" y="742"/>
                  </a:cubicBezTo>
                  <a:cubicBezTo>
                    <a:pt x="1257" y="742"/>
                    <a:pt x="1489" y="694"/>
                    <a:pt x="1680" y="599"/>
                  </a:cubicBezTo>
                  <a:cubicBezTo>
                    <a:pt x="2075" y="391"/>
                    <a:pt x="1907" y="1"/>
                    <a:pt x="1652" y="1"/>
                  </a:cubicBezTo>
                  <a:cubicBezTo>
                    <a:pt x="1615" y="1"/>
                    <a:pt x="1576" y="9"/>
                    <a:pt x="1537" y="28"/>
                  </a:cubicBezTo>
                  <a:cubicBezTo>
                    <a:pt x="1394" y="99"/>
                    <a:pt x="1209" y="135"/>
                    <a:pt x="1028" y="135"/>
                  </a:cubicBezTo>
                  <a:cubicBezTo>
                    <a:pt x="846" y="135"/>
                    <a:pt x="667" y="99"/>
                    <a:pt x="536" y="28"/>
                  </a:cubicBezTo>
                  <a:cubicBezTo>
                    <a:pt x="493" y="9"/>
                    <a:pt x="450" y="0"/>
                    <a:pt x="4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1"/>
            <p:cNvSpPr/>
            <p:nvPr/>
          </p:nvSpPr>
          <p:spPr>
            <a:xfrm>
              <a:off x="3532613" y="2662467"/>
              <a:ext cx="66825" cy="22480"/>
            </a:xfrm>
            <a:custGeom>
              <a:avLst/>
              <a:gdLst/>
              <a:ahLst/>
              <a:cxnLst/>
              <a:rect l="l" t="t" r="r" b="b"/>
              <a:pathLst>
                <a:path w="1525" h="513" extrusionOk="0">
                  <a:moveTo>
                    <a:pt x="1327" y="1"/>
                  </a:moveTo>
                  <a:cubicBezTo>
                    <a:pt x="1302" y="1"/>
                    <a:pt x="1279" y="11"/>
                    <a:pt x="1263" y="36"/>
                  </a:cubicBezTo>
                  <a:cubicBezTo>
                    <a:pt x="1120" y="131"/>
                    <a:pt x="929" y="179"/>
                    <a:pt x="762" y="179"/>
                  </a:cubicBezTo>
                  <a:cubicBezTo>
                    <a:pt x="572" y="179"/>
                    <a:pt x="429" y="155"/>
                    <a:pt x="239" y="36"/>
                  </a:cubicBezTo>
                  <a:cubicBezTo>
                    <a:pt x="226" y="30"/>
                    <a:pt x="210" y="27"/>
                    <a:pt x="192" y="27"/>
                  </a:cubicBezTo>
                  <a:cubicBezTo>
                    <a:pt x="143" y="27"/>
                    <a:pt x="83" y="49"/>
                    <a:pt x="48" y="84"/>
                  </a:cubicBezTo>
                  <a:cubicBezTo>
                    <a:pt x="0" y="155"/>
                    <a:pt x="48" y="251"/>
                    <a:pt x="96" y="298"/>
                  </a:cubicBezTo>
                  <a:cubicBezTo>
                    <a:pt x="310" y="441"/>
                    <a:pt x="548" y="512"/>
                    <a:pt x="786" y="512"/>
                  </a:cubicBezTo>
                  <a:cubicBezTo>
                    <a:pt x="1048" y="512"/>
                    <a:pt x="1263" y="441"/>
                    <a:pt x="1405" y="298"/>
                  </a:cubicBezTo>
                  <a:cubicBezTo>
                    <a:pt x="1501" y="251"/>
                    <a:pt x="1525" y="155"/>
                    <a:pt x="1477" y="84"/>
                  </a:cubicBezTo>
                  <a:cubicBezTo>
                    <a:pt x="1430" y="37"/>
                    <a:pt x="1374" y="1"/>
                    <a:pt x="1327" y="1"/>
                  </a:cubicBezTo>
                  <a:close/>
                </a:path>
              </a:pathLst>
            </a:custGeom>
            <a:solidFill>
              <a:srgbClr val="D38672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1"/>
            <p:cNvSpPr/>
            <p:nvPr/>
          </p:nvSpPr>
          <p:spPr>
            <a:xfrm>
              <a:off x="3510703" y="2627411"/>
              <a:ext cx="113801" cy="25197"/>
            </a:xfrm>
            <a:custGeom>
              <a:avLst/>
              <a:gdLst/>
              <a:ahLst/>
              <a:cxnLst/>
              <a:rect l="l" t="t" r="r" b="b"/>
              <a:pathLst>
                <a:path w="2597" h="575" extrusionOk="0">
                  <a:moveTo>
                    <a:pt x="177" y="1"/>
                  </a:moveTo>
                  <a:cubicBezTo>
                    <a:pt x="150" y="1"/>
                    <a:pt x="123" y="8"/>
                    <a:pt x="96" y="26"/>
                  </a:cubicBezTo>
                  <a:cubicBezTo>
                    <a:pt x="48" y="98"/>
                    <a:pt x="0" y="169"/>
                    <a:pt x="72" y="241"/>
                  </a:cubicBezTo>
                  <a:cubicBezTo>
                    <a:pt x="238" y="455"/>
                    <a:pt x="477" y="574"/>
                    <a:pt x="715" y="574"/>
                  </a:cubicBezTo>
                  <a:lnTo>
                    <a:pt x="1882" y="574"/>
                  </a:lnTo>
                  <a:cubicBezTo>
                    <a:pt x="2120" y="574"/>
                    <a:pt x="2358" y="455"/>
                    <a:pt x="2525" y="241"/>
                  </a:cubicBezTo>
                  <a:cubicBezTo>
                    <a:pt x="2596" y="169"/>
                    <a:pt x="2572" y="98"/>
                    <a:pt x="2501" y="26"/>
                  </a:cubicBezTo>
                  <a:cubicBezTo>
                    <a:pt x="2483" y="8"/>
                    <a:pt x="2457" y="1"/>
                    <a:pt x="2429" y="1"/>
                  </a:cubicBezTo>
                  <a:cubicBezTo>
                    <a:pt x="2384" y="1"/>
                    <a:pt x="2331" y="21"/>
                    <a:pt x="2286" y="50"/>
                  </a:cubicBezTo>
                  <a:cubicBezTo>
                    <a:pt x="2191" y="169"/>
                    <a:pt x="2025" y="265"/>
                    <a:pt x="1882" y="265"/>
                  </a:cubicBezTo>
                  <a:lnTo>
                    <a:pt x="715" y="265"/>
                  </a:lnTo>
                  <a:cubicBezTo>
                    <a:pt x="572" y="265"/>
                    <a:pt x="429" y="217"/>
                    <a:pt x="310" y="50"/>
                  </a:cubicBezTo>
                  <a:cubicBezTo>
                    <a:pt x="266" y="21"/>
                    <a:pt x="222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1"/>
            <p:cNvSpPr/>
            <p:nvPr/>
          </p:nvSpPr>
          <p:spPr>
            <a:xfrm>
              <a:off x="3539931" y="2595553"/>
              <a:ext cx="57404" cy="22611"/>
            </a:xfrm>
            <a:custGeom>
              <a:avLst/>
              <a:gdLst/>
              <a:ahLst/>
              <a:cxnLst/>
              <a:rect l="l" t="t" r="r" b="b"/>
              <a:pathLst>
                <a:path w="1310" h="516" extrusionOk="0">
                  <a:moveTo>
                    <a:pt x="156" y="1"/>
                  </a:moveTo>
                  <a:cubicBezTo>
                    <a:pt x="127" y="1"/>
                    <a:pt x="98" y="7"/>
                    <a:pt x="72" y="15"/>
                  </a:cubicBezTo>
                  <a:cubicBezTo>
                    <a:pt x="0" y="63"/>
                    <a:pt x="0" y="158"/>
                    <a:pt x="24" y="230"/>
                  </a:cubicBezTo>
                  <a:cubicBezTo>
                    <a:pt x="24" y="230"/>
                    <a:pt x="214" y="515"/>
                    <a:pt x="619" y="515"/>
                  </a:cubicBezTo>
                  <a:cubicBezTo>
                    <a:pt x="1048" y="515"/>
                    <a:pt x="1238" y="230"/>
                    <a:pt x="1262" y="230"/>
                  </a:cubicBezTo>
                  <a:cubicBezTo>
                    <a:pt x="1310" y="158"/>
                    <a:pt x="1262" y="39"/>
                    <a:pt x="1215" y="15"/>
                  </a:cubicBezTo>
                  <a:cubicBezTo>
                    <a:pt x="1195" y="9"/>
                    <a:pt x="1173" y="6"/>
                    <a:pt x="1150" y="6"/>
                  </a:cubicBezTo>
                  <a:cubicBezTo>
                    <a:pt x="1086" y="6"/>
                    <a:pt x="1018" y="28"/>
                    <a:pt x="1000" y="63"/>
                  </a:cubicBezTo>
                  <a:cubicBezTo>
                    <a:pt x="1000" y="110"/>
                    <a:pt x="881" y="253"/>
                    <a:pt x="643" y="253"/>
                  </a:cubicBezTo>
                  <a:cubicBezTo>
                    <a:pt x="405" y="253"/>
                    <a:pt x="286" y="63"/>
                    <a:pt x="286" y="63"/>
                  </a:cubicBezTo>
                  <a:cubicBezTo>
                    <a:pt x="256" y="18"/>
                    <a:pt x="206" y="1"/>
                    <a:pt x="156" y="1"/>
                  </a:cubicBezTo>
                  <a:close/>
                </a:path>
              </a:pathLst>
            </a:custGeom>
            <a:solidFill>
              <a:srgbClr val="D38672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1"/>
            <p:cNvSpPr/>
            <p:nvPr/>
          </p:nvSpPr>
          <p:spPr>
            <a:xfrm>
              <a:off x="3585811" y="2562995"/>
              <a:ext cx="33435" cy="19675"/>
            </a:xfrm>
            <a:custGeom>
              <a:avLst/>
              <a:gdLst/>
              <a:ahLst/>
              <a:cxnLst/>
              <a:rect l="l" t="t" r="r" b="b"/>
              <a:pathLst>
                <a:path w="763" h="449" extrusionOk="0">
                  <a:moveTo>
                    <a:pt x="161" y="1"/>
                  </a:moveTo>
                  <a:cubicBezTo>
                    <a:pt x="96" y="1"/>
                    <a:pt x="42" y="40"/>
                    <a:pt x="25" y="91"/>
                  </a:cubicBezTo>
                  <a:cubicBezTo>
                    <a:pt x="1" y="187"/>
                    <a:pt x="25" y="282"/>
                    <a:pt x="120" y="306"/>
                  </a:cubicBezTo>
                  <a:lnTo>
                    <a:pt x="525" y="449"/>
                  </a:lnTo>
                  <a:lnTo>
                    <a:pt x="596" y="449"/>
                  </a:lnTo>
                  <a:cubicBezTo>
                    <a:pt x="644" y="449"/>
                    <a:pt x="715" y="401"/>
                    <a:pt x="739" y="377"/>
                  </a:cubicBezTo>
                  <a:cubicBezTo>
                    <a:pt x="763" y="282"/>
                    <a:pt x="739" y="187"/>
                    <a:pt x="644" y="163"/>
                  </a:cubicBezTo>
                  <a:lnTo>
                    <a:pt x="239" y="20"/>
                  </a:lnTo>
                  <a:cubicBezTo>
                    <a:pt x="212" y="7"/>
                    <a:pt x="186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1"/>
            <p:cNvSpPr/>
            <p:nvPr/>
          </p:nvSpPr>
          <p:spPr>
            <a:xfrm>
              <a:off x="3515918" y="2562995"/>
              <a:ext cx="34486" cy="19675"/>
            </a:xfrm>
            <a:custGeom>
              <a:avLst/>
              <a:gdLst/>
              <a:ahLst/>
              <a:cxnLst/>
              <a:rect l="l" t="t" r="r" b="b"/>
              <a:pathLst>
                <a:path w="787" h="449" extrusionOk="0">
                  <a:moveTo>
                    <a:pt x="611" y="1"/>
                  </a:moveTo>
                  <a:cubicBezTo>
                    <a:pt x="590" y="1"/>
                    <a:pt x="568" y="7"/>
                    <a:pt x="548" y="20"/>
                  </a:cubicBezTo>
                  <a:lnTo>
                    <a:pt x="119" y="163"/>
                  </a:lnTo>
                  <a:cubicBezTo>
                    <a:pt x="24" y="187"/>
                    <a:pt x="0" y="282"/>
                    <a:pt x="24" y="377"/>
                  </a:cubicBezTo>
                  <a:cubicBezTo>
                    <a:pt x="72" y="425"/>
                    <a:pt x="119" y="449"/>
                    <a:pt x="191" y="449"/>
                  </a:cubicBezTo>
                  <a:lnTo>
                    <a:pt x="239" y="449"/>
                  </a:lnTo>
                  <a:lnTo>
                    <a:pt x="667" y="306"/>
                  </a:lnTo>
                  <a:cubicBezTo>
                    <a:pt x="739" y="282"/>
                    <a:pt x="786" y="187"/>
                    <a:pt x="739" y="91"/>
                  </a:cubicBezTo>
                  <a:cubicBezTo>
                    <a:pt x="721" y="40"/>
                    <a:pt x="667" y="1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1"/>
            <p:cNvSpPr/>
            <p:nvPr/>
          </p:nvSpPr>
          <p:spPr>
            <a:xfrm>
              <a:off x="3592077" y="2538412"/>
              <a:ext cx="58500" cy="17134"/>
            </a:xfrm>
            <a:custGeom>
              <a:avLst/>
              <a:gdLst/>
              <a:ahLst/>
              <a:cxnLst/>
              <a:rect l="l" t="t" r="r" b="b"/>
              <a:pathLst>
                <a:path w="1335" h="391" extrusionOk="0">
                  <a:moveTo>
                    <a:pt x="164" y="0"/>
                  </a:moveTo>
                  <a:cubicBezTo>
                    <a:pt x="98" y="0"/>
                    <a:pt x="42" y="22"/>
                    <a:pt x="25" y="57"/>
                  </a:cubicBezTo>
                  <a:cubicBezTo>
                    <a:pt x="1" y="152"/>
                    <a:pt x="25" y="248"/>
                    <a:pt x="96" y="271"/>
                  </a:cubicBezTo>
                  <a:cubicBezTo>
                    <a:pt x="239" y="367"/>
                    <a:pt x="453" y="390"/>
                    <a:pt x="644" y="390"/>
                  </a:cubicBezTo>
                  <a:cubicBezTo>
                    <a:pt x="858" y="390"/>
                    <a:pt x="1072" y="367"/>
                    <a:pt x="1239" y="271"/>
                  </a:cubicBezTo>
                  <a:cubicBezTo>
                    <a:pt x="1311" y="248"/>
                    <a:pt x="1334" y="129"/>
                    <a:pt x="1311" y="57"/>
                  </a:cubicBezTo>
                  <a:cubicBezTo>
                    <a:pt x="1293" y="22"/>
                    <a:pt x="1225" y="0"/>
                    <a:pt x="1161" y="0"/>
                  </a:cubicBezTo>
                  <a:cubicBezTo>
                    <a:pt x="1138" y="0"/>
                    <a:pt x="1115" y="3"/>
                    <a:pt x="1096" y="9"/>
                  </a:cubicBezTo>
                  <a:cubicBezTo>
                    <a:pt x="977" y="69"/>
                    <a:pt x="822" y="99"/>
                    <a:pt x="668" y="99"/>
                  </a:cubicBezTo>
                  <a:cubicBezTo>
                    <a:pt x="513" y="99"/>
                    <a:pt x="358" y="69"/>
                    <a:pt x="239" y="9"/>
                  </a:cubicBezTo>
                  <a:cubicBezTo>
                    <a:pt x="213" y="3"/>
                    <a:pt x="188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1"/>
            <p:cNvSpPr/>
            <p:nvPr/>
          </p:nvSpPr>
          <p:spPr>
            <a:xfrm>
              <a:off x="3486690" y="2538412"/>
              <a:ext cx="58500" cy="17134"/>
            </a:xfrm>
            <a:custGeom>
              <a:avLst/>
              <a:gdLst/>
              <a:ahLst/>
              <a:cxnLst/>
              <a:rect l="l" t="t" r="r" b="b"/>
              <a:pathLst>
                <a:path w="1335" h="391" extrusionOk="0">
                  <a:moveTo>
                    <a:pt x="164" y="0"/>
                  </a:moveTo>
                  <a:cubicBezTo>
                    <a:pt x="98" y="0"/>
                    <a:pt x="42" y="22"/>
                    <a:pt x="24" y="57"/>
                  </a:cubicBezTo>
                  <a:cubicBezTo>
                    <a:pt x="1" y="152"/>
                    <a:pt x="24" y="248"/>
                    <a:pt x="72" y="271"/>
                  </a:cubicBezTo>
                  <a:cubicBezTo>
                    <a:pt x="239" y="367"/>
                    <a:pt x="429" y="390"/>
                    <a:pt x="644" y="390"/>
                  </a:cubicBezTo>
                  <a:cubicBezTo>
                    <a:pt x="858" y="390"/>
                    <a:pt x="1072" y="367"/>
                    <a:pt x="1239" y="271"/>
                  </a:cubicBezTo>
                  <a:cubicBezTo>
                    <a:pt x="1287" y="248"/>
                    <a:pt x="1334" y="129"/>
                    <a:pt x="1287" y="57"/>
                  </a:cubicBezTo>
                  <a:cubicBezTo>
                    <a:pt x="1269" y="22"/>
                    <a:pt x="1201" y="0"/>
                    <a:pt x="1146" y="0"/>
                  </a:cubicBezTo>
                  <a:cubicBezTo>
                    <a:pt x="1127" y="0"/>
                    <a:pt x="1109" y="3"/>
                    <a:pt x="1096" y="9"/>
                  </a:cubicBezTo>
                  <a:cubicBezTo>
                    <a:pt x="977" y="69"/>
                    <a:pt x="822" y="99"/>
                    <a:pt x="667" y="99"/>
                  </a:cubicBezTo>
                  <a:cubicBezTo>
                    <a:pt x="513" y="99"/>
                    <a:pt x="358" y="69"/>
                    <a:pt x="239" y="9"/>
                  </a:cubicBezTo>
                  <a:cubicBezTo>
                    <a:pt x="213" y="3"/>
                    <a:pt x="188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1"/>
            <p:cNvSpPr/>
            <p:nvPr/>
          </p:nvSpPr>
          <p:spPr>
            <a:xfrm>
              <a:off x="3476261" y="2486529"/>
              <a:ext cx="75195" cy="28308"/>
            </a:xfrm>
            <a:custGeom>
              <a:avLst/>
              <a:gdLst/>
              <a:ahLst/>
              <a:cxnLst/>
              <a:rect l="l" t="t" r="r" b="b"/>
              <a:pathLst>
                <a:path w="1716" h="646" extrusionOk="0">
                  <a:moveTo>
                    <a:pt x="1523" y="1"/>
                  </a:moveTo>
                  <a:cubicBezTo>
                    <a:pt x="1496" y="1"/>
                    <a:pt x="1471" y="8"/>
                    <a:pt x="1453" y="27"/>
                  </a:cubicBezTo>
                  <a:cubicBezTo>
                    <a:pt x="1215" y="217"/>
                    <a:pt x="691" y="360"/>
                    <a:pt x="143" y="360"/>
                  </a:cubicBezTo>
                  <a:cubicBezTo>
                    <a:pt x="48" y="360"/>
                    <a:pt x="0" y="408"/>
                    <a:pt x="0" y="503"/>
                  </a:cubicBezTo>
                  <a:cubicBezTo>
                    <a:pt x="0" y="598"/>
                    <a:pt x="48" y="646"/>
                    <a:pt x="143" y="646"/>
                  </a:cubicBezTo>
                  <a:cubicBezTo>
                    <a:pt x="834" y="646"/>
                    <a:pt x="1358" y="431"/>
                    <a:pt x="1620" y="265"/>
                  </a:cubicBezTo>
                  <a:cubicBezTo>
                    <a:pt x="1691" y="217"/>
                    <a:pt x="1715" y="122"/>
                    <a:pt x="1644" y="50"/>
                  </a:cubicBezTo>
                  <a:cubicBezTo>
                    <a:pt x="1614" y="21"/>
                    <a:pt x="1567" y="1"/>
                    <a:pt x="1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1"/>
            <p:cNvSpPr/>
            <p:nvPr/>
          </p:nvSpPr>
          <p:spPr>
            <a:xfrm>
              <a:off x="3583751" y="2486529"/>
              <a:ext cx="76203" cy="28308"/>
            </a:xfrm>
            <a:custGeom>
              <a:avLst/>
              <a:gdLst/>
              <a:ahLst/>
              <a:cxnLst/>
              <a:rect l="l" t="t" r="r" b="b"/>
              <a:pathLst>
                <a:path w="1739" h="646" extrusionOk="0">
                  <a:moveTo>
                    <a:pt x="192" y="1"/>
                  </a:moveTo>
                  <a:cubicBezTo>
                    <a:pt x="149" y="1"/>
                    <a:pt x="101" y="21"/>
                    <a:pt x="72" y="50"/>
                  </a:cubicBezTo>
                  <a:cubicBezTo>
                    <a:pt x="0" y="122"/>
                    <a:pt x="48" y="217"/>
                    <a:pt x="96" y="265"/>
                  </a:cubicBezTo>
                  <a:cubicBezTo>
                    <a:pt x="334" y="455"/>
                    <a:pt x="858" y="646"/>
                    <a:pt x="1548" y="646"/>
                  </a:cubicBezTo>
                  <a:cubicBezTo>
                    <a:pt x="1644" y="646"/>
                    <a:pt x="1739" y="598"/>
                    <a:pt x="1739" y="503"/>
                  </a:cubicBezTo>
                  <a:cubicBezTo>
                    <a:pt x="1739" y="408"/>
                    <a:pt x="1667" y="360"/>
                    <a:pt x="1572" y="360"/>
                  </a:cubicBezTo>
                  <a:cubicBezTo>
                    <a:pt x="1024" y="360"/>
                    <a:pt x="524" y="169"/>
                    <a:pt x="262" y="27"/>
                  </a:cubicBezTo>
                  <a:cubicBezTo>
                    <a:pt x="244" y="8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1"/>
            <p:cNvSpPr/>
            <p:nvPr/>
          </p:nvSpPr>
          <p:spPr>
            <a:xfrm>
              <a:off x="3342697" y="2366638"/>
              <a:ext cx="61611" cy="84573"/>
            </a:xfrm>
            <a:custGeom>
              <a:avLst/>
              <a:gdLst/>
              <a:ahLst/>
              <a:cxnLst/>
              <a:rect l="l" t="t" r="r" b="b"/>
              <a:pathLst>
                <a:path w="1406" h="1930" extrusionOk="0">
                  <a:moveTo>
                    <a:pt x="214" y="0"/>
                  </a:moveTo>
                  <a:cubicBezTo>
                    <a:pt x="119" y="0"/>
                    <a:pt x="72" y="48"/>
                    <a:pt x="72" y="143"/>
                  </a:cubicBezTo>
                  <a:cubicBezTo>
                    <a:pt x="72" y="238"/>
                    <a:pt x="119" y="286"/>
                    <a:pt x="214" y="286"/>
                  </a:cubicBezTo>
                  <a:lnTo>
                    <a:pt x="953" y="286"/>
                  </a:lnTo>
                  <a:lnTo>
                    <a:pt x="24" y="1691"/>
                  </a:lnTo>
                  <a:cubicBezTo>
                    <a:pt x="0" y="1715"/>
                    <a:pt x="0" y="1786"/>
                    <a:pt x="24" y="1834"/>
                  </a:cubicBezTo>
                  <a:cubicBezTo>
                    <a:pt x="24" y="1905"/>
                    <a:pt x="95" y="1929"/>
                    <a:pt x="143" y="1929"/>
                  </a:cubicBezTo>
                  <a:lnTo>
                    <a:pt x="1262" y="1929"/>
                  </a:lnTo>
                  <a:cubicBezTo>
                    <a:pt x="1334" y="1929"/>
                    <a:pt x="1405" y="1881"/>
                    <a:pt x="1405" y="1786"/>
                  </a:cubicBezTo>
                  <a:cubicBezTo>
                    <a:pt x="1405" y="1691"/>
                    <a:pt x="1334" y="1643"/>
                    <a:pt x="1262" y="1643"/>
                  </a:cubicBezTo>
                  <a:lnTo>
                    <a:pt x="453" y="1643"/>
                  </a:lnTo>
                  <a:lnTo>
                    <a:pt x="1381" y="238"/>
                  </a:lnTo>
                  <a:cubicBezTo>
                    <a:pt x="1405" y="191"/>
                    <a:pt x="1405" y="143"/>
                    <a:pt x="1381" y="95"/>
                  </a:cubicBezTo>
                  <a:cubicBezTo>
                    <a:pt x="1381" y="24"/>
                    <a:pt x="1310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1"/>
            <p:cNvSpPr/>
            <p:nvPr/>
          </p:nvSpPr>
          <p:spPr>
            <a:xfrm>
              <a:off x="3719418" y="2318611"/>
              <a:ext cx="73092" cy="104423"/>
            </a:xfrm>
            <a:custGeom>
              <a:avLst/>
              <a:gdLst/>
              <a:ahLst/>
              <a:cxnLst/>
              <a:rect l="l" t="t" r="r" b="b"/>
              <a:pathLst>
                <a:path w="1668" h="2383" extrusionOk="0">
                  <a:moveTo>
                    <a:pt x="191" y="1"/>
                  </a:moveTo>
                  <a:cubicBezTo>
                    <a:pt x="95" y="1"/>
                    <a:pt x="48" y="48"/>
                    <a:pt x="48" y="144"/>
                  </a:cubicBezTo>
                  <a:cubicBezTo>
                    <a:pt x="48" y="239"/>
                    <a:pt x="95" y="286"/>
                    <a:pt x="191" y="286"/>
                  </a:cubicBezTo>
                  <a:lnTo>
                    <a:pt x="1239" y="286"/>
                  </a:lnTo>
                  <a:lnTo>
                    <a:pt x="48" y="2144"/>
                  </a:lnTo>
                  <a:cubicBezTo>
                    <a:pt x="0" y="2168"/>
                    <a:pt x="0" y="2215"/>
                    <a:pt x="48" y="2287"/>
                  </a:cubicBezTo>
                  <a:cubicBezTo>
                    <a:pt x="48" y="2334"/>
                    <a:pt x="95" y="2382"/>
                    <a:pt x="143" y="2382"/>
                  </a:cubicBezTo>
                  <a:lnTo>
                    <a:pt x="1524" y="2382"/>
                  </a:lnTo>
                  <a:cubicBezTo>
                    <a:pt x="1620" y="2382"/>
                    <a:pt x="1667" y="2311"/>
                    <a:pt x="1667" y="2215"/>
                  </a:cubicBezTo>
                  <a:cubicBezTo>
                    <a:pt x="1667" y="2144"/>
                    <a:pt x="1620" y="2072"/>
                    <a:pt x="1524" y="2072"/>
                  </a:cubicBezTo>
                  <a:lnTo>
                    <a:pt x="429" y="2072"/>
                  </a:lnTo>
                  <a:lnTo>
                    <a:pt x="1620" y="239"/>
                  </a:lnTo>
                  <a:cubicBezTo>
                    <a:pt x="1643" y="191"/>
                    <a:pt x="1643" y="144"/>
                    <a:pt x="1620" y="72"/>
                  </a:cubicBezTo>
                  <a:cubicBezTo>
                    <a:pt x="1620" y="24"/>
                    <a:pt x="1548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7" name="Google Shape;3307;p71"/>
          <p:cNvGrpSpPr/>
          <p:nvPr/>
        </p:nvGrpSpPr>
        <p:grpSpPr>
          <a:xfrm>
            <a:off x="1308792" y="1562059"/>
            <a:ext cx="448761" cy="409104"/>
            <a:chOff x="1308792" y="1562059"/>
            <a:chExt cx="448761" cy="409104"/>
          </a:xfrm>
        </p:grpSpPr>
        <p:sp>
          <p:nvSpPr>
            <p:cNvPr id="3308" name="Google Shape;3308;p71"/>
            <p:cNvSpPr/>
            <p:nvPr/>
          </p:nvSpPr>
          <p:spPr>
            <a:xfrm>
              <a:off x="1401690" y="1569333"/>
              <a:ext cx="280755" cy="84573"/>
            </a:xfrm>
            <a:custGeom>
              <a:avLst/>
              <a:gdLst/>
              <a:ahLst/>
              <a:cxnLst/>
              <a:rect l="l" t="t" r="r" b="b"/>
              <a:pathLst>
                <a:path w="6407" h="1930" extrusionOk="0">
                  <a:moveTo>
                    <a:pt x="2572" y="1"/>
                  </a:moveTo>
                  <a:cubicBezTo>
                    <a:pt x="2144" y="1"/>
                    <a:pt x="1858" y="72"/>
                    <a:pt x="1691" y="215"/>
                  </a:cubicBezTo>
                  <a:cubicBezTo>
                    <a:pt x="2048" y="239"/>
                    <a:pt x="2477" y="310"/>
                    <a:pt x="2858" y="358"/>
                  </a:cubicBezTo>
                  <a:cubicBezTo>
                    <a:pt x="3406" y="453"/>
                    <a:pt x="3930" y="572"/>
                    <a:pt x="4406" y="692"/>
                  </a:cubicBezTo>
                  <a:cubicBezTo>
                    <a:pt x="4378" y="690"/>
                    <a:pt x="4351" y="690"/>
                    <a:pt x="4324" y="690"/>
                  </a:cubicBezTo>
                  <a:cubicBezTo>
                    <a:pt x="3734" y="690"/>
                    <a:pt x="3403" y="933"/>
                    <a:pt x="2810" y="1001"/>
                  </a:cubicBezTo>
                  <a:cubicBezTo>
                    <a:pt x="1810" y="1168"/>
                    <a:pt x="905" y="1358"/>
                    <a:pt x="143" y="1573"/>
                  </a:cubicBezTo>
                  <a:cubicBezTo>
                    <a:pt x="95" y="1692"/>
                    <a:pt x="24" y="1811"/>
                    <a:pt x="0" y="1930"/>
                  </a:cubicBezTo>
                  <a:cubicBezTo>
                    <a:pt x="786" y="1692"/>
                    <a:pt x="1786" y="1454"/>
                    <a:pt x="2858" y="1287"/>
                  </a:cubicBezTo>
                  <a:cubicBezTo>
                    <a:pt x="3953" y="1096"/>
                    <a:pt x="5073" y="1001"/>
                    <a:pt x="5859" y="977"/>
                  </a:cubicBezTo>
                  <a:lnTo>
                    <a:pt x="6406" y="977"/>
                  </a:lnTo>
                  <a:cubicBezTo>
                    <a:pt x="6406" y="906"/>
                    <a:pt x="6311" y="787"/>
                    <a:pt x="6192" y="715"/>
                  </a:cubicBezTo>
                  <a:lnTo>
                    <a:pt x="5978" y="715"/>
                  </a:lnTo>
                  <a:cubicBezTo>
                    <a:pt x="5740" y="715"/>
                    <a:pt x="5478" y="715"/>
                    <a:pt x="5216" y="739"/>
                  </a:cubicBezTo>
                  <a:cubicBezTo>
                    <a:pt x="5097" y="620"/>
                    <a:pt x="4882" y="501"/>
                    <a:pt x="4715" y="453"/>
                  </a:cubicBezTo>
                  <a:cubicBezTo>
                    <a:pt x="4192" y="310"/>
                    <a:pt x="3572" y="191"/>
                    <a:pt x="2929" y="72"/>
                  </a:cubicBezTo>
                  <a:cubicBezTo>
                    <a:pt x="2810" y="25"/>
                    <a:pt x="2691" y="25"/>
                    <a:pt x="2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1"/>
            <p:cNvSpPr/>
            <p:nvPr/>
          </p:nvSpPr>
          <p:spPr>
            <a:xfrm>
              <a:off x="1362033" y="1741063"/>
              <a:ext cx="338159" cy="99647"/>
            </a:xfrm>
            <a:custGeom>
              <a:avLst/>
              <a:gdLst/>
              <a:ahLst/>
              <a:cxnLst/>
              <a:rect l="l" t="t" r="r" b="b"/>
              <a:pathLst>
                <a:path w="7717" h="2274" extrusionOk="0">
                  <a:moveTo>
                    <a:pt x="628" y="1"/>
                  </a:moveTo>
                  <a:cubicBezTo>
                    <a:pt x="463" y="1"/>
                    <a:pt x="299" y="111"/>
                    <a:pt x="238" y="273"/>
                  </a:cubicBezTo>
                  <a:cubicBezTo>
                    <a:pt x="0" y="1059"/>
                    <a:pt x="381" y="1869"/>
                    <a:pt x="1024" y="2274"/>
                  </a:cubicBezTo>
                  <a:lnTo>
                    <a:pt x="6716" y="2274"/>
                  </a:lnTo>
                  <a:cubicBezTo>
                    <a:pt x="7359" y="1869"/>
                    <a:pt x="7716" y="1059"/>
                    <a:pt x="7478" y="273"/>
                  </a:cubicBezTo>
                  <a:cubicBezTo>
                    <a:pt x="7437" y="111"/>
                    <a:pt x="7276" y="1"/>
                    <a:pt x="7097" y="1"/>
                  </a:cubicBezTo>
                  <a:cubicBezTo>
                    <a:pt x="7066" y="1"/>
                    <a:pt x="7034" y="4"/>
                    <a:pt x="7002" y="11"/>
                  </a:cubicBezTo>
                  <a:cubicBezTo>
                    <a:pt x="6906" y="35"/>
                    <a:pt x="6835" y="107"/>
                    <a:pt x="6764" y="202"/>
                  </a:cubicBezTo>
                  <a:lnTo>
                    <a:pt x="953" y="202"/>
                  </a:lnTo>
                  <a:cubicBezTo>
                    <a:pt x="905" y="107"/>
                    <a:pt x="834" y="35"/>
                    <a:pt x="715" y="11"/>
                  </a:cubicBezTo>
                  <a:cubicBezTo>
                    <a:pt x="686" y="4"/>
                    <a:pt x="657" y="1"/>
                    <a:pt x="628" y="1"/>
                  </a:cubicBez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1"/>
            <p:cNvSpPr/>
            <p:nvPr/>
          </p:nvSpPr>
          <p:spPr>
            <a:xfrm>
              <a:off x="1354715" y="1767618"/>
              <a:ext cx="65774" cy="120067"/>
            </a:xfrm>
            <a:custGeom>
              <a:avLst/>
              <a:gdLst/>
              <a:ahLst/>
              <a:cxnLst/>
              <a:rect l="l" t="t" r="r" b="b"/>
              <a:pathLst>
                <a:path w="1501" h="2740" extrusionOk="0">
                  <a:moveTo>
                    <a:pt x="1501" y="1"/>
                  </a:moveTo>
                  <a:cubicBezTo>
                    <a:pt x="1501" y="1"/>
                    <a:pt x="1191" y="144"/>
                    <a:pt x="1096" y="191"/>
                  </a:cubicBezTo>
                  <a:cubicBezTo>
                    <a:pt x="477" y="477"/>
                    <a:pt x="215" y="953"/>
                    <a:pt x="120" y="1310"/>
                  </a:cubicBezTo>
                  <a:cubicBezTo>
                    <a:pt x="1" y="1787"/>
                    <a:pt x="24" y="2334"/>
                    <a:pt x="263" y="2692"/>
                  </a:cubicBezTo>
                  <a:cubicBezTo>
                    <a:pt x="310" y="2715"/>
                    <a:pt x="334" y="2739"/>
                    <a:pt x="382" y="2739"/>
                  </a:cubicBezTo>
                  <a:lnTo>
                    <a:pt x="477" y="2739"/>
                  </a:lnTo>
                  <a:cubicBezTo>
                    <a:pt x="572" y="2692"/>
                    <a:pt x="572" y="2596"/>
                    <a:pt x="548" y="2525"/>
                  </a:cubicBezTo>
                  <a:cubicBezTo>
                    <a:pt x="358" y="2239"/>
                    <a:pt x="310" y="1787"/>
                    <a:pt x="429" y="1406"/>
                  </a:cubicBezTo>
                  <a:cubicBezTo>
                    <a:pt x="501" y="1096"/>
                    <a:pt x="715" y="691"/>
                    <a:pt x="1263" y="453"/>
                  </a:cubicBezTo>
                  <a:cubicBezTo>
                    <a:pt x="1310" y="429"/>
                    <a:pt x="1501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1"/>
            <p:cNvSpPr/>
            <p:nvPr/>
          </p:nvSpPr>
          <p:spPr>
            <a:xfrm>
              <a:off x="1645855" y="1766567"/>
              <a:ext cx="66826" cy="121118"/>
            </a:xfrm>
            <a:custGeom>
              <a:avLst/>
              <a:gdLst/>
              <a:ahLst/>
              <a:cxnLst/>
              <a:rect l="l" t="t" r="r" b="b"/>
              <a:pathLst>
                <a:path w="1525" h="2764" extrusionOk="0">
                  <a:moveTo>
                    <a:pt x="1" y="1"/>
                  </a:moveTo>
                  <a:cubicBezTo>
                    <a:pt x="1" y="1"/>
                    <a:pt x="144" y="406"/>
                    <a:pt x="239" y="453"/>
                  </a:cubicBezTo>
                  <a:cubicBezTo>
                    <a:pt x="763" y="715"/>
                    <a:pt x="977" y="1096"/>
                    <a:pt x="1072" y="1406"/>
                  </a:cubicBezTo>
                  <a:cubicBezTo>
                    <a:pt x="1144" y="1787"/>
                    <a:pt x="1120" y="2239"/>
                    <a:pt x="953" y="2525"/>
                  </a:cubicBezTo>
                  <a:cubicBezTo>
                    <a:pt x="906" y="2597"/>
                    <a:pt x="953" y="2716"/>
                    <a:pt x="1001" y="2739"/>
                  </a:cubicBezTo>
                  <a:cubicBezTo>
                    <a:pt x="1049" y="2763"/>
                    <a:pt x="1072" y="2763"/>
                    <a:pt x="1096" y="2763"/>
                  </a:cubicBezTo>
                  <a:cubicBezTo>
                    <a:pt x="1168" y="2763"/>
                    <a:pt x="1192" y="2739"/>
                    <a:pt x="1215" y="2668"/>
                  </a:cubicBezTo>
                  <a:cubicBezTo>
                    <a:pt x="1453" y="2311"/>
                    <a:pt x="1525" y="1787"/>
                    <a:pt x="1358" y="1311"/>
                  </a:cubicBezTo>
                  <a:cubicBezTo>
                    <a:pt x="1263" y="953"/>
                    <a:pt x="1001" y="477"/>
                    <a:pt x="382" y="168"/>
                  </a:cubicBezTo>
                  <a:cubicBezTo>
                    <a:pt x="287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1"/>
            <p:cNvSpPr/>
            <p:nvPr/>
          </p:nvSpPr>
          <p:spPr>
            <a:xfrm>
              <a:off x="1406905" y="1580814"/>
              <a:ext cx="253630" cy="207707"/>
            </a:xfrm>
            <a:custGeom>
              <a:avLst/>
              <a:gdLst/>
              <a:ahLst/>
              <a:cxnLst/>
              <a:rect l="l" t="t" r="r" b="b"/>
              <a:pathLst>
                <a:path w="5788" h="4740" extrusionOk="0">
                  <a:moveTo>
                    <a:pt x="3049" y="1"/>
                  </a:moveTo>
                  <a:cubicBezTo>
                    <a:pt x="1167" y="1"/>
                    <a:pt x="143" y="1239"/>
                    <a:pt x="143" y="3168"/>
                  </a:cubicBezTo>
                  <a:lnTo>
                    <a:pt x="0" y="4740"/>
                  </a:lnTo>
                  <a:lnTo>
                    <a:pt x="5787" y="4740"/>
                  </a:lnTo>
                  <a:lnTo>
                    <a:pt x="5787" y="3168"/>
                  </a:lnTo>
                  <a:cubicBezTo>
                    <a:pt x="5787" y="1144"/>
                    <a:pt x="4716" y="72"/>
                    <a:pt x="3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1"/>
            <p:cNvSpPr/>
            <p:nvPr/>
          </p:nvSpPr>
          <p:spPr>
            <a:xfrm>
              <a:off x="1405853" y="1580814"/>
              <a:ext cx="132556" cy="207707"/>
            </a:xfrm>
            <a:custGeom>
              <a:avLst/>
              <a:gdLst/>
              <a:ahLst/>
              <a:cxnLst/>
              <a:rect l="l" t="t" r="r" b="b"/>
              <a:pathLst>
                <a:path w="3025" h="4740" extrusionOk="0">
                  <a:moveTo>
                    <a:pt x="2882" y="1"/>
                  </a:moveTo>
                  <a:cubicBezTo>
                    <a:pt x="1120" y="1"/>
                    <a:pt x="0" y="1168"/>
                    <a:pt x="0" y="3168"/>
                  </a:cubicBezTo>
                  <a:lnTo>
                    <a:pt x="0" y="4740"/>
                  </a:lnTo>
                  <a:lnTo>
                    <a:pt x="286" y="4573"/>
                  </a:lnTo>
                  <a:lnTo>
                    <a:pt x="286" y="3168"/>
                  </a:lnTo>
                  <a:cubicBezTo>
                    <a:pt x="286" y="1239"/>
                    <a:pt x="1358" y="72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1"/>
            <p:cNvSpPr/>
            <p:nvPr/>
          </p:nvSpPr>
          <p:spPr>
            <a:xfrm>
              <a:off x="1412120" y="1651802"/>
              <a:ext cx="246312" cy="317257"/>
            </a:xfrm>
            <a:custGeom>
              <a:avLst/>
              <a:gdLst/>
              <a:ahLst/>
              <a:cxnLst/>
              <a:rect l="l" t="t" r="r" b="b"/>
              <a:pathLst>
                <a:path w="5621" h="7240" extrusionOk="0">
                  <a:moveTo>
                    <a:pt x="3525" y="0"/>
                  </a:moveTo>
                  <a:cubicBezTo>
                    <a:pt x="3001" y="1096"/>
                    <a:pt x="1739" y="1763"/>
                    <a:pt x="477" y="1763"/>
                  </a:cubicBezTo>
                  <a:lnTo>
                    <a:pt x="143" y="2477"/>
                  </a:lnTo>
                  <a:cubicBezTo>
                    <a:pt x="143" y="2477"/>
                    <a:pt x="0" y="3453"/>
                    <a:pt x="0" y="3477"/>
                  </a:cubicBezTo>
                  <a:cubicBezTo>
                    <a:pt x="0" y="5287"/>
                    <a:pt x="905" y="6549"/>
                    <a:pt x="2739" y="7240"/>
                  </a:cubicBezTo>
                  <a:cubicBezTo>
                    <a:pt x="3001" y="7240"/>
                    <a:pt x="3287" y="7168"/>
                    <a:pt x="3525" y="7025"/>
                  </a:cubicBezTo>
                  <a:cubicBezTo>
                    <a:pt x="4906" y="6168"/>
                    <a:pt x="5621" y="5120"/>
                    <a:pt x="5621" y="3477"/>
                  </a:cubicBezTo>
                  <a:lnTo>
                    <a:pt x="5621" y="3096"/>
                  </a:lnTo>
                  <a:lnTo>
                    <a:pt x="5001" y="1763"/>
                  </a:lnTo>
                  <a:cubicBezTo>
                    <a:pt x="4382" y="1429"/>
                    <a:pt x="3763" y="810"/>
                    <a:pt x="3525" y="0"/>
                  </a:cubicBezTo>
                  <a:close/>
                </a:path>
              </a:pathLst>
            </a:custGeom>
            <a:solidFill>
              <a:srgbClr val="C38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1"/>
            <p:cNvSpPr/>
            <p:nvPr/>
          </p:nvSpPr>
          <p:spPr>
            <a:xfrm>
              <a:off x="1405853" y="1761352"/>
              <a:ext cx="126333" cy="209810"/>
            </a:xfrm>
            <a:custGeom>
              <a:avLst/>
              <a:gdLst/>
              <a:ahLst/>
              <a:cxnLst/>
              <a:rect l="l" t="t" r="r" b="b"/>
              <a:pathLst>
                <a:path w="2883" h="4788" extrusionOk="0">
                  <a:moveTo>
                    <a:pt x="286" y="1"/>
                  </a:moveTo>
                  <a:lnTo>
                    <a:pt x="0" y="644"/>
                  </a:lnTo>
                  <a:lnTo>
                    <a:pt x="0" y="1049"/>
                  </a:lnTo>
                  <a:cubicBezTo>
                    <a:pt x="0" y="2668"/>
                    <a:pt x="739" y="3716"/>
                    <a:pt x="2120" y="4573"/>
                  </a:cubicBezTo>
                  <a:cubicBezTo>
                    <a:pt x="2358" y="4740"/>
                    <a:pt x="2620" y="4787"/>
                    <a:pt x="2882" y="4787"/>
                  </a:cubicBezTo>
                  <a:cubicBezTo>
                    <a:pt x="1239" y="3740"/>
                    <a:pt x="286" y="2787"/>
                    <a:pt x="286" y="1001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B46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1"/>
            <p:cNvSpPr/>
            <p:nvPr/>
          </p:nvSpPr>
          <p:spPr>
            <a:xfrm>
              <a:off x="1504974" y="1845311"/>
              <a:ext cx="57448" cy="22523"/>
            </a:xfrm>
            <a:custGeom>
              <a:avLst/>
              <a:gdLst/>
              <a:ahLst/>
              <a:cxnLst/>
              <a:rect l="l" t="t" r="r" b="b"/>
              <a:pathLst>
                <a:path w="1311" h="514" extrusionOk="0">
                  <a:moveTo>
                    <a:pt x="156" y="0"/>
                  </a:moveTo>
                  <a:cubicBezTo>
                    <a:pt x="133" y="0"/>
                    <a:pt x="112" y="6"/>
                    <a:pt x="96" y="14"/>
                  </a:cubicBezTo>
                  <a:cubicBezTo>
                    <a:pt x="1" y="85"/>
                    <a:pt x="1" y="157"/>
                    <a:pt x="25" y="228"/>
                  </a:cubicBezTo>
                  <a:cubicBezTo>
                    <a:pt x="25" y="228"/>
                    <a:pt x="215" y="514"/>
                    <a:pt x="620" y="514"/>
                  </a:cubicBezTo>
                  <a:cubicBezTo>
                    <a:pt x="1049" y="514"/>
                    <a:pt x="1239" y="228"/>
                    <a:pt x="1263" y="228"/>
                  </a:cubicBezTo>
                  <a:cubicBezTo>
                    <a:pt x="1311" y="157"/>
                    <a:pt x="1263" y="38"/>
                    <a:pt x="1215" y="14"/>
                  </a:cubicBezTo>
                  <a:cubicBezTo>
                    <a:pt x="1203" y="8"/>
                    <a:pt x="1187" y="5"/>
                    <a:pt x="1169" y="5"/>
                  </a:cubicBezTo>
                  <a:cubicBezTo>
                    <a:pt x="1113" y="5"/>
                    <a:pt x="1037" y="32"/>
                    <a:pt x="1001" y="85"/>
                  </a:cubicBezTo>
                  <a:cubicBezTo>
                    <a:pt x="1001" y="109"/>
                    <a:pt x="882" y="252"/>
                    <a:pt x="644" y="252"/>
                  </a:cubicBezTo>
                  <a:cubicBezTo>
                    <a:pt x="406" y="252"/>
                    <a:pt x="287" y="85"/>
                    <a:pt x="287" y="85"/>
                  </a:cubicBezTo>
                  <a:cubicBezTo>
                    <a:pt x="255" y="22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1"/>
            <p:cNvSpPr/>
            <p:nvPr/>
          </p:nvSpPr>
          <p:spPr>
            <a:xfrm>
              <a:off x="1441348" y="1736287"/>
              <a:ext cx="75151" cy="29316"/>
            </a:xfrm>
            <a:custGeom>
              <a:avLst/>
              <a:gdLst/>
              <a:ahLst/>
              <a:cxnLst/>
              <a:rect l="l" t="t" r="r" b="b"/>
              <a:pathLst>
                <a:path w="1715" h="669" extrusionOk="0">
                  <a:moveTo>
                    <a:pt x="1518" y="0"/>
                  </a:moveTo>
                  <a:cubicBezTo>
                    <a:pt x="1493" y="0"/>
                    <a:pt x="1470" y="8"/>
                    <a:pt x="1453" y="25"/>
                  </a:cubicBezTo>
                  <a:cubicBezTo>
                    <a:pt x="1215" y="216"/>
                    <a:pt x="715" y="358"/>
                    <a:pt x="143" y="358"/>
                  </a:cubicBezTo>
                  <a:cubicBezTo>
                    <a:pt x="48" y="358"/>
                    <a:pt x="0" y="430"/>
                    <a:pt x="0" y="501"/>
                  </a:cubicBezTo>
                  <a:cubicBezTo>
                    <a:pt x="0" y="597"/>
                    <a:pt x="48" y="668"/>
                    <a:pt x="143" y="668"/>
                  </a:cubicBezTo>
                  <a:cubicBezTo>
                    <a:pt x="834" y="668"/>
                    <a:pt x="1358" y="454"/>
                    <a:pt x="1620" y="263"/>
                  </a:cubicBezTo>
                  <a:cubicBezTo>
                    <a:pt x="1691" y="216"/>
                    <a:pt x="1715" y="120"/>
                    <a:pt x="1667" y="73"/>
                  </a:cubicBezTo>
                  <a:cubicBezTo>
                    <a:pt x="1621" y="27"/>
                    <a:pt x="1565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1"/>
            <p:cNvSpPr/>
            <p:nvPr/>
          </p:nvSpPr>
          <p:spPr>
            <a:xfrm>
              <a:off x="1548838" y="1736287"/>
              <a:ext cx="76203" cy="29316"/>
            </a:xfrm>
            <a:custGeom>
              <a:avLst/>
              <a:gdLst/>
              <a:ahLst/>
              <a:cxnLst/>
              <a:rect l="l" t="t" r="r" b="b"/>
              <a:pathLst>
                <a:path w="1739" h="669" extrusionOk="0">
                  <a:moveTo>
                    <a:pt x="198" y="0"/>
                  </a:moveTo>
                  <a:cubicBezTo>
                    <a:pt x="153" y="0"/>
                    <a:pt x="102" y="27"/>
                    <a:pt x="72" y="73"/>
                  </a:cubicBezTo>
                  <a:cubicBezTo>
                    <a:pt x="0" y="120"/>
                    <a:pt x="48" y="216"/>
                    <a:pt x="95" y="263"/>
                  </a:cubicBezTo>
                  <a:cubicBezTo>
                    <a:pt x="333" y="454"/>
                    <a:pt x="857" y="668"/>
                    <a:pt x="1548" y="668"/>
                  </a:cubicBezTo>
                  <a:cubicBezTo>
                    <a:pt x="1643" y="668"/>
                    <a:pt x="1739" y="597"/>
                    <a:pt x="1739" y="501"/>
                  </a:cubicBezTo>
                  <a:cubicBezTo>
                    <a:pt x="1739" y="430"/>
                    <a:pt x="1667" y="358"/>
                    <a:pt x="1572" y="358"/>
                  </a:cubicBezTo>
                  <a:cubicBezTo>
                    <a:pt x="1024" y="358"/>
                    <a:pt x="500" y="192"/>
                    <a:pt x="262" y="25"/>
                  </a:cubicBezTo>
                  <a:cubicBezTo>
                    <a:pt x="245" y="8"/>
                    <a:pt x="222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1"/>
            <p:cNvSpPr/>
            <p:nvPr/>
          </p:nvSpPr>
          <p:spPr>
            <a:xfrm>
              <a:off x="1475790" y="1886590"/>
              <a:ext cx="113757" cy="26117"/>
            </a:xfrm>
            <a:custGeom>
              <a:avLst/>
              <a:gdLst/>
              <a:ahLst/>
              <a:cxnLst/>
              <a:rect l="l" t="t" r="r" b="b"/>
              <a:pathLst>
                <a:path w="2596" h="596" extrusionOk="0">
                  <a:moveTo>
                    <a:pt x="310" y="0"/>
                  </a:moveTo>
                  <a:cubicBezTo>
                    <a:pt x="119" y="0"/>
                    <a:pt x="0" y="143"/>
                    <a:pt x="0" y="286"/>
                  </a:cubicBezTo>
                  <a:cubicBezTo>
                    <a:pt x="0" y="477"/>
                    <a:pt x="167" y="596"/>
                    <a:pt x="310" y="596"/>
                  </a:cubicBezTo>
                  <a:lnTo>
                    <a:pt x="2310" y="596"/>
                  </a:lnTo>
                  <a:cubicBezTo>
                    <a:pt x="2477" y="596"/>
                    <a:pt x="2596" y="453"/>
                    <a:pt x="2596" y="286"/>
                  </a:cubicBezTo>
                  <a:cubicBezTo>
                    <a:pt x="2596" y="143"/>
                    <a:pt x="2477" y="0"/>
                    <a:pt x="2310" y="0"/>
                  </a:cubicBezTo>
                  <a:close/>
                </a:path>
              </a:pathLst>
            </a:custGeom>
            <a:solidFill>
              <a:srgbClr val="8C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1"/>
            <p:cNvSpPr/>
            <p:nvPr/>
          </p:nvSpPr>
          <p:spPr>
            <a:xfrm>
              <a:off x="1511240" y="1886590"/>
              <a:ext cx="53285" cy="33435"/>
            </a:xfrm>
            <a:custGeom>
              <a:avLst/>
              <a:gdLst/>
              <a:ahLst/>
              <a:cxnLst/>
              <a:rect l="l" t="t" r="r" b="b"/>
              <a:pathLst>
                <a:path w="1216" h="763" extrusionOk="0">
                  <a:moveTo>
                    <a:pt x="1" y="0"/>
                  </a:moveTo>
                  <a:cubicBezTo>
                    <a:pt x="1" y="453"/>
                    <a:pt x="144" y="763"/>
                    <a:pt x="477" y="763"/>
                  </a:cubicBezTo>
                  <a:cubicBezTo>
                    <a:pt x="715" y="763"/>
                    <a:pt x="1025" y="596"/>
                    <a:pt x="1168" y="382"/>
                  </a:cubicBezTo>
                  <a:cubicBezTo>
                    <a:pt x="1191" y="262"/>
                    <a:pt x="1215" y="143"/>
                    <a:pt x="1215" y="0"/>
                  </a:cubicBezTo>
                  <a:lnTo>
                    <a:pt x="620" y="0"/>
                  </a:lnTo>
                  <a:lnTo>
                    <a:pt x="477" y="4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1"/>
            <p:cNvSpPr/>
            <p:nvPr/>
          </p:nvSpPr>
          <p:spPr>
            <a:xfrm>
              <a:off x="1454888" y="1772833"/>
              <a:ext cx="56396" cy="30323"/>
            </a:xfrm>
            <a:custGeom>
              <a:avLst/>
              <a:gdLst/>
              <a:ahLst/>
              <a:cxnLst/>
              <a:rect l="l" t="t" r="r" b="b"/>
              <a:pathLst>
                <a:path w="1287" h="692" extrusionOk="0">
                  <a:moveTo>
                    <a:pt x="644" y="1"/>
                  </a:moveTo>
                  <a:cubicBezTo>
                    <a:pt x="548" y="1"/>
                    <a:pt x="477" y="48"/>
                    <a:pt x="477" y="144"/>
                  </a:cubicBezTo>
                  <a:lnTo>
                    <a:pt x="477" y="358"/>
                  </a:lnTo>
                  <a:lnTo>
                    <a:pt x="167" y="382"/>
                  </a:lnTo>
                  <a:cubicBezTo>
                    <a:pt x="72" y="382"/>
                    <a:pt x="1" y="477"/>
                    <a:pt x="48" y="572"/>
                  </a:cubicBezTo>
                  <a:cubicBezTo>
                    <a:pt x="48" y="644"/>
                    <a:pt x="96" y="691"/>
                    <a:pt x="191" y="691"/>
                  </a:cubicBezTo>
                  <a:lnTo>
                    <a:pt x="215" y="691"/>
                  </a:lnTo>
                  <a:lnTo>
                    <a:pt x="1144" y="572"/>
                  </a:lnTo>
                  <a:cubicBezTo>
                    <a:pt x="1239" y="572"/>
                    <a:pt x="1287" y="477"/>
                    <a:pt x="1263" y="382"/>
                  </a:cubicBezTo>
                  <a:cubicBezTo>
                    <a:pt x="1263" y="358"/>
                    <a:pt x="1168" y="310"/>
                    <a:pt x="1072" y="310"/>
                  </a:cubicBezTo>
                  <a:lnTo>
                    <a:pt x="787" y="334"/>
                  </a:lnTo>
                  <a:lnTo>
                    <a:pt x="787" y="144"/>
                  </a:lnTo>
                  <a:cubicBezTo>
                    <a:pt x="787" y="48"/>
                    <a:pt x="715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1"/>
            <p:cNvSpPr/>
            <p:nvPr/>
          </p:nvSpPr>
          <p:spPr>
            <a:xfrm>
              <a:off x="1554053" y="1773885"/>
              <a:ext cx="55345" cy="31331"/>
            </a:xfrm>
            <a:custGeom>
              <a:avLst/>
              <a:gdLst/>
              <a:ahLst/>
              <a:cxnLst/>
              <a:rect l="l" t="t" r="r" b="b"/>
              <a:pathLst>
                <a:path w="1263" h="715" extrusionOk="0">
                  <a:moveTo>
                    <a:pt x="643" y="1"/>
                  </a:moveTo>
                  <a:cubicBezTo>
                    <a:pt x="548" y="1"/>
                    <a:pt x="476" y="72"/>
                    <a:pt x="476" y="167"/>
                  </a:cubicBezTo>
                  <a:lnTo>
                    <a:pt x="476" y="334"/>
                  </a:lnTo>
                  <a:lnTo>
                    <a:pt x="191" y="310"/>
                  </a:lnTo>
                  <a:cubicBezTo>
                    <a:pt x="95" y="310"/>
                    <a:pt x="48" y="358"/>
                    <a:pt x="0" y="429"/>
                  </a:cubicBezTo>
                  <a:cubicBezTo>
                    <a:pt x="0" y="524"/>
                    <a:pt x="72" y="572"/>
                    <a:pt x="119" y="596"/>
                  </a:cubicBezTo>
                  <a:lnTo>
                    <a:pt x="1048" y="715"/>
                  </a:lnTo>
                  <a:lnTo>
                    <a:pt x="1072" y="715"/>
                  </a:lnTo>
                  <a:cubicBezTo>
                    <a:pt x="1167" y="715"/>
                    <a:pt x="1238" y="667"/>
                    <a:pt x="1238" y="596"/>
                  </a:cubicBezTo>
                  <a:cubicBezTo>
                    <a:pt x="1262" y="477"/>
                    <a:pt x="1191" y="405"/>
                    <a:pt x="1119" y="405"/>
                  </a:cubicBezTo>
                  <a:lnTo>
                    <a:pt x="786" y="358"/>
                  </a:lnTo>
                  <a:lnTo>
                    <a:pt x="786" y="167"/>
                  </a:lnTo>
                  <a:cubicBezTo>
                    <a:pt x="786" y="72"/>
                    <a:pt x="71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1"/>
            <p:cNvSpPr/>
            <p:nvPr/>
          </p:nvSpPr>
          <p:spPr>
            <a:xfrm>
              <a:off x="1525876" y="1886590"/>
              <a:ext cx="12533" cy="16739"/>
            </a:xfrm>
            <a:custGeom>
              <a:avLst/>
              <a:gdLst/>
              <a:ahLst/>
              <a:cxnLst/>
              <a:rect l="l" t="t" r="r" b="b"/>
              <a:pathLst>
                <a:path w="286" h="382" extrusionOk="0">
                  <a:moveTo>
                    <a:pt x="0" y="0"/>
                  </a:moveTo>
                  <a:lnTo>
                    <a:pt x="0" y="239"/>
                  </a:lnTo>
                  <a:cubicBezTo>
                    <a:pt x="0" y="334"/>
                    <a:pt x="48" y="382"/>
                    <a:pt x="143" y="382"/>
                  </a:cubicBezTo>
                  <a:cubicBezTo>
                    <a:pt x="238" y="382"/>
                    <a:pt x="286" y="334"/>
                    <a:pt x="286" y="239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1"/>
            <p:cNvSpPr/>
            <p:nvPr/>
          </p:nvSpPr>
          <p:spPr>
            <a:xfrm>
              <a:off x="1499760" y="1886590"/>
              <a:ext cx="62663" cy="38649"/>
            </a:xfrm>
            <a:custGeom>
              <a:avLst/>
              <a:gdLst/>
              <a:ahLst/>
              <a:cxnLst/>
              <a:rect l="l" t="t" r="r" b="b"/>
              <a:pathLst>
                <a:path w="1430" h="882" extrusionOk="0">
                  <a:moveTo>
                    <a:pt x="1" y="0"/>
                  </a:moveTo>
                  <a:cubicBezTo>
                    <a:pt x="25" y="620"/>
                    <a:pt x="310" y="882"/>
                    <a:pt x="739" y="882"/>
                  </a:cubicBezTo>
                  <a:cubicBezTo>
                    <a:pt x="1072" y="882"/>
                    <a:pt x="1311" y="739"/>
                    <a:pt x="1430" y="382"/>
                  </a:cubicBezTo>
                  <a:lnTo>
                    <a:pt x="1430" y="382"/>
                  </a:lnTo>
                  <a:cubicBezTo>
                    <a:pt x="1287" y="524"/>
                    <a:pt x="1072" y="620"/>
                    <a:pt x="858" y="620"/>
                  </a:cubicBezTo>
                  <a:cubicBezTo>
                    <a:pt x="501" y="620"/>
                    <a:pt x="334" y="477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1"/>
            <p:cNvSpPr/>
            <p:nvPr/>
          </p:nvSpPr>
          <p:spPr>
            <a:xfrm>
              <a:off x="1332805" y="1599612"/>
              <a:ext cx="401829" cy="101268"/>
            </a:xfrm>
            <a:custGeom>
              <a:avLst/>
              <a:gdLst/>
              <a:ahLst/>
              <a:cxnLst/>
              <a:rect l="l" t="t" r="r" b="b"/>
              <a:pathLst>
                <a:path w="9170" h="2311" extrusionOk="0">
                  <a:moveTo>
                    <a:pt x="7764" y="1"/>
                  </a:moveTo>
                  <a:lnTo>
                    <a:pt x="7764" y="1"/>
                  </a:lnTo>
                  <a:cubicBezTo>
                    <a:pt x="7859" y="96"/>
                    <a:pt x="7978" y="167"/>
                    <a:pt x="8002" y="286"/>
                  </a:cubicBezTo>
                  <a:cubicBezTo>
                    <a:pt x="8621" y="334"/>
                    <a:pt x="8788" y="453"/>
                    <a:pt x="8812" y="453"/>
                  </a:cubicBezTo>
                  <a:cubicBezTo>
                    <a:pt x="8788" y="477"/>
                    <a:pt x="8621" y="715"/>
                    <a:pt x="7621" y="1001"/>
                  </a:cubicBezTo>
                  <a:cubicBezTo>
                    <a:pt x="6811" y="1287"/>
                    <a:pt x="5764" y="1525"/>
                    <a:pt x="4668" y="1691"/>
                  </a:cubicBezTo>
                  <a:cubicBezTo>
                    <a:pt x="3573" y="1882"/>
                    <a:pt x="2453" y="1953"/>
                    <a:pt x="1667" y="2001"/>
                  </a:cubicBezTo>
                  <a:cubicBezTo>
                    <a:pt x="596" y="2001"/>
                    <a:pt x="381" y="1834"/>
                    <a:pt x="358" y="1810"/>
                  </a:cubicBezTo>
                  <a:cubicBezTo>
                    <a:pt x="381" y="1787"/>
                    <a:pt x="524" y="1548"/>
                    <a:pt x="1548" y="1239"/>
                  </a:cubicBezTo>
                  <a:cubicBezTo>
                    <a:pt x="1572" y="1239"/>
                    <a:pt x="1596" y="1215"/>
                    <a:pt x="1644" y="1215"/>
                  </a:cubicBezTo>
                  <a:cubicBezTo>
                    <a:pt x="1691" y="1096"/>
                    <a:pt x="1715" y="977"/>
                    <a:pt x="1787" y="858"/>
                  </a:cubicBezTo>
                  <a:lnTo>
                    <a:pt x="1787" y="858"/>
                  </a:lnTo>
                  <a:cubicBezTo>
                    <a:pt x="1644" y="929"/>
                    <a:pt x="1477" y="953"/>
                    <a:pt x="1334" y="1001"/>
                  </a:cubicBezTo>
                  <a:cubicBezTo>
                    <a:pt x="905" y="1120"/>
                    <a:pt x="620" y="1287"/>
                    <a:pt x="405" y="1406"/>
                  </a:cubicBezTo>
                  <a:cubicBezTo>
                    <a:pt x="334" y="1453"/>
                    <a:pt x="0" y="1644"/>
                    <a:pt x="24" y="1882"/>
                  </a:cubicBezTo>
                  <a:cubicBezTo>
                    <a:pt x="24" y="1929"/>
                    <a:pt x="48" y="2120"/>
                    <a:pt x="524" y="2239"/>
                  </a:cubicBezTo>
                  <a:cubicBezTo>
                    <a:pt x="763" y="2287"/>
                    <a:pt x="1120" y="2311"/>
                    <a:pt x="1548" y="2311"/>
                  </a:cubicBezTo>
                  <a:lnTo>
                    <a:pt x="1572" y="2311"/>
                  </a:lnTo>
                  <a:cubicBezTo>
                    <a:pt x="2430" y="2311"/>
                    <a:pt x="3549" y="2239"/>
                    <a:pt x="4740" y="2025"/>
                  </a:cubicBezTo>
                  <a:cubicBezTo>
                    <a:pt x="5930" y="1834"/>
                    <a:pt x="7026" y="1572"/>
                    <a:pt x="7812" y="1310"/>
                  </a:cubicBezTo>
                  <a:cubicBezTo>
                    <a:pt x="8240" y="1191"/>
                    <a:pt x="8550" y="1048"/>
                    <a:pt x="8740" y="929"/>
                  </a:cubicBezTo>
                  <a:cubicBezTo>
                    <a:pt x="8836" y="858"/>
                    <a:pt x="9169" y="691"/>
                    <a:pt x="9098" y="453"/>
                  </a:cubicBezTo>
                  <a:cubicBezTo>
                    <a:pt x="9098" y="382"/>
                    <a:pt x="9074" y="215"/>
                    <a:pt x="8597" y="96"/>
                  </a:cubicBezTo>
                  <a:cubicBezTo>
                    <a:pt x="8383" y="48"/>
                    <a:pt x="8121" y="24"/>
                    <a:pt x="7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1"/>
            <p:cNvSpPr/>
            <p:nvPr/>
          </p:nvSpPr>
          <p:spPr>
            <a:xfrm>
              <a:off x="1378729" y="1562059"/>
              <a:ext cx="295347" cy="76203"/>
            </a:xfrm>
            <a:custGeom>
              <a:avLst/>
              <a:gdLst/>
              <a:ahLst/>
              <a:cxnLst/>
              <a:rect l="l" t="t" r="r" b="b"/>
              <a:pathLst>
                <a:path w="6740" h="1739" extrusionOk="0">
                  <a:moveTo>
                    <a:pt x="1143" y="0"/>
                  </a:moveTo>
                  <a:cubicBezTo>
                    <a:pt x="858" y="0"/>
                    <a:pt x="596" y="24"/>
                    <a:pt x="405" y="48"/>
                  </a:cubicBezTo>
                  <a:cubicBezTo>
                    <a:pt x="310" y="72"/>
                    <a:pt x="48" y="143"/>
                    <a:pt x="24" y="357"/>
                  </a:cubicBezTo>
                  <a:cubicBezTo>
                    <a:pt x="0" y="548"/>
                    <a:pt x="238" y="691"/>
                    <a:pt x="310" y="738"/>
                  </a:cubicBezTo>
                  <a:cubicBezTo>
                    <a:pt x="477" y="834"/>
                    <a:pt x="715" y="905"/>
                    <a:pt x="1001" y="1024"/>
                  </a:cubicBezTo>
                  <a:cubicBezTo>
                    <a:pt x="1596" y="1239"/>
                    <a:pt x="2406" y="1429"/>
                    <a:pt x="3263" y="1548"/>
                  </a:cubicBezTo>
                  <a:cubicBezTo>
                    <a:pt x="4120" y="1691"/>
                    <a:pt x="4930" y="1739"/>
                    <a:pt x="5549" y="1739"/>
                  </a:cubicBezTo>
                  <a:lnTo>
                    <a:pt x="5573" y="1739"/>
                  </a:lnTo>
                  <a:cubicBezTo>
                    <a:pt x="5882" y="1739"/>
                    <a:pt x="6144" y="1715"/>
                    <a:pt x="6335" y="1691"/>
                  </a:cubicBezTo>
                  <a:cubicBezTo>
                    <a:pt x="6430" y="1667"/>
                    <a:pt x="6692" y="1596"/>
                    <a:pt x="6716" y="1381"/>
                  </a:cubicBezTo>
                  <a:cubicBezTo>
                    <a:pt x="6740" y="1215"/>
                    <a:pt x="6478" y="1072"/>
                    <a:pt x="6430" y="1024"/>
                  </a:cubicBezTo>
                  <a:cubicBezTo>
                    <a:pt x="6264" y="953"/>
                    <a:pt x="6025" y="858"/>
                    <a:pt x="5740" y="738"/>
                  </a:cubicBezTo>
                  <a:cubicBezTo>
                    <a:pt x="5573" y="667"/>
                    <a:pt x="5430" y="643"/>
                    <a:pt x="5263" y="596"/>
                  </a:cubicBezTo>
                  <a:lnTo>
                    <a:pt x="5263" y="596"/>
                  </a:lnTo>
                  <a:cubicBezTo>
                    <a:pt x="5454" y="715"/>
                    <a:pt x="5668" y="881"/>
                    <a:pt x="5859" y="1072"/>
                  </a:cubicBezTo>
                  <a:lnTo>
                    <a:pt x="5882" y="1096"/>
                  </a:lnTo>
                  <a:cubicBezTo>
                    <a:pt x="6216" y="1215"/>
                    <a:pt x="6335" y="1286"/>
                    <a:pt x="6383" y="1358"/>
                  </a:cubicBezTo>
                  <a:cubicBezTo>
                    <a:pt x="6287" y="1381"/>
                    <a:pt x="6097" y="1453"/>
                    <a:pt x="5430" y="1453"/>
                  </a:cubicBezTo>
                  <a:cubicBezTo>
                    <a:pt x="4835" y="1453"/>
                    <a:pt x="4096" y="1358"/>
                    <a:pt x="3287" y="1239"/>
                  </a:cubicBezTo>
                  <a:cubicBezTo>
                    <a:pt x="2525" y="1119"/>
                    <a:pt x="1786" y="953"/>
                    <a:pt x="1215" y="762"/>
                  </a:cubicBezTo>
                  <a:cubicBezTo>
                    <a:pt x="619" y="596"/>
                    <a:pt x="405" y="429"/>
                    <a:pt x="334" y="381"/>
                  </a:cubicBezTo>
                  <a:cubicBezTo>
                    <a:pt x="429" y="357"/>
                    <a:pt x="643" y="286"/>
                    <a:pt x="1286" y="286"/>
                  </a:cubicBezTo>
                  <a:cubicBezTo>
                    <a:pt x="1596" y="286"/>
                    <a:pt x="1882" y="310"/>
                    <a:pt x="2239" y="357"/>
                  </a:cubicBezTo>
                  <a:cubicBezTo>
                    <a:pt x="2525" y="262"/>
                    <a:pt x="2810" y="167"/>
                    <a:pt x="3120" y="143"/>
                  </a:cubicBezTo>
                  <a:cubicBezTo>
                    <a:pt x="2406" y="48"/>
                    <a:pt x="1715" y="0"/>
                    <a:pt x="1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1"/>
            <p:cNvSpPr/>
            <p:nvPr/>
          </p:nvSpPr>
          <p:spPr>
            <a:xfrm>
              <a:off x="1308792" y="1567273"/>
              <a:ext cx="77298" cy="78306"/>
            </a:xfrm>
            <a:custGeom>
              <a:avLst/>
              <a:gdLst/>
              <a:ahLst/>
              <a:cxnLst/>
              <a:rect l="l" t="t" r="r" b="b"/>
              <a:pathLst>
                <a:path w="1764" h="1787" extrusionOk="0">
                  <a:moveTo>
                    <a:pt x="882" y="0"/>
                  </a:moveTo>
                  <a:cubicBezTo>
                    <a:pt x="787" y="0"/>
                    <a:pt x="715" y="48"/>
                    <a:pt x="715" y="143"/>
                  </a:cubicBezTo>
                  <a:lnTo>
                    <a:pt x="715" y="429"/>
                  </a:lnTo>
                  <a:cubicBezTo>
                    <a:pt x="715" y="524"/>
                    <a:pt x="787" y="596"/>
                    <a:pt x="882" y="596"/>
                  </a:cubicBezTo>
                  <a:cubicBezTo>
                    <a:pt x="953" y="596"/>
                    <a:pt x="1025" y="524"/>
                    <a:pt x="1025" y="429"/>
                  </a:cubicBezTo>
                  <a:lnTo>
                    <a:pt x="1025" y="143"/>
                  </a:lnTo>
                  <a:cubicBezTo>
                    <a:pt x="1025" y="48"/>
                    <a:pt x="953" y="0"/>
                    <a:pt x="882" y="0"/>
                  </a:cubicBezTo>
                  <a:close/>
                  <a:moveTo>
                    <a:pt x="167" y="739"/>
                  </a:moveTo>
                  <a:cubicBezTo>
                    <a:pt x="72" y="739"/>
                    <a:pt x="1" y="786"/>
                    <a:pt x="1" y="881"/>
                  </a:cubicBezTo>
                  <a:cubicBezTo>
                    <a:pt x="1" y="977"/>
                    <a:pt x="72" y="1024"/>
                    <a:pt x="167" y="1024"/>
                  </a:cubicBezTo>
                  <a:lnTo>
                    <a:pt x="453" y="1024"/>
                  </a:lnTo>
                  <a:cubicBezTo>
                    <a:pt x="525" y="1024"/>
                    <a:pt x="596" y="953"/>
                    <a:pt x="596" y="881"/>
                  </a:cubicBezTo>
                  <a:cubicBezTo>
                    <a:pt x="596" y="786"/>
                    <a:pt x="548" y="739"/>
                    <a:pt x="453" y="739"/>
                  </a:cubicBezTo>
                  <a:close/>
                  <a:moveTo>
                    <a:pt x="1311" y="739"/>
                  </a:moveTo>
                  <a:cubicBezTo>
                    <a:pt x="1239" y="739"/>
                    <a:pt x="1168" y="786"/>
                    <a:pt x="1168" y="881"/>
                  </a:cubicBezTo>
                  <a:cubicBezTo>
                    <a:pt x="1168" y="977"/>
                    <a:pt x="1239" y="1024"/>
                    <a:pt x="1311" y="1024"/>
                  </a:cubicBezTo>
                  <a:lnTo>
                    <a:pt x="1620" y="1024"/>
                  </a:lnTo>
                  <a:cubicBezTo>
                    <a:pt x="1715" y="1024"/>
                    <a:pt x="1763" y="953"/>
                    <a:pt x="1763" y="881"/>
                  </a:cubicBezTo>
                  <a:cubicBezTo>
                    <a:pt x="1763" y="786"/>
                    <a:pt x="1715" y="739"/>
                    <a:pt x="1620" y="739"/>
                  </a:cubicBezTo>
                  <a:close/>
                  <a:moveTo>
                    <a:pt x="882" y="1191"/>
                  </a:moveTo>
                  <a:cubicBezTo>
                    <a:pt x="787" y="1191"/>
                    <a:pt x="715" y="1239"/>
                    <a:pt x="715" y="1334"/>
                  </a:cubicBezTo>
                  <a:lnTo>
                    <a:pt x="715" y="1620"/>
                  </a:lnTo>
                  <a:cubicBezTo>
                    <a:pt x="715" y="1715"/>
                    <a:pt x="787" y="1786"/>
                    <a:pt x="882" y="1786"/>
                  </a:cubicBezTo>
                  <a:cubicBezTo>
                    <a:pt x="953" y="1786"/>
                    <a:pt x="1025" y="1691"/>
                    <a:pt x="1025" y="1620"/>
                  </a:cubicBezTo>
                  <a:lnTo>
                    <a:pt x="1025" y="1334"/>
                  </a:lnTo>
                  <a:cubicBezTo>
                    <a:pt x="1025" y="1239"/>
                    <a:pt x="953" y="1191"/>
                    <a:pt x="882" y="11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1"/>
            <p:cNvSpPr/>
            <p:nvPr/>
          </p:nvSpPr>
          <p:spPr>
            <a:xfrm>
              <a:off x="1679246" y="1662231"/>
              <a:ext cx="78306" cy="7830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906" y="0"/>
                  </a:moveTo>
                  <a:cubicBezTo>
                    <a:pt x="811" y="0"/>
                    <a:pt x="763" y="48"/>
                    <a:pt x="763" y="143"/>
                  </a:cubicBezTo>
                  <a:lnTo>
                    <a:pt x="763" y="453"/>
                  </a:lnTo>
                  <a:cubicBezTo>
                    <a:pt x="763" y="524"/>
                    <a:pt x="811" y="596"/>
                    <a:pt x="906" y="596"/>
                  </a:cubicBezTo>
                  <a:cubicBezTo>
                    <a:pt x="1001" y="596"/>
                    <a:pt x="1049" y="524"/>
                    <a:pt x="1049" y="453"/>
                  </a:cubicBezTo>
                  <a:lnTo>
                    <a:pt x="1049" y="143"/>
                  </a:lnTo>
                  <a:cubicBezTo>
                    <a:pt x="1049" y="48"/>
                    <a:pt x="1001" y="0"/>
                    <a:pt x="906" y="0"/>
                  </a:cubicBezTo>
                  <a:close/>
                  <a:moveTo>
                    <a:pt x="168" y="739"/>
                  </a:moveTo>
                  <a:cubicBezTo>
                    <a:pt x="72" y="739"/>
                    <a:pt x="1" y="786"/>
                    <a:pt x="1" y="882"/>
                  </a:cubicBezTo>
                  <a:cubicBezTo>
                    <a:pt x="1" y="977"/>
                    <a:pt x="72" y="1048"/>
                    <a:pt x="168" y="1048"/>
                  </a:cubicBezTo>
                  <a:lnTo>
                    <a:pt x="453" y="1048"/>
                  </a:lnTo>
                  <a:cubicBezTo>
                    <a:pt x="549" y="1048"/>
                    <a:pt x="596" y="953"/>
                    <a:pt x="596" y="882"/>
                  </a:cubicBezTo>
                  <a:cubicBezTo>
                    <a:pt x="596" y="786"/>
                    <a:pt x="549" y="739"/>
                    <a:pt x="453" y="739"/>
                  </a:cubicBezTo>
                  <a:close/>
                  <a:moveTo>
                    <a:pt x="1358" y="739"/>
                  </a:moveTo>
                  <a:cubicBezTo>
                    <a:pt x="1263" y="739"/>
                    <a:pt x="1192" y="786"/>
                    <a:pt x="1192" y="882"/>
                  </a:cubicBezTo>
                  <a:cubicBezTo>
                    <a:pt x="1192" y="977"/>
                    <a:pt x="1263" y="1048"/>
                    <a:pt x="1358" y="1048"/>
                  </a:cubicBezTo>
                  <a:lnTo>
                    <a:pt x="1644" y="1048"/>
                  </a:lnTo>
                  <a:cubicBezTo>
                    <a:pt x="1739" y="1048"/>
                    <a:pt x="1787" y="953"/>
                    <a:pt x="1787" y="882"/>
                  </a:cubicBezTo>
                  <a:cubicBezTo>
                    <a:pt x="1787" y="786"/>
                    <a:pt x="1739" y="739"/>
                    <a:pt x="1644" y="739"/>
                  </a:cubicBezTo>
                  <a:close/>
                  <a:moveTo>
                    <a:pt x="906" y="1191"/>
                  </a:moveTo>
                  <a:cubicBezTo>
                    <a:pt x="811" y="1191"/>
                    <a:pt x="763" y="1239"/>
                    <a:pt x="763" y="1334"/>
                  </a:cubicBezTo>
                  <a:lnTo>
                    <a:pt x="763" y="1644"/>
                  </a:lnTo>
                  <a:cubicBezTo>
                    <a:pt x="763" y="1715"/>
                    <a:pt x="811" y="1786"/>
                    <a:pt x="906" y="1786"/>
                  </a:cubicBezTo>
                  <a:cubicBezTo>
                    <a:pt x="1001" y="1786"/>
                    <a:pt x="1049" y="1691"/>
                    <a:pt x="1049" y="1644"/>
                  </a:cubicBezTo>
                  <a:lnTo>
                    <a:pt x="1049" y="1334"/>
                  </a:lnTo>
                  <a:cubicBezTo>
                    <a:pt x="1049" y="1239"/>
                    <a:pt x="1001" y="1191"/>
                    <a:pt x="906" y="11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71"/>
          <p:cNvGrpSpPr/>
          <p:nvPr/>
        </p:nvGrpSpPr>
        <p:grpSpPr>
          <a:xfrm>
            <a:off x="5482998" y="3805687"/>
            <a:ext cx="227557" cy="448761"/>
            <a:chOff x="5482998" y="3805687"/>
            <a:chExt cx="227557" cy="448761"/>
          </a:xfrm>
        </p:grpSpPr>
        <p:sp>
          <p:nvSpPr>
            <p:cNvPr id="3330" name="Google Shape;3330;p71"/>
            <p:cNvSpPr/>
            <p:nvPr/>
          </p:nvSpPr>
          <p:spPr>
            <a:xfrm>
              <a:off x="5587377" y="3859936"/>
              <a:ext cx="23006" cy="34486"/>
            </a:xfrm>
            <a:custGeom>
              <a:avLst/>
              <a:gdLst/>
              <a:ahLst/>
              <a:cxnLst/>
              <a:rect l="l" t="t" r="r" b="b"/>
              <a:pathLst>
                <a:path w="525" h="787" extrusionOk="0">
                  <a:moveTo>
                    <a:pt x="0" y="0"/>
                  </a:moveTo>
                  <a:lnTo>
                    <a:pt x="214" y="786"/>
                  </a:lnTo>
                  <a:lnTo>
                    <a:pt x="524" y="786"/>
                  </a:lnTo>
                  <a:lnTo>
                    <a:pt x="524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1"/>
            <p:cNvSpPr/>
            <p:nvPr/>
          </p:nvSpPr>
          <p:spPr>
            <a:xfrm>
              <a:off x="5582162" y="3847403"/>
              <a:ext cx="28220" cy="48071"/>
            </a:xfrm>
            <a:custGeom>
              <a:avLst/>
              <a:gdLst/>
              <a:ahLst/>
              <a:cxnLst/>
              <a:rect l="l" t="t" r="r" b="b"/>
              <a:pathLst>
                <a:path w="644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310" y="1096"/>
                  </a:lnTo>
                  <a:lnTo>
                    <a:pt x="310" y="525"/>
                  </a:lnTo>
                  <a:lnTo>
                    <a:pt x="643" y="525"/>
                  </a:lnTo>
                  <a:lnTo>
                    <a:pt x="643" y="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1"/>
            <p:cNvSpPr/>
            <p:nvPr/>
          </p:nvSpPr>
          <p:spPr>
            <a:xfrm>
              <a:off x="5565467" y="3884957"/>
              <a:ext cx="73092" cy="21998"/>
            </a:xfrm>
            <a:custGeom>
              <a:avLst/>
              <a:gdLst/>
              <a:ahLst/>
              <a:cxnLst/>
              <a:rect l="l" t="t" r="r" b="b"/>
              <a:pathLst>
                <a:path w="1668" h="502" extrusionOk="0">
                  <a:moveTo>
                    <a:pt x="95" y="1"/>
                  </a:moveTo>
                  <a:lnTo>
                    <a:pt x="0" y="501"/>
                  </a:lnTo>
                  <a:lnTo>
                    <a:pt x="1667" y="382"/>
                  </a:lnTo>
                  <a:lnTo>
                    <a:pt x="1667" y="287"/>
                  </a:lnTo>
                  <a:cubicBezTo>
                    <a:pt x="1643" y="144"/>
                    <a:pt x="1524" y="1"/>
                    <a:pt x="1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1"/>
            <p:cNvSpPr/>
            <p:nvPr/>
          </p:nvSpPr>
          <p:spPr>
            <a:xfrm>
              <a:off x="5556046" y="3884957"/>
              <a:ext cx="81461" cy="38693"/>
            </a:xfrm>
            <a:custGeom>
              <a:avLst/>
              <a:gdLst/>
              <a:ahLst/>
              <a:cxnLst/>
              <a:rect l="l" t="t" r="r" b="b"/>
              <a:pathLst>
                <a:path w="1859" h="883" extrusionOk="0">
                  <a:moveTo>
                    <a:pt x="310" y="1"/>
                  </a:moveTo>
                  <a:cubicBezTo>
                    <a:pt x="120" y="1"/>
                    <a:pt x="1" y="144"/>
                    <a:pt x="1" y="287"/>
                  </a:cubicBezTo>
                  <a:lnTo>
                    <a:pt x="1" y="882"/>
                  </a:lnTo>
                  <a:lnTo>
                    <a:pt x="1858" y="882"/>
                  </a:lnTo>
                  <a:lnTo>
                    <a:pt x="1858" y="382"/>
                  </a:lnTo>
                  <a:lnTo>
                    <a:pt x="310" y="38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1"/>
            <p:cNvSpPr/>
            <p:nvPr/>
          </p:nvSpPr>
          <p:spPr>
            <a:xfrm>
              <a:off x="5490316" y="3917340"/>
              <a:ext cx="220239" cy="331893"/>
            </a:xfrm>
            <a:custGeom>
              <a:avLst/>
              <a:gdLst/>
              <a:ahLst/>
              <a:cxnLst/>
              <a:rect l="l" t="t" r="r" b="b"/>
              <a:pathLst>
                <a:path w="5026" h="7574" extrusionOk="0">
                  <a:moveTo>
                    <a:pt x="1501" y="0"/>
                  </a:moveTo>
                  <a:cubicBezTo>
                    <a:pt x="1239" y="0"/>
                    <a:pt x="977" y="48"/>
                    <a:pt x="739" y="191"/>
                  </a:cubicBezTo>
                  <a:cubicBezTo>
                    <a:pt x="381" y="500"/>
                    <a:pt x="0" y="1024"/>
                    <a:pt x="0" y="1667"/>
                  </a:cubicBezTo>
                  <a:lnTo>
                    <a:pt x="0" y="7121"/>
                  </a:lnTo>
                  <a:cubicBezTo>
                    <a:pt x="0" y="7287"/>
                    <a:pt x="262" y="7573"/>
                    <a:pt x="429" y="7573"/>
                  </a:cubicBezTo>
                  <a:lnTo>
                    <a:pt x="4930" y="7406"/>
                  </a:lnTo>
                  <a:cubicBezTo>
                    <a:pt x="5001" y="7335"/>
                    <a:pt x="5025" y="7216"/>
                    <a:pt x="5025" y="7121"/>
                  </a:cubicBezTo>
                  <a:lnTo>
                    <a:pt x="5025" y="1667"/>
                  </a:lnTo>
                  <a:cubicBezTo>
                    <a:pt x="5025" y="738"/>
                    <a:pt x="4287" y="0"/>
                    <a:pt x="3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1"/>
            <p:cNvSpPr/>
            <p:nvPr/>
          </p:nvSpPr>
          <p:spPr>
            <a:xfrm>
              <a:off x="5482998" y="3923606"/>
              <a:ext cx="224402" cy="330841"/>
            </a:xfrm>
            <a:custGeom>
              <a:avLst/>
              <a:gdLst/>
              <a:ahLst/>
              <a:cxnLst/>
              <a:rect l="l" t="t" r="r" b="b"/>
              <a:pathLst>
                <a:path w="5121" h="7550" extrusionOk="0">
                  <a:moveTo>
                    <a:pt x="906" y="0"/>
                  </a:moveTo>
                  <a:lnTo>
                    <a:pt x="906" y="0"/>
                  </a:lnTo>
                  <a:cubicBezTo>
                    <a:pt x="358" y="262"/>
                    <a:pt x="1" y="834"/>
                    <a:pt x="1" y="1500"/>
                  </a:cubicBezTo>
                  <a:lnTo>
                    <a:pt x="1" y="6906"/>
                  </a:lnTo>
                  <a:cubicBezTo>
                    <a:pt x="1" y="7240"/>
                    <a:pt x="286" y="7549"/>
                    <a:pt x="644" y="7549"/>
                  </a:cubicBezTo>
                  <a:lnTo>
                    <a:pt x="4597" y="7549"/>
                  </a:lnTo>
                  <a:cubicBezTo>
                    <a:pt x="4835" y="7549"/>
                    <a:pt x="5002" y="7430"/>
                    <a:pt x="5121" y="7240"/>
                  </a:cubicBezTo>
                  <a:lnTo>
                    <a:pt x="644" y="7240"/>
                  </a:lnTo>
                  <a:cubicBezTo>
                    <a:pt x="453" y="7240"/>
                    <a:pt x="310" y="7121"/>
                    <a:pt x="310" y="6954"/>
                  </a:cubicBezTo>
                  <a:lnTo>
                    <a:pt x="310" y="1500"/>
                  </a:lnTo>
                  <a:cubicBezTo>
                    <a:pt x="310" y="834"/>
                    <a:pt x="548" y="334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1"/>
            <p:cNvSpPr/>
            <p:nvPr/>
          </p:nvSpPr>
          <p:spPr>
            <a:xfrm>
              <a:off x="5561260" y="3805687"/>
              <a:ext cx="138866" cy="27168"/>
            </a:xfrm>
            <a:custGeom>
              <a:avLst/>
              <a:gdLst/>
              <a:ahLst/>
              <a:cxnLst/>
              <a:rect l="l" t="t" r="r" b="b"/>
              <a:pathLst>
                <a:path w="3169" h="620" extrusionOk="0">
                  <a:moveTo>
                    <a:pt x="310" y="0"/>
                  </a:moveTo>
                  <a:cubicBezTo>
                    <a:pt x="120" y="0"/>
                    <a:pt x="1" y="143"/>
                    <a:pt x="1" y="286"/>
                  </a:cubicBezTo>
                  <a:cubicBezTo>
                    <a:pt x="1" y="286"/>
                    <a:pt x="2787" y="429"/>
                    <a:pt x="3073" y="619"/>
                  </a:cubicBezTo>
                  <a:lnTo>
                    <a:pt x="3144" y="524"/>
                  </a:lnTo>
                  <a:cubicBezTo>
                    <a:pt x="3168" y="429"/>
                    <a:pt x="3144" y="357"/>
                    <a:pt x="3073" y="286"/>
                  </a:cubicBezTo>
                  <a:cubicBezTo>
                    <a:pt x="2787" y="119"/>
                    <a:pt x="2501" y="0"/>
                    <a:pt x="2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1"/>
            <p:cNvSpPr/>
            <p:nvPr/>
          </p:nvSpPr>
          <p:spPr>
            <a:xfrm>
              <a:off x="5560208" y="3820279"/>
              <a:ext cx="135711" cy="35538"/>
            </a:xfrm>
            <a:custGeom>
              <a:avLst/>
              <a:gdLst/>
              <a:ahLst/>
              <a:cxnLst/>
              <a:rect l="l" t="t" r="r" b="b"/>
              <a:pathLst>
                <a:path w="3097" h="811" extrusionOk="0">
                  <a:moveTo>
                    <a:pt x="1" y="0"/>
                  </a:moveTo>
                  <a:lnTo>
                    <a:pt x="1" y="48"/>
                  </a:lnTo>
                  <a:lnTo>
                    <a:pt x="144" y="572"/>
                  </a:lnTo>
                  <a:cubicBezTo>
                    <a:pt x="191" y="739"/>
                    <a:pt x="311" y="810"/>
                    <a:pt x="453" y="810"/>
                  </a:cubicBezTo>
                  <a:lnTo>
                    <a:pt x="1192" y="810"/>
                  </a:lnTo>
                  <a:cubicBezTo>
                    <a:pt x="1311" y="810"/>
                    <a:pt x="1430" y="739"/>
                    <a:pt x="1501" y="643"/>
                  </a:cubicBezTo>
                  <a:cubicBezTo>
                    <a:pt x="1573" y="453"/>
                    <a:pt x="1787" y="310"/>
                    <a:pt x="2097" y="310"/>
                  </a:cubicBezTo>
                  <a:cubicBezTo>
                    <a:pt x="2359" y="310"/>
                    <a:pt x="2454" y="334"/>
                    <a:pt x="2644" y="453"/>
                  </a:cubicBezTo>
                  <a:cubicBezTo>
                    <a:pt x="2706" y="488"/>
                    <a:pt x="2767" y="504"/>
                    <a:pt x="2824" y="504"/>
                  </a:cubicBezTo>
                  <a:cubicBezTo>
                    <a:pt x="2924" y="504"/>
                    <a:pt x="3013" y="457"/>
                    <a:pt x="3073" y="382"/>
                  </a:cubicBezTo>
                  <a:lnTo>
                    <a:pt x="3097" y="334"/>
                  </a:lnTo>
                  <a:cubicBezTo>
                    <a:pt x="2811" y="167"/>
                    <a:pt x="2573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1"/>
            <p:cNvSpPr/>
            <p:nvPr/>
          </p:nvSpPr>
          <p:spPr>
            <a:xfrm>
              <a:off x="5537291" y="3958005"/>
              <a:ext cx="132556" cy="255734"/>
            </a:xfrm>
            <a:custGeom>
              <a:avLst/>
              <a:gdLst/>
              <a:ahLst/>
              <a:cxnLst/>
              <a:rect l="l" t="t" r="r" b="b"/>
              <a:pathLst>
                <a:path w="3025" h="5836" extrusionOk="0">
                  <a:moveTo>
                    <a:pt x="1357" y="1"/>
                  </a:moveTo>
                  <a:cubicBezTo>
                    <a:pt x="1000" y="1"/>
                    <a:pt x="667" y="49"/>
                    <a:pt x="405" y="144"/>
                  </a:cubicBezTo>
                  <a:cubicBezTo>
                    <a:pt x="286" y="263"/>
                    <a:pt x="0" y="453"/>
                    <a:pt x="0" y="1311"/>
                  </a:cubicBezTo>
                  <a:lnTo>
                    <a:pt x="1596" y="5835"/>
                  </a:lnTo>
                  <a:lnTo>
                    <a:pt x="3024" y="5526"/>
                  </a:lnTo>
                  <a:lnTo>
                    <a:pt x="3024" y="5502"/>
                  </a:lnTo>
                  <a:lnTo>
                    <a:pt x="3024" y="1239"/>
                  </a:lnTo>
                  <a:cubicBezTo>
                    <a:pt x="3024" y="311"/>
                    <a:pt x="2286" y="1"/>
                    <a:pt x="1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1"/>
            <p:cNvSpPr/>
            <p:nvPr/>
          </p:nvSpPr>
          <p:spPr>
            <a:xfrm>
              <a:off x="5607183" y="4202214"/>
              <a:ext cx="62663" cy="12576"/>
            </a:xfrm>
            <a:custGeom>
              <a:avLst/>
              <a:gdLst/>
              <a:ahLst/>
              <a:cxnLst/>
              <a:rect l="l" t="t" r="r" b="b"/>
              <a:pathLst>
                <a:path w="1430" h="287" extrusionOk="0">
                  <a:moveTo>
                    <a:pt x="263" y="1"/>
                  </a:moveTo>
                  <a:lnTo>
                    <a:pt x="1" y="286"/>
                  </a:lnTo>
                  <a:lnTo>
                    <a:pt x="1144" y="286"/>
                  </a:lnTo>
                  <a:cubicBezTo>
                    <a:pt x="1310" y="286"/>
                    <a:pt x="1429" y="167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1"/>
            <p:cNvSpPr/>
            <p:nvPr/>
          </p:nvSpPr>
          <p:spPr>
            <a:xfrm>
              <a:off x="5535187" y="3964271"/>
              <a:ext cx="19850" cy="51182"/>
            </a:xfrm>
            <a:custGeom>
              <a:avLst/>
              <a:gdLst/>
              <a:ahLst/>
              <a:cxnLst/>
              <a:rect l="l" t="t" r="r" b="b"/>
              <a:pathLst>
                <a:path w="453" h="1168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86" y="72"/>
                    <a:pt x="119" y="191"/>
                    <a:pt x="0" y="310"/>
                  </a:cubicBezTo>
                  <a:lnTo>
                    <a:pt x="0" y="1168"/>
                  </a:lnTo>
                  <a:lnTo>
                    <a:pt x="167" y="382"/>
                  </a:lnTo>
                  <a:cubicBezTo>
                    <a:pt x="239" y="263"/>
                    <a:pt x="334" y="120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1"/>
            <p:cNvSpPr/>
            <p:nvPr/>
          </p:nvSpPr>
          <p:spPr>
            <a:xfrm>
              <a:off x="5533084" y="3983070"/>
              <a:ext cx="101268" cy="222299"/>
            </a:xfrm>
            <a:custGeom>
              <a:avLst/>
              <a:gdLst/>
              <a:ahLst/>
              <a:cxnLst/>
              <a:rect l="l" t="t" r="r" b="b"/>
              <a:pathLst>
                <a:path w="2311" h="5073" extrusionOk="0">
                  <a:moveTo>
                    <a:pt x="215" y="1"/>
                  </a:moveTo>
                  <a:cubicBezTo>
                    <a:pt x="120" y="167"/>
                    <a:pt x="25" y="382"/>
                    <a:pt x="25" y="620"/>
                  </a:cubicBezTo>
                  <a:lnTo>
                    <a:pt x="1" y="5073"/>
                  </a:lnTo>
                  <a:lnTo>
                    <a:pt x="2001" y="5002"/>
                  </a:lnTo>
                  <a:cubicBezTo>
                    <a:pt x="2192" y="4716"/>
                    <a:pt x="2311" y="4406"/>
                    <a:pt x="2311" y="3954"/>
                  </a:cubicBezTo>
                  <a:cubicBezTo>
                    <a:pt x="2311" y="2644"/>
                    <a:pt x="930" y="2168"/>
                    <a:pt x="930" y="2168"/>
                  </a:cubicBezTo>
                  <a:cubicBezTo>
                    <a:pt x="930" y="2168"/>
                    <a:pt x="1549" y="2025"/>
                    <a:pt x="1549" y="1477"/>
                  </a:cubicBezTo>
                  <a:cubicBezTo>
                    <a:pt x="1549" y="1072"/>
                    <a:pt x="1311" y="834"/>
                    <a:pt x="930" y="524"/>
                  </a:cubicBezTo>
                  <a:cubicBezTo>
                    <a:pt x="810" y="429"/>
                    <a:pt x="477" y="19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1"/>
            <p:cNvSpPr/>
            <p:nvPr/>
          </p:nvSpPr>
          <p:spPr>
            <a:xfrm>
              <a:off x="5523706" y="3977855"/>
              <a:ext cx="95002" cy="235883"/>
            </a:xfrm>
            <a:custGeom>
              <a:avLst/>
              <a:gdLst/>
              <a:ahLst/>
              <a:cxnLst/>
              <a:rect l="l" t="t" r="r" b="b"/>
              <a:pathLst>
                <a:path w="2168" h="5383" extrusionOk="0">
                  <a:moveTo>
                    <a:pt x="310" y="0"/>
                  </a:moveTo>
                  <a:cubicBezTo>
                    <a:pt x="120" y="191"/>
                    <a:pt x="0" y="429"/>
                    <a:pt x="0" y="786"/>
                  </a:cubicBezTo>
                  <a:lnTo>
                    <a:pt x="0" y="5073"/>
                  </a:lnTo>
                  <a:cubicBezTo>
                    <a:pt x="0" y="5263"/>
                    <a:pt x="143" y="5382"/>
                    <a:pt x="310" y="5382"/>
                  </a:cubicBezTo>
                  <a:lnTo>
                    <a:pt x="1906" y="5382"/>
                  </a:lnTo>
                  <a:cubicBezTo>
                    <a:pt x="2001" y="5311"/>
                    <a:pt x="2096" y="5240"/>
                    <a:pt x="2168" y="5121"/>
                  </a:cubicBezTo>
                  <a:lnTo>
                    <a:pt x="358" y="5121"/>
                  </a:lnTo>
                  <a:cubicBezTo>
                    <a:pt x="334" y="5121"/>
                    <a:pt x="310" y="5073"/>
                    <a:pt x="310" y="5049"/>
                  </a:cubicBezTo>
                  <a:lnTo>
                    <a:pt x="310" y="739"/>
                  </a:lnTo>
                  <a:cubicBezTo>
                    <a:pt x="310" y="501"/>
                    <a:pt x="358" y="286"/>
                    <a:pt x="453" y="120"/>
                  </a:cubicBezTo>
                  <a:cubicBezTo>
                    <a:pt x="381" y="72"/>
                    <a:pt x="358" y="24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71"/>
          <p:cNvGrpSpPr/>
          <p:nvPr/>
        </p:nvGrpSpPr>
        <p:grpSpPr>
          <a:xfrm>
            <a:off x="7396880" y="1563110"/>
            <a:ext cx="453975" cy="416378"/>
            <a:chOff x="7396880" y="1563110"/>
            <a:chExt cx="453975" cy="416378"/>
          </a:xfrm>
        </p:grpSpPr>
        <p:sp>
          <p:nvSpPr>
            <p:cNvPr id="3344" name="Google Shape;3344;p71"/>
            <p:cNvSpPr/>
            <p:nvPr/>
          </p:nvSpPr>
          <p:spPr>
            <a:xfrm>
              <a:off x="7750639" y="1708155"/>
              <a:ext cx="14636" cy="187856"/>
            </a:xfrm>
            <a:custGeom>
              <a:avLst/>
              <a:gdLst/>
              <a:ahLst/>
              <a:cxnLst/>
              <a:rect l="l" t="t" r="r" b="b"/>
              <a:pathLst>
                <a:path w="334" h="4287" extrusionOk="0">
                  <a:moveTo>
                    <a:pt x="143" y="0"/>
                  </a:moveTo>
                  <a:cubicBezTo>
                    <a:pt x="48" y="0"/>
                    <a:pt x="1" y="48"/>
                    <a:pt x="1" y="143"/>
                  </a:cubicBezTo>
                  <a:lnTo>
                    <a:pt x="1" y="4120"/>
                  </a:lnTo>
                  <a:cubicBezTo>
                    <a:pt x="1" y="4215"/>
                    <a:pt x="48" y="4287"/>
                    <a:pt x="143" y="4287"/>
                  </a:cubicBezTo>
                  <a:cubicBezTo>
                    <a:pt x="239" y="4287"/>
                    <a:pt x="334" y="4215"/>
                    <a:pt x="286" y="4120"/>
                  </a:cubicBezTo>
                  <a:lnTo>
                    <a:pt x="286" y="143"/>
                  </a:lnTo>
                  <a:cubicBezTo>
                    <a:pt x="286" y="48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1"/>
            <p:cNvSpPr/>
            <p:nvPr/>
          </p:nvSpPr>
          <p:spPr>
            <a:xfrm>
              <a:off x="7484520" y="1708155"/>
              <a:ext cx="14680" cy="187856"/>
            </a:xfrm>
            <a:custGeom>
              <a:avLst/>
              <a:gdLst/>
              <a:ahLst/>
              <a:cxnLst/>
              <a:rect l="l" t="t" r="r" b="b"/>
              <a:pathLst>
                <a:path w="335" h="4287" extrusionOk="0">
                  <a:moveTo>
                    <a:pt x="168" y="0"/>
                  </a:moveTo>
                  <a:cubicBezTo>
                    <a:pt x="96" y="0"/>
                    <a:pt x="25" y="48"/>
                    <a:pt x="25" y="143"/>
                  </a:cubicBezTo>
                  <a:lnTo>
                    <a:pt x="25" y="4120"/>
                  </a:lnTo>
                  <a:cubicBezTo>
                    <a:pt x="1" y="4215"/>
                    <a:pt x="72" y="4287"/>
                    <a:pt x="168" y="4287"/>
                  </a:cubicBezTo>
                  <a:cubicBezTo>
                    <a:pt x="263" y="4287"/>
                    <a:pt x="334" y="4215"/>
                    <a:pt x="334" y="4120"/>
                  </a:cubicBezTo>
                  <a:lnTo>
                    <a:pt x="334" y="143"/>
                  </a:lnTo>
                  <a:cubicBezTo>
                    <a:pt x="334" y="48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1"/>
            <p:cNvSpPr/>
            <p:nvPr/>
          </p:nvSpPr>
          <p:spPr>
            <a:xfrm>
              <a:off x="7728729" y="1807275"/>
              <a:ext cx="58500" cy="21954"/>
            </a:xfrm>
            <a:custGeom>
              <a:avLst/>
              <a:gdLst/>
              <a:ahLst/>
              <a:cxnLst/>
              <a:rect l="l" t="t" r="r" b="b"/>
              <a:pathLst>
                <a:path w="1335" h="501" extrusionOk="0">
                  <a:moveTo>
                    <a:pt x="239" y="1"/>
                  </a:moveTo>
                  <a:cubicBezTo>
                    <a:pt x="72" y="1"/>
                    <a:pt x="0" y="120"/>
                    <a:pt x="0" y="239"/>
                  </a:cubicBezTo>
                  <a:lnTo>
                    <a:pt x="0" y="429"/>
                  </a:lnTo>
                  <a:cubicBezTo>
                    <a:pt x="0" y="477"/>
                    <a:pt x="72" y="501"/>
                    <a:pt x="143" y="501"/>
                  </a:cubicBezTo>
                  <a:cubicBezTo>
                    <a:pt x="215" y="501"/>
                    <a:pt x="286" y="477"/>
                    <a:pt x="286" y="429"/>
                  </a:cubicBezTo>
                  <a:lnTo>
                    <a:pt x="286" y="286"/>
                  </a:lnTo>
                  <a:lnTo>
                    <a:pt x="1024" y="286"/>
                  </a:lnTo>
                  <a:lnTo>
                    <a:pt x="1024" y="429"/>
                  </a:lnTo>
                  <a:cubicBezTo>
                    <a:pt x="1024" y="477"/>
                    <a:pt x="1102" y="501"/>
                    <a:pt x="1179" y="501"/>
                  </a:cubicBezTo>
                  <a:cubicBezTo>
                    <a:pt x="1257" y="501"/>
                    <a:pt x="1334" y="477"/>
                    <a:pt x="1334" y="429"/>
                  </a:cubicBezTo>
                  <a:lnTo>
                    <a:pt x="1334" y="239"/>
                  </a:lnTo>
                  <a:cubicBezTo>
                    <a:pt x="1334" y="72"/>
                    <a:pt x="1215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1"/>
            <p:cNvSpPr/>
            <p:nvPr/>
          </p:nvSpPr>
          <p:spPr>
            <a:xfrm>
              <a:off x="7728729" y="1826074"/>
              <a:ext cx="58500" cy="23006"/>
            </a:xfrm>
            <a:custGeom>
              <a:avLst/>
              <a:gdLst/>
              <a:ahLst/>
              <a:cxnLst/>
              <a:rect l="l" t="t" r="r" b="b"/>
              <a:pathLst>
                <a:path w="1335" h="525" extrusionOk="0">
                  <a:moveTo>
                    <a:pt x="0" y="0"/>
                  </a:moveTo>
                  <a:lnTo>
                    <a:pt x="0" y="524"/>
                  </a:lnTo>
                  <a:lnTo>
                    <a:pt x="286" y="524"/>
                  </a:lnTo>
                  <a:lnTo>
                    <a:pt x="286" y="0"/>
                  </a:lnTo>
                  <a:close/>
                  <a:moveTo>
                    <a:pt x="1024" y="0"/>
                  </a:moveTo>
                  <a:lnTo>
                    <a:pt x="1024" y="524"/>
                  </a:lnTo>
                  <a:lnTo>
                    <a:pt x="1334" y="524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1"/>
            <p:cNvSpPr/>
            <p:nvPr/>
          </p:nvSpPr>
          <p:spPr>
            <a:xfrm>
              <a:off x="7684909" y="1839615"/>
              <a:ext cx="156569" cy="93994"/>
            </a:xfrm>
            <a:custGeom>
              <a:avLst/>
              <a:gdLst/>
              <a:ahLst/>
              <a:cxnLst/>
              <a:rect l="l" t="t" r="r" b="b"/>
              <a:pathLst>
                <a:path w="3573" h="2145" extrusionOk="0">
                  <a:moveTo>
                    <a:pt x="95" y="1"/>
                  </a:moveTo>
                  <a:lnTo>
                    <a:pt x="0" y="2144"/>
                  </a:lnTo>
                  <a:lnTo>
                    <a:pt x="3572" y="2049"/>
                  </a:lnTo>
                  <a:lnTo>
                    <a:pt x="3572" y="310"/>
                  </a:lnTo>
                  <a:cubicBezTo>
                    <a:pt x="3549" y="144"/>
                    <a:pt x="340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1"/>
            <p:cNvSpPr/>
            <p:nvPr/>
          </p:nvSpPr>
          <p:spPr>
            <a:xfrm>
              <a:off x="7674480" y="1840666"/>
              <a:ext cx="164895" cy="110646"/>
            </a:xfrm>
            <a:custGeom>
              <a:avLst/>
              <a:gdLst/>
              <a:ahLst/>
              <a:cxnLst/>
              <a:rect l="l" t="t" r="r" b="b"/>
              <a:pathLst>
                <a:path w="3763" h="2525" extrusionOk="0">
                  <a:moveTo>
                    <a:pt x="310" y="1"/>
                  </a:moveTo>
                  <a:cubicBezTo>
                    <a:pt x="119" y="1"/>
                    <a:pt x="0" y="144"/>
                    <a:pt x="0" y="310"/>
                  </a:cubicBezTo>
                  <a:lnTo>
                    <a:pt x="0" y="2025"/>
                  </a:lnTo>
                  <a:cubicBezTo>
                    <a:pt x="0" y="2215"/>
                    <a:pt x="167" y="2334"/>
                    <a:pt x="310" y="2334"/>
                  </a:cubicBezTo>
                  <a:lnTo>
                    <a:pt x="1881" y="2525"/>
                  </a:lnTo>
                  <a:lnTo>
                    <a:pt x="3453" y="2334"/>
                  </a:lnTo>
                  <a:cubicBezTo>
                    <a:pt x="3644" y="2334"/>
                    <a:pt x="3763" y="2168"/>
                    <a:pt x="3763" y="2025"/>
                  </a:cubicBezTo>
                  <a:lnTo>
                    <a:pt x="310" y="2025"/>
                  </a:lnTo>
                  <a:cubicBezTo>
                    <a:pt x="333" y="2025"/>
                    <a:pt x="310" y="2001"/>
                    <a:pt x="310" y="2001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1"/>
            <p:cNvSpPr/>
            <p:nvPr/>
          </p:nvSpPr>
          <p:spPr>
            <a:xfrm>
              <a:off x="7474091" y="1767618"/>
              <a:ext cx="40753" cy="40753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06" y="1"/>
                  </a:moveTo>
                  <a:cubicBezTo>
                    <a:pt x="406" y="1"/>
                    <a:pt x="239" y="72"/>
                    <a:pt x="239" y="239"/>
                  </a:cubicBezTo>
                  <a:lnTo>
                    <a:pt x="239" y="596"/>
                  </a:lnTo>
                  <a:cubicBezTo>
                    <a:pt x="239" y="596"/>
                    <a:pt x="48" y="739"/>
                    <a:pt x="1" y="929"/>
                  </a:cubicBezTo>
                  <a:lnTo>
                    <a:pt x="929" y="787"/>
                  </a:lnTo>
                  <a:cubicBezTo>
                    <a:pt x="834" y="667"/>
                    <a:pt x="691" y="572"/>
                    <a:pt x="691" y="572"/>
                  </a:cubicBezTo>
                  <a:cubicBezTo>
                    <a:pt x="691" y="572"/>
                    <a:pt x="715" y="382"/>
                    <a:pt x="715" y="310"/>
                  </a:cubicBezTo>
                  <a:cubicBezTo>
                    <a:pt x="715" y="120"/>
                    <a:pt x="572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1"/>
            <p:cNvSpPr/>
            <p:nvPr/>
          </p:nvSpPr>
          <p:spPr>
            <a:xfrm>
              <a:off x="7463662" y="1768670"/>
              <a:ext cx="57448" cy="60559"/>
            </a:xfrm>
            <a:custGeom>
              <a:avLst/>
              <a:gdLst/>
              <a:ahLst/>
              <a:cxnLst/>
              <a:rect l="l" t="t" r="r" b="b"/>
              <a:pathLst>
                <a:path w="1311" h="1382" extrusionOk="0">
                  <a:moveTo>
                    <a:pt x="620" y="0"/>
                  </a:moveTo>
                  <a:cubicBezTo>
                    <a:pt x="453" y="0"/>
                    <a:pt x="334" y="167"/>
                    <a:pt x="334" y="310"/>
                  </a:cubicBezTo>
                  <a:cubicBezTo>
                    <a:pt x="334" y="405"/>
                    <a:pt x="358" y="572"/>
                    <a:pt x="358" y="572"/>
                  </a:cubicBezTo>
                  <a:cubicBezTo>
                    <a:pt x="358" y="572"/>
                    <a:pt x="1" y="763"/>
                    <a:pt x="1" y="1072"/>
                  </a:cubicBezTo>
                  <a:lnTo>
                    <a:pt x="644" y="1382"/>
                  </a:lnTo>
                  <a:lnTo>
                    <a:pt x="1310" y="1072"/>
                  </a:lnTo>
                  <a:cubicBezTo>
                    <a:pt x="1310" y="953"/>
                    <a:pt x="1239" y="834"/>
                    <a:pt x="1191" y="786"/>
                  </a:cubicBezTo>
                  <a:lnTo>
                    <a:pt x="501" y="786"/>
                  </a:lnTo>
                  <a:cubicBezTo>
                    <a:pt x="477" y="786"/>
                    <a:pt x="453" y="715"/>
                    <a:pt x="477" y="691"/>
                  </a:cubicBezTo>
                  <a:cubicBezTo>
                    <a:pt x="548" y="596"/>
                    <a:pt x="620" y="572"/>
                    <a:pt x="620" y="572"/>
                  </a:cubicBezTo>
                  <a:cubicBezTo>
                    <a:pt x="620" y="572"/>
                    <a:pt x="596" y="310"/>
                    <a:pt x="596" y="215"/>
                  </a:cubicBezTo>
                  <a:cubicBezTo>
                    <a:pt x="596" y="72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1"/>
            <p:cNvSpPr/>
            <p:nvPr/>
          </p:nvSpPr>
          <p:spPr>
            <a:xfrm>
              <a:off x="7455336" y="1815645"/>
              <a:ext cx="80366" cy="34443"/>
            </a:xfrm>
            <a:custGeom>
              <a:avLst/>
              <a:gdLst/>
              <a:ahLst/>
              <a:cxnLst/>
              <a:rect l="l" t="t" r="r" b="b"/>
              <a:pathLst>
                <a:path w="1834" h="786" extrusionOk="0">
                  <a:moveTo>
                    <a:pt x="524" y="0"/>
                  </a:moveTo>
                  <a:cubicBezTo>
                    <a:pt x="191" y="0"/>
                    <a:pt x="0" y="191"/>
                    <a:pt x="71" y="524"/>
                  </a:cubicBezTo>
                  <a:lnTo>
                    <a:pt x="214" y="786"/>
                  </a:lnTo>
                  <a:lnTo>
                    <a:pt x="1786" y="643"/>
                  </a:lnTo>
                  <a:lnTo>
                    <a:pt x="1786" y="524"/>
                  </a:lnTo>
                  <a:cubicBezTo>
                    <a:pt x="1834" y="238"/>
                    <a:pt x="1667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1"/>
            <p:cNvSpPr/>
            <p:nvPr/>
          </p:nvSpPr>
          <p:spPr>
            <a:xfrm>
              <a:off x="7449070" y="1815645"/>
              <a:ext cx="27168" cy="34443"/>
            </a:xfrm>
            <a:custGeom>
              <a:avLst/>
              <a:gdLst/>
              <a:ahLst/>
              <a:cxnLst/>
              <a:rect l="l" t="t" r="r" b="b"/>
              <a:pathLst>
                <a:path w="620" h="786" extrusionOk="0">
                  <a:moveTo>
                    <a:pt x="334" y="0"/>
                  </a:moveTo>
                  <a:cubicBezTo>
                    <a:pt x="143" y="0"/>
                    <a:pt x="0" y="238"/>
                    <a:pt x="24" y="524"/>
                  </a:cubicBezTo>
                  <a:lnTo>
                    <a:pt x="24" y="643"/>
                  </a:lnTo>
                  <a:lnTo>
                    <a:pt x="357" y="786"/>
                  </a:lnTo>
                  <a:lnTo>
                    <a:pt x="334" y="524"/>
                  </a:lnTo>
                  <a:cubicBezTo>
                    <a:pt x="286" y="238"/>
                    <a:pt x="453" y="0"/>
                    <a:pt x="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1"/>
            <p:cNvSpPr/>
            <p:nvPr/>
          </p:nvSpPr>
          <p:spPr>
            <a:xfrm>
              <a:off x="7460550" y="1841718"/>
              <a:ext cx="75151" cy="90839"/>
            </a:xfrm>
            <a:custGeom>
              <a:avLst/>
              <a:gdLst/>
              <a:ahLst/>
              <a:cxnLst/>
              <a:rect l="l" t="t" r="r" b="b"/>
              <a:pathLst>
                <a:path w="1715" h="2073" extrusionOk="0">
                  <a:moveTo>
                    <a:pt x="95" y="0"/>
                  </a:moveTo>
                  <a:lnTo>
                    <a:pt x="95" y="834"/>
                  </a:lnTo>
                  <a:lnTo>
                    <a:pt x="0" y="1787"/>
                  </a:lnTo>
                  <a:cubicBezTo>
                    <a:pt x="0" y="1882"/>
                    <a:pt x="95" y="2072"/>
                    <a:pt x="214" y="2072"/>
                  </a:cubicBezTo>
                  <a:lnTo>
                    <a:pt x="1715" y="1977"/>
                  </a:lnTo>
                  <a:cubicBezTo>
                    <a:pt x="1667" y="1953"/>
                    <a:pt x="1667" y="1882"/>
                    <a:pt x="1667" y="1787"/>
                  </a:cubicBezTo>
                  <a:lnTo>
                    <a:pt x="1596" y="834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1"/>
            <p:cNvSpPr/>
            <p:nvPr/>
          </p:nvSpPr>
          <p:spPr>
            <a:xfrm>
              <a:off x="7449070" y="1841718"/>
              <a:ext cx="84573" cy="109594"/>
            </a:xfrm>
            <a:custGeom>
              <a:avLst/>
              <a:gdLst/>
              <a:ahLst/>
              <a:cxnLst/>
              <a:rect l="l" t="t" r="r" b="b"/>
              <a:pathLst>
                <a:path w="1930" h="2501" extrusionOk="0">
                  <a:moveTo>
                    <a:pt x="24" y="0"/>
                  </a:moveTo>
                  <a:lnTo>
                    <a:pt x="119" y="834"/>
                  </a:lnTo>
                  <a:lnTo>
                    <a:pt x="24" y="1787"/>
                  </a:lnTo>
                  <a:cubicBezTo>
                    <a:pt x="0" y="2072"/>
                    <a:pt x="143" y="2310"/>
                    <a:pt x="334" y="2310"/>
                  </a:cubicBezTo>
                  <a:lnTo>
                    <a:pt x="977" y="2501"/>
                  </a:lnTo>
                  <a:lnTo>
                    <a:pt x="1643" y="2310"/>
                  </a:lnTo>
                  <a:cubicBezTo>
                    <a:pt x="1786" y="2310"/>
                    <a:pt x="1905" y="2191"/>
                    <a:pt x="1929" y="2001"/>
                  </a:cubicBezTo>
                  <a:lnTo>
                    <a:pt x="429" y="2001"/>
                  </a:lnTo>
                  <a:cubicBezTo>
                    <a:pt x="357" y="2001"/>
                    <a:pt x="286" y="1906"/>
                    <a:pt x="334" y="1787"/>
                  </a:cubicBezTo>
                  <a:lnTo>
                    <a:pt x="405" y="8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1"/>
            <p:cNvSpPr/>
            <p:nvPr/>
          </p:nvSpPr>
          <p:spPr>
            <a:xfrm>
              <a:off x="7412524" y="1942942"/>
              <a:ext cx="170153" cy="29403"/>
            </a:xfrm>
            <a:custGeom>
              <a:avLst/>
              <a:gdLst/>
              <a:ahLst/>
              <a:cxnLst/>
              <a:rect l="l" t="t" r="r" b="b"/>
              <a:pathLst>
                <a:path w="3883" h="671" extrusionOk="0">
                  <a:moveTo>
                    <a:pt x="1" y="0"/>
                  </a:moveTo>
                  <a:cubicBezTo>
                    <a:pt x="336" y="456"/>
                    <a:pt x="1125" y="670"/>
                    <a:pt x="1923" y="670"/>
                  </a:cubicBezTo>
                  <a:cubicBezTo>
                    <a:pt x="2709" y="670"/>
                    <a:pt x="3504" y="462"/>
                    <a:pt x="3882" y="72"/>
                  </a:cubicBezTo>
                  <a:cubicBezTo>
                    <a:pt x="3882" y="24"/>
                    <a:pt x="3811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1"/>
            <p:cNvSpPr/>
            <p:nvPr/>
          </p:nvSpPr>
          <p:spPr>
            <a:xfrm>
              <a:off x="7396880" y="1942942"/>
              <a:ext cx="187900" cy="36546"/>
            </a:xfrm>
            <a:custGeom>
              <a:avLst/>
              <a:gdLst/>
              <a:ahLst/>
              <a:cxnLst/>
              <a:rect l="l" t="t" r="r" b="b"/>
              <a:pathLst>
                <a:path w="4288" h="834" extrusionOk="0">
                  <a:moveTo>
                    <a:pt x="215" y="0"/>
                  </a:moveTo>
                  <a:cubicBezTo>
                    <a:pt x="72" y="0"/>
                    <a:pt x="0" y="167"/>
                    <a:pt x="120" y="262"/>
                  </a:cubicBezTo>
                  <a:cubicBezTo>
                    <a:pt x="632" y="643"/>
                    <a:pt x="1400" y="834"/>
                    <a:pt x="2165" y="834"/>
                  </a:cubicBezTo>
                  <a:cubicBezTo>
                    <a:pt x="2930" y="834"/>
                    <a:pt x="3692" y="643"/>
                    <a:pt x="4192" y="262"/>
                  </a:cubicBezTo>
                  <a:cubicBezTo>
                    <a:pt x="4263" y="191"/>
                    <a:pt x="4287" y="120"/>
                    <a:pt x="4239" y="48"/>
                  </a:cubicBezTo>
                  <a:lnTo>
                    <a:pt x="4239" y="48"/>
                  </a:lnTo>
                  <a:cubicBezTo>
                    <a:pt x="3734" y="370"/>
                    <a:pt x="3041" y="525"/>
                    <a:pt x="2349" y="525"/>
                  </a:cubicBezTo>
                  <a:cubicBezTo>
                    <a:pt x="1605" y="525"/>
                    <a:pt x="863" y="346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1"/>
            <p:cNvSpPr/>
            <p:nvPr/>
          </p:nvSpPr>
          <p:spPr>
            <a:xfrm>
              <a:off x="7679694" y="1942942"/>
              <a:ext cx="170109" cy="29403"/>
            </a:xfrm>
            <a:custGeom>
              <a:avLst/>
              <a:gdLst/>
              <a:ahLst/>
              <a:cxnLst/>
              <a:rect l="l" t="t" r="r" b="b"/>
              <a:pathLst>
                <a:path w="3882" h="671" extrusionOk="0">
                  <a:moveTo>
                    <a:pt x="0" y="0"/>
                  </a:moveTo>
                  <a:cubicBezTo>
                    <a:pt x="336" y="456"/>
                    <a:pt x="1131" y="670"/>
                    <a:pt x="1931" y="670"/>
                  </a:cubicBezTo>
                  <a:cubicBezTo>
                    <a:pt x="2720" y="670"/>
                    <a:pt x="3515" y="462"/>
                    <a:pt x="3882" y="72"/>
                  </a:cubicBezTo>
                  <a:cubicBezTo>
                    <a:pt x="3810" y="24"/>
                    <a:pt x="3787" y="0"/>
                    <a:pt x="3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1"/>
            <p:cNvSpPr/>
            <p:nvPr/>
          </p:nvSpPr>
          <p:spPr>
            <a:xfrm>
              <a:off x="7662999" y="1942942"/>
              <a:ext cx="187856" cy="36546"/>
            </a:xfrm>
            <a:custGeom>
              <a:avLst/>
              <a:gdLst/>
              <a:ahLst/>
              <a:cxnLst/>
              <a:rect l="l" t="t" r="r" b="b"/>
              <a:pathLst>
                <a:path w="4287" h="834" extrusionOk="0">
                  <a:moveTo>
                    <a:pt x="214" y="0"/>
                  </a:moveTo>
                  <a:cubicBezTo>
                    <a:pt x="72" y="0"/>
                    <a:pt x="0" y="167"/>
                    <a:pt x="119" y="262"/>
                  </a:cubicBezTo>
                  <a:cubicBezTo>
                    <a:pt x="631" y="643"/>
                    <a:pt x="1399" y="834"/>
                    <a:pt x="2164" y="834"/>
                  </a:cubicBezTo>
                  <a:cubicBezTo>
                    <a:pt x="2929" y="834"/>
                    <a:pt x="3691" y="643"/>
                    <a:pt x="4191" y="262"/>
                  </a:cubicBezTo>
                  <a:cubicBezTo>
                    <a:pt x="4263" y="191"/>
                    <a:pt x="4287" y="120"/>
                    <a:pt x="4239" y="48"/>
                  </a:cubicBezTo>
                  <a:lnTo>
                    <a:pt x="4239" y="48"/>
                  </a:lnTo>
                  <a:cubicBezTo>
                    <a:pt x="3734" y="370"/>
                    <a:pt x="3040" y="525"/>
                    <a:pt x="2348" y="525"/>
                  </a:cubicBezTo>
                  <a:cubicBezTo>
                    <a:pt x="1605" y="525"/>
                    <a:pt x="863" y="346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1"/>
            <p:cNvSpPr/>
            <p:nvPr/>
          </p:nvSpPr>
          <p:spPr>
            <a:xfrm>
              <a:off x="7424004" y="1647113"/>
              <a:ext cx="399726" cy="66300"/>
            </a:xfrm>
            <a:custGeom>
              <a:avLst/>
              <a:gdLst/>
              <a:ahLst/>
              <a:cxnLst/>
              <a:rect l="l" t="t" r="r" b="b"/>
              <a:pathLst>
                <a:path w="9122" h="1513" extrusionOk="0">
                  <a:moveTo>
                    <a:pt x="4534" y="0"/>
                  </a:moveTo>
                  <a:cubicBezTo>
                    <a:pt x="4168" y="0"/>
                    <a:pt x="3799" y="107"/>
                    <a:pt x="3573" y="322"/>
                  </a:cubicBezTo>
                  <a:cubicBezTo>
                    <a:pt x="3144" y="703"/>
                    <a:pt x="2620" y="1107"/>
                    <a:pt x="1501" y="1107"/>
                  </a:cubicBezTo>
                  <a:cubicBezTo>
                    <a:pt x="1072" y="1107"/>
                    <a:pt x="667" y="988"/>
                    <a:pt x="358" y="822"/>
                  </a:cubicBezTo>
                  <a:cubicBezTo>
                    <a:pt x="303" y="789"/>
                    <a:pt x="242" y="771"/>
                    <a:pt x="184" y="771"/>
                  </a:cubicBezTo>
                  <a:cubicBezTo>
                    <a:pt x="116" y="771"/>
                    <a:pt x="52" y="794"/>
                    <a:pt x="1" y="845"/>
                  </a:cubicBezTo>
                  <a:cubicBezTo>
                    <a:pt x="72" y="965"/>
                    <a:pt x="120" y="1107"/>
                    <a:pt x="191" y="1155"/>
                  </a:cubicBezTo>
                  <a:cubicBezTo>
                    <a:pt x="572" y="1393"/>
                    <a:pt x="1025" y="1512"/>
                    <a:pt x="1525" y="1512"/>
                  </a:cubicBezTo>
                  <a:cubicBezTo>
                    <a:pt x="2573" y="1512"/>
                    <a:pt x="3216" y="1155"/>
                    <a:pt x="3930" y="488"/>
                  </a:cubicBezTo>
                  <a:cubicBezTo>
                    <a:pt x="4109" y="322"/>
                    <a:pt x="4329" y="238"/>
                    <a:pt x="4549" y="238"/>
                  </a:cubicBezTo>
                  <a:cubicBezTo>
                    <a:pt x="4769" y="238"/>
                    <a:pt x="4990" y="322"/>
                    <a:pt x="5168" y="488"/>
                  </a:cubicBezTo>
                  <a:cubicBezTo>
                    <a:pt x="5883" y="1131"/>
                    <a:pt x="6550" y="1512"/>
                    <a:pt x="7574" y="1512"/>
                  </a:cubicBezTo>
                  <a:cubicBezTo>
                    <a:pt x="8074" y="1512"/>
                    <a:pt x="8764" y="1227"/>
                    <a:pt x="9122" y="941"/>
                  </a:cubicBezTo>
                  <a:cubicBezTo>
                    <a:pt x="9056" y="843"/>
                    <a:pt x="8957" y="778"/>
                    <a:pt x="8848" y="778"/>
                  </a:cubicBezTo>
                  <a:cubicBezTo>
                    <a:pt x="8798" y="778"/>
                    <a:pt x="8745" y="792"/>
                    <a:pt x="8693" y="822"/>
                  </a:cubicBezTo>
                  <a:cubicBezTo>
                    <a:pt x="8407" y="988"/>
                    <a:pt x="7978" y="1107"/>
                    <a:pt x="7574" y="1107"/>
                  </a:cubicBezTo>
                  <a:cubicBezTo>
                    <a:pt x="6431" y="1107"/>
                    <a:pt x="5930" y="703"/>
                    <a:pt x="5478" y="322"/>
                  </a:cubicBezTo>
                  <a:cubicBezTo>
                    <a:pt x="5264" y="107"/>
                    <a:pt x="4900" y="0"/>
                    <a:pt x="4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1"/>
            <p:cNvSpPr/>
            <p:nvPr/>
          </p:nvSpPr>
          <p:spPr>
            <a:xfrm>
              <a:off x="7419842" y="1655439"/>
              <a:ext cx="409104" cy="69455"/>
            </a:xfrm>
            <a:custGeom>
              <a:avLst/>
              <a:gdLst/>
              <a:ahLst/>
              <a:cxnLst/>
              <a:rect l="l" t="t" r="r" b="b"/>
              <a:pathLst>
                <a:path w="9336" h="1585" extrusionOk="0">
                  <a:moveTo>
                    <a:pt x="4677" y="1"/>
                  </a:moveTo>
                  <a:cubicBezTo>
                    <a:pt x="4460" y="1"/>
                    <a:pt x="4239" y="84"/>
                    <a:pt x="4049" y="251"/>
                  </a:cubicBezTo>
                  <a:cubicBezTo>
                    <a:pt x="3334" y="894"/>
                    <a:pt x="2668" y="1251"/>
                    <a:pt x="1644" y="1251"/>
                  </a:cubicBezTo>
                  <a:cubicBezTo>
                    <a:pt x="1143" y="1251"/>
                    <a:pt x="667" y="1108"/>
                    <a:pt x="310" y="894"/>
                  </a:cubicBezTo>
                  <a:cubicBezTo>
                    <a:pt x="239" y="870"/>
                    <a:pt x="191" y="775"/>
                    <a:pt x="167" y="727"/>
                  </a:cubicBezTo>
                  <a:cubicBezTo>
                    <a:pt x="119" y="751"/>
                    <a:pt x="119" y="775"/>
                    <a:pt x="96" y="798"/>
                  </a:cubicBezTo>
                  <a:cubicBezTo>
                    <a:pt x="0" y="965"/>
                    <a:pt x="72" y="1132"/>
                    <a:pt x="215" y="1227"/>
                  </a:cubicBezTo>
                  <a:cubicBezTo>
                    <a:pt x="596" y="1465"/>
                    <a:pt x="1143" y="1584"/>
                    <a:pt x="1644" y="1584"/>
                  </a:cubicBezTo>
                  <a:cubicBezTo>
                    <a:pt x="2715" y="1584"/>
                    <a:pt x="3406" y="1227"/>
                    <a:pt x="4144" y="560"/>
                  </a:cubicBezTo>
                  <a:cubicBezTo>
                    <a:pt x="4335" y="405"/>
                    <a:pt x="4501" y="328"/>
                    <a:pt x="4668" y="328"/>
                  </a:cubicBezTo>
                  <a:cubicBezTo>
                    <a:pt x="4835" y="328"/>
                    <a:pt x="5001" y="405"/>
                    <a:pt x="5192" y="560"/>
                  </a:cubicBezTo>
                  <a:cubicBezTo>
                    <a:pt x="5930" y="1227"/>
                    <a:pt x="6621" y="1584"/>
                    <a:pt x="7692" y="1584"/>
                  </a:cubicBezTo>
                  <a:cubicBezTo>
                    <a:pt x="8216" y="1584"/>
                    <a:pt x="8740" y="1441"/>
                    <a:pt x="9121" y="1227"/>
                  </a:cubicBezTo>
                  <a:cubicBezTo>
                    <a:pt x="9264" y="1132"/>
                    <a:pt x="9336" y="965"/>
                    <a:pt x="9240" y="798"/>
                  </a:cubicBezTo>
                  <a:lnTo>
                    <a:pt x="9240" y="798"/>
                  </a:lnTo>
                  <a:cubicBezTo>
                    <a:pt x="8883" y="1084"/>
                    <a:pt x="8193" y="1251"/>
                    <a:pt x="7692" y="1251"/>
                  </a:cubicBezTo>
                  <a:cubicBezTo>
                    <a:pt x="6645" y="1251"/>
                    <a:pt x="6002" y="894"/>
                    <a:pt x="5287" y="251"/>
                  </a:cubicBezTo>
                  <a:cubicBezTo>
                    <a:pt x="5109" y="84"/>
                    <a:pt x="4894" y="1"/>
                    <a:pt x="4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1"/>
            <p:cNvSpPr/>
            <p:nvPr/>
          </p:nvSpPr>
          <p:spPr>
            <a:xfrm>
              <a:off x="7617075" y="1563110"/>
              <a:ext cx="14636" cy="231676"/>
            </a:xfrm>
            <a:custGeom>
              <a:avLst/>
              <a:gdLst/>
              <a:ahLst/>
              <a:cxnLst/>
              <a:rect l="l" t="t" r="r" b="b"/>
              <a:pathLst>
                <a:path w="334" h="5287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5144"/>
                  </a:lnTo>
                  <a:cubicBezTo>
                    <a:pt x="0" y="5239"/>
                    <a:pt x="72" y="5287"/>
                    <a:pt x="167" y="5287"/>
                  </a:cubicBezTo>
                  <a:cubicBezTo>
                    <a:pt x="238" y="5287"/>
                    <a:pt x="334" y="5215"/>
                    <a:pt x="310" y="5144"/>
                  </a:cubicBezTo>
                  <a:lnTo>
                    <a:pt x="310" y="143"/>
                  </a:lnTo>
                  <a:cubicBezTo>
                    <a:pt x="310" y="48"/>
                    <a:pt x="238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1"/>
            <p:cNvSpPr/>
            <p:nvPr/>
          </p:nvSpPr>
          <p:spPr>
            <a:xfrm>
              <a:off x="7583685" y="1621522"/>
              <a:ext cx="84573" cy="65774"/>
            </a:xfrm>
            <a:custGeom>
              <a:avLst/>
              <a:gdLst/>
              <a:ahLst/>
              <a:cxnLst/>
              <a:rect l="l" t="t" r="r" b="b"/>
              <a:pathLst>
                <a:path w="1930" h="1501" extrusionOk="0">
                  <a:moveTo>
                    <a:pt x="477" y="1"/>
                  </a:moveTo>
                  <a:cubicBezTo>
                    <a:pt x="286" y="1"/>
                    <a:pt x="143" y="96"/>
                    <a:pt x="48" y="215"/>
                  </a:cubicBezTo>
                  <a:cubicBezTo>
                    <a:pt x="0" y="667"/>
                    <a:pt x="286" y="953"/>
                    <a:pt x="929" y="1501"/>
                  </a:cubicBezTo>
                  <a:cubicBezTo>
                    <a:pt x="1334" y="1263"/>
                    <a:pt x="1715" y="858"/>
                    <a:pt x="1929" y="620"/>
                  </a:cubicBezTo>
                  <a:lnTo>
                    <a:pt x="1929" y="572"/>
                  </a:lnTo>
                  <a:cubicBezTo>
                    <a:pt x="1929" y="263"/>
                    <a:pt x="1691" y="1"/>
                    <a:pt x="1358" y="1"/>
                  </a:cubicBezTo>
                  <a:cubicBezTo>
                    <a:pt x="1191" y="1"/>
                    <a:pt x="1000" y="96"/>
                    <a:pt x="929" y="239"/>
                  </a:cubicBezTo>
                  <a:cubicBezTo>
                    <a:pt x="834" y="96"/>
                    <a:pt x="643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1"/>
            <p:cNvSpPr/>
            <p:nvPr/>
          </p:nvSpPr>
          <p:spPr>
            <a:xfrm>
              <a:off x="7579478" y="1629892"/>
              <a:ext cx="88779" cy="66826"/>
            </a:xfrm>
            <a:custGeom>
              <a:avLst/>
              <a:gdLst/>
              <a:ahLst/>
              <a:cxnLst/>
              <a:rect l="l" t="t" r="r" b="b"/>
              <a:pathLst>
                <a:path w="2026" h="1525" extrusionOk="0">
                  <a:moveTo>
                    <a:pt x="120" y="0"/>
                  </a:moveTo>
                  <a:cubicBezTo>
                    <a:pt x="25" y="72"/>
                    <a:pt x="1" y="191"/>
                    <a:pt x="1" y="334"/>
                  </a:cubicBezTo>
                  <a:cubicBezTo>
                    <a:pt x="1" y="810"/>
                    <a:pt x="358" y="1000"/>
                    <a:pt x="1025" y="1524"/>
                  </a:cubicBezTo>
                  <a:cubicBezTo>
                    <a:pt x="1644" y="1024"/>
                    <a:pt x="2001" y="857"/>
                    <a:pt x="2025" y="405"/>
                  </a:cubicBezTo>
                  <a:lnTo>
                    <a:pt x="2025" y="405"/>
                  </a:lnTo>
                  <a:cubicBezTo>
                    <a:pt x="1811" y="667"/>
                    <a:pt x="1454" y="881"/>
                    <a:pt x="1025" y="1119"/>
                  </a:cubicBezTo>
                  <a:cubicBezTo>
                    <a:pt x="358" y="619"/>
                    <a:pt x="144" y="429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1"/>
            <p:cNvSpPr/>
            <p:nvPr/>
          </p:nvSpPr>
          <p:spPr>
            <a:xfrm>
              <a:off x="7613920" y="1775988"/>
              <a:ext cx="24057" cy="20289"/>
            </a:xfrm>
            <a:custGeom>
              <a:avLst/>
              <a:gdLst/>
              <a:ahLst/>
              <a:cxnLst/>
              <a:rect l="l" t="t" r="r" b="b"/>
              <a:pathLst>
                <a:path w="549" h="463" extrusionOk="0">
                  <a:moveTo>
                    <a:pt x="144" y="0"/>
                  </a:moveTo>
                  <a:cubicBezTo>
                    <a:pt x="72" y="48"/>
                    <a:pt x="1" y="262"/>
                    <a:pt x="120" y="405"/>
                  </a:cubicBezTo>
                  <a:cubicBezTo>
                    <a:pt x="162" y="447"/>
                    <a:pt x="219" y="462"/>
                    <a:pt x="278" y="462"/>
                  </a:cubicBezTo>
                  <a:cubicBezTo>
                    <a:pt x="384" y="462"/>
                    <a:pt x="494" y="412"/>
                    <a:pt x="525" y="381"/>
                  </a:cubicBezTo>
                  <a:lnTo>
                    <a:pt x="525" y="286"/>
                  </a:lnTo>
                  <a:cubicBezTo>
                    <a:pt x="549" y="143"/>
                    <a:pt x="406" y="0"/>
                    <a:pt x="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1"/>
            <p:cNvSpPr/>
            <p:nvPr/>
          </p:nvSpPr>
          <p:spPr>
            <a:xfrm>
              <a:off x="7610809" y="1776996"/>
              <a:ext cx="26117" cy="26161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15" y="1"/>
                  </a:moveTo>
                  <a:cubicBezTo>
                    <a:pt x="96" y="25"/>
                    <a:pt x="0" y="144"/>
                    <a:pt x="0" y="287"/>
                  </a:cubicBezTo>
                  <a:cubicBezTo>
                    <a:pt x="0" y="477"/>
                    <a:pt x="143" y="596"/>
                    <a:pt x="286" y="596"/>
                  </a:cubicBezTo>
                  <a:cubicBezTo>
                    <a:pt x="453" y="596"/>
                    <a:pt x="572" y="501"/>
                    <a:pt x="596" y="382"/>
                  </a:cubicBezTo>
                  <a:lnTo>
                    <a:pt x="501" y="382"/>
                  </a:lnTo>
                  <a:cubicBezTo>
                    <a:pt x="358" y="382"/>
                    <a:pt x="215" y="263"/>
                    <a:pt x="215" y="9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71"/>
          <p:cNvGrpSpPr/>
          <p:nvPr/>
        </p:nvGrpSpPr>
        <p:grpSpPr>
          <a:xfrm>
            <a:off x="6395067" y="1548475"/>
            <a:ext cx="449812" cy="449812"/>
            <a:chOff x="6395067" y="1548475"/>
            <a:chExt cx="449812" cy="449812"/>
          </a:xfrm>
        </p:grpSpPr>
        <p:sp>
          <p:nvSpPr>
            <p:cNvPr id="3368" name="Google Shape;3368;p71"/>
            <p:cNvSpPr/>
            <p:nvPr/>
          </p:nvSpPr>
          <p:spPr>
            <a:xfrm>
              <a:off x="6650757" y="1598561"/>
              <a:ext cx="35494" cy="96053"/>
            </a:xfrm>
            <a:custGeom>
              <a:avLst/>
              <a:gdLst/>
              <a:ahLst/>
              <a:cxnLst/>
              <a:rect l="l" t="t" r="r" b="b"/>
              <a:pathLst>
                <a:path w="810" h="2192" extrusionOk="0">
                  <a:moveTo>
                    <a:pt x="691" y="1"/>
                  </a:moveTo>
                  <a:cubicBezTo>
                    <a:pt x="595" y="1"/>
                    <a:pt x="548" y="25"/>
                    <a:pt x="500" y="120"/>
                  </a:cubicBezTo>
                  <a:lnTo>
                    <a:pt x="0" y="2025"/>
                  </a:lnTo>
                  <a:cubicBezTo>
                    <a:pt x="0" y="2096"/>
                    <a:pt x="24" y="2168"/>
                    <a:pt x="119" y="2192"/>
                  </a:cubicBezTo>
                  <a:lnTo>
                    <a:pt x="143" y="2192"/>
                  </a:lnTo>
                  <a:cubicBezTo>
                    <a:pt x="214" y="2192"/>
                    <a:pt x="262" y="2168"/>
                    <a:pt x="310" y="2073"/>
                  </a:cubicBezTo>
                  <a:lnTo>
                    <a:pt x="810" y="167"/>
                  </a:lnTo>
                  <a:cubicBezTo>
                    <a:pt x="810" y="72"/>
                    <a:pt x="786" y="25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1"/>
            <p:cNvSpPr/>
            <p:nvPr/>
          </p:nvSpPr>
          <p:spPr>
            <a:xfrm>
              <a:off x="6495787" y="1678925"/>
              <a:ext cx="248907" cy="36550"/>
            </a:xfrm>
            <a:custGeom>
              <a:avLst/>
              <a:gdLst/>
              <a:ahLst/>
              <a:cxnLst/>
              <a:rect l="l" t="t" r="r" b="b"/>
              <a:pathLst>
                <a:path w="5478" h="834" extrusionOk="0">
                  <a:moveTo>
                    <a:pt x="381" y="0"/>
                  </a:moveTo>
                  <a:cubicBezTo>
                    <a:pt x="262" y="0"/>
                    <a:pt x="0" y="191"/>
                    <a:pt x="95" y="262"/>
                  </a:cubicBezTo>
                  <a:lnTo>
                    <a:pt x="667" y="834"/>
                  </a:lnTo>
                  <a:lnTo>
                    <a:pt x="5025" y="620"/>
                  </a:lnTo>
                  <a:lnTo>
                    <a:pt x="5382" y="262"/>
                  </a:lnTo>
                  <a:cubicBezTo>
                    <a:pt x="5477" y="191"/>
                    <a:pt x="5430" y="0"/>
                    <a:pt x="5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1"/>
            <p:cNvSpPr/>
            <p:nvPr/>
          </p:nvSpPr>
          <p:spPr>
            <a:xfrm>
              <a:off x="6515090" y="1706051"/>
              <a:ext cx="114808" cy="106483"/>
            </a:xfrm>
            <a:custGeom>
              <a:avLst/>
              <a:gdLst/>
              <a:ahLst/>
              <a:cxnLst/>
              <a:rect l="l" t="t" r="r" b="b"/>
              <a:pathLst>
                <a:path w="2620" h="2430" extrusionOk="0">
                  <a:moveTo>
                    <a:pt x="0" y="1"/>
                  </a:moveTo>
                  <a:lnTo>
                    <a:pt x="2405" y="2430"/>
                  </a:lnTo>
                  <a:lnTo>
                    <a:pt x="2620" y="221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1"/>
            <p:cNvSpPr/>
            <p:nvPr/>
          </p:nvSpPr>
          <p:spPr>
            <a:xfrm>
              <a:off x="6533845" y="1706051"/>
              <a:ext cx="193115" cy="97105"/>
            </a:xfrm>
            <a:custGeom>
              <a:avLst/>
              <a:gdLst/>
              <a:ahLst/>
              <a:cxnLst/>
              <a:rect l="l" t="t" r="r" b="b"/>
              <a:pathLst>
                <a:path w="4407" h="2216" extrusionOk="0">
                  <a:moveTo>
                    <a:pt x="1" y="1"/>
                  </a:moveTo>
                  <a:lnTo>
                    <a:pt x="2192" y="2215"/>
                  </a:lnTo>
                  <a:lnTo>
                    <a:pt x="4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1"/>
            <p:cNvSpPr/>
            <p:nvPr/>
          </p:nvSpPr>
          <p:spPr>
            <a:xfrm>
              <a:off x="6547429" y="1891804"/>
              <a:ext cx="146140" cy="23006"/>
            </a:xfrm>
            <a:custGeom>
              <a:avLst/>
              <a:gdLst/>
              <a:ahLst/>
              <a:cxnLst/>
              <a:rect l="l" t="t" r="r" b="b"/>
              <a:pathLst>
                <a:path w="3335" h="525" extrusionOk="0">
                  <a:moveTo>
                    <a:pt x="1667" y="1"/>
                  </a:moveTo>
                  <a:lnTo>
                    <a:pt x="262" y="215"/>
                  </a:lnTo>
                  <a:lnTo>
                    <a:pt x="143" y="263"/>
                  </a:lnTo>
                  <a:cubicBezTo>
                    <a:pt x="0" y="310"/>
                    <a:pt x="72" y="524"/>
                    <a:pt x="191" y="524"/>
                  </a:cubicBezTo>
                  <a:lnTo>
                    <a:pt x="3168" y="524"/>
                  </a:lnTo>
                  <a:cubicBezTo>
                    <a:pt x="3287" y="501"/>
                    <a:pt x="3334" y="286"/>
                    <a:pt x="3192" y="239"/>
                  </a:cubicBezTo>
                  <a:lnTo>
                    <a:pt x="3073" y="21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1"/>
            <p:cNvSpPr/>
            <p:nvPr/>
          </p:nvSpPr>
          <p:spPr>
            <a:xfrm>
              <a:off x="6558910" y="1805172"/>
              <a:ext cx="123178" cy="96053"/>
            </a:xfrm>
            <a:custGeom>
              <a:avLst/>
              <a:gdLst/>
              <a:ahLst/>
              <a:cxnLst/>
              <a:rect l="l" t="t" r="r" b="b"/>
              <a:pathLst>
                <a:path w="2811" h="2192" extrusionOk="0">
                  <a:moveTo>
                    <a:pt x="1263" y="1"/>
                  </a:moveTo>
                  <a:lnTo>
                    <a:pt x="1263" y="1739"/>
                  </a:lnTo>
                  <a:lnTo>
                    <a:pt x="0" y="2192"/>
                  </a:lnTo>
                  <a:lnTo>
                    <a:pt x="2811" y="2192"/>
                  </a:lnTo>
                  <a:lnTo>
                    <a:pt x="1548" y="1739"/>
                  </a:lnTo>
                  <a:lnTo>
                    <a:pt x="1548" y="1"/>
                  </a:lnTo>
                  <a:cubicBezTo>
                    <a:pt x="1513" y="49"/>
                    <a:pt x="1465" y="72"/>
                    <a:pt x="1414" y="72"/>
                  </a:cubicBezTo>
                  <a:cubicBezTo>
                    <a:pt x="1364" y="72"/>
                    <a:pt x="1310" y="49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1"/>
            <p:cNvSpPr/>
            <p:nvPr/>
          </p:nvSpPr>
          <p:spPr>
            <a:xfrm>
              <a:off x="6542215" y="1616308"/>
              <a:ext cx="90839" cy="72040"/>
            </a:xfrm>
            <a:custGeom>
              <a:avLst/>
              <a:gdLst/>
              <a:ahLst/>
              <a:cxnLst/>
              <a:rect l="l" t="t" r="r" b="b"/>
              <a:pathLst>
                <a:path w="2073" h="1644" extrusionOk="0">
                  <a:moveTo>
                    <a:pt x="953" y="1"/>
                  </a:moveTo>
                  <a:cubicBezTo>
                    <a:pt x="715" y="1"/>
                    <a:pt x="524" y="96"/>
                    <a:pt x="334" y="215"/>
                  </a:cubicBezTo>
                  <a:cubicBezTo>
                    <a:pt x="191" y="358"/>
                    <a:pt x="48" y="596"/>
                    <a:pt x="48" y="834"/>
                  </a:cubicBezTo>
                  <a:cubicBezTo>
                    <a:pt x="0" y="1191"/>
                    <a:pt x="191" y="1453"/>
                    <a:pt x="310" y="1644"/>
                  </a:cubicBezTo>
                  <a:lnTo>
                    <a:pt x="2001" y="1429"/>
                  </a:lnTo>
                  <a:cubicBezTo>
                    <a:pt x="2025" y="1310"/>
                    <a:pt x="2072" y="1215"/>
                    <a:pt x="2072" y="1096"/>
                  </a:cubicBezTo>
                  <a:cubicBezTo>
                    <a:pt x="2072" y="501"/>
                    <a:pt x="1548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1"/>
            <p:cNvSpPr/>
            <p:nvPr/>
          </p:nvSpPr>
          <p:spPr>
            <a:xfrm>
              <a:off x="6535948" y="1625685"/>
              <a:ext cx="20902" cy="62663"/>
            </a:xfrm>
            <a:custGeom>
              <a:avLst/>
              <a:gdLst/>
              <a:ahLst/>
              <a:cxnLst/>
              <a:rect l="l" t="t" r="r" b="b"/>
              <a:pathLst>
                <a:path w="477" h="1430" extrusionOk="0">
                  <a:moveTo>
                    <a:pt x="477" y="1"/>
                  </a:moveTo>
                  <a:cubicBezTo>
                    <a:pt x="215" y="215"/>
                    <a:pt x="0" y="525"/>
                    <a:pt x="0" y="882"/>
                  </a:cubicBezTo>
                  <a:cubicBezTo>
                    <a:pt x="0" y="1001"/>
                    <a:pt x="24" y="1120"/>
                    <a:pt x="48" y="1215"/>
                  </a:cubicBezTo>
                  <a:lnTo>
                    <a:pt x="453" y="1430"/>
                  </a:lnTo>
                  <a:lnTo>
                    <a:pt x="453" y="1215"/>
                  </a:lnTo>
                  <a:cubicBezTo>
                    <a:pt x="334" y="1073"/>
                    <a:pt x="262" y="858"/>
                    <a:pt x="262" y="620"/>
                  </a:cubicBezTo>
                  <a:cubicBezTo>
                    <a:pt x="262" y="382"/>
                    <a:pt x="358" y="168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1"/>
            <p:cNvSpPr/>
            <p:nvPr/>
          </p:nvSpPr>
          <p:spPr>
            <a:xfrm>
              <a:off x="6555755" y="1678927"/>
              <a:ext cx="74143" cy="27168"/>
            </a:xfrm>
            <a:custGeom>
              <a:avLst/>
              <a:gdLst/>
              <a:ahLst/>
              <a:cxnLst/>
              <a:rect l="l" t="t" r="r" b="b"/>
              <a:pathLst>
                <a:path w="1692" h="620" extrusionOk="0">
                  <a:moveTo>
                    <a:pt x="1" y="0"/>
                  </a:moveTo>
                  <a:cubicBezTo>
                    <a:pt x="49" y="381"/>
                    <a:pt x="430" y="620"/>
                    <a:pt x="882" y="620"/>
                  </a:cubicBezTo>
                  <a:cubicBezTo>
                    <a:pt x="1192" y="620"/>
                    <a:pt x="1406" y="477"/>
                    <a:pt x="1549" y="310"/>
                  </a:cubicBezTo>
                  <a:cubicBezTo>
                    <a:pt x="1597" y="215"/>
                    <a:pt x="1668" y="119"/>
                    <a:pt x="1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1"/>
            <p:cNvSpPr/>
            <p:nvPr/>
          </p:nvSpPr>
          <p:spPr>
            <a:xfrm>
              <a:off x="6539060" y="1678927"/>
              <a:ext cx="84573" cy="34486"/>
            </a:xfrm>
            <a:custGeom>
              <a:avLst/>
              <a:gdLst/>
              <a:ahLst/>
              <a:cxnLst/>
              <a:rect l="l" t="t" r="r" b="b"/>
              <a:pathLst>
                <a:path w="1930" h="787" extrusionOk="0">
                  <a:moveTo>
                    <a:pt x="1" y="0"/>
                  </a:moveTo>
                  <a:cubicBezTo>
                    <a:pt x="144" y="453"/>
                    <a:pt x="549" y="786"/>
                    <a:pt x="1025" y="786"/>
                  </a:cubicBezTo>
                  <a:cubicBezTo>
                    <a:pt x="1382" y="786"/>
                    <a:pt x="1716" y="596"/>
                    <a:pt x="1930" y="310"/>
                  </a:cubicBezTo>
                  <a:lnTo>
                    <a:pt x="1930" y="310"/>
                  </a:lnTo>
                  <a:cubicBezTo>
                    <a:pt x="1739" y="429"/>
                    <a:pt x="1549" y="501"/>
                    <a:pt x="1311" y="501"/>
                  </a:cubicBezTo>
                  <a:cubicBezTo>
                    <a:pt x="906" y="501"/>
                    <a:pt x="549" y="334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1"/>
            <p:cNvSpPr/>
            <p:nvPr/>
          </p:nvSpPr>
          <p:spPr>
            <a:xfrm>
              <a:off x="6395067" y="1548475"/>
              <a:ext cx="449812" cy="449812"/>
            </a:xfrm>
            <a:custGeom>
              <a:avLst/>
              <a:gdLst/>
              <a:ahLst/>
              <a:cxnLst/>
              <a:rect l="l" t="t" r="r" b="b"/>
              <a:pathLst>
                <a:path w="10265" h="10265" extrusionOk="0">
                  <a:moveTo>
                    <a:pt x="5121" y="310"/>
                  </a:moveTo>
                  <a:cubicBezTo>
                    <a:pt x="6383" y="310"/>
                    <a:pt x="7526" y="786"/>
                    <a:pt x="8407" y="1644"/>
                  </a:cubicBezTo>
                  <a:lnTo>
                    <a:pt x="1572" y="8455"/>
                  </a:lnTo>
                  <a:cubicBezTo>
                    <a:pt x="739" y="7574"/>
                    <a:pt x="262" y="6407"/>
                    <a:pt x="262" y="5145"/>
                  </a:cubicBezTo>
                  <a:cubicBezTo>
                    <a:pt x="262" y="3835"/>
                    <a:pt x="786" y="2644"/>
                    <a:pt x="1691" y="1739"/>
                  </a:cubicBezTo>
                  <a:cubicBezTo>
                    <a:pt x="2620" y="810"/>
                    <a:pt x="3835" y="310"/>
                    <a:pt x="5121" y="310"/>
                  </a:cubicBezTo>
                  <a:close/>
                  <a:moveTo>
                    <a:pt x="8669" y="1811"/>
                  </a:moveTo>
                  <a:cubicBezTo>
                    <a:pt x="9503" y="2715"/>
                    <a:pt x="9979" y="3882"/>
                    <a:pt x="9979" y="5121"/>
                  </a:cubicBezTo>
                  <a:cubicBezTo>
                    <a:pt x="9979" y="6430"/>
                    <a:pt x="9479" y="7621"/>
                    <a:pt x="8550" y="8550"/>
                  </a:cubicBezTo>
                  <a:cubicBezTo>
                    <a:pt x="7621" y="9479"/>
                    <a:pt x="6407" y="9979"/>
                    <a:pt x="5121" y="9979"/>
                  </a:cubicBezTo>
                  <a:cubicBezTo>
                    <a:pt x="3882" y="9979"/>
                    <a:pt x="2715" y="9503"/>
                    <a:pt x="1810" y="8669"/>
                  </a:cubicBezTo>
                  <a:lnTo>
                    <a:pt x="8669" y="1811"/>
                  </a:lnTo>
                  <a:close/>
                  <a:moveTo>
                    <a:pt x="5144" y="1"/>
                  </a:moveTo>
                  <a:cubicBezTo>
                    <a:pt x="3787" y="1"/>
                    <a:pt x="2501" y="548"/>
                    <a:pt x="1525" y="1525"/>
                  </a:cubicBezTo>
                  <a:cubicBezTo>
                    <a:pt x="548" y="2501"/>
                    <a:pt x="1" y="3787"/>
                    <a:pt x="1" y="5145"/>
                  </a:cubicBezTo>
                  <a:cubicBezTo>
                    <a:pt x="1" y="6526"/>
                    <a:pt x="501" y="7812"/>
                    <a:pt x="1501" y="8788"/>
                  </a:cubicBezTo>
                  <a:cubicBezTo>
                    <a:pt x="2477" y="9741"/>
                    <a:pt x="3763" y="10265"/>
                    <a:pt x="5121" y="10265"/>
                  </a:cubicBezTo>
                  <a:cubicBezTo>
                    <a:pt x="6478" y="10265"/>
                    <a:pt x="7812" y="9741"/>
                    <a:pt x="8764" y="8764"/>
                  </a:cubicBezTo>
                  <a:cubicBezTo>
                    <a:pt x="9741" y="7764"/>
                    <a:pt x="10265" y="6502"/>
                    <a:pt x="10265" y="5121"/>
                  </a:cubicBezTo>
                  <a:cubicBezTo>
                    <a:pt x="10265" y="3763"/>
                    <a:pt x="9764" y="2477"/>
                    <a:pt x="8788" y="1501"/>
                  </a:cubicBezTo>
                  <a:cubicBezTo>
                    <a:pt x="7812" y="548"/>
                    <a:pt x="6526" y="1"/>
                    <a:pt x="5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71"/>
          <p:cNvGrpSpPr/>
          <p:nvPr/>
        </p:nvGrpSpPr>
        <p:grpSpPr>
          <a:xfrm>
            <a:off x="2403503" y="1548475"/>
            <a:ext cx="316205" cy="449812"/>
            <a:chOff x="2403503" y="1548475"/>
            <a:chExt cx="316205" cy="449812"/>
          </a:xfrm>
        </p:grpSpPr>
        <p:sp>
          <p:nvSpPr>
            <p:cNvPr id="3380" name="Google Shape;3380;p71"/>
            <p:cNvSpPr/>
            <p:nvPr/>
          </p:nvSpPr>
          <p:spPr>
            <a:xfrm>
              <a:off x="2423310" y="1916869"/>
              <a:ext cx="296398" cy="80366"/>
            </a:xfrm>
            <a:custGeom>
              <a:avLst/>
              <a:gdLst/>
              <a:ahLst/>
              <a:cxnLst/>
              <a:rect l="l" t="t" r="r" b="b"/>
              <a:pathLst>
                <a:path w="6764" h="1834" extrusionOk="0">
                  <a:moveTo>
                    <a:pt x="1" y="0"/>
                  </a:moveTo>
                  <a:lnTo>
                    <a:pt x="572" y="1834"/>
                  </a:lnTo>
                  <a:lnTo>
                    <a:pt x="6121" y="1834"/>
                  </a:lnTo>
                  <a:cubicBezTo>
                    <a:pt x="6454" y="1834"/>
                    <a:pt x="6764" y="1572"/>
                    <a:pt x="6764" y="1215"/>
                  </a:cubicBezTo>
                  <a:lnTo>
                    <a:pt x="6764" y="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1"/>
            <p:cNvSpPr/>
            <p:nvPr/>
          </p:nvSpPr>
          <p:spPr>
            <a:xfrm>
              <a:off x="2423310" y="1930410"/>
              <a:ext cx="296398" cy="55345"/>
            </a:xfrm>
            <a:custGeom>
              <a:avLst/>
              <a:gdLst/>
              <a:ahLst/>
              <a:cxnLst/>
              <a:rect l="l" t="t" r="r" b="b"/>
              <a:pathLst>
                <a:path w="6764" h="1263" extrusionOk="0">
                  <a:moveTo>
                    <a:pt x="1" y="1"/>
                  </a:moveTo>
                  <a:lnTo>
                    <a:pt x="1" y="1263"/>
                  </a:lnTo>
                  <a:lnTo>
                    <a:pt x="6121" y="1263"/>
                  </a:lnTo>
                  <a:cubicBezTo>
                    <a:pt x="6454" y="1263"/>
                    <a:pt x="6764" y="1001"/>
                    <a:pt x="6764" y="644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1"/>
            <p:cNvSpPr/>
            <p:nvPr/>
          </p:nvSpPr>
          <p:spPr>
            <a:xfrm>
              <a:off x="2423310" y="1890753"/>
              <a:ext cx="296398" cy="80410"/>
            </a:xfrm>
            <a:custGeom>
              <a:avLst/>
              <a:gdLst/>
              <a:ahLst/>
              <a:cxnLst/>
              <a:rect l="l" t="t" r="r" b="b"/>
              <a:pathLst>
                <a:path w="6764" h="1835" extrusionOk="0">
                  <a:moveTo>
                    <a:pt x="1" y="1"/>
                  </a:moveTo>
                  <a:lnTo>
                    <a:pt x="215" y="1834"/>
                  </a:lnTo>
                  <a:lnTo>
                    <a:pt x="6121" y="1834"/>
                  </a:lnTo>
                  <a:cubicBezTo>
                    <a:pt x="6454" y="1834"/>
                    <a:pt x="6764" y="1572"/>
                    <a:pt x="6764" y="1215"/>
                  </a:cubicBezTo>
                  <a:lnTo>
                    <a:pt x="6764" y="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1"/>
            <p:cNvSpPr/>
            <p:nvPr/>
          </p:nvSpPr>
          <p:spPr>
            <a:xfrm>
              <a:off x="2423310" y="1903285"/>
              <a:ext cx="296398" cy="54293"/>
            </a:xfrm>
            <a:custGeom>
              <a:avLst/>
              <a:gdLst/>
              <a:ahLst/>
              <a:cxnLst/>
              <a:rect l="l" t="t" r="r" b="b"/>
              <a:pathLst>
                <a:path w="6764" h="1239" extrusionOk="0">
                  <a:moveTo>
                    <a:pt x="1" y="1"/>
                  </a:moveTo>
                  <a:lnTo>
                    <a:pt x="1" y="1239"/>
                  </a:lnTo>
                  <a:lnTo>
                    <a:pt x="6121" y="1239"/>
                  </a:lnTo>
                  <a:cubicBezTo>
                    <a:pt x="6454" y="1239"/>
                    <a:pt x="6764" y="977"/>
                    <a:pt x="6764" y="620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1"/>
            <p:cNvSpPr/>
            <p:nvPr/>
          </p:nvSpPr>
          <p:spPr>
            <a:xfrm>
              <a:off x="2404511" y="1917877"/>
              <a:ext cx="43908" cy="80410"/>
            </a:xfrm>
            <a:custGeom>
              <a:avLst/>
              <a:gdLst/>
              <a:ahLst/>
              <a:cxnLst/>
              <a:rect l="l" t="t" r="r" b="b"/>
              <a:pathLst>
                <a:path w="1002" h="1835" extrusionOk="0">
                  <a:moveTo>
                    <a:pt x="525" y="1"/>
                  </a:moveTo>
                  <a:cubicBezTo>
                    <a:pt x="191" y="1"/>
                    <a:pt x="1" y="882"/>
                    <a:pt x="1" y="1215"/>
                  </a:cubicBezTo>
                  <a:cubicBezTo>
                    <a:pt x="1" y="1549"/>
                    <a:pt x="287" y="1835"/>
                    <a:pt x="644" y="1835"/>
                  </a:cubicBezTo>
                  <a:lnTo>
                    <a:pt x="1001" y="1835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1"/>
            <p:cNvSpPr/>
            <p:nvPr/>
          </p:nvSpPr>
          <p:spPr>
            <a:xfrm>
              <a:off x="2450434" y="1548475"/>
              <a:ext cx="269274" cy="376764"/>
            </a:xfrm>
            <a:custGeom>
              <a:avLst/>
              <a:gdLst/>
              <a:ahLst/>
              <a:cxnLst/>
              <a:rect l="l" t="t" r="r" b="b"/>
              <a:pathLst>
                <a:path w="6145" h="8598" extrusionOk="0">
                  <a:moveTo>
                    <a:pt x="215" y="1"/>
                  </a:moveTo>
                  <a:lnTo>
                    <a:pt x="1" y="8598"/>
                  </a:lnTo>
                  <a:lnTo>
                    <a:pt x="6145" y="8407"/>
                  </a:lnTo>
                  <a:lnTo>
                    <a:pt x="6145" y="596"/>
                  </a:lnTo>
                  <a:cubicBezTo>
                    <a:pt x="6145" y="263"/>
                    <a:pt x="5835" y="1"/>
                    <a:pt x="5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1"/>
            <p:cNvSpPr/>
            <p:nvPr/>
          </p:nvSpPr>
          <p:spPr>
            <a:xfrm>
              <a:off x="2403503" y="1548475"/>
              <a:ext cx="314146" cy="422688"/>
            </a:xfrm>
            <a:custGeom>
              <a:avLst/>
              <a:gdLst/>
              <a:ahLst/>
              <a:cxnLst/>
              <a:rect l="l" t="t" r="r" b="b"/>
              <a:pathLst>
                <a:path w="7169" h="9646" extrusionOk="0">
                  <a:moveTo>
                    <a:pt x="619" y="1"/>
                  </a:moveTo>
                  <a:cubicBezTo>
                    <a:pt x="310" y="1"/>
                    <a:pt x="0" y="263"/>
                    <a:pt x="0" y="620"/>
                  </a:cubicBezTo>
                  <a:lnTo>
                    <a:pt x="0" y="9645"/>
                  </a:lnTo>
                  <a:cubicBezTo>
                    <a:pt x="0" y="9312"/>
                    <a:pt x="262" y="9026"/>
                    <a:pt x="619" y="9026"/>
                  </a:cubicBezTo>
                  <a:lnTo>
                    <a:pt x="691" y="9026"/>
                  </a:lnTo>
                  <a:lnTo>
                    <a:pt x="834" y="9002"/>
                  </a:lnTo>
                  <a:lnTo>
                    <a:pt x="977" y="9026"/>
                  </a:lnTo>
                  <a:lnTo>
                    <a:pt x="3191" y="9026"/>
                  </a:lnTo>
                  <a:lnTo>
                    <a:pt x="4715" y="8812"/>
                  </a:lnTo>
                  <a:lnTo>
                    <a:pt x="6144" y="9026"/>
                  </a:lnTo>
                  <a:lnTo>
                    <a:pt x="6549" y="9026"/>
                  </a:lnTo>
                  <a:cubicBezTo>
                    <a:pt x="6883" y="9026"/>
                    <a:pt x="7168" y="8764"/>
                    <a:pt x="7168" y="8407"/>
                  </a:cubicBezTo>
                  <a:lnTo>
                    <a:pt x="1334" y="8407"/>
                  </a:lnTo>
                  <a:cubicBezTo>
                    <a:pt x="1286" y="8407"/>
                    <a:pt x="1262" y="8359"/>
                    <a:pt x="1262" y="8312"/>
                  </a:cubicBezTo>
                  <a:lnTo>
                    <a:pt x="1262" y="1"/>
                  </a:lnTo>
                  <a:lnTo>
                    <a:pt x="977" y="1"/>
                  </a:lnTo>
                  <a:lnTo>
                    <a:pt x="834" y="24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1"/>
            <p:cNvSpPr/>
            <p:nvPr/>
          </p:nvSpPr>
          <p:spPr>
            <a:xfrm>
              <a:off x="2474448" y="1673449"/>
              <a:ext cx="209810" cy="267433"/>
            </a:xfrm>
            <a:custGeom>
              <a:avLst/>
              <a:gdLst/>
              <a:ahLst/>
              <a:cxnLst/>
              <a:rect l="l" t="t" r="r" b="b"/>
              <a:pathLst>
                <a:path w="4788" h="6103" extrusionOk="0">
                  <a:moveTo>
                    <a:pt x="2234" y="0"/>
                  </a:moveTo>
                  <a:cubicBezTo>
                    <a:pt x="1627" y="0"/>
                    <a:pt x="1157" y="231"/>
                    <a:pt x="786" y="602"/>
                  </a:cubicBezTo>
                  <a:cubicBezTo>
                    <a:pt x="1" y="1411"/>
                    <a:pt x="1" y="2697"/>
                    <a:pt x="786" y="3483"/>
                  </a:cubicBezTo>
                  <a:lnTo>
                    <a:pt x="1453" y="4150"/>
                  </a:lnTo>
                  <a:lnTo>
                    <a:pt x="1453" y="4984"/>
                  </a:lnTo>
                  <a:cubicBezTo>
                    <a:pt x="1477" y="5365"/>
                    <a:pt x="1572" y="5746"/>
                    <a:pt x="1715" y="6103"/>
                  </a:cubicBezTo>
                  <a:lnTo>
                    <a:pt x="4073" y="5555"/>
                  </a:lnTo>
                  <a:cubicBezTo>
                    <a:pt x="4097" y="5555"/>
                    <a:pt x="4073" y="5507"/>
                    <a:pt x="4073" y="5507"/>
                  </a:cubicBezTo>
                  <a:lnTo>
                    <a:pt x="4573" y="5365"/>
                  </a:lnTo>
                  <a:cubicBezTo>
                    <a:pt x="4621" y="5317"/>
                    <a:pt x="4668" y="5246"/>
                    <a:pt x="4692" y="5150"/>
                  </a:cubicBezTo>
                  <a:cubicBezTo>
                    <a:pt x="4787" y="4960"/>
                    <a:pt x="4692" y="4722"/>
                    <a:pt x="4525" y="4555"/>
                  </a:cubicBezTo>
                  <a:lnTo>
                    <a:pt x="4359" y="4436"/>
                  </a:lnTo>
                  <a:cubicBezTo>
                    <a:pt x="4430" y="4293"/>
                    <a:pt x="4430" y="4031"/>
                    <a:pt x="4239" y="3840"/>
                  </a:cubicBezTo>
                  <a:lnTo>
                    <a:pt x="4001" y="3698"/>
                  </a:lnTo>
                  <a:lnTo>
                    <a:pt x="4097" y="3412"/>
                  </a:lnTo>
                  <a:lnTo>
                    <a:pt x="4097" y="3174"/>
                  </a:lnTo>
                  <a:cubicBezTo>
                    <a:pt x="4359" y="2959"/>
                    <a:pt x="4311" y="2697"/>
                    <a:pt x="4049" y="2531"/>
                  </a:cubicBezTo>
                  <a:cubicBezTo>
                    <a:pt x="4216" y="1864"/>
                    <a:pt x="4049" y="1102"/>
                    <a:pt x="3501" y="578"/>
                  </a:cubicBezTo>
                  <a:cubicBezTo>
                    <a:pt x="3215" y="268"/>
                    <a:pt x="2811" y="78"/>
                    <a:pt x="2406" y="6"/>
                  </a:cubicBezTo>
                  <a:cubicBezTo>
                    <a:pt x="2347" y="2"/>
                    <a:pt x="2290" y="0"/>
                    <a:pt x="2234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1"/>
            <p:cNvSpPr/>
            <p:nvPr/>
          </p:nvSpPr>
          <p:spPr>
            <a:xfrm>
              <a:off x="2620544" y="1813016"/>
              <a:ext cx="33435" cy="22480"/>
            </a:xfrm>
            <a:custGeom>
              <a:avLst/>
              <a:gdLst/>
              <a:ahLst/>
              <a:cxnLst/>
              <a:rect l="l" t="t" r="r" b="b"/>
              <a:pathLst>
                <a:path w="763" h="513" extrusionOk="0">
                  <a:moveTo>
                    <a:pt x="155" y="1"/>
                  </a:moveTo>
                  <a:cubicBezTo>
                    <a:pt x="120" y="1"/>
                    <a:pt x="84" y="12"/>
                    <a:pt x="48" y="36"/>
                  </a:cubicBezTo>
                  <a:cubicBezTo>
                    <a:pt x="1" y="108"/>
                    <a:pt x="1" y="179"/>
                    <a:pt x="48" y="251"/>
                  </a:cubicBezTo>
                  <a:cubicBezTo>
                    <a:pt x="239" y="393"/>
                    <a:pt x="477" y="513"/>
                    <a:pt x="667" y="513"/>
                  </a:cubicBezTo>
                  <a:cubicBezTo>
                    <a:pt x="739" y="417"/>
                    <a:pt x="763" y="298"/>
                    <a:pt x="763" y="227"/>
                  </a:cubicBezTo>
                  <a:lnTo>
                    <a:pt x="763" y="227"/>
                  </a:lnTo>
                  <a:cubicBezTo>
                    <a:pt x="753" y="229"/>
                    <a:pt x="741" y="230"/>
                    <a:pt x="728" y="230"/>
                  </a:cubicBezTo>
                  <a:cubicBezTo>
                    <a:pt x="614" y="230"/>
                    <a:pt x="390" y="143"/>
                    <a:pt x="263" y="36"/>
                  </a:cubicBezTo>
                  <a:cubicBezTo>
                    <a:pt x="227" y="12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EB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1"/>
            <p:cNvSpPr/>
            <p:nvPr/>
          </p:nvSpPr>
          <p:spPr>
            <a:xfrm>
              <a:off x="2464019" y="1671258"/>
              <a:ext cx="209810" cy="272779"/>
            </a:xfrm>
            <a:custGeom>
              <a:avLst/>
              <a:gdLst/>
              <a:ahLst/>
              <a:cxnLst/>
              <a:rect l="l" t="t" r="r" b="b"/>
              <a:pathLst>
                <a:path w="4788" h="6225" extrusionOk="0">
                  <a:moveTo>
                    <a:pt x="2882" y="4914"/>
                  </a:moveTo>
                  <a:cubicBezTo>
                    <a:pt x="2810" y="4914"/>
                    <a:pt x="2763" y="4938"/>
                    <a:pt x="2739" y="5034"/>
                  </a:cubicBezTo>
                  <a:cubicBezTo>
                    <a:pt x="2691" y="5081"/>
                    <a:pt x="2763" y="5176"/>
                    <a:pt x="2810" y="5176"/>
                  </a:cubicBezTo>
                  <a:lnTo>
                    <a:pt x="4287" y="5534"/>
                  </a:lnTo>
                  <a:cubicBezTo>
                    <a:pt x="4332" y="5553"/>
                    <a:pt x="4380" y="5562"/>
                    <a:pt x="4428" y="5562"/>
                  </a:cubicBezTo>
                  <a:cubicBezTo>
                    <a:pt x="4562" y="5562"/>
                    <a:pt x="4700" y="5495"/>
                    <a:pt x="4787" y="5391"/>
                  </a:cubicBezTo>
                  <a:lnTo>
                    <a:pt x="2882" y="4914"/>
                  </a:lnTo>
                  <a:close/>
                  <a:moveTo>
                    <a:pt x="2267" y="0"/>
                  </a:moveTo>
                  <a:cubicBezTo>
                    <a:pt x="1739" y="0"/>
                    <a:pt x="1215" y="215"/>
                    <a:pt x="786" y="604"/>
                  </a:cubicBezTo>
                  <a:cubicBezTo>
                    <a:pt x="0" y="1390"/>
                    <a:pt x="0" y="2700"/>
                    <a:pt x="786" y="3509"/>
                  </a:cubicBezTo>
                  <a:lnTo>
                    <a:pt x="1501" y="4224"/>
                  </a:lnTo>
                  <a:cubicBezTo>
                    <a:pt x="1429" y="4914"/>
                    <a:pt x="1548" y="5605"/>
                    <a:pt x="1786" y="6200"/>
                  </a:cubicBezTo>
                  <a:lnTo>
                    <a:pt x="4787" y="6224"/>
                  </a:lnTo>
                  <a:cubicBezTo>
                    <a:pt x="4668" y="5986"/>
                    <a:pt x="4525" y="5772"/>
                    <a:pt x="4335" y="5605"/>
                  </a:cubicBezTo>
                  <a:lnTo>
                    <a:pt x="1953" y="5605"/>
                  </a:lnTo>
                  <a:cubicBezTo>
                    <a:pt x="1906" y="5367"/>
                    <a:pt x="1858" y="5153"/>
                    <a:pt x="1834" y="4914"/>
                  </a:cubicBezTo>
                  <a:cubicBezTo>
                    <a:pt x="1834" y="4724"/>
                    <a:pt x="1929" y="4533"/>
                    <a:pt x="2096" y="4462"/>
                  </a:cubicBezTo>
                  <a:cubicBezTo>
                    <a:pt x="2167" y="4438"/>
                    <a:pt x="2191" y="4438"/>
                    <a:pt x="2215" y="4414"/>
                  </a:cubicBezTo>
                  <a:cubicBezTo>
                    <a:pt x="2215" y="4414"/>
                    <a:pt x="2453" y="4295"/>
                    <a:pt x="2620" y="4248"/>
                  </a:cubicBezTo>
                  <a:cubicBezTo>
                    <a:pt x="2672" y="4239"/>
                    <a:pt x="2728" y="4233"/>
                    <a:pt x="2783" y="4233"/>
                  </a:cubicBezTo>
                  <a:cubicBezTo>
                    <a:pt x="2879" y="4233"/>
                    <a:pt x="2973" y="4250"/>
                    <a:pt x="3049" y="4295"/>
                  </a:cubicBezTo>
                  <a:lnTo>
                    <a:pt x="4168" y="4700"/>
                  </a:lnTo>
                  <a:cubicBezTo>
                    <a:pt x="4189" y="4709"/>
                    <a:pt x="4209" y="4713"/>
                    <a:pt x="4228" y="4713"/>
                  </a:cubicBezTo>
                  <a:cubicBezTo>
                    <a:pt x="4354" y="4713"/>
                    <a:pt x="4405" y="4524"/>
                    <a:pt x="4239" y="4462"/>
                  </a:cubicBezTo>
                  <a:lnTo>
                    <a:pt x="4049" y="4367"/>
                  </a:lnTo>
                  <a:cubicBezTo>
                    <a:pt x="4192" y="4248"/>
                    <a:pt x="4311" y="4176"/>
                    <a:pt x="4358" y="4057"/>
                  </a:cubicBezTo>
                  <a:lnTo>
                    <a:pt x="4454" y="3867"/>
                  </a:lnTo>
                  <a:cubicBezTo>
                    <a:pt x="4406" y="3819"/>
                    <a:pt x="4335" y="3771"/>
                    <a:pt x="4216" y="3724"/>
                  </a:cubicBezTo>
                  <a:cubicBezTo>
                    <a:pt x="4120" y="3938"/>
                    <a:pt x="3954" y="4105"/>
                    <a:pt x="3692" y="4224"/>
                  </a:cubicBezTo>
                  <a:lnTo>
                    <a:pt x="3120" y="4010"/>
                  </a:lnTo>
                  <a:cubicBezTo>
                    <a:pt x="2981" y="3975"/>
                    <a:pt x="2841" y="3953"/>
                    <a:pt x="2692" y="3953"/>
                  </a:cubicBezTo>
                  <a:cubicBezTo>
                    <a:pt x="2638" y="3953"/>
                    <a:pt x="2582" y="3956"/>
                    <a:pt x="2525" y="3962"/>
                  </a:cubicBezTo>
                  <a:cubicBezTo>
                    <a:pt x="2334" y="3986"/>
                    <a:pt x="2096" y="4105"/>
                    <a:pt x="2072" y="4105"/>
                  </a:cubicBezTo>
                  <a:cubicBezTo>
                    <a:pt x="2028" y="4131"/>
                    <a:pt x="1985" y="4141"/>
                    <a:pt x="1944" y="4141"/>
                  </a:cubicBezTo>
                  <a:cubicBezTo>
                    <a:pt x="1875" y="4141"/>
                    <a:pt x="1817" y="4111"/>
                    <a:pt x="1786" y="4081"/>
                  </a:cubicBezTo>
                  <a:lnTo>
                    <a:pt x="1120" y="3414"/>
                  </a:lnTo>
                  <a:cubicBezTo>
                    <a:pt x="310" y="2628"/>
                    <a:pt x="310" y="1461"/>
                    <a:pt x="1120" y="652"/>
                  </a:cubicBezTo>
                  <a:cubicBezTo>
                    <a:pt x="1548" y="247"/>
                    <a:pt x="2072" y="33"/>
                    <a:pt x="2620" y="33"/>
                  </a:cubicBezTo>
                  <a:cubicBezTo>
                    <a:pt x="2503" y="11"/>
                    <a:pt x="2385" y="0"/>
                    <a:pt x="2267" y="0"/>
                  </a:cubicBezTo>
                  <a:close/>
                </a:path>
              </a:pathLst>
            </a:custGeom>
            <a:solidFill>
              <a:srgbClr val="EB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1"/>
            <p:cNvSpPr/>
            <p:nvPr/>
          </p:nvSpPr>
          <p:spPr>
            <a:xfrm>
              <a:off x="2597582" y="1778004"/>
              <a:ext cx="32383" cy="18886"/>
            </a:xfrm>
            <a:custGeom>
              <a:avLst/>
              <a:gdLst/>
              <a:ahLst/>
              <a:cxnLst/>
              <a:rect l="l" t="t" r="r" b="b"/>
              <a:pathLst>
                <a:path w="739" h="431" extrusionOk="0">
                  <a:moveTo>
                    <a:pt x="173" y="1"/>
                  </a:moveTo>
                  <a:cubicBezTo>
                    <a:pt x="142" y="1"/>
                    <a:pt x="113" y="9"/>
                    <a:pt x="96" y="26"/>
                  </a:cubicBezTo>
                  <a:cubicBezTo>
                    <a:pt x="48" y="73"/>
                    <a:pt x="1" y="192"/>
                    <a:pt x="72" y="240"/>
                  </a:cubicBezTo>
                  <a:cubicBezTo>
                    <a:pt x="167" y="335"/>
                    <a:pt x="239" y="383"/>
                    <a:pt x="358" y="430"/>
                  </a:cubicBezTo>
                  <a:lnTo>
                    <a:pt x="453" y="430"/>
                  </a:lnTo>
                  <a:cubicBezTo>
                    <a:pt x="548" y="430"/>
                    <a:pt x="644" y="383"/>
                    <a:pt x="667" y="335"/>
                  </a:cubicBezTo>
                  <a:cubicBezTo>
                    <a:pt x="715" y="311"/>
                    <a:pt x="739" y="192"/>
                    <a:pt x="691" y="121"/>
                  </a:cubicBezTo>
                  <a:cubicBezTo>
                    <a:pt x="676" y="91"/>
                    <a:pt x="623" y="61"/>
                    <a:pt x="568" y="61"/>
                  </a:cubicBezTo>
                  <a:cubicBezTo>
                    <a:pt x="536" y="61"/>
                    <a:pt x="503" y="71"/>
                    <a:pt x="477" y="97"/>
                  </a:cubicBezTo>
                  <a:cubicBezTo>
                    <a:pt x="453" y="121"/>
                    <a:pt x="429" y="121"/>
                    <a:pt x="405" y="121"/>
                  </a:cubicBezTo>
                  <a:cubicBezTo>
                    <a:pt x="358" y="121"/>
                    <a:pt x="334" y="97"/>
                    <a:pt x="310" y="73"/>
                  </a:cubicBezTo>
                  <a:cubicBezTo>
                    <a:pt x="295" y="27"/>
                    <a:pt x="230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1"/>
            <p:cNvSpPr/>
            <p:nvPr/>
          </p:nvSpPr>
          <p:spPr>
            <a:xfrm>
              <a:off x="2517216" y="1768933"/>
              <a:ext cx="49122" cy="57185"/>
            </a:xfrm>
            <a:custGeom>
              <a:avLst/>
              <a:gdLst/>
              <a:ahLst/>
              <a:cxnLst/>
              <a:rect l="l" t="t" r="r" b="b"/>
              <a:pathLst>
                <a:path w="1121" h="1305" extrusionOk="0">
                  <a:moveTo>
                    <a:pt x="668" y="0"/>
                  </a:moveTo>
                  <a:cubicBezTo>
                    <a:pt x="519" y="0"/>
                    <a:pt x="370" y="54"/>
                    <a:pt x="263" y="161"/>
                  </a:cubicBezTo>
                  <a:cubicBezTo>
                    <a:pt x="1" y="423"/>
                    <a:pt x="1" y="876"/>
                    <a:pt x="263" y="1138"/>
                  </a:cubicBezTo>
                  <a:cubicBezTo>
                    <a:pt x="382" y="1257"/>
                    <a:pt x="525" y="1304"/>
                    <a:pt x="692" y="1304"/>
                  </a:cubicBezTo>
                  <a:cubicBezTo>
                    <a:pt x="834" y="1304"/>
                    <a:pt x="977" y="1257"/>
                    <a:pt x="1073" y="1114"/>
                  </a:cubicBezTo>
                  <a:cubicBezTo>
                    <a:pt x="1120" y="1042"/>
                    <a:pt x="1120" y="947"/>
                    <a:pt x="1073" y="899"/>
                  </a:cubicBezTo>
                  <a:cubicBezTo>
                    <a:pt x="1037" y="864"/>
                    <a:pt x="1001" y="846"/>
                    <a:pt x="965" y="846"/>
                  </a:cubicBezTo>
                  <a:cubicBezTo>
                    <a:pt x="930" y="846"/>
                    <a:pt x="894" y="864"/>
                    <a:pt x="858" y="899"/>
                  </a:cubicBezTo>
                  <a:cubicBezTo>
                    <a:pt x="811" y="947"/>
                    <a:pt x="745" y="971"/>
                    <a:pt x="680" y="971"/>
                  </a:cubicBezTo>
                  <a:cubicBezTo>
                    <a:pt x="614" y="971"/>
                    <a:pt x="549" y="947"/>
                    <a:pt x="501" y="899"/>
                  </a:cubicBezTo>
                  <a:cubicBezTo>
                    <a:pt x="358" y="757"/>
                    <a:pt x="358" y="518"/>
                    <a:pt x="501" y="352"/>
                  </a:cubicBezTo>
                  <a:cubicBezTo>
                    <a:pt x="549" y="316"/>
                    <a:pt x="614" y="298"/>
                    <a:pt x="680" y="298"/>
                  </a:cubicBezTo>
                  <a:cubicBezTo>
                    <a:pt x="745" y="298"/>
                    <a:pt x="811" y="316"/>
                    <a:pt x="858" y="352"/>
                  </a:cubicBezTo>
                  <a:cubicBezTo>
                    <a:pt x="894" y="387"/>
                    <a:pt x="930" y="405"/>
                    <a:pt x="965" y="405"/>
                  </a:cubicBezTo>
                  <a:cubicBezTo>
                    <a:pt x="1001" y="405"/>
                    <a:pt x="1037" y="387"/>
                    <a:pt x="1073" y="352"/>
                  </a:cubicBezTo>
                  <a:cubicBezTo>
                    <a:pt x="1120" y="304"/>
                    <a:pt x="1120" y="209"/>
                    <a:pt x="1073" y="161"/>
                  </a:cubicBezTo>
                  <a:cubicBezTo>
                    <a:pt x="965" y="54"/>
                    <a:pt x="817" y="0"/>
                    <a:pt x="6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1"/>
            <p:cNvSpPr/>
            <p:nvPr/>
          </p:nvSpPr>
          <p:spPr>
            <a:xfrm>
              <a:off x="2485929" y="1595450"/>
              <a:ext cx="187900" cy="34793"/>
            </a:xfrm>
            <a:custGeom>
              <a:avLst/>
              <a:gdLst/>
              <a:ahLst/>
              <a:cxnLst/>
              <a:rect l="l" t="t" r="r" b="b"/>
              <a:pathLst>
                <a:path w="4288" h="794" extrusionOk="0">
                  <a:moveTo>
                    <a:pt x="2144" y="0"/>
                  </a:moveTo>
                  <a:cubicBezTo>
                    <a:pt x="1358" y="0"/>
                    <a:pt x="643" y="191"/>
                    <a:pt x="96" y="500"/>
                  </a:cubicBezTo>
                  <a:cubicBezTo>
                    <a:pt x="0" y="524"/>
                    <a:pt x="0" y="667"/>
                    <a:pt x="24" y="715"/>
                  </a:cubicBezTo>
                  <a:cubicBezTo>
                    <a:pt x="38" y="770"/>
                    <a:pt x="85" y="794"/>
                    <a:pt x="135" y="794"/>
                  </a:cubicBezTo>
                  <a:cubicBezTo>
                    <a:pt x="171" y="794"/>
                    <a:pt x="209" y="782"/>
                    <a:pt x="239" y="762"/>
                  </a:cubicBezTo>
                  <a:cubicBezTo>
                    <a:pt x="763" y="465"/>
                    <a:pt x="1453" y="316"/>
                    <a:pt x="2144" y="316"/>
                  </a:cubicBezTo>
                  <a:cubicBezTo>
                    <a:pt x="2834" y="316"/>
                    <a:pt x="3525" y="465"/>
                    <a:pt x="4049" y="762"/>
                  </a:cubicBezTo>
                  <a:cubicBezTo>
                    <a:pt x="4063" y="776"/>
                    <a:pt x="4083" y="782"/>
                    <a:pt x="4106" y="782"/>
                  </a:cubicBezTo>
                  <a:cubicBezTo>
                    <a:pt x="4160" y="782"/>
                    <a:pt x="4230" y="748"/>
                    <a:pt x="4263" y="715"/>
                  </a:cubicBezTo>
                  <a:cubicBezTo>
                    <a:pt x="4287" y="667"/>
                    <a:pt x="4263" y="524"/>
                    <a:pt x="4192" y="500"/>
                  </a:cubicBezTo>
                  <a:cubicBezTo>
                    <a:pt x="3668" y="191"/>
                    <a:pt x="2906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1"/>
            <p:cNvSpPr/>
            <p:nvPr/>
          </p:nvSpPr>
          <p:spPr>
            <a:xfrm>
              <a:off x="2433739" y="1548475"/>
              <a:ext cx="12576" cy="395563"/>
            </a:xfrm>
            <a:custGeom>
              <a:avLst/>
              <a:gdLst/>
              <a:ahLst/>
              <a:cxnLst/>
              <a:rect l="l" t="t" r="r" b="b"/>
              <a:pathLst>
                <a:path w="287" h="9027" extrusionOk="0">
                  <a:moveTo>
                    <a:pt x="1" y="1"/>
                  </a:moveTo>
                  <a:lnTo>
                    <a:pt x="1" y="9026"/>
                  </a:lnTo>
                  <a:lnTo>
                    <a:pt x="287" y="9026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71"/>
          <p:cNvGrpSpPr/>
          <p:nvPr/>
        </p:nvGrpSpPr>
        <p:grpSpPr>
          <a:xfrm>
            <a:off x="5377610" y="2293000"/>
            <a:ext cx="452924" cy="449394"/>
            <a:chOff x="5377610" y="2293000"/>
            <a:chExt cx="452924" cy="449394"/>
          </a:xfrm>
        </p:grpSpPr>
        <p:sp>
          <p:nvSpPr>
            <p:cNvPr id="3395" name="Google Shape;3395;p71"/>
            <p:cNvSpPr/>
            <p:nvPr/>
          </p:nvSpPr>
          <p:spPr>
            <a:xfrm>
              <a:off x="5419327" y="2394814"/>
              <a:ext cx="13628" cy="257793"/>
            </a:xfrm>
            <a:custGeom>
              <a:avLst/>
              <a:gdLst/>
              <a:ahLst/>
              <a:cxnLst/>
              <a:rect l="l" t="t" r="r" b="b"/>
              <a:pathLst>
                <a:path w="311" h="5883" extrusionOk="0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716"/>
                  </a:lnTo>
                  <a:cubicBezTo>
                    <a:pt x="1" y="5811"/>
                    <a:pt x="72" y="5882"/>
                    <a:pt x="144" y="5882"/>
                  </a:cubicBezTo>
                  <a:cubicBezTo>
                    <a:pt x="239" y="5882"/>
                    <a:pt x="311" y="5811"/>
                    <a:pt x="311" y="5716"/>
                  </a:cubicBezTo>
                  <a:lnTo>
                    <a:pt x="311" y="167"/>
                  </a:lnTo>
                  <a:cubicBezTo>
                    <a:pt x="311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1"/>
            <p:cNvSpPr/>
            <p:nvPr/>
          </p:nvSpPr>
          <p:spPr>
            <a:xfrm>
              <a:off x="5537291" y="2363483"/>
              <a:ext cx="12533" cy="192063"/>
            </a:xfrm>
            <a:custGeom>
              <a:avLst/>
              <a:gdLst/>
              <a:ahLst/>
              <a:cxnLst/>
              <a:rect l="l" t="t" r="r" b="b"/>
              <a:pathLst>
                <a:path w="286" h="4383" extrusionOk="0">
                  <a:moveTo>
                    <a:pt x="143" y="1"/>
                  </a:moveTo>
                  <a:cubicBezTo>
                    <a:pt x="48" y="1"/>
                    <a:pt x="0" y="72"/>
                    <a:pt x="0" y="167"/>
                  </a:cubicBezTo>
                  <a:lnTo>
                    <a:pt x="0" y="4240"/>
                  </a:lnTo>
                  <a:cubicBezTo>
                    <a:pt x="0" y="4335"/>
                    <a:pt x="48" y="4382"/>
                    <a:pt x="143" y="4382"/>
                  </a:cubicBezTo>
                  <a:cubicBezTo>
                    <a:pt x="238" y="4382"/>
                    <a:pt x="286" y="4335"/>
                    <a:pt x="286" y="4240"/>
                  </a:cubicBezTo>
                  <a:lnTo>
                    <a:pt x="286" y="167"/>
                  </a:lnTo>
                  <a:cubicBezTo>
                    <a:pt x="286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1"/>
            <p:cNvSpPr/>
            <p:nvPr/>
          </p:nvSpPr>
          <p:spPr>
            <a:xfrm>
              <a:off x="5655210" y="2363483"/>
              <a:ext cx="13584" cy="327730"/>
            </a:xfrm>
            <a:custGeom>
              <a:avLst/>
              <a:gdLst/>
              <a:ahLst/>
              <a:cxnLst/>
              <a:rect l="l" t="t" r="r" b="b"/>
              <a:pathLst>
                <a:path w="310" h="7479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7335"/>
                  </a:lnTo>
                  <a:cubicBezTo>
                    <a:pt x="0" y="7431"/>
                    <a:pt x="72" y="7478"/>
                    <a:pt x="167" y="7478"/>
                  </a:cubicBezTo>
                  <a:cubicBezTo>
                    <a:pt x="214" y="7478"/>
                    <a:pt x="310" y="7407"/>
                    <a:pt x="310" y="7359"/>
                  </a:cubicBezTo>
                  <a:lnTo>
                    <a:pt x="310" y="167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1"/>
            <p:cNvSpPr/>
            <p:nvPr/>
          </p:nvSpPr>
          <p:spPr>
            <a:xfrm>
              <a:off x="5773130" y="2394814"/>
              <a:ext cx="12533" cy="191011"/>
            </a:xfrm>
            <a:custGeom>
              <a:avLst/>
              <a:gdLst/>
              <a:ahLst/>
              <a:cxnLst/>
              <a:rect l="l" t="t" r="r" b="b"/>
              <a:pathLst>
                <a:path w="286" h="4359" extrusionOk="0">
                  <a:moveTo>
                    <a:pt x="143" y="0"/>
                  </a:moveTo>
                  <a:cubicBezTo>
                    <a:pt x="48" y="0"/>
                    <a:pt x="0" y="72"/>
                    <a:pt x="0" y="143"/>
                  </a:cubicBezTo>
                  <a:lnTo>
                    <a:pt x="0" y="4215"/>
                  </a:lnTo>
                  <a:cubicBezTo>
                    <a:pt x="0" y="4287"/>
                    <a:pt x="48" y="4358"/>
                    <a:pt x="143" y="4358"/>
                  </a:cubicBezTo>
                  <a:cubicBezTo>
                    <a:pt x="238" y="4358"/>
                    <a:pt x="286" y="4287"/>
                    <a:pt x="286" y="4215"/>
                  </a:cubicBezTo>
                  <a:lnTo>
                    <a:pt x="286" y="143"/>
                  </a:lnTo>
                  <a:cubicBezTo>
                    <a:pt x="286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1"/>
            <p:cNvSpPr/>
            <p:nvPr/>
          </p:nvSpPr>
          <p:spPr>
            <a:xfrm>
              <a:off x="5595703" y="2309234"/>
              <a:ext cx="14680" cy="48027"/>
            </a:xfrm>
            <a:custGeom>
              <a:avLst/>
              <a:gdLst/>
              <a:ahLst/>
              <a:cxnLst/>
              <a:rect l="l" t="t" r="r" b="b"/>
              <a:pathLst>
                <a:path w="335" h="1096" extrusionOk="0">
                  <a:moveTo>
                    <a:pt x="144" y="0"/>
                  </a:moveTo>
                  <a:cubicBezTo>
                    <a:pt x="48" y="0"/>
                    <a:pt x="1" y="48"/>
                    <a:pt x="1" y="143"/>
                  </a:cubicBezTo>
                  <a:lnTo>
                    <a:pt x="1" y="953"/>
                  </a:lnTo>
                  <a:cubicBezTo>
                    <a:pt x="1" y="1048"/>
                    <a:pt x="48" y="1096"/>
                    <a:pt x="144" y="1096"/>
                  </a:cubicBezTo>
                  <a:cubicBezTo>
                    <a:pt x="239" y="1096"/>
                    <a:pt x="334" y="1048"/>
                    <a:pt x="286" y="953"/>
                  </a:cubicBezTo>
                  <a:lnTo>
                    <a:pt x="286" y="143"/>
                  </a:lnTo>
                  <a:cubicBezTo>
                    <a:pt x="286" y="48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1"/>
            <p:cNvSpPr/>
            <p:nvPr/>
          </p:nvSpPr>
          <p:spPr>
            <a:xfrm>
              <a:off x="5413937" y="2346787"/>
              <a:ext cx="380095" cy="55301"/>
            </a:xfrm>
            <a:custGeom>
              <a:avLst/>
              <a:gdLst/>
              <a:ahLst/>
              <a:cxnLst/>
              <a:rect l="l" t="t" r="r" b="b"/>
              <a:pathLst>
                <a:path w="8674" h="1262" extrusionOk="0">
                  <a:moveTo>
                    <a:pt x="4292" y="1"/>
                  </a:moveTo>
                  <a:cubicBezTo>
                    <a:pt x="2720" y="1"/>
                    <a:pt x="1267" y="310"/>
                    <a:pt x="124" y="834"/>
                  </a:cubicBezTo>
                  <a:cubicBezTo>
                    <a:pt x="1" y="999"/>
                    <a:pt x="90" y="1234"/>
                    <a:pt x="240" y="1234"/>
                  </a:cubicBezTo>
                  <a:cubicBezTo>
                    <a:pt x="263" y="1234"/>
                    <a:pt x="288" y="1228"/>
                    <a:pt x="315" y="1215"/>
                  </a:cubicBezTo>
                  <a:cubicBezTo>
                    <a:pt x="1386" y="739"/>
                    <a:pt x="2839" y="453"/>
                    <a:pt x="4292" y="453"/>
                  </a:cubicBezTo>
                  <a:cubicBezTo>
                    <a:pt x="5816" y="453"/>
                    <a:pt x="7245" y="715"/>
                    <a:pt x="8316" y="1239"/>
                  </a:cubicBezTo>
                  <a:cubicBezTo>
                    <a:pt x="8344" y="1255"/>
                    <a:pt x="8371" y="1262"/>
                    <a:pt x="8398" y="1262"/>
                  </a:cubicBezTo>
                  <a:cubicBezTo>
                    <a:pt x="8489" y="1262"/>
                    <a:pt x="8576" y="1191"/>
                    <a:pt x="8650" y="1191"/>
                  </a:cubicBezTo>
                  <a:cubicBezTo>
                    <a:pt x="8673" y="1048"/>
                    <a:pt x="8602" y="906"/>
                    <a:pt x="8459" y="834"/>
                  </a:cubicBezTo>
                  <a:cubicBezTo>
                    <a:pt x="7340" y="310"/>
                    <a:pt x="5863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1"/>
            <p:cNvSpPr/>
            <p:nvPr/>
          </p:nvSpPr>
          <p:spPr>
            <a:xfrm>
              <a:off x="5412053" y="2360371"/>
              <a:ext cx="381979" cy="47194"/>
            </a:xfrm>
            <a:custGeom>
              <a:avLst/>
              <a:gdLst/>
              <a:ahLst/>
              <a:cxnLst/>
              <a:rect l="l" t="t" r="r" b="b"/>
              <a:pathLst>
                <a:path w="8717" h="1077" extrusionOk="0">
                  <a:moveTo>
                    <a:pt x="4358" y="0"/>
                  </a:moveTo>
                  <a:cubicBezTo>
                    <a:pt x="2882" y="0"/>
                    <a:pt x="1501" y="262"/>
                    <a:pt x="429" y="738"/>
                  </a:cubicBezTo>
                  <a:cubicBezTo>
                    <a:pt x="410" y="745"/>
                    <a:pt x="391" y="748"/>
                    <a:pt x="372" y="748"/>
                  </a:cubicBezTo>
                  <a:cubicBezTo>
                    <a:pt x="251" y="748"/>
                    <a:pt x="150" y="624"/>
                    <a:pt x="191" y="500"/>
                  </a:cubicBezTo>
                  <a:lnTo>
                    <a:pt x="191" y="500"/>
                  </a:lnTo>
                  <a:cubicBezTo>
                    <a:pt x="48" y="548"/>
                    <a:pt x="0" y="762"/>
                    <a:pt x="48" y="905"/>
                  </a:cubicBezTo>
                  <a:cubicBezTo>
                    <a:pt x="100" y="1010"/>
                    <a:pt x="216" y="1076"/>
                    <a:pt x="340" y="1076"/>
                  </a:cubicBezTo>
                  <a:cubicBezTo>
                    <a:pt x="386" y="1076"/>
                    <a:pt x="432" y="1067"/>
                    <a:pt x="477" y="1048"/>
                  </a:cubicBezTo>
                  <a:cubicBezTo>
                    <a:pt x="1501" y="548"/>
                    <a:pt x="2882" y="286"/>
                    <a:pt x="4358" y="286"/>
                  </a:cubicBezTo>
                  <a:cubicBezTo>
                    <a:pt x="5859" y="286"/>
                    <a:pt x="7216" y="548"/>
                    <a:pt x="8264" y="1048"/>
                  </a:cubicBezTo>
                  <a:cubicBezTo>
                    <a:pt x="8302" y="1067"/>
                    <a:pt x="8344" y="1076"/>
                    <a:pt x="8386" y="1076"/>
                  </a:cubicBezTo>
                  <a:cubicBezTo>
                    <a:pt x="8502" y="1076"/>
                    <a:pt x="8623" y="1010"/>
                    <a:pt x="8693" y="905"/>
                  </a:cubicBezTo>
                  <a:cubicBezTo>
                    <a:pt x="8693" y="881"/>
                    <a:pt x="8716" y="881"/>
                    <a:pt x="8716" y="858"/>
                  </a:cubicBezTo>
                  <a:lnTo>
                    <a:pt x="8716" y="858"/>
                  </a:lnTo>
                  <a:cubicBezTo>
                    <a:pt x="8687" y="863"/>
                    <a:pt x="8657" y="866"/>
                    <a:pt x="8627" y="866"/>
                  </a:cubicBezTo>
                  <a:cubicBezTo>
                    <a:pt x="8539" y="866"/>
                    <a:pt x="8454" y="840"/>
                    <a:pt x="8383" y="786"/>
                  </a:cubicBezTo>
                  <a:cubicBezTo>
                    <a:pt x="7311" y="286"/>
                    <a:pt x="5882" y="0"/>
                    <a:pt x="4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1"/>
            <p:cNvSpPr/>
            <p:nvPr/>
          </p:nvSpPr>
          <p:spPr>
            <a:xfrm>
              <a:off x="5503856" y="2502261"/>
              <a:ext cx="91891" cy="87771"/>
            </a:xfrm>
            <a:custGeom>
              <a:avLst/>
              <a:gdLst/>
              <a:ahLst/>
              <a:cxnLst/>
              <a:rect l="l" t="t" r="r" b="b"/>
              <a:pathLst>
                <a:path w="2097" h="2003" extrusionOk="0">
                  <a:moveTo>
                    <a:pt x="906" y="1"/>
                  </a:moveTo>
                  <a:cubicBezTo>
                    <a:pt x="763" y="1"/>
                    <a:pt x="525" y="644"/>
                    <a:pt x="525" y="644"/>
                  </a:cubicBezTo>
                  <a:cubicBezTo>
                    <a:pt x="525" y="644"/>
                    <a:pt x="215" y="644"/>
                    <a:pt x="1" y="715"/>
                  </a:cubicBezTo>
                  <a:lnTo>
                    <a:pt x="477" y="1358"/>
                  </a:lnTo>
                  <a:cubicBezTo>
                    <a:pt x="477" y="1358"/>
                    <a:pt x="287" y="1930"/>
                    <a:pt x="334" y="2001"/>
                  </a:cubicBezTo>
                  <a:cubicBezTo>
                    <a:pt x="337" y="2002"/>
                    <a:pt x="339" y="2002"/>
                    <a:pt x="343" y="2002"/>
                  </a:cubicBezTo>
                  <a:cubicBezTo>
                    <a:pt x="436" y="2002"/>
                    <a:pt x="882" y="1667"/>
                    <a:pt x="882" y="1644"/>
                  </a:cubicBezTo>
                  <a:lnTo>
                    <a:pt x="1644" y="1882"/>
                  </a:lnTo>
                  <a:cubicBezTo>
                    <a:pt x="1620" y="1668"/>
                    <a:pt x="1525" y="1406"/>
                    <a:pt x="1525" y="1358"/>
                  </a:cubicBezTo>
                  <a:cubicBezTo>
                    <a:pt x="1525" y="1358"/>
                    <a:pt x="2097" y="954"/>
                    <a:pt x="2025" y="811"/>
                  </a:cubicBezTo>
                  <a:cubicBezTo>
                    <a:pt x="1987" y="678"/>
                    <a:pt x="1560" y="636"/>
                    <a:pt x="1373" y="636"/>
                  </a:cubicBezTo>
                  <a:cubicBezTo>
                    <a:pt x="1324" y="636"/>
                    <a:pt x="1292" y="639"/>
                    <a:pt x="1287" y="644"/>
                  </a:cubicBezTo>
                  <a:cubicBezTo>
                    <a:pt x="1287" y="644"/>
                    <a:pt x="1049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1"/>
            <p:cNvSpPr/>
            <p:nvPr/>
          </p:nvSpPr>
          <p:spPr>
            <a:xfrm>
              <a:off x="5491367" y="2531489"/>
              <a:ext cx="83521" cy="63320"/>
            </a:xfrm>
            <a:custGeom>
              <a:avLst/>
              <a:gdLst/>
              <a:ahLst/>
              <a:cxnLst/>
              <a:rect l="l" t="t" r="r" b="b"/>
              <a:pathLst>
                <a:path w="1906" h="1445" extrusionOk="0">
                  <a:moveTo>
                    <a:pt x="286" y="1"/>
                  </a:moveTo>
                  <a:cubicBezTo>
                    <a:pt x="167" y="48"/>
                    <a:pt x="95" y="72"/>
                    <a:pt x="48" y="120"/>
                  </a:cubicBezTo>
                  <a:cubicBezTo>
                    <a:pt x="0" y="287"/>
                    <a:pt x="572" y="691"/>
                    <a:pt x="572" y="691"/>
                  </a:cubicBezTo>
                  <a:cubicBezTo>
                    <a:pt x="572" y="691"/>
                    <a:pt x="357" y="1358"/>
                    <a:pt x="476" y="1430"/>
                  </a:cubicBezTo>
                  <a:cubicBezTo>
                    <a:pt x="490" y="1440"/>
                    <a:pt x="509" y="1445"/>
                    <a:pt x="532" y="1445"/>
                  </a:cubicBezTo>
                  <a:cubicBezTo>
                    <a:pt x="716" y="1445"/>
                    <a:pt x="1167" y="1144"/>
                    <a:pt x="1167" y="1144"/>
                  </a:cubicBezTo>
                  <a:cubicBezTo>
                    <a:pt x="1167" y="1144"/>
                    <a:pt x="1600" y="1445"/>
                    <a:pt x="1780" y="1445"/>
                  </a:cubicBezTo>
                  <a:cubicBezTo>
                    <a:pt x="1802" y="1445"/>
                    <a:pt x="1821" y="1440"/>
                    <a:pt x="1834" y="1430"/>
                  </a:cubicBezTo>
                  <a:cubicBezTo>
                    <a:pt x="1905" y="1406"/>
                    <a:pt x="1905" y="1287"/>
                    <a:pt x="1882" y="1168"/>
                  </a:cubicBezTo>
                  <a:cubicBezTo>
                    <a:pt x="1667" y="1120"/>
                    <a:pt x="1358" y="906"/>
                    <a:pt x="1239" y="810"/>
                  </a:cubicBezTo>
                  <a:cubicBezTo>
                    <a:pt x="1227" y="799"/>
                    <a:pt x="1215" y="793"/>
                    <a:pt x="1203" y="793"/>
                  </a:cubicBezTo>
                  <a:cubicBezTo>
                    <a:pt x="1191" y="793"/>
                    <a:pt x="1179" y="799"/>
                    <a:pt x="1167" y="810"/>
                  </a:cubicBezTo>
                  <a:cubicBezTo>
                    <a:pt x="1099" y="924"/>
                    <a:pt x="793" y="1145"/>
                    <a:pt x="723" y="1145"/>
                  </a:cubicBezTo>
                  <a:cubicBezTo>
                    <a:pt x="720" y="1145"/>
                    <a:pt x="717" y="1145"/>
                    <a:pt x="715" y="1144"/>
                  </a:cubicBezTo>
                  <a:cubicBezTo>
                    <a:pt x="643" y="1120"/>
                    <a:pt x="810" y="739"/>
                    <a:pt x="858" y="572"/>
                  </a:cubicBezTo>
                  <a:cubicBezTo>
                    <a:pt x="858" y="548"/>
                    <a:pt x="858" y="525"/>
                    <a:pt x="834" y="501"/>
                  </a:cubicBezTo>
                  <a:cubicBezTo>
                    <a:pt x="715" y="406"/>
                    <a:pt x="405" y="167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1"/>
            <p:cNvSpPr/>
            <p:nvPr/>
          </p:nvSpPr>
          <p:spPr>
            <a:xfrm>
              <a:off x="5380722" y="2605588"/>
              <a:ext cx="127385" cy="74143"/>
            </a:xfrm>
            <a:custGeom>
              <a:avLst/>
              <a:gdLst/>
              <a:ahLst/>
              <a:cxnLst/>
              <a:rect l="l" t="t" r="r" b="b"/>
              <a:pathLst>
                <a:path w="2907" h="1692" extrusionOk="0">
                  <a:moveTo>
                    <a:pt x="1001" y="1"/>
                  </a:moveTo>
                  <a:cubicBezTo>
                    <a:pt x="620" y="1"/>
                    <a:pt x="287" y="191"/>
                    <a:pt x="72" y="429"/>
                  </a:cubicBezTo>
                  <a:cubicBezTo>
                    <a:pt x="72" y="477"/>
                    <a:pt x="1" y="739"/>
                    <a:pt x="1" y="763"/>
                  </a:cubicBezTo>
                  <a:cubicBezTo>
                    <a:pt x="1" y="1191"/>
                    <a:pt x="406" y="1691"/>
                    <a:pt x="1001" y="1691"/>
                  </a:cubicBezTo>
                  <a:cubicBezTo>
                    <a:pt x="1454" y="1691"/>
                    <a:pt x="1692" y="1453"/>
                    <a:pt x="1954" y="1096"/>
                  </a:cubicBezTo>
                  <a:cubicBezTo>
                    <a:pt x="2186" y="1267"/>
                    <a:pt x="2362" y="1325"/>
                    <a:pt x="2497" y="1325"/>
                  </a:cubicBezTo>
                  <a:cubicBezTo>
                    <a:pt x="2626" y="1325"/>
                    <a:pt x="2718" y="1273"/>
                    <a:pt x="2787" y="1215"/>
                  </a:cubicBezTo>
                  <a:cubicBezTo>
                    <a:pt x="2906" y="906"/>
                    <a:pt x="2859" y="382"/>
                    <a:pt x="2620" y="310"/>
                  </a:cubicBezTo>
                  <a:cubicBezTo>
                    <a:pt x="2608" y="308"/>
                    <a:pt x="2595" y="308"/>
                    <a:pt x="2582" y="308"/>
                  </a:cubicBezTo>
                  <a:cubicBezTo>
                    <a:pt x="2415" y="308"/>
                    <a:pt x="2174" y="442"/>
                    <a:pt x="1954" y="596"/>
                  </a:cubicBezTo>
                  <a:cubicBezTo>
                    <a:pt x="1716" y="263"/>
                    <a:pt x="1477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1"/>
            <p:cNvSpPr/>
            <p:nvPr/>
          </p:nvSpPr>
          <p:spPr>
            <a:xfrm>
              <a:off x="5377610" y="2627498"/>
              <a:ext cx="126289" cy="58500"/>
            </a:xfrm>
            <a:custGeom>
              <a:avLst/>
              <a:gdLst/>
              <a:ahLst/>
              <a:cxnLst/>
              <a:rect l="l" t="t" r="r" b="b"/>
              <a:pathLst>
                <a:path w="2882" h="1335" extrusionOk="0">
                  <a:moveTo>
                    <a:pt x="191" y="1"/>
                  </a:moveTo>
                  <a:cubicBezTo>
                    <a:pt x="72" y="144"/>
                    <a:pt x="0" y="286"/>
                    <a:pt x="0" y="453"/>
                  </a:cubicBezTo>
                  <a:cubicBezTo>
                    <a:pt x="0" y="858"/>
                    <a:pt x="501" y="1334"/>
                    <a:pt x="1096" y="1334"/>
                  </a:cubicBezTo>
                  <a:cubicBezTo>
                    <a:pt x="1548" y="1334"/>
                    <a:pt x="1787" y="1096"/>
                    <a:pt x="2048" y="739"/>
                  </a:cubicBezTo>
                  <a:cubicBezTo>
                    <a:pt x="2231" y="860"/>
                    <a:pt x="2447" y="1016"/>
                    <a:pt x="2625" y="1016"/>
                  </a:cubicBezTo>
                  <a:cubicBezTo>
                    <a:pt x="2657" y="1016"/>
                    <a:pt x="2687" y="1012"/>
                    <a:pt x="2715" y="1001"/>
                  </a:cubicBezTo>
                  <a:cubicBezTo>
                    <a:pt x="2787" y="977"/>
                    <a:pt x="2858" y="882"/>
                    <a:pt x="2882" y="763"/>
                  </a:cubicBezTo>
                  <a:lnTo>
                    <a:pt x="2882" y="763"/>
                  </a:lnTo>
                  <a:cubicBezTo>
                    <a:pt x="2849" y="785"/>
                    <a:pt x="2811" y="795"/>
                    <a:pt x="2767" y="795"/>
                  </a:cubicBezTo>
                  <a:cubicBezTo>
                    <a:pt x="2620" y="795"/>
                    <a:pt x="2407" y="678"/>
                    <a:pt x="2096" y="477"/>
                  </a:cubicBezTo>
                  <a:cubicBezTo>
                    <a:pt x="2076" y="467"/>
                    <a:pt x="2057" y="461"/>
                    <a:pt x="2040" y="461"/>
                  </a:cubicBezTo>
                  <a:cubicBezTo>
                    <a:pt x="2017" y="461"/>
                    <a:pt x="2001" y="473"/>
                    <a:pt x="2001" y="501"/>
                  </a:cubicBezTo>
                  <a:cubicBezTo>
                    <a:pt x="1763" y="810"/>
                    <a:pt x="1525" y="1049"/>
                    <a:pt x="1096" y="1049"/>
                  </a:cubicBezTo>
                  <a:cubicBezTo>
                    <a:pt x="501" y="1049"/>
                    <a:pt x="191" y="525"/>
                    <a:pt x="191" y="120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1"/>
            <p:cNvSpPr/>
            <p:nvPr/>
          </p:nvSpPr>
          <p:spPr>
            <a:xfrm>
              <a:off x="5693816" y="2551339"/>
              <a:ext cx="133607" cy="76203"/>
            </a:xfrm>
            <a:custGeom>
              <a:avLst/>
              <a:gdLst/>
              <a:ahLst/>
              <a:cxnLst/>
              <a:rect l="l" t="t" r="r" b="b"/>
              <a:pathLst>
                <a:path w="3049" h="1739" extrusionOk="0">
                  <a:moveTo>
                    <a:pt x="1953" y="0"/>
                  </a:moveTo>
                  <a:cubicBezTo>
                    <a:pt x="1501" y="0"/>
                    <a:pt x="1262" y="238"/>
                    <a:pt x="1000" y="596"/>
                  </a:cubicBezTo>
                  <a:cubicBezTo>
                    <a:pt x="834" y="477"/>
                    <a:pt x="619" y="334"/>
                    <a:pt x="429" y="334"/>
                  </a:cubicBezTo>
                  <a:cubicBezTo>
                    <a:pt x="0" y="715"/>
                    <a:pt x="286" y="1405"/>
                    <a:pt x="405" y="1429"/>
                  </a:cubicBezTo>
                  <a:cubicBezTo>
                    <a:pt x="415" y="1434"/>
                    <a:pt x="427" y="1437"/>
                    <a:pt x="441" y="1437"/>
                  </a:cubicBezTo>
                  <a:cubicBezTo>
                    <a:pt x="556" y="1437"/>
                    <a:pt x="785" y="1271"/>
                    <a:pt x="977" y="1143"/>
                  </a:cubicBezTo>
                  <a:cubicBezTo>
                    <a:pt x="1215" y="1477"/>
                    <a:pt x="1453" y="1739"/>
                    <a:pt x="1929" y="1739"/>
                  </a:cubicBezTo>
                  <a:cubicBezTo>
                    <a:pt x="2525" y="1739"/>
                    <a:pt x="2977" y="1143"/>
                    <a:pt x="3025" y="929"/>
                  </a:cubicBezTo>
                  <a:cubicBezTo>
                    <a:pt x="3048" y="477"/>
                    <a:pt x="254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1"/>
            <p:cNvSpPr/>
            <p:nvPr/>
          </p:nvSpPr>
          <p:spPr>
            <a:xfrm>
              <a:off x="5696927" y="2564879"/>
              <a:ext cx="133607" cy="65818"/>
            </a:xfrm>
            <a:custGeom>
              <a:avLst/>
              <a:gdLst/>
              <a:ahLst/>
              <a:cxnLst/>
              <a:rect l="l" t="t" r="r" b="b"/>
              <a:pathLst>
                <a:path w="3049" h="1502" extrusionOk="0">
                  <a:moveTo>
                    <a:pt x="334" y="1"/>
                  </a:moveTo>
                  <a:cubicBezTo>
                    <a:pt x="1" y="72"/>
                    <a:pt x="1" y="1096"/>
                    <a:pt x="334" y="1192"/>
                  </a:cubicBezTo>
                  <a:cubicBezTo>
                    <a:pt x="345" y="1193"/>
                    <a:pt x="356" y="1194"/>
                    <a:pt x="368" y="1194"/>
                  </a:cubicBezTo>
                  <a:cubicBezTo>
                    <a:pt x="519" y="1194"/>
                    <a:pt x="780" y="1060"/>
                    <a:pt x="1001" y="906"/>
                  </a:cubicBezTo>
                  <a:cubicBezTo>
                    <a:pt x="1239" y="1239"/>
                    <a:pt x="1477" y="1501"/>
                    <a:pt x="1953" y="1501"/>
                  </a:cubicBezTo>
                  <a:cubicBezTo>
                    <a:pt x="2549" y="1501"/>
                    <a:pt x="3049" y="1025"/>
                    <a:pt x="3049" y="620"/>
                  </a:cubicBezTo>
                  <a:lnTo>
                    <a:pt x="3049" y="620"/>
                  </a:lnTo>
                  <a:cubicBezTo>
                    <a:pt x="2930" y="834"/>
                    <a:pt x="2477" y="1192"/>
                    <a:pt x="1882" y="1192"/>
                  </a:cubicBezTo>
                  <a:cubicBezTo>
                    <a:pt x="1477" y="1192"/>
                    <a:pt x="1239" y="977"/>
                    <a:pt x="1001" y="644"/>
                  </a:cubicBezTo>
                  <a:cubicBezTo>
                    <a:pt x="953" y="620"/>
                    <a:pt x="929" y="620"/>
                    <a:pt x="906" y="620"/>
                  </a:cubicBezTo>
                  <a:cubicBezTo>
                    <a:pt x="691" y="763"/>
                    <a:pt x="453" y="882"/>
                    <a:pt x="405" y="882"/>
                  </a:cubicBezTo>
                  <a:cubicBezTo>
                    <a:pt x="286" y="858"/>
                    <a:pt x="239" y="287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1"/>
            <p:cNvSpPr/>
            <p:nvPr/>
          </p:nvSpPr>
          <p:spPr>
            <a:xfrm>
              <a:off x="5621819" y="2635868"/>
              <a:ext cx="87684" cy="85230"/>
            </a:xfrm>
            <a:custGeom>
              <a:avLst/>
              <a:gdLst/>
              <a:ahLst/>
              <a:cxnLst/>
              <a:rect l="l" t="t" r="r" b="b"/>
              <a:pathLst>
                <a:path w="2001" h="1945" extrusionOk="0">
                  <a:moveTo>
                    <a:pt x="929" y="0"/>
                  </a:moveTo>
                  <a:cubicBezTo>
                    <a:pt x="691" y="0"/>
                    <a:pt x="476" y="72"/>
                    <a:pt x="286" y="167"/>
                  </a:cubicBezTo>
                  <a:cubicBezTo>
                    <a:pt x="143" y="334"/>
                    <a:pt x="0" y="667"/>
                    <a:pt x="0" y="905"/>
                  </a:cubicBezTo>
                  <a:cubicBezTo>
                    <a:pt x="0" y="1405"/>
                    <a:pt x="333" y="1858"/>
                    <a:pt x="333" y="1858"/>
                  </a:cubicBezTo>
                  <a:cubicBezTo>
                    <a:pt x="529" y="1911"/>
                    <a:pt x="734" y="1944"/>
                    <a:pt x="932" y="1944"/>
                  </a:cubicBezTo>
                  <a:cubicBezTo>
                    <a:pt x="1265" y="1944"/>
                    <a:pt x="1577" y="1850"/>
                    <a:pt x="1786" y="1596"/>
                  </a:cubicBezTo>
                  <a:cubicBezTo>
                    <a:pt x="1786" y="1596"/>
                    <a:pt x="1953" y="1262"/>
                    <a:pt x="1953" y="905"/>
                  </a:cubicBezTo>
                  <a:cubicBezTo>
                    <a:pt x="2000" y="381"/>
                    <a:pt x="1524" y="0"/>
                    <a:pt x="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1"/>
            <p:cNvSpPr/>
            <p:nvPr/>
          </p:nvSpPr>
          <p:spPr>
            <a:xfrm>
              <a:off x="5605080" y="2644194"/>
              <a:ext cx="108586" cy="98201"/>
            </a:xfrm>
            <a:custGeom>
              <a:avLst/>
              <a:gdLst/>
              <a:ahLst/>
              <a:cxnLst/>
              <a:rect l="l" t="t" r="r" b="b"/>
              <a:pathLst>
                <a:path w="2478" h="2241" extrusionOk="0">
                  <a:moveTo>
                    <a:pt x="644" y="1"/>
                  </a:moveTo>
                  <a:lnTo>
                    <a:pt x="644" y="1"/>
                  </a:lnTo>
                  <a:cubicBezTo>
                    <a:pt x="382" y="144"/>
                    <a:pt x="191" y="406"/>
                    <a:pt x="191" y="739"/>
                  </a:cubicBezTo>
                  <a:cubicBezTo>
                    <a:pt x="191" y="1096"/>
                    <a:pt x="382" y="1430"/>
                    <a:pt x="382" y="1430"/>
                  </a:cubicBezTo>
                  <a:cubicBezTo>
                    <a:pt x="382" y="1430"/>
                    <a:pt x="1" y="1882"/>
                    <a:pt x="120" y="1977"/>
                  </a:cubicBezTo>
                  <a:cubicBezTo>
                    <a:pt x="139" y="1989"/>
                    <a:pt x="167" y="1993"/>
                    <a:pt x="200" y="1993"/>
                  </a:cubicBezTo>
                  <a:cubicBezTo>
                    <a:pt x="378" y="1993"/>
                    <a:pt x="715" y="1858"/>
                    <a:pt x="715" y="1858"/>
                  </a:cubicBezTo>
                  <a:lnTo>
                    <a:pt x="715" y="1858"/>
                  </a:lnTo>
                  <a:cubicBezTo>
                    <a:pt x="715" y="1858"/>
                    <a:pt x="668" y="2215"/>
                    <a:pt x="834" y="2239"/>
                  </a:cubicBezTo>
                  <a:cubicBezTo>
                    <a:pt x="840" y="2240"/>
                    <a:pt x="846" y="2240"/>
                    <a:pt x="852" y="2240"/>
                  </a:cubicBezTo>
                  <a:cubicBezTo>
                    <a:pt x="1017" y="2240"/>
                    <a:pt x="1239" y="1930"/>
                    <a:pt x="1239" y="1930"/>
                  </a:cubicBezTo>
                  <a:cubicBezTo>
                    <a:pt x="1239" y="1930"/>
                    <a:pt x="1484" y="2240"/>
                    <a:pt x="1629" y="2240"/>
                  </a:cubicBezTo>
                  <a:cubicBezTo>
                    <a:pt x="1634" y="2240"/>
                    <a:pt x="1639" y="2240"/>
                    <a:pt x="1644" y="2239"/>
                  </a:cubicBezTo>
                  <a:cubicBezTo>
                    <a:pt x="1835" y="2215"/>
                    <a:pt x="1763" y="1858"/>
                    <a:pt x="1763" y="1858"/>
                  </a:cubicBezTo>
                  <a:lnTo>
                    <a:pt x="1763" y="1858"/>
                  </a:lnTo>
                  <a:cubicBezTo>
                    <a:pt x="1763" y="1858"/>
                    <a:pt x="2128" y="1986"/>
                    <a:pt x="2299" y="1986"/>
                  </a:cubicBezTo>
                  <a:cubicBezTo>
                    <a:pt x="2323" y="1986"/>
                    <a:pt x="2344" y="1983"/>
                    <a:pt x="2359" y="1977"/>
                  </a:cubicBezTo>
                  <a:cubicBezTo>
                    <a:pt x="2478" y="1882"/>
                    <a:pt x="2097" y="1430"/>
                    <a:pt x="2097" y="1430"/>
                  </a:cubicBezTo>
                  <a:cubicBezTo>
                    <a:pt x="1867" y="1506"/>
                    <a:pt x="1588" y="1573"/>
                    <a:pt x="1280" y="1573"/>
                  </a:cubicBezTo>
                  <a:cubicBezTo>
                    <a:pt x="1108" y="1573"/>
                    <a:pt x="927" y="1552"/>
                    <a:pt x="739" y="1501"/>
                  </a:cubicBezTo>
                  <a:cubicBezTo>
                    <a:pt x="739" y="1501"/>
                    <a:pt x="501" y="1096"/>
                    <a:pt x="501" y="739"/>
                  </a:cubicBezTo>
                  <a:cubicBezTo>
                    <a:pt x="501" y="477"/>
                    <a:pt x="525" y="215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1"/>
            <p:cNvSpPr/>
            <p:nvPr/>
          </p:nvSpPr>
          <p:spPr>
            <a:xfrm>
              <a:off x="5407890" y="2632713"/>
              <a:ext cx="12533" cy="19894"/>
            </a:xfrm>
            <a:custGeom>
              <a:avLst/>
              <a:gdLst/>
              <a:ahLst/>
              <a:cxnLst/>
              <a:rect l="l" t="t" r="r" b="b"/>
              <a:pathLst>
                <a:path w="286" h="454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287"/>
                  </a:lnTo>
                  <a:cubicBezTo>
                    <a:pt x="0" y="382"/>
                    <a:pt x="48" y="453"/>
                    <a:pt x="143" y="453"/>
                  </a:cubicBezTo>
                  <a:cubicBezTo>
                    <a:pt x="238" y="453"/>
                    <a:pt x="286" y="382"/>
                    <a:pt x="286" y="287"/>
                  </a:cubicBezTo>
                  <a:lnTo>
                    <a:pt x="286" y="144"/>
                  </a:lnTo>
                  <a:cubicBezTo>
                    <a:pt x="286" y="48"/>
                    <a:pt x="238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1"/>
            <p:cNvSpPr/>
            <p:nvPr/>
          </p:nvSpPr>
          <p:spPr>
            <a:xfrm>
              <a:off x="5641626" y="2680739"/>
              <a:ext cx="12576" cy="19850"/>
            </a:xfrm>
            <a:custGeom>
              <a:avLst/>
              <a:gdLst/>
              <a:ahLst/>
              <a:cxnLst/>
              <a:rect l="l" t="t" r="r" b="b"/>
              <a:pathLst>
                <a:path w="287" h="453" extrusionOk="0">
                  <a:moveTo>
                    <a:pt x="143" y="0"/>
                  </a:moveTo>
                  <a:cubicBezTo>
                    <a:pt x="48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81"/>
                    <a:pt x="48" y="453"/>
                    <a:pt x="143" y="453"/>
                  </a:cubicBezTo>
                  <a:cubicBezTo>
                    <a:pt x="239" y="453"/>
                    <a:pt x="286" y="381"/>
                    <a:pt x="286" y="310"/>
                  </a:cubicBezTo>
                  <a:lnTo>
                    <a:pt x="286" y="143"/>
                  </a:lnTo>
                  <a:cubicBezTo>
                    <a:pt x="286" y="72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1"/>
            <p:cNvSpPr/>
            <p:nvPr/>
          </p:nvSpPr>
          <p:spPr>
            <a:xfrm>
              <a:off x="5668751" y="2680739"/>
              <a:ext cx="12576" cy="19850"/>
            </a:xfrm>
            <a:custGeom>
              <a:avLst/>
              <a:gdLst/>
              <a:ahLst/>
              <a:cxnLst/>
              <a:rect l="l" t="t" r="r" b="b"/>
              <a:pathLst>
                <a:path w="287" h="453" extrusionOk="0">
                  <a:moveTo>
                    <a:pt x="144" y="0"/>
                  </a:moveTo>
                  <a:cubicBezTo>
                    <a:pt x="48" y="0"/>
                    <a:pt x="1" y="72"/>
                    <a:pt x="1" y="143"/>
                  </a:cubicBezTo>
                  <a:lnTo>
                    <a:pt x="1" y="310"/>
                  </a:lnTo>
                  <a:cubicBezTo>
                    <a:pt x="1" y="381"/>
                    <a:pt x="48" y="453"/>
                    <a:pt x="144" y="453"/>
                  </a:cubicBezTo>
                  <a:cubicBezTo>
                    <a:pt x="239" y="453"/>
                    <a:pt x="286" y="381"/>
                    <a:pt x="286" y="310"/>
                  </a:cubicBezTo>
                  <a:lnTo>
                    <a:pt x="286" y="143"/>
                  </a:lnTo>
                  <a:cubicBezTo>
                    <a:pt x="286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1"/>
            <p:cNvSpPr/>
            <p:nvPr/>
          </p:nvSpPr>
          <p:spPr>
            <a:xfrm>
              <a:off x="5784611" y="2577412"/>
              <a:ext cx="13584" cy="19894"/>
            </a:xfrm>
            <a:custGeom>
              <a:avLst/>
              <a:gdLst/>
              <a:ahLst/>
              <a:cxnLst/>
              <a:rect l="l" t="t" r="r" b="b"/>
              <a:pathLst>
                <a:path w="310" h="454" extrusionOk="0">
                  <a:moveTo>
                    <a:pt x="143" y="1"/>
                  </a:moveTo>
                  <a:cubicBezTo>
                    <a:pt x="72" y="1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405"/>
                    <a:pt x="72" y="453"/>
                    <a:pt x="143" y="453"/>
                  </a:cubicBezTo>
                  <a:cubicBezTo>
                    <a:pt x="238" y="453"/>
                    <a:pt x="310" y="405"/>
                    <a:pt x="310" y="310"/>
                  </a:cubicBezTo>
                  <a:lnTo>
                    <a:pt x="310" y="143"/>
                  </a:lnTo>
                  <a:cubicBezTo>
                    <a:pt x="310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1"/>
            <p:cNvSpPr/>
            <p:nvPr/>
          </p:nvSpPr>
          <p:spPr>
            <a:xfrm>
              <a:off x="5589375" y="2293000"/>
              <a:ext cx="26100" cy="27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1"/>
            <p:cNvSpPr/>
            <p:nvPr/>
          </p:nvSpPr>
          <p:spPr>
            <a:xfrm>
              <a:off x="5589436" y="2293590"/>
              <a:ext cx="26161" cy="26117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191" y="0"/>
                  </a:moveTo>
                  <a:cubicBezTo>
                    <a:pt x="72" y="24"/>
                    <a:pt x="1" y="143"/>
                    <a:pt x="1" y="286"/>
                  </a:cubicBezTo>
                  <a:cubicBezTo>
                    <a:pt x="1" y="476"/>
                    <a:pt x="144" y="595"/>
                    <a:pt x="287" y="595"/>
                  </a:cubicBezTo>
                  <a:cubicBezTo>
                    <a:pt x="429" y="595"/>
                    <a:pt x="548" y="500"/>
                    <a:pt x="596" y="381"/>
                  </a:cubicBezTo>
                  <a:lnTo>
                    <a:pt x="501" y="381"/>
                  </a:lnTo>
                  <a:cubicBezTo>
                    <a:pt x="358" y="381"/>
                    <a:pt x="191" y="238"/>
                    <a:pt x="191" y="7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566757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p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3421" name="Google Shape;3421;p72"/>
          <p:cNvSpPr txBox="1">
            <a:spLocks noGrp="1"/>
          </p:cNvSpPr>
          <p:nvPr>
            <p:ph type="body" idx="4294967295"/>
          </p:nvPr>
        </p:nvSpPr>
        <p:spPr>
          <a:xfrm>
            <a:off x="720000" y="1210750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assortment of alternative resources whose style fits that of this template:</a:t>
            </a:r>
            <a:endParaRPr/>
          </a:p>
        </p:txBody>
      </p:sp>
      <p:grpSp>
        <p:nvGrpSpPr>
          <p:cNvPr id="3422" name="Google Shape;3422;p72"/>
          <p:cNvGrpSpPr/>
          <p:nvPr/>
        </p:nvGrpSpPr>
        <p:grpSpPr>
          <a:xfrm flipH="1">
            <a:off x="837010" y="1922447"/>
            <a:ext cx="1725199" cy="2395184"/>
            <a:chOff x="597075" y="3050300"/>
            <a:chExt cx="1060291" cy="1553700"/>
          </a:xfrm>
        </p:grpSpPr>
        <p:sp>
          <p:nvSpPr>
            <p:cNvPr id="3423" name="Google Shape;3423;p72"/>
            <p:cNvSpPr/>
            <p:nvPr/>
          </p:nvSpPr>
          <p:spPr>
            <a:xfrm>
              <a:off x="668473" y="3827381"/>
              <a:ext cx="987875" cy="670239"/>
            </a:xfrm>
            <a:custGeom>
              <a:avLst/>
              <a:gdLst/>
              <a:ahLst/>
              <a:cxnLst/>
              <a:rect l="l" t="t" r="r" b="b"/>
              <a:pathLst>
                <a:path w="24296" h="16484" extrusionOk="0">
                  <a:moveTo>
                    <a:pt x="24295" y="0"/>
                  </a:moveTo>
                  <a:lnTo>
                    <a:pt x="24295" y="0"/>
                  </a:lnTo>
                  <a:cubicBezTo>
                    <a:pt x="15059" y="2171"/>
                    <a:pt x="1" y="15837"/>
                    <a:pt x="1" y="15837"/>
                  </a:cubicBezTo>
                  <a:cubicBezTo>
                    <a:pt x="1899" y="16269"/>
                    <a:pt x="3754" y="16484"/>
                    <a:pt x="5540" y="16484"/>
                  </a:cubicBezTo>
                  <a:cubicBezTo>
                    <a:pt x="9669" y="16484"/>
                    <a:pt x="13432" y="15336"/>
                    <a:pt x="16515" y="13076"/>
                  </a:cubicBezTo>
                  <a:lnTo>
                    <a:pt x="14595" y="12449"/>
                  </a:lnTo>
                  <a:lnTo>
                    <a:pt x="18008" y="11859"/>
                  </a:lnTo>
                  <a:cubicBezTo>
                    <a:pt x="21020" y="9098"/>
                    <a:pt x="23216" y="5120"/>
                    <a:pt x="24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2"/>
            <p:cNvSpPr/>
            <p:nvPr/>
          </p:nvSpPr>
          <p:spPr>
            <a:xfrm>
              <a:off x="597075" y="3050300"/>
              <a:ext cx="1059274" cy="1553212"/>
            </a:xfrm>
            <a:custGeom>
              <a:avLst/>
              <a:gdLst/>
              <a:ahLst/>
              <a:cxnLst/>
              <a:rect l="l" t="t" r="r" b="b"/>
              <a:pathLst>
                <a:path w="26052" h="38200" extrusionOk="0">
                  <a:moveTo>
                    <a:pt x="26039" y="1"/>
                  </a:moveTo>
                  <a:lnTo>
                    <a:pt x="26039" y="1"/>
                  </a:lnTo>
                  <a:cubicBezTo>
                    <a:pt x="24671" y="917"/>
                    <a:pt x="23379" y="1870"/>
                    <a:pt x="22136" y="2862"/>
                  </a:cubicBezTo>
                  <a:lnTo>
                    <a:pt x="22651" y="4907"/>
                  </a:lnTo>
                  <a:lnTo>
                    <a:pt x="22651" y="4907"/>
                  </a:lnTo>
                  <a:lnTo>
                    <a:pt x="20831" y="3928"/>
                  </a:lnTo>
                  <a:cubicBezTo>
                    <a:pt x="8571" y="14294"/>
                    <a:pt x="2008" y="28399"/>
                    <a:pt x="0" y="38199"/>
                  </a:cubicBezTo>
                  <a:cubicBezTo>
                    <a:pt x="0" y="38199"/>
                    <a:pt x="8383" y="36179"/>
                    <a:pt x="15623" y="28650"/>
                  </a:cubicBezTo>
                  <a:lnTo>
                    <a:pt x="12976" y="26341"/>
                  </a:lnTo>
                  <a:lnTo>
                    <a:pt x="16665" y="27533"/>
                  </a:lnTo>
                  <a:cubicBezTo>
                    <a:pt x="19965" y="23781"/>
                    <a:pt x="22939" y="18824"/>
                    <a:pt x="24608" y="12286"/>
                  </a:cubicBezTo>
                  <a:lnTo>
                    <a:pt x="21622" y="10215"/>
                  </a:lnTo>
                  <a:lnTo>
                    <a:pt x="25073" y="10353"/>
                  </a:lnTo>
                  <a:cubicBezTo>
                    <a:pt x="25688" y="7254"/>
                    <a:pt x="26051" y="3815"/>
                    <a:pt x="26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2"/>
            <p:cNvSpPr/>
            <p:nvPr/>
          </p:nvSpPr>
          <p:spPr>
            <a:xfrm>
              <a:off x="597563" y="3050829"/>
              <a:ext cx="1059803" cy="1553171"/>
            </a:xfrm>
            <a:custGeom>
              <a:avLst/>
              <a:gdLst/>
              <a:ahLst/>
              <a:cxnLst/>
              <a:rect l="l" t="t" r="r" b="b"/>
              <a:pathLst>
                <a:path w="26065" h="38199" extrusionOk="0">
                  <a:moveTo>
                    <a:pt x="26039" y="0"/>
                  </a:moveTo>
                  <a:cubicBezTo>
                    <a:pt x="26039" y="1"/>
                    <a:pt x="12976" y="26076"/>
                    <a:pt x="1" y="38198"/>
                  </a:cubicBezTo>
                  <a:lnTo>
                    <a:pt x="1" y="38198"/>
                  </a:lnTo>
                  <a:cubicBezTo>
                    <a:pt x="57" y="38169"/>
                    <a:pt x="8400" y="36135"/>
                    <a:pt x="15611" y="28649"/>
                  </a:cubicBezTo>
                  <a:lnTo>
                    <a:pt x="12964" y="26340"/>
                  </a:lnTo>
                  <a:lnTo>
                    <a:pt x="16653" y="27532"/>
                  </a:lnTo>
                  <a:cubicBezTo>
                    <a:pt x="19953" y="23780"/>
                    <a:pt x="22927" y="18823"/>
                    <a:pt x="24596" y="12285"/>
                  </a:cubicBezTo>
                  <a:lnTo>
                    <a:pt x="21610" y="10215"/>
                  </a:lnTo>
                  <a:lnTo>
                    <a:pt x="25061" y="10353"/>
                  </a:lnTo>
                  <a:cubicBezTo>
                    <a:pt x="25701" y="7253"/>
                    <a:pt x="26065" y="3802"/>
                    <a:pt x="26039" y="0"/>
                  </a:cubicBezTo>
                  <a:close/>
                  <a:moveTo>
                    <a:pt x="1" y="38198"/>
                  </a:moveTo>
                  <a:cubicBezTo>
                    <a:pt x="1" y="38199"/>
                    <a:pt x="1" y="38199"/>
                    <a:pt x="1" y="38199"/>
                  </a:cubicBezTo>
                  <a:cubicBezTo>
                    <a:pt x="1" y="38199"/>
                    <a:pt x="1" y="38199"/>
                    <a:pt x="1" y="38198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2"/>
            <p:cNvSpPr/>
            <p:nvPr/>
          </p:nvSpPr>
          <p:spPr>
            <a:xfrm>
              <a:off x="597075" y="3050300"/>
              <a:ext cx="1058746" cy="1553212"/>
            </a:xfrm>
            <a:custGeom>
              <a:avLst/>
              <a:gdLst/>
              <a:ahLst/>
              <a:cxnLst/>
              <a:rect l="l" t="t" r="r" b="b"/>
              <a:pathLst>
                <a:path w="26039" h="38200" fill="none" extrusionOk="0">
                  <a:moveTo>
                    <a:pt x="0" y="38199"/>
                  </a:moveTo>
                  <a:cubicBezTo>
                    <a:pt x="0" y="38199"/>
                    <a:pt x="14845" y="23341"/>
                    <a:pt x="26039" y="1"/>
                  </a:cubicBezTo>
                </a:path>
              </a:pathLst>
            </a:custGeom>
            <a:noFill/>
            <a:ln w="4400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2"/>
            <p:cNvSpPr/>
            <p:nvPr/>
          </p:nvSpPr>
          <p:spPr>
            <a:xfrm>
              <a:off x="1265475" y="3376835"/>
              <a:ext cx="56151" cy="279172"/>
            </a:xfrm>
            <a:custGeom>
              <a:avLst/>
              <a:gdLst/>
              <a:ahLst/>
              <a:cxnLst/>
              <a:rect l="l" t="t" r="r" b="b"/>
              <a:pathLst>
                <a:path w="1381" h="6866" fill="none" extrusionOk="0">
                  <a:moveTo>
                    <a:pt x="0" y="1"/>
                  </a:moveTo>
                  <a:lnTo>
                    <a:pt x="1380" y="6865"/>
                  </a:lnTo>
                </a:path>
              </a:pathLst>
            </a:custGeom>
            <a:noFill/>
            <a:ln w="4400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2"/>
            <p:cNvSpPr/>
            <p:nvPr/>
          </p:nvSpPr>
          <p:spPr>
            <a:xfrm>
              <a:off x="1172609" y="3882475"/>
              <a:ext cx="299014" cy="41"/>
            </a:xfrm>
            <a:custGeom>
              <a:avLst/>
              <a:gdLst/>
              <a:ahLst/>
              <a:cxnLst/>
              <a:rect l="l" t="t" r="r" b="b"/>
              <a:pathLst>
                <a:path w="7354" h="1" fill="none" extrusionOk="0">
                  <a:moveTo>
                    <a:pt x="0" y="1"/>
                  </a:moveTo>
                  <a:lnTo>
                    <a:pt x="7354" y="1"/>
                  </a:lnTo>
                </a:path>
              </a:pathLst>
            </a:custGeom>
            <a:noFill/>
            <a:ln w="4400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2"/>
            <p:cNvSpPr/>
            <p:nvPr/>
          </p:nvSpPr>
          <p:spPr>
            <a:xfrm>
              <a:off x="860832" y="3919719"/>
              <a:ext cx="47003" cy="324548"/>
            </a:xfrm>
            <a:custGeom>
              <a:avLst/>
              <a:gdLst/>
              <a:ahLst/>
              <a:cxnLst/>
              <a:rect l="l" t="t" r="r" b="b"/>
              <a:pathLst>
                <a:path w="1156" h="7982" fill="none" extrusionOk="0">
                  <a:moveTo>
                    <a:pt x="1155" y="7982"/>
                  </a:moveTo>
                  <a:lnTo>
                    <a:pt x="1" y="1"/>
                  </a:lnTo>
                </a:path>
              </a:pathLst>
            </a:custGeom>
            <a:noFill/>
            <a:ln w="4400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72"/>
          <p:cNvGrpSpPr/>
          <p:nvPr/>
        </p:nvGrpSpPr>
        <p:grpSpPr>
          <a:xfrm rot="5615741">
            <a:off x="2688361" y="1382902"/>
            <a:ext cx="1344446" cy="2130138"/>
            <a:chOff x="2396200" y="-17325"/>
            <a:chExt cx="404400" cy="640750"/>
          </a:xfrm>
        </p:grpSpPr>
        <p:sp>
          <p:nvSpPr>
            <p:cNvPr id="3431" name="Google Shape;3431;p72"/>
            <p:cNvSpPr/>
            <p:nvPr/>
          </p:nvSpPr>
          <p:spPr>
            <a:xfrm>
              <a:off x="2476200" y="77550"/>
              <a:ext cx="324400" cy="545875"/>
            </a:xfrm>
            <a:custGeom>
              <a:avLst/>
              <a:gdLst/>
              <a:ahLst/>
              <a:cxnLst/>
              <a:rect l="l" t="t" r="r" b="b"/>
              <a:pathLst>
                <a:path w="12976" h="21835" fill="none" extrusionOk="0">
                  <a:moveTo>
                    <a:pt x="12976" y="21835"/>
                  </a:moveTo>
                  <a:cubicBezTo>
                    <a:pt x="12976" y="21835"/>
                    <a:pt x="3175" y="13866"/>
                    <a:pt x="0" y="0"/>
                  </a:cubicBezTo>
                </a:path>
              </a:pathLst>
            </a:custGeom>
            <a:noFill/>
            <a:ln w="72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2"/>
            <p:cNvSpPr/>
            <p:nvPr/>
          </p:nvSpPr>
          <p:spPr>
            <a:xfrm>
              <a:off x="2396200" y="126150"/>
              <a:ext cx="103225" cy="46775"/>
            </a:xfrm>
            <a:custGeom>
              <a:avLst/>
              <a:gdLst/>
              <a:ahLst/>
              <a:cxnLst/>
              <a:rect l="l" t="t" r="r" b="b"/>
              <a:pathLst>
                <a:path w="4129" h="1871" extrusionOk="0">
                  <a:moveTo>
                    <a:pt x="1649" y="0"/>
                  </a:moveTo>
                  <a:cubicBezTo>
                    <a:pt x="1212" y="0"/>
                    <a:pt x="724" y="114"/>
                    <a:pt x="188" y="403"/>
                  </a:cubicBezTo>
                  <a:cubicBezTo>
                    <a:pt x="38" y="490"/>
                    <a:pt x="0" y="691"/>
                    <a:pt x="113" y="817"/>
                  </a:cubicBezTo>
                  <a:cubicBezTo>
                    <a:pt x="820" y="1660"/>
                    <a:pt x="1824" y="1871"/>
                    <a:pt x="2667" y="1871"/>
                  </a:cubicBezTo>
                  <a:cubicBezTo>
                    <a:pt x="3141" y="1871"/>
                    <a:pt x="3563" y="1804"/>
                    <a:pt x="3853" y="1745"/>
                  </a:cubicBezTo>
                  <a:cubicBezTo>
                    <a:pt x="4041" y="1708"/>
                    <a:pt x="4129" y="1469"/>
                    <a:pt x="4003" y="1319"/>
                  </a:cubicBezTo>
                  <a:cubicBezTo>
                    <a:pt x="3637" y="833"/>
                    <a:pt x="2829" y="0"/>
                    <a:pt x="1649" y="0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2"/>
            <p:cNvSpPr/>
            <p:nvPr/>
          </p:nvSpPr>
          <p:spPr>
            <a:xfrm>
              <a:off x="2396200" y="126150"/>
              <a:ext cx="103225" cy="46775"/>
            </a:xfrm>
            <a:custGeom>
              <a:avLst/>
              <a:gdLst/>
              <a:ahLst/>
              <a:cxnLst/>
              <a:rect l="l" t="t" r="r" b="b"/>
              <a:pathLst>
                <a:path w="4129" h="1871" extrusionOk="0">
                  <a:moveTo>
                    <a:pt x="1649" y="0"/>
                  </a:moveTo>
                  <a:cubicBezTo>
                    <a:pt x="1212" y="0"/>
                    <a:pt x="724" y="114"/>
                    <a:pt x="188" y="403"/>
                  </a:cubicBezTo>
                  <a:cubicBezTo>
                    <a:pt x="38" y="490"/>
                    <a:pt x="0" y="691"/>
                    <a:pt x="113" y="817"/>
                  </a:cubicBezTo>
                  <a:cubicBezTo>
                    <a:pt x="820" y="1660"/>
                    <a:pt x="1824" y="1871"/>
                    <a:pt x="2667" y="1871"/>
                  </a:cubicBezTo>
                  <a:cubicBezTo>
                    <a:pt x="3141" y="1871"/>
                    <a:pt x="3563" y="1804"/>
                    <a:pt x="3853" y="1745"/>
                  </a:cubicBezTo>
                  <a:cubicBezTo>
                    <a:pt x="4041" y="1708"/>
                    <a:pt x="4129" y="1469"/>
                    <a:pt x="4003" y="1319"/>
                  </a:cubicBezTo>
                  <a:cubicBezTo>
                    <a:pt x="3637" y="833"/>
                    <a:pt x="2829" y="0"/>
                    <a:pt x="1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2"/>
            <p:cNvSpPr/>
            <p:nvPr/>
          </p:nvSpPr>
          <p:spPr>
            <a:xfrm>
              <a:off x="2426000" y="142475"/>
              <a:ext cx="63700" cy="18525"/>
            </a:xfrm>
            <a:custGeom>
              <a:avLst/>
              <a:gdLst/>
              <a:ahLst/>
              <a:cxnLst/>
              <a:rect l="l" t="t" r="r" b="b"/>
              <a:pathLst>
                <a:path w="2548" h="741" extrusionOk="0">
                  <a:moveTo>
                    <a:pt x="645" y="0"/>
                  </a:moveTo>
                  <a:cubicBezTo>
                    <a:pt x="635" y="0"/>
                    <a:pt x="625" y="0"/>
                    <a:pt x="615" y="1"/>
                  </a:cubicBezTo>
                  <a:cubicBezTo>
                    <a:pt x="0" y="38"/>
                    <a:pt x="2548" y="741"/>
                    <a:pt x="2548" y="741"/>
                  </a:cubicBezTo>
                  <a:cubicBezTo>
                    <a:pt x="2548" y="741"/>
                    <a:pt x="1272" y="0"/>
                    <a:pt x="645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2"/>
            <p:cNvSpPr/>
            <p:nvPr/>
          </p:nvSpPr>
          <p:spPr>
            <a:xfrm>
              <a:off x="2496000" y="89450"/>
              <a:ext cx="76825" cy="77075"/>
            </a:xfrm>
            <a:custGeom>
              <a:avLst/>
              <a:gdLst/>
              <a:ahLst/>
              <a:cxnLst/>
              <a:rect l="l" t="t" r="r" b="b"/>
              <a:pathLst>
                <a:path w="3073" h="3083" extrusionOk="0">
                  <a:moveTo>
                    <a:pt x="2791" y="0"/>
                  </a:moveTo>
                  <a:cubicBezTo>
                    <a:pt x="2785" y="0"/>
                    <a:pt x="2778" y="0"/>
                    <a:pt x="2772" y="1"/>
                  </a:cubicBezTo>
                  <a:cubicBezTo>
                    <a:pt x="526" y="139"/>
                    <a:pt x="86" y="1971"/>
                    <a:pt x="11" y="2787"/>
                  </a:cubicBezTo>
                  <a:cubicBezTo>
                    <a:pt x="1" y="2952"/>
                    <a:pt x="126" y="3083"/>
                    <a:pt x="275" y="3083"/>
                  </a:cubicBezTo>
                  <a:cubicBezTo>
                    <a:pt x="308" y="3083"/>
                    <a:pt x="341" y="3076"/>
                    <a:pt x="375" y="3063"/>
                  </a:cubicBezTo>
                  <a:cubicBezTo>
                    <a:pt x="1141" y="2799"/>
                    <a:pt x="2822" y="2009"/>
                    <a:pt x="3061" y="315"/>
                  </a:cubicBezTo>
                  <a:cubicBezTo>
                    <a:pt x="3073" y="157"/>
                    <a:pt x="2957" y="0"/>
                    <a:pt x="2791" y="0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2"/>
            <p:cNvSpPr/>
            <p:nvPr/>
          </p:nvSpPr>
          <p:spPr>
            <a:xfrm>
              <a:off x="2496000" y="89450"/>
              <a:ext cx="76825" cy="77075"/>
            </a:xfrm>
            <a:custGeom>
              <a:avLst/>
              <a:gdLst/>
              <a:ahLst/>
              <a:cxnLst/>
              <a:rect l="l" t="t" r="r" b="b"/>
              <a:pathLst>
                <a:path w="3073" h="3083" extrusionOk="0">
                  <a:moveTo>
                    <a:pt x="2791" y="0"/>
                  </a:moveTo>
                  <a:cubicBezTo>
                    <a:pt x="2785" y="0"/>
                    <a:pt x="2778" y="0"/>
                    <a:pt x="2772" y="1"/>
                  </a:cubicBezTo>
                  <a:cubicBezTo>
                    <a:pt x="526" y="139"/>
                    <a:pt x="86" y="1971"/>
                    <a:pt x="11" y="2787"/>
                  </a:cubicBezTo>
                  <a:cubicBezTo>
                    <a:pt x="1" y="2952"/>
                    <a:pt x="126" y="3083"/>
                    <a:pt x="275" y="3083"/>
                  </a:cubicBezTo>
                  <a:cubicBezTo>
                    <a:pt x="308" y="3083"/>
                    <a:pt x="341" y="3076"/>
                    <a:pt x="375" y="3063"/>
                  </a:cubicBezTo>
                  <a:cubicBezTo>
                    <a:pt x="1141" y="2799"/>
                    <a:pt x="2822" y="2009"/>
                    <a:pt x="3061" y="315"/>
                  </a:cubicBezTo>
                  <a:cubicBezTo>
                    <a:pt x="3073" y="157"/>
                    <a:pt x="2957" y="0"/>
                    <a:pt x="2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2"/>
            <p:cNvSpPr/>
            <p:nvPr/>
          </p:nvSpPr>
          <p:spPr>
            <a:xfrm>
              <a:off x="2502850" y="115075"/>
              <a:ext cx="38650" cy="42175"/>
            </a:xfrm>
            <a:custGeom>
              <a:avLst/>
              <a:gdLst/>
              <a:ahLst/>
              <a:cxnLst/>
              <a:rect l="l" t="t" r="r" b="b"/>
              <a:pathLst>
                <a:path w="1546" h="1687" extrusionOk="0">
                  <a:moveTo>
                    <a:pt x="1323" y="1"/>
                  </a:moveTo>
                  <a:cubicBezTo>
                    <a:pt x="1307" y="1"/>
                    <a:pt x="1280" y="10"/>
                    <a:pt x="1243" y="30"/>
                  </a:cubicBezTo>
                  <a:cubicBezTo>
                    <a:pt x="716" y="331"/>
                    <a:pt x="1" y="1686"/>
                    <a:pt x="1" y="1686"/>
                  </a:cubicBezTo>
                  <a:cubicBezTo>
                    <a:pt x="1" y="1686"/>
                    <a:pt x="1545" y="1"/>
                    <a:pt x="1323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2"/>
            <p:cNvSpPr/>
            <p:nvPr/>
          </p:nvSpPr>
          <p:spPr>
            <a:xfrm>
              <a:off x="2446075" y="251625"/>
              <a:ext cx="104800" cy="44575"/>
            </a:xfrm>
            <a:custGeom>
              <a:avLst/>
              <a:gdLst/>
              <a:ahLst/>
              <a:cxnLst/>
              <a:rect l="l" t="t" r="r" b="b"/>
              <a:pathLst>
                <a:path w="4192" h="1783" extrusionOk="0">
                  <a:moveTo>
                    <a:pt x="1879" y="1"/>
                  </a:moveTo>
                  <a:cubicBezTo>
                    <a:pt x="1351" y="1"/>
                    <a:pt x="763" y="169"/>
                    <a:pt x="138" y="629"/>
                  </a:cubicBezTo>
                  <a:cubicBezTo>
                    <a:pt x="0" y="717"/>
                    <a:pt x="0" y="930"/>
                    <a:pt x="126" y="1056"/>
                  </a:cubicBezTo>
                  <a:cubicBezTo>
                    <a:pt x="740" y="1609"/>
                    <a:pt x="1479" y="1782"/>
                    <a:pt x="2162" y="1782"/>
                  </a:cubicBezTo>
                  <a:cubicBezTo>
                    <a:pt x="2888" y="1782"/>
                    <a:pt x="3553" y="1587"/>
                    <a:pt x="3941" y="1445"/>
                  </a:cubicBezTo>
                  <a:cubicBezTo>
                    <a:pt x="4142" y="1357"/>
                    <a:pt x="4192" y="1131"/>
                    <a:pt x="4054" y="993"/>
                  </a:cubicBezTo>
                  <a:cubicBezTo>
                    <a:pt x="3659" y="607"/>
                    <a:pt x="2878" y="1"/>
                    <a:pt x="1879" y="1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2"/>
            <p:cNvSpPr/>
            <p:nvPr/>
          </p:nvSpPr>
          <p:spPr>
            <a:xfrm>
              <a:off x="2446075" y="251625"/>
              <a:ext cx="104800" cy="44575"/>
            </a:xfrm>
            <a:custGeom>
              <a:avLst/>
              <a:gdLst/>
              <a:ahLst/>
              <a:cxnLst/>
              <a:rect l="l" t="t" r="r" b="b"/>
              <a:pathLst>
                <a:path w="4192" h="1783" extrusionOk="0">
                  <a:moveTo>
                    <a:pt x="1879" y="1"/>
                  </a:moveTo>
                  <a:cubicBezTo>
                    <a:pt x="1351" y="1"/>
                    <a:pt x="763" y="169"/>
                    <a:pt x="138" y="629"/>
                  </a:cubicBezTo>
                  <a:cubicBezTo>
                    <a:pt x="0" y="717"/>
                    <a:pt x="0" y="930"/>
                    <a:pt x="126" y="1056"/>
                  </a:cubicBezTo>
                  <a:cubicBezTo>
                    <a:pt x="740" y="1609"/>
                    <a:pt x="1479" y="1782"/>
                    <a:pt x="2162" y="1782"/>
                  </a:cubicBezTo>
                  <a:cubicBezTo>
                    <a:pt x="2888" y="1782"/>
                    <a:pt x="3553" y="1587"/>
                    <a:pt x="3941" y="1445"/>
                  </a:cubicBezTo>
                  <a:cubicBezTo>
                    <a:pt x="4142" y="1357"/>
                    <a:pt x="4192" y="1131"/>
                    <a:pt x="4054" y="993"/>
                  </a:cubicBezTo>
                  <a:cubicBezTo>
                    <a:pt x="3659" y="607"/>
                    <a:pt x="2878" y="1"/>
                    <a:pt x="18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2"/>
            <p:cNvSpPr/>
            <p:nvPr/>
          </p:nvSpPr>
          <p:spPr>
            <a:xfrm>
              <a:off x="2475875" y="267200"/>
              <a:ext cx="65275" cy="11775"/>
            </a:xfrm>
            <a:custGeom>
              <a:avLst/>
              <a:gdLst/>
              <a:ahLst/>
              <a:cxnLst/>
              <a:rect l="l" t="t" r="r" b="b"/>
              <a:pathLst>
                <a:path w="2611" h="471" extrusionOk="0">
                  <a:moveTo>
                    <a:pt x="789" y="1"/>
                  </a:moveTo>
                  <a:cubicBezTo>
                    <a:pt x="716" y="1"/>
                    <a:pt x="649" y="6"/>
                    <a:pt x="590" y="19"/>
                  </a:cubicBezTo>
                  <a:cubicBezTo>
                    <a:pt x="1" y="132"/>
                    <a:pt x="2611" y="470"/>
                    <a:pt x="2611" y="470"/>
                  </a:cubicBezTo>
                  <a:cubicBezTo>
                    <a:pt x="2611" y="470"/>
                    <a:pt x="1457" y="1"/>
                    <a:pt x="789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2"/>
            <p:cNvSpPr/>
            <p:nvPr/>
          </p:nvSpPr>
          <p:spPr>
            <a:xfrm>
              <a:off x="2546475" y="197300"/>
              <a:ext cx="67150" cy="85550"/>
            </a:xfrm>
            <a:custGeom>
              <a:avLst/>
              <a:gdLst/>
              <a:ahLst/>
              <a:cxnLst/>
              <a:rect l="l" t="t" r="r" b="b"/>
              <a:pathLst>
                <a:path w="2686" h="3422" extrusionOk="0">
                  <a:moveTo>
                    <a:pt x="2416" y="0"/>
                  </a:moveTo>
                  <a:cubicBezTo>
                    <a:pt x="2402" y="0"/>
                    <a:pt x="2387" y="2"/>
                    <a:pt x="2372" y="4"/>
                  </a:cubicBezTo>
                  <a:cubicBezTo>
                    <a:pt x="176" y="455"/>
                    <a:pt x="0" y="2325"/>
                    <a:pt x="38" y="3166"/>
                  </a:cubicBezTo>
                  <a:cubicBezTo>
                    <a:pt x="47" y="3315"/>
                    <a:pt x="159" y="3422"/>
                    <a:pt x="288" y="3422"/>
                  </a:cubicBezTo>
                  <a:cubicBezTo>
                    <a:pt x="334" y="3422"/>
                    <a:pt x="381" y="3409"/>
                    <a:pt x="427" y="3379"/>
                  </a:cubicBezTo>
                  <a:cubicBezTo>
                    <a:pt x="1142" y="3003"/>
                    <a:pt x="2685" y="1986"/>
                    <a:pt x="2685" y="280"/>
                  </a:cubicBezTo>
                  <a:cubicBezTo>
                    <a:pt x="2685" y="119"/>
                    <a:pt x="2570" y="0"/>
                    <a:pt x="2416" y="0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2"/>
            <p:cNvSpPr/>
            <p:nvPr/>
          </p:nvSpPr>
          <p:spPr>
            <a:xfrm>
              <a:off x="2546475" y="197300"/>
              <a:ext cx="67150" cy="85550"/>
            </a:xfrm>
            <a:custGeom>
              <a:avLst/>
              <a:gdLst/>
              <a:ahLst/>
              <a:cxnLst/>
              <a:rect l="l" t="t" r="r" b="b"/>
              <a:pathLst>
                <a:path w="2686" h="3422" extrusionOk="0">
                  <a:moveTo>
                    <a:pt x="2416" y="0"/>
                  </a:moveTo>
                  <a:cubicBezTo>
                    <a:pt x="2402" y="0"/>
                    <a:pt x="2387" y="2"/>
                    <a:pt x="2372" y="4"/>
                  </a:cubicBezTo>
                  <a:cubicBezTo>
                    <a:pt x="176" y="455"/>
                    <a:pt x="0" y="2325"/>
                    <a:pt x="38" y="3166"/>
                  </a:cubicBezTo>
                  <a:cubicBezTo>
                    <a:pt x="47" y="3315"/>
                    <a:pt x="159" y="3422"/>
                    <a:pt x="288" y="3422"/>
                  </a:cubicBezTo>
                  <a:cubicBezTo>
                    <a:pt x="334" y="3422"/>
                    <a:pt x="381" y="3409"/>
                    <a:pt x="427" y="3379"/>
                  </a:cubicBezTo>
                  <a:cubicBezTo>
                    <a:pt x="1142" y="3003"/>
                    <a:pt x="2685" y="1986"/>
                    <a:pt x="2685" y="280"/>
                  </a:cubicBezTo>
                  <a:cubicBezTo>
                    <a:pt x="2685" y="119"/>
                    <a:pt x="2570" y="0"/>
                    <a:pt x="2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2"/>
            <p:cNvSpPr/>
            <p:nvPr/>
          </p:nvSpPr>
          <p:spPr>
            <a:xfrm>
              <a:off x="2553375" y="227350"/>
              <a:ext cx="31650" cy="46300"/>
            </a:xfrm>
            <a:custGeom>
              <a:avLst/>
              <a:gdLst/>
              <a:ahLst/>
              <a:cxnLst/>
              <a:rect l="l" t="t" r="r" b="b"/>
              <a:pathLst>
                <a:path w="1266" h="1852" extrusionOk="0">
                  <a:moveTo>
                    <a:pt x="1095" y="0"/>
                  </a:moveTo>
                  <a:cubicBezTo>
                    <a:pt x="1080" y="0"/>
                    <a:pt x="1054" y="14"/>
                    <a:pt x="1017" y="44"/>
                  </a:cubicBezTo>
                  <a:cubicBezTo>
                    <a:pt x="527" y="420"/>
                    <a:pt x="0" y="1851"/>
                    <a:pt x="0" y="1851"/>
                  </a:cubicBezTo>
                  <a:cubicBezTo>
                    <a:pt x="0" y="1851"/>
                    <a:pt x="1266" y="0"/>
                    <a:pt x="1095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2"/>
            <p:cNvSpPr/>
            <p:nvPr/>
          </p:nvSpPr>
          <p:spPr>
            <a:xfrm>
              <a:off x="2511950" y="379050"/>
              <a:ext cx="105125" cy="44450"/>
            </a:xfrm>
            <a:custGeom>
              <a:avLst/>
              <a:gdLst/>
              <a:ahLst/>
              <a:cxnLst/>
              <a:rect l="l" t="t" r="r" b="b"/>
              <a:pathLst>
                <a:path w="4205" h="1778" extrusionOk="0">
                  <a:moveTo>
                    <a:pt x="2018" y="1"/>
                  </a:moveTo>
                  <a:cubicBezTo>
                    <a:pt x="1437" y="1"/>
                    <a:pt x="790" y="204"/>
                    <a:pt x="126" y="790"/>
                  </a:cubicBezTo>
                  <a:cubicBezTo>
                    <a:pt x="1" y="890"/>
                    <a:pt x="13" y="1104"/>
                    <a:pt x="139" y="1204"/>
                  </a:cubicBezTo>
                  <a:cubicBezTo>
                    <a:pt x="699" y="1631"/>
                    <a:pt x="1323" y="1778"/>
                    <a:pt x="1916" y="1778"/>
                  </a:cubicBezTo>
                  <a:cubicBezTo>
                    <a:pt x="2768" y="1778"/>
                    <a:pt x="3554" y="1474"/>
                    <a:pt x="3991" y="1267"/>
                  </a:cubicBezTo>
                  <a:cubicBezTo>
                    <a:pt x="4179" y="1166"/>
                    <a:pt x="4205" y="928"/>
                    <a:pt x="4054" y="803"/>
                  </a:cubicBezTo>
                  <a:cubicBezTo>
                    <a:pt x="3657" y="490"/>
                    <a:pt x="2918" y="1"/>
                    <a:pt x="2018" y="1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2"/>
            <p:cNvSpPr/>
            <p:nvPr/>
          </p:nvSpPr>
          <p:spPr>
            <a:xfrm>
              <a:off x="2511950" y="379050"/>
              <a:ext cx="105125" cy="44450"/>
            </a:xfrm>
            <a:custGeom>
              <a:avLst/>
              <a:gdLst/>
              <a:ahLst/>
              <a:cxnLst/>
              <a:rect l="l" t="t" r="r" b="b"/>
              <a:pathLst>
                <a:path w="4205" h="1778" extrusionOk="0">
                  <a:moveTo>
                    <a:pt x="2018" y="1"/>
                  </a:moveTo>
                  <a:cubicBezTo>
                    <a:pt x="1437" y="1"/>
                    <a:pt x="790" y="204"/>
                    <a:pt x="126" y="790"/>
                  </a:cubicBezTo>
                  <a:cubicBezTo>
                    <a:pt x="1" y="890"/>
                    <a:pt x="13" y="1104"/>
                    <a:pt x="139" y="1204"/>
                  </a:cubicBezTo>
                  <a:cubicBezTo>
                    <a:pt x="699" y="1631"/>
                    <a:pt x="1323" y="1778"/>
                    <a:pt x="1916" y="1778"/>
                  </a:cubicBezTo>
                  <a:cubicBezTo>
                    <a:pt x="2768" y="1778"/>
                    <a:pt x="3554" y="1474"/>
                    <a:pt x="3991" y="1267"/>
                  </a:cubicBezTo>
                  <a:cubicBezTo>
                    <a:pt x="4179" y="1166"/>
                    <a:pt x="4205" y="928"/>
                    <a:pt x="4054" y="803"/>
                  </a:cubicBezTo>
                  <a:cubicBezTo>
                    <a:pt x="3657" y="490"/>
                    <a:pt x="2918" y="1"/>
                    <a:pt x="2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2"/>
            <p:cNvSpPr/>
            <p:nvPr/>
          </p:nvSpPr>
          <p:spPr>
            <a:xfrm>
              <a:off x="2541450" y="394125"/>
              <a:ext cx="65575" cy="8150"/>
            </a:xfrm>
            <a:custGeom>
              <a:avLst/>
              <a:gdLst/>
              <a:ahLst/>
              <a:cxnLst/>
              <a:rect l="l" t="t" r="r" b="b"/>
              <a:pathLst>
                <a:path w="2623" h="326" extrusionOk="0">
                  <a:moveTo>
                    <a:pt x="896" y="1"/>
                  </a:moveTo>
                  <a:cubicBezTo>
                    <a:pt x="775" y="1"/>
                    <a:pt x="666" y="11"/>
                    <a:pt x="577" y="36"/>
                  </a:cubicBezTo>
                  <a:cubicBezTo>
                    <a:pt x="0" y="212"/>
                    <a:pt x="2623" y="325"/>
                    <a:pt x="2623" y="325"/>
                  </a:cubicBezTo>
                  <a:cubicBezTo>
                    <a:pt x="2623" y="325"/>
                    <a:pt x="1569" y="1"/>
                    <a:pt x="896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2"/>
            <p:cNvSpPr/>
            <p:nvPr/>
          </p:nvSpPr>
          <p:spPr>
            <a:xfrm>
              <a:off x="2610450" y="315350"/>
              <a:ext cx="66550" cy="89500"/>
            </a:xfrm>
            <a:custGeom>
              <a:avLst/>
              <a:gdLst/>
              <a:ahLst/>
              <a:cxnLst/>
              <a:rect l="l" t="t" r="r" b="b"/>
              <a:pathLst>
                <a:path w="2662" h="3580" extrusionOk="0">
                  <a:moveTo>
                    <a:pt x="2239" y="1"/>
                  </a:moveTo>
                  <a:cubicBezTo>
                    <a:pt x="2213" y="1"/>
                    <a:pt x="2186" y="4"/>
                    <a:pt x="2159" y="13"/>
                  </a:cubicBezTo>
                  <a:cubicBezTo>
                    <a:pt x="14" y="653"/>
                    <a:pt x="1" y="2535"/>
                    <a:pt x="114" y="3351"/>
                  </a:cubicBezTo>
                  <a:cubicBezTo>
                    <a:pt x="132" y="3484"/>
                    <a:pt x="250" y="3579"/>
                    <a:pt x="371" y="3579"/>
                  </a:cubicBezTo>
                  <a:cubicBezTo>
                    <a:pt x="421" y="3579"/>
                    <a:pt x="471" y="3563"/>
                    <a:pt x="515" y="3526"/>
                  </a:cubicBezTo>
                  <a:cubicBezTo>
                    <a:pt x="1206" y="3100"/>
                    <a:pt x="2661" y="1958"/>
                    <a:pt x="2511" y="238"/>
                  </a:cubicBezTo>
                  <a:cubicBezTo>
                    <a:pt x="2500" y="102"/>
                    <a:pt x="2375" y="1"/>
                    <a:pt x="2239" y="1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2"/>
            <p:cNvSpPr/>
            <p:nvPr/>
          </p:nvSpPr>
          <p:spPr>
            <a:xfrm>
              <a:off x="2610450" y="315350"/>
              <a:ext cx="66550" cy="89500"/>
            </a:xfrm>
            <a:custGeom>
              <a:avLst/>
              <a:gdLst/>
              <a:ahLst/>
              <a:cxnLst/>
              <a:rect l="l" t="t" r="r" b="b"/>
              <a:pathLst>
                <a:path w="2662" h="3580" extrusionOk="0">
                  <a:moveTo>
                    <a:pt x="2239" y="1"/>
                  </a:moveTo>
                  <a:cubicBezTo>
                    <a:pt x="2213" y="1"/>
                    <a:pt x="2186" y="4"/>
                    <a:pt x="2159" y="13"/>
                  </a:cubicBezTo>
                  <a:cubicBezTo>
                    <a:pt x="14" y="653"/>
                    <a:pt x="1" y="2535"/>
                    <a:pt x="114" y="3351"/>
                  </a:cubicBezTo>
                  <a:cubicBezTo>
                    <a:pt x="132" y="3484"/>
                    <a:pt x="250" y="3579"/>
                    <a:pt x="371" y="3579"/>
                  </a:cubicBezTo>
                  <a:cubicBezTo>
                    <a:pt x="421" y="3579"/>
                    <a:pt x="471" y="3563"/>
                    <a:pt x="515" y="3526"/>
                  </a:cubicBezTo>
                  <a:cubicBezTo>
                    <a:pt x="1206" y="3100"/>
                    <a:pt x="2661" y="1958"/>
                    <a:pt x="2511" y="238"/>
                  </a:cubicBezTo>
                  <a:cubicBezTo>
                    <a:pt x="2500" y="102"/>
                    <a:pt x="2375" y="1"/>
                    <a:pt x="2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2"/>
            <p:cNvSpPr/>
            <p:nvPr/>
          </p:nvSpPr>
          <p:spPr>
            <a:xfrm>
              <a:off x="2618925" y="347350"/>
              <a:ext cx="27475" cy="48325"/>
            </a:xfrm>
            <a:custGeom>
              <a:avLst/>
              <a:gdLst/>
              <a:ahLst/>
              <a:cxnLst/>
              <a:rect l="l" t="t" r="r" b="b"/>
              <a:pathLst>
                <a:path w="1099" h="1933" extrusionOk="0">
                  <a:moveTo>
                    <a:pt x="932" y="0"/>
                  </a:moveTo>
                  <a:cubicBezTo>
                    <a:pt x="917" y="0"/>
                    <a:pt x="891" y="16"/>
                    <a:pt x="854" y="50"/>
                  </a:cubicBezTo>
                  <a:cubicBezTo>
                    <a:pt x="402" y="452"/>
                    <a:pt x="1" y="1933"/>
                    <a:pt x="1" y="1933"/>
                  </a:cubicBezTo>
                  <a:cubicBezTo>
                    <a:pt x="1" y="1933"/>
                    <a:pt x="1099" y="0"/>
                    <a:pt x="932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2"/>
            <p:cNvSpPr/>
            <p:nvPr/>
          </p:nvSpPr>
          <p:spPr>
            <a:xfrm>
              <a:off x="2596975" y="500550"/>
              <a:ext cx="104500" cy="45300"/>
            </a:xfrm>
            <a:custGeom>
              <a:avLst/>
              <a:gdLst/>
              <a:ahLst/>
              <a:cxnLst/>
              <a:rect l="l" t="t" r="r" b="b"/>
              <a:pathLst>
                <a:path w="4180" h="1812" extrusionOk="0">
                  <a:moveTo>
                    <a:pt x="2201" y="1"/>
                  </a:moveTo>
                  <a:cubicBezTo>
                    <a:pt x="1541" y="1"/>
                    <a:pt x="806" y="252"/>
                    <a:pt x="113" y="1037"/>
                  </a:cubicBezTo>
                  <a:cubicBezTo>
                    <a:pt x="0" y="1163"/>
                    <a:pt x="38" y="1364"/>
                    <a:pt x="189" y="1451"/>
                  </a:cubicBezTo>
                  <a:cubicBezTo>
                    <a:pt x="651" y="1712"/>
                    <a:pt x="1128" y="1811"/>
                    <a:pt x="1587" y="1811"/>
                  </a:cubicBezTo>
                  <a:cubicBezTo>
                    <a:pt x="2608" y="1811"/>
                    <a:pt x="3536" y="1319"/>
                    <a:pt x="4003" y="1025"/>
                  </a:cubicBezTo>
                  <a:cubicBezTo>
                    <a:pt x="4179" y="912"/>
                    <a:pt x="4179" y="661"/>
                    <a:pt x="4003" y="573"/>
                  </a:cubicBezTo>
                  <a:cubicBezTo>
                    <a:pt x="3626" y="337"/>
                    <a:pt x="2964" y="1"/>
                    <a:pt x="2201" y="1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2"/>
            <p:cNvSpPr/>
            <p:nvPr/>
          </p:nvSpPr>
          <p:spPr>
            <a:xfrm>
              <a:off x="2596975" y="500550"/>
              <a:ext cx="104500" cy="45300"/>
            </a:xfrm>
            <a:custGeom>
              <a:avLst/>
              <a:gdLst/>
              <a:ahLst/>
              <a:cxnLst/>
              <a:rect l="l" t="t" r="r" b="b"/>
              <a:pathLst>
                <a:path w="4180" h="1812" extrusionOk="0">
                  <a:moveTo>
                    <a:pt x="2201" y="1"/>
                  </a:moveTo>
                  <a:cubicBezTo>
                    <a:pt x="1541" y="1"/>
                    <a:pt x="806" y="252"/>
                    <a:pt x="113" y="1037"/>
                  </a:cubicBezTo>
                  <a:cubicBezTo>
                    <a:pt x="0" y="1163"/>
                    <a:pt x="38" y="1364"/>
                    <a:pt x="189" y="1451"/>
                  </a:cubicBezTo>
                  <a:cubicBezTo>
                    <a:pt x="651" y="1712"/>
                    <a:pt x="1128" y="1811"/>
                    <a:pt x="1587" y="1811"/>
                  </a:cubicBezTo>
                  <a:cubicBezTo>
                    <a:pt x="2608" y="1811"/>
                    <a:pt x="3536" y="1319"/>
                    <a:pt x="4003" y="1025"/>
                  </a:cubicBezTo>
                  <a:cubicBezTo>
                    <a:pt x="4179" y="912"/>
                    <a:pt x="4179" y="661"/>
                    <a:pt x="4003" y="573"/>
                  </a:cubicBezTo>
                  <a:cubicBezTo>
                    <a:pt x="3626" y="337"/>
                    <a:pt x="2964" y="1"/>
                    <a:pt x="2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2"/>
            <p:cNvSpPr/>
            <p:nvPr/>
          </p:nvSpPr>
          <p:spPr>
            <a:xfrm>
              <a:off x="2634675" y="515600"/>
              <a:ext cx="56450" cy="5475"/>
            </a:xfrm>
            <a:custGeom>
              <a:avLst/>
              <a:gdLst/>
              <a:ahLst/>
              <a:cxnLst/>
              <a:rect l="l" t="t" r="r" b="b"/>
              <a:pathLst>
                <a:path w="2258" h="219" extrusionOk="0">
                  <a:moveTo>
                    <a:pt x="945" y="1"/>
                  </a:moveTo>
                  <a:cubicBezTo>
                    <a:pt x="649" y="1"/>
                    <a:pt x="369" y="28"/>
                    <a:pt x="186" y="109"/>
                  </a:cubicBezTo>
                  <a:cubicBezTo>
                    <a:pt x="0" y="191"/>
                    <a:pt x="190" y="218"/>
                    <a:pt x="517" y="218"/>
                  </a:cubicBezTo>
                  <a:cubicBezTo>
                    <a:pt x="1139" y="218"/>
                    <a:pt x="2257" y="122"/>
                    <a:pt x="2257" y="122"/>
                  </a:cubicBezTo>
                  <a:cubicBezTo>
                    <a:pt x="2257" y="122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2"/>
            <p:cNvSpPr/>
            <p:nvPr/>
          </p:nvSpPr>
          <p:spPr>
            <a:xfrm>
              <a:off x="2686075" y="425250"/>
              <a:ext cx="69975" cy="94625"/>
            </a:xfrm>
            <a:custGeom>
              <a:avLst/>
              <a:gdLst/>
              <a:ahLst/>
              <a:cxnLst/>
              <a:rect l="l" t="t" r="r" b="b"/>
              <a:pathLst>
                <a:path w="2799" h="3785" extrusionOk="0">
                  <a:moveTo>
                    <a:pt x="2160" y="1"/>
                  </a:moveTo>
                  <a:cubicBezTo>
                    <a:pt x="2126" y="1"/>
                    <a:pt x="2091" y="7"/>
                    <a:pt x="2058" y="21"/>
                  </a:cubicBezTo>
                  <a:cubicBezTo>
                    <a:pt x="0" y="912"/>
                    <a:pt x="239" y="2782"/>
                    <a:pt x="439" y="3585"/>
                  </a:cubicBezTo>
                  <a:cubicBezTo>
                    <a:pt x="473" y="3710"/>
                    <a:pt x="589" y="3785"/>
                    <a:pt x="707" y="3785"/>
                  </a:cubicBezTo>
                  <a:cubicBezTo>
                    <a:pt x="767" y="3785"/>
                    <a:pt x="828" y="3765"/>
                    <a:pt x="879" y="3723"/>
                  </a:cubicBezTo>
                  <a:cubicBezTo>
                    <a:pt x="1494" y="3209"/>
                    <a:pt x="2799" y="1891"/>
                    <a:pt x="2435" y="209"/>
                  </a:cubicBezTo>
                  <a:cubicBezTo>
                    <a:pt x="2396" y="82"/>
                    <a:pt x="2280" y="1"/>
                    <a:pt x="2160" y="1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2"/>
            <p:cNvSpPr/>
            <p:nvPr/>
          </p:nvSpPr>
          <p:spPr>
            <a:xfrm>
              <a:off x="2686075" y="425250"/>
              <a:ext cx="69975" cy="94625"/>
            </a:xfrm>
            <a:custGeom>
              <a:avLst/>
              <a:gdLst/>
              <a:ahLst/>
              <a:cxnLst/>
              <a:rect l="l" t="t" r="r" b="b"/>
              <a:pathLst>
                <a:path w="2799" h="3785" extrusionOk="0">
                  <a:moveTo>
                    <a:pt x="2160" y="1"/>
                  </a:moveTo>
                  <a:cubicBezTo>
                    <a:pt x="2126" y="1"/>
                    <a:pt x="2091" y="7"/>
                    <a:pt x="2058" y="21"/>
                  </a:cubicBezTo>
                  <a:cubicBezTo>
                    <a:pt x="0" y="912"/>
                    <a:pt x="239" y="2782"/>
                    <a:pt x="439" y="3585"/>
                  </a:cubicBezTo>
                  <a:cubicBezTo>
                    <a:pt x="473" y="3710"/>
                    <a:pt x="589" y="3785"/>
                    <a:pt x="707" y="3785"/>
                  </a:cubicBezTo>
                  <a:cubicBezTo>
                    <a:pt x="767" y="3785"/>
                    <a:pt x="828" y="3765"/>
                    <a:pt x="879" y="3723"/>
                  </a:cubicBezTo>
                  <a:cubicBezTo>
                    <a:pt x="1494" y="3209"/>
                    <a:pt x="2799" y="1891"/>
                    <a:pt x="2435" y="209"/>
                  </a:cubicBezTo>
                  <a:cubicBezTo>
                    <a:pt x="2396" y="82"/>
                    <a:pt x="2280" y="1"/>
                    <a:pt x="2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2"/>
            <p:cNvSpPr/>
            <p:nvPr/>
          </p:nvSpPr>
          <p:spPr>
            <a:xfrm>
              <a:off x="2702700" y="459500"/>
              <a:ext cx="20500" cy="51000"/>
            </a:xfrm>
            <a:custGeom>
              <a:avLst/>
              <a:gdLst/>
              <a:ahLst/>
              <a:cxnLst/>
              <a:rect l="l" t="t" r="r" b="b"/>
              <a:pathLst>
                <a:path w="820" h="2040" extrusionOk="0">
                  <a:moveTo>
                    <a:pt x="661" y="1"/>
                  </a:moveTo>
                  <a:cubicBezTo>
                    <a:pt x="646" y="1"/>
                    <a:pt x="623" y="18"/>
                    <a:pt x="590" y="57"/>
                  </a:cubicBezTo>
                  <a:cubicBezTo>
                    <a:pt x="201" y="534"/>
                    <a:pt x="0" y="2039"/>
                    <a:pt x="0" y="2039"/>
                  </a:cubicBezTo>
                  <a:cubicBezTo>
                    <a:pt x="0" y="2039"/>
                    <a:pt x="820" y="1"/>
                    <a:pt x="661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2"/>
            <p:cNvSpPr/>
            <p:nvPr/>
          </p:nvSpPr>
          <p:spPr>
            <a:xfrm>
              <a:off x="2428825" y="-17325"/>
              <a:ext cx="72475" cy="101675"/>
            </a:xfrm>
            <a:custGeom>
              <a:avLst/>
              <a:gdLst/>
              <a:ahLst/>
              <a:cxnLst/>
              <a:rect l="l" t="t" r="r" b="b"/>
              <a:pathLst>
                <a:path w="2899" h="4067" extrusionOk="0">
                  <a:moveTo>
                    <a:pt x="1509" y="1"/>
                  </a:moveTo>
                  <a:cubicBezTo>
                    <a:pt x="1428" y="1"/>
                    <a:pt x="1350" y="35"/>
                    <a:pt x="1305" y="106"/>
                  </a:cubicBezTo>
                  <a:cubicBezTo>
                    <a:pt x="0" y="1938"/>
                    <a:pt x="1142" y="3419"/>
                    <a:pt x="1744" y="3996"/>
                  </a:cubicBezTo>
                  <a:cubicBezTo>
                    <a:pt x="1797" y="4044"/>
                    <a:pt x="1865" y="4066"/>
                    <a:pt x="1933" y="4066"/>
                  </a:cubicBezTo>
                  <a:cubicBezTo>
                    <a:pt x="2041" y="4066"/>
                    <a:pt x="2150" y="4009"/>
                    <a:pt x="2196" y="3908"/>
                  </a:cubicBezTo>
                  <a:cubicBezTo>
                    <a:pt x="2460" y="3130"/>
                    <a:pt x="2899" y="1335"/>
                    <a:pt x="1719" y="93"/>
                  </a:cubicBezTo>
                  <a:cubicBezTo>
                    <a:pt x="1664" y="32"/>
                    <a:pt x="1585" y="1"/>
                    <a:pt x="1509" y="1"/>
                  </a:cubicBezTo>
                  <a:close/>
                </a:path>
              </a:pathLst>
            </a:custGeom>
            <a:solidFill>
              <a:srgbClr val="87A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2"/>
            <p:cNvSpPr/>
            <p:nvPr/>
          </p:nvSpPr>
          <p:spPr>
            <a:xfrm>
              <a:off x="2428825" y="-17325"/>
              <a:ext cx="72475" cy="101675"/>
            </a:xfrm>
            <a:custGeom>
              <a:avLst/>
              <a:gdLst/>
              <a:ahLst/>
              <a:cxnLst/>
              <a:rect l="l" t="t" r="r" b="b"/>
              <a:pathLst>
                <a:path w="2899" h="4067" extrusionOk="0">
                  <a:moveTo>
                    <a:pt x="1509" y="1"/>
                  </a:moveTo>
                  <a:cubicBezTo>
                    <a:pt x="1428" y="1"/>
                    <a:pt x="1350" y="35"/>
                    <a:pt x="1305" y="106"/>
                  </a:cubicBezTo>
                  <a:cubicBezTo>
                    <a:pt x="0" y="1938"/>
                    <a:pt x="1142" y="3419"/>
                    <a:pt x="1744" y="3996"/>
                  </a:cubicBezTo>
                  <a:cubicBezTo>
                    <a:pt x="1797" y="4044"/>
                    <a:pt x="1865" y="4066"/>
                    <a:pt x="1933" y="4066"/>
                  </a:cubicBezTo>
                  <a:cubicBezTo>
                    <a:pt x="2041" y="4066"/>
                    <a:pt x="2150" y="4009"/>
                    <a:pt x="2196" y="3908"/>
                  </a:cubicBezTo>
                  <a:cubicBezTo>
                    <a:pt x="2460" y="3130"/>
                    <a:pt x="2899" y="1335"/>
                    <a:pt x="1719" y="93"/>
                  </a:cubicBezTo>
                  <a:cubicBezTo>
                    <a:pt x="1664" y="32"/>
                    <a:pt x="1585" y="1"/>
                    <a:pt x="1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2"/>
            <p:cNvSpPr/>
            <p:nvPr/>
          </p:nvSpPr>
          <p:spPr>
            <a:xfrm>
              <a:off x="2459875" y="23525"/>
              <a:ext cx="15075" cy="52475"/>
            </a:xfrm>
            <a:custGeom>
              <a:avLst/>
              <a:gdLst/>
              <a:ahLst/>
              <a:cxnLst/>
              <a:rect l="l" t="t" r="r" b="b"/>
              <a:pathLst>
                <a:path w="603" h="2099" extrusionOk="0">
                  <a:moveTo>
                    <a:pt x="150" y="0"/>
                  </a:moveTo>
                  <a:cubicBezTo>
                    <a:pt x="135" y="0"/>
                    <a:pt x="123" y="28"/>
                    <a:pt x="113" y="90"/>
                  </a:cubicBezTo>
                  <a:cubicBezTo>
                    <a:pt x="1" y="705"/>
                    <a:pt x="603" y="2098"/>
                    <a:pt x="603" y="2098"/>
                  </a:cubicBezTo>
                  <a:cubicBezTo>
                    <a:pt x="603" y="2098"/>
                    <a:pt x="280" y="0"/>
                    <a:pt x="150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9" name="Google Shape;3459;p72"/>
          <p:cNvGrpSpPr/>
          <p:nvPr/>
        </p:nvGrpSpPr>
        <p:grpSpPr>
          <a:xfrm>
            <a:off x="4975729" y="1687871"/>
            <a:ext cx="1320735" cy="1977295"/>
            <a:chOff x="7394600" y="1276975"/>
            <a:chExt cx="1626721" cy="2435393"/>
          </a:xfrm>
        </p:grpSpPr>
        <p:sp>
          <p:nvSpPr>
            <p:cNvPr id="3460" name="Google Shape;3460;p72"/>
            <p:cNvSpPr/>
            <p:nvPr/>
          </p:nvSpPr>
          <p:spPr>
            <a:xfrm>
              <a:off x="7610064" y="2473219"/>
              <a:ext cx="843764" cy="1239149"/>
            </a:xfrm>
            <a:custGeom>
              <a:avLst/>
              <a:gdLst/>
              <a:ahLst/>
              <a:cxnLst/>
              <a:rect l="l" t="t" r="r" b="b"/>
              <a:pathLst>
                <a:path w="28039" h="41178" extrusionOk="0">
                  <a:moveTo>
                    <a:pt x="8294" y="1"/>
                  </a:moveTo>
                  <a:cubicBezTo>
                    <a:pt x="3737" y="1"/>
                    <a:pt x="0" y="3713"/>
                    <a:pt x="0" y="8318"/>
                  </a:cubicBezTo>
                  <a:lnTo>
                    <a:pt x="0" y="39032"/>
                  </a:lnTo>
                  <a:cubicBezTo>
                    <a:pt x="0" y="40213"/>
                    <a:pt x="965" y="41178"/>
                    <a:pt x="2146" y="41178"/>
                  </a:cubicBezTo>
                  <a:lnTo>
                    <a:pt x="25893" y="41178"/>
                  </a:lnTo>
                  <a:cubicBezTo>
                    <a:pt x="27074" y="41178"/>
                    <a:pt x="28038" y="40213"/>
                    <a:pt x="28038" y="39032"/>
                  </a:cubicBezTo>
                  <a:lnTo>
                    <a:pt x="28038" y="8318"/>
                  </a:lnTo>
                  <a:cubicBezTo>
                    <a:pt x="28038" y="3737"/>
                    <a:pt x="24326" y="1"/>
                    <a:pt x="19721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2"/>
            <p:cNvSpPr/>
            <p:nvPr/>
          </p:nvSpPr>
          <p:spPr>
            <a:xfrm>
              <a:off x="7677532" y="2919614"/>
              <a:ext cx="594207" cy="104902"/>
            </a:xfrm>
            <a:custGeom>
              <a:avLst/>
              <a:gdLst/>
              <a:ahLst/>
              <a:cxnLst/>
              <a:rect l="l" t="t" r="r" b="b"/>
              <a:pathLst>
                <a:path w="19746" h="3486" extrusionOk="0">
                  <a:moveTo>
                    <a:pt x="9496" y="1"/>
                  </a:moveTo>
                  <a:cubicBezTo>
                    <a:pt x="6084" y="1"/>
                    <a:pt x="2517" y="624"/>
                    <a:pt x="0" y="2669"/>
                  </a:cubicBezTo>
                  <a:cubicBezTo>
                    <a:pt x="1357" y="3263"/>
                    <a:pt x="3279" y="3485"/>
                    <a:pt x="5396" y="3485"/>
                  </a:cubicBezTo>
                  <a:cubicBezTo>
                    <a:pt x="11704" y="3485"/>
                    <a:pt x="19745" y="1512"/>
                    <a:pt x="19745" y="1512"/>
                  </a:cubicBezTo>
                  <a:cubicBezTo>
                    <a:pt x="19745" y="1512"/>
                    <a:pt x="14809" y="1"/>
                    <a:pt x="9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2"/>
            <p:cNvSpPr/>
            <p:nvPr/>
          </p:nvSpPr>
          <p:spPr>
            <a:xfrm>
              <a:off x="7676810" y="2823618"/>
              <a:ext cx="710995" cy="821285"/>
            </a:xfrm>
            <a:custGeom>
              <a:avLst/>
              <a:gdLst/>
              <a:ahLst/>
              <a:cxnLst/>
              <a:rect l="l" t="t" r="r" b="b"/>
              <a:pathLst>
                <a:path w="23627" h="27292" extrusionOk="0">
                  <a:moveTo>
                    <a:pt x="23626" y="1"/>
                  </a:moveTo>
                  <a:cubicBezTo>
                    <a:pt x="19673" y="1"/>
                    <a:pt x="15791" y="1375"/>
                    <a:pt x="12127" y="2846"/>
                  </a:cubicBezTo>
                  <a:cubicBezTo>
                    <a:pt x="10005" y="3738"/>
                    <a:pt x="7835" y="4533"/>
                    <a:pt x="5569" y="5088"/>
                  </a:cubicBezTo>
                  <a:cubicBezTo>
                    <a:pt x="3737" y="5546"/>
                    <a:pt x="1881" y="5811"/>
                    <a:pt x="0" y="5835"/>
                  </a:cubicBezTo>
                  <a:lnTo>
                    <a:pt x="0" y="26062"/>
                  </a:lnTo>
                  <a:cubicBezTo>
                    <a:pt x="0" y="26761"/>
                    <a:pt x="555" y="27292"/>
                    <a:pt x="1230" y="27292"/>
                  </a:cubicBezTo>
                  <a:lnTo>
                    <a:pt x="22373" y="27292"/>
                  </a:lnTo>
                  <a:cubicBezTo>
                    <a:pt x="23072" y="27292"/>
                    <a:pt x="23626" y="26713"/>
                    <a:pt x="23626" y="26062"/>
                  </a:cubicBezTo>
                  <a:lnTo>
                    <a:pt x="236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2"/>
            <p:cNvSpPr/>
            <p:nvPr/>
          </p:nvSpPr>
          <p:spPr>
            <a:xfrm>
              <a:off x="7610064" y="3528087"/>
              <a:ext cx="843764" cy="182842"/>
            </a:xfrm>
            <a:custGeom>
              <a:avLst/>
              <a:gdLst/>
              <a:ahLst/>
              <a:cxnLst/>
              <a:rect l="l" t="t" r="r" b="b"/>
              <a:pathLst>
                <a:path w="28039" h="6076" extrusionOk="0">
                  <a:moveTo>
                    <a:pt x="0" y="0"/>
                  </a:moveTo>
                  <a:lnTo>
                    <a:pt x="0" y="3954"/>
                  </a:lnTo>
                  <a:cubicBezTo>
                    <a:pt x="0" y="5111"/>
                    <a:pt x="965" y="6076"/>
                    <a:pt x="2146" y="6076"/>
                  </a:cubicBezTo>
                  <a:lnTo>
                    <a:pt x="25893" y="6076"/>
                  </a:lnTo>
                  <a:cubicBezTo>
                    <a:pt x="27074" y="6076"/>
                    <a:pt x="28038" y="5111"/>
                    <a:pt x="28038" y="3954"/>
                  </a:cubicBezTo>
                  <a:lnTo>
                    <a:pt x="28038" y="0"/>
                  </a:lnTo>
                  <a:cubicBezTo>
                    <a:pt x="23605" y="1988"/>
                    <a:pt x="18524" y="2783"/>
                    <a:pt x="13798" y="2783"/>
                  </a:cubicBezTo>
                  <a:cubicBezTo>
                    <a:pt x="8091" y="2783"/>
                    <a:pt x="2902" y="1622"/>
                    <a:pt x="0" y="0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2"/>
            <p:cNvSpPr/>
            <p:nvPr/>
          </p:nvSpPr>
          <p:spPr>
            <a:xfrm>
              <a:off x="7610064" y="2473219"/>
              <a:ext cx="480276" cy="1239149"/>
            </a:xfrm>
            <a:custGeom>
              <a:avLst/>
              <a:gdLst/>
              <a:ahLst/>
              <a:cxnLst/>
              <a:rect l="l" t="t" r="r" b="b"/>
              <a:pathLst>
                <a:path w="15960" h="41178" extrusionOk="0">
                  <a:moveTo>
                    <a:pt x="8318" y="1"/>
                  </a:moveTo>
                  <a:cubicBezTo>
                    <a:pt x="3737" y="1"/>
                    <a:pt x="0" y="3713"/>
                    <a:pt x="0" y="8318"/>
                  </a:cubicBezTo>
                  <a:lnTo>
                    <a:pt x="0" y="39032"/>
                  </a:lnTo>
                  <a:cubicBezTo>
                    <a:pt x="0" y="40213"/>
                    <a:pt x="965" y="41178"/>
                    <a:pt x="2146" y="41178"/>
                  </a:cubicBezTo>
                  <a:lnTo>
                    <a:pt x="9764" y="41178"/>
                  </a:lnTo>
                  <a:cubicBezTo>
                    <a:pt x="8583" y="41178"/>
                    <a:pt x="7643" y="40213"/>
                    <a:pt x="7643" y="39032"/>
                  </a:cubicBezTo>
                  <a:lnTo>
                    <a:pt x="7643" y="8318"/>
                  </a:lnTo>
                  <a:cubicBezTo>
                    <a:pt x="7643" y="3713"/>
                    <a:pt x="11379" y="1"/>
                    <a:pt x="15960" y="1"/>
                  </a:cubicBezTo>
                  <a:close/>
                </a:path>
              </a:pathLst>
            </a:custGeom>
            <a:solidFill>
              <a:srgbClr val="566757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2"/>
            <p:cNvSpPr/>
            <p:nvPr/>
          </p:nvSpPr>
          <p:spPr>
            <a:xfrm>
              <a:off x="7785625" y="2045181"/>
              <a:ext cx="516568" cy="396138"/>
            </a:xfrm>
            <a:custGeom>
              <a:avLst/>
              <a:gdLst/>
              <a:ahLst/>
              <a:cxnLst/>
              <a:rect l="l" t="t" r="r" b="b"/>
              <a:pathLst>
                <a:path w="17166" h="13164" extrusionOk="0">
                  <a:moveTo>
                    <a:pt x="844" y="1"/>
                  </a:moveTo>
                  <a:lnTo>
                    <a:pt x="483" y="5690"/>
                  </a:lnTo>
                  <a:lnTo>
                    <a:pt x="0" y="13164"/>
                  </a:lnTo>
                  <a:lnTo>
                    <a:pt x="17166" y="13164"/>
                  </a:lnTo>
                  <a:lnTo>
                    <a:pt x="17166" y="12850"/>
                  </a:lnTo>
                  <a:lnTo>
                    <a:pt x="16033" y="362"/>
                  </a:lnTo>
                  <a:lnTo>
                    <a:pt x="159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2"/>
            <p:cNvSpPr/>
            <p:nvPr/>
          </p:nvSpPr>
          <p:spPr>
            <a:xfrm>
              <a:off x="7800130" y="2044459"/>
              <a:ext cx="501341" cy="403390"/>
            </a:xfrm>
            <a:custGeom>
              <a:avLst/>
              <a:gdLst/>
              <a:ahLst/>
              <a:cxnLst/>
              <a:rect l="l" t="t" r="r" b="b"/>
              <a:pathLst>
                <a:path w="16660" h="13405" extrusionOk="0">
                  <a:moveTo>
                    <a:pt x="314" y="1"/>
                  </a:moveTo>
                  <a:lnTo>
                    <a:pt x="1" y="5714"/>
                  </a:lnTo>
                  <a:cubicBezTo>
                    <a:pt x="748" y="6847"/>
                    <a:pt x="1809" y="7739"/>
                    <a:pt x="2966" y="8414"/>
                  </a:cubicBezTo>
                  <a:cubicBezTo>
                    <a:pt x="4581" y="9306"/>
                    <a:pt x="6389" y="9764"/>
                    <a:pt x="8197" y="9933"/>
                  </a:cubicBezTo>
                  <a:cubicBezTo>
                    <a:pt x="9235" y="10058"/>
                    <a:pt x="10280" y="10095"/>
                    <a:pt x="11328" y="10095"/>
                  </a:cubicBezTo>
                  <a:cubicBezTo>
                    <a:pt x="12108" y="10095"/>
                    <a:pt x="12889" y="10074"/>
                    <a:pt x="13670" y="10054"/>
                  </a:cubicBezTo>
                  <a:cubicBezTo>
                    <a:pt x="14056" y="11090"/>
                    <a:pt x="14490" y="12151"/>
                    <a:pt x="14875" y="13164"/>
                  </a:cubicBezTo>
                  <a:cubicBezTo>
                    <a:pt x="14900" y="13260"/>
                    <a:pt x="14948" y="13308"/>
                    <a:pt x="14972" y="13405"/>
                  </a:cubicBezTo>
                  <a:cubicBezTo>
                    <a:pt x="15237" y="13308"/>
                    <a:pt x="15478" y="13260"/>
                    <a:pt x="15743" y="13164"/>
                  </a:cubicBezTo>
                  <a:cubicBezTo>
                    <a:pt x="16057" y="13067"/>
                    <a:pt x="16394" y="12995"/>
                    <a:pt x="16659" y="12826"/>
                  </a:cubicBezTo>
                  <a:lnTo>
                    <a:pt x="15502" y="362"/>
                  </a:lnTo>
                  <a:cubicBezTo>
                    <a:pt x="15237" y="242"/>
                    <a:pt x="14948" y="121"/>
                    <a:pt x="14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2"/>
            <p:cNvSpPr/>
            <p:nvPr/>
          </p:nvSpPr>
          <p:spPr>
            <a:xfrm>
              <a:off x="7747889" y="2418089"/>
              <a:ext cx="584065" cy="89977"/>
            </a:xfrm>
            <a:custGeom>
              <a:avLst/>
              <a:gdLst/>
              <a:ahLst/>
              <a:cxnLst/>
              <a:rect l="l" t="t" r="r" b="b"/>
              <a:pathLst>
                <a:path w="19409" h="2990" extrusionOk="0">
                  <a:moveTo>
                    <a:pt x="19408" y="0"/>
                  </a:moveTo>
                  <a:lnTo>
                    <a:pt x="1" y="266"/>
                  </a:lnTo>
                  <a:lnTo>
                    <a:pt x="387" y="2532"/>
                  </a:lnTo>
                  <a:lnTo>
                    <a:pt x="19408" y="2990"/>
                  </a:lnTo>
                  <a:lnTo>
                    <a:pt x="194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2"/>
            <p:cNvSpPr/>
            <p:nvPr/>
          </p:nvSpPr>
          <p:spPr>
            <a:xfrm>
              <a:off x="7908946" y="1279804"/>
              <a:ext cx="1032413" cy="1128770"/>
            </a:xfrm>
            <a:custGeom>
              <a:avLst/>
              <a:gdLst/>
              <a:ahLst/>
              <a:cxnLst/>
              <a:rect l="l" t="t" r="r" b="b"/>
              <a:pathLst>
                <a:path w="34308" h="37510" extrusionOk="0">
                  <a:moveTo>
                    <a:pt x="21891" y="0"/>
                  </a:moveTo>
                  <a:lnTo>
                    <a:pt x="9813" y="7787"/>
                  </a:lnTo>
                  <a:cubicBezTo>
                    <a:pt x="8005" y="8945"/>
                    <a:pt x="7065" y="11090"/>
                    <a:pt x="7499" y="13236"/>
                  </a:cubicBezTo>
                  <a:cubicBezTo>
                    <a:pt x="7908" y="15333"/>
                    <a:pt x="7016" y="17479"/>
                    <a:pt x="5208" y="18660"/>
                  </a:cubicBezTo>
                  <a:lnTo>
                    <a:pt x="4967" y="18805"/>
                  </a:lnTo>
                  <a:lnTo>
                    <a:pt x="3256" y="19962"/>
                  </a:lnTo>
                  <a:lnTo>
                    <a:pt x="1" y="22060"/>
                  </a:lnTo>
                  <a:lnTo>
                    <a:pt x="1158" y="25507"/>
                  </a:lnTo>
                  <a:lnTo>
                    <a:pt x="1737" y="27146"/>
                  </a:lnTo>
                  <a:lnTo>
                    <a:pt x="3497" y="32233"/>
                  </a:lnTo>
                  <a:lnTo>
                    <a:pt x="9692" y="31727"/>
                  </a:lnTo>
                  <a:cubicBezTo>
                    <a:pt x="9837" y="31727"/>
                    <a:pt x="9958" y="31703"/>
                    <a:pt x="10126" y="31703"/>
                  </a:cubicBezTo>
                  <a:cubicBezTo>
                    <a:pt x="12103" y="31703"/>
                    <a:pt x="13911" y="32812"/>
                    <a:pt x="14827" y="34596"/>
                  </a:cubicBezTo>
                  <a:cubicBezTo>
                    <a:pt x="15722" y="36385"/>
                    <a:pt x="17549" y="37510"/>
                    <a:pt x="19541" y="37510"/>
                  </a:cubicBezTo>
                  <a:cubicBezTo>
                    <a:pt x="19697" y="37510"/>
                    <a:pt x="19853" y="37503"/>
                    <a:pt x="20011" y="37489"/>
                  </a:cubicBezTo>
                  <a:lnTo>
                    <a:pt x="34307" y="36235"/>
                  </a:lnTo>
                  <a:lnTo>
                    <a:pt x="31776" y="28810"/>
                  </a:lnTo>
                  <a:lnTo>
                    <a:pt x="28111" y="18106"/>
                  </a:lnTo>
                  <a:lnTo>
                    <a:pt x="218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2"/>
            <p:cNvSpPr/>
            <p:nvPr/>
          </p:nvSpPr>
          <p:spPr>
            <a:xfrm>
              <a:off x="7943793" y="1845666"/>
              <a:ext cx="997566" cy="562910"/>
            </a:xfrm>
            <a:custGeom>
              <a:avLst/>
              <a:gdLst/>
              <a:ahLst/>
              <a:cxnLst/>
              <a:rect l="l" t="t" r="r" b="b"/>
              <a:pathLst>
                <a:path w="33150" h="18706" extrusionOk="0">
                  <a:moveTo>
                    <a:pt x="3833" y="1"/>
                  </a:moveTo>
                  <a:lnTo>
                    <a:pt x="2122" y="1134"/>
                  </a:lnTo>
                  <a:cubicBezTo>
                    <a:pt x="1422" y="2990"/>
                    <a:pt x="675" y="4823"/>
                    <a:pt x="0" y="6703"/>
                  </a:cubicBezTo>
                  <a:lnTo>
                    <a:pt x="579" y="8342"/>
                  </a:lnTo>
                  <a:lnTo>
                    <a:pt x="2339" y="13453"/>
                  </a:lnTo>
                  <a:lnTo>
                    <a:pt x="8534" y="12923"/>
                  </a:lnTo>
                  <a:cubicBezTo>
                    <a:pt x="8679" y="12923"/>
                    <a:pt x="8800" y="12899"/>
                    <a:pt x="8968" y="12899"/>
                  </a:cubicBezTo>
                  <a:cubicBezTo>
                    <a:pt x="10945" y="12899"/>
                    <a:pt x="12753" y="14008"/>
                    <a:pt x="13669" y="15792"/>
                  </a:cubicBezTo>
                  <a:cubicBezTo>
                    <a:pt x="14564" y="17581"/>
                    <a:pt x="16391" y="18706"/>
                    <a:pt x="18383" y="18706"/>
                  </a:cubicBezTo>
                  <a:cubicBezTo>
                    <a:pt x="18539" y="18706"/>
                    <a:pt x="18695" y="18699"/>
                    <a:pt x="18853" y="18685"/>
                  </a:cubicBezTo>
                  <a:lnTo>
                    <a:pt x="33149" y="17431"/>
                  </a:lnTo>
                  <a:lnTo>
                    <a:pt x="30618" y="10006"/>
                  </a:lnTo>
                  <a:lnTo>
                    <a:pt x="15261" y="12272"/>
                  </a:lnTo>
                  <a:cubicBezTo>
                    <a:pt x="14224" y="11693"/>
                    <a:pt x="13019" y="11115"/>
                    <a:pt x="11861" y="10922"/>
                  </a:cubicBezTo>
                  <a:cubicBezTo>
                    <a:pt x="12295" y="8198"/>
                    <a:pt x="11644" y="5281"/>
                    <a:pt x="9836" y="3183"/>
                  </a:cubicBezTo>
                  <a:cubicBezTo>
                    <a:pt x="8317" y="1447"/>
                    <a:pt x="6124" y="290"/>
                    <a:pt x="3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2"/>
            <p:cNvSpPr/>
            <p:nvPr/>
          </p:nvSpPr>
          <p:spPr>
            <a:xfrm>
              <a:off x="8552450" y="1276975"/>
              <a:ext cx="468871" cy="1093321"/>
            </a:xfrm>
            <a:custGeom>
              <a:avLst/>
              <a:gdLst/>
              <a:ahLst/>
              <a:cxnLst/>
              <a:rect l="l" t="t" r="r" b="b"/>
              <a:pathLst>
                <a:path w="15581" h="36332" extrusionOk="0">
                  <a:moveTo>
                    <a:pt x="784" y="1"/>
                  </a:moveTo>
                  <a:cubicBezTo>
                    <a:pt x="687" y="1"/>
                    <a:pt x="595" y="24"/>
                    <a:pt x="507" y="70"/>
                  </a:cubicBezTo>
                  <a:cubicBezTo>
                    <a:pt x="146" y="287"/>
                    <a:pt x="1" y="914"/>
                    <a:pt x="25" y="1878"/>
                  </a:cubicBezTo>
                  <a:cubicBezTo>
                    <a:pt x="146" y="7954"/>
                    <a:pt x="7137" y="27409"/>
                    <a:pt x="10970" y="34063"/>
                  </a:cubicBezTo>
                  <a:cubicBezTo>
                    <a:pt x="11792" y="35471"/>
                    <a:pt x="12476" y="36331"/>
                    <a:pt x="12890" y="36331"/>
                  </a:cubicBezTo>
                  <a:cubicBezTo>
                    <a:pt x="12901" y="36331"/>
                    <a:pt x="12912" y="36331"/>
                    <a:pt x="12923" y="36329"/>
                  </a:cubicBezTo>
                  <a:cubicBezTo>
                    <a:pt x="15581" y="36094"/>
                    <a:pt x="4634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2"/>
            <p:cNvSpPr/>
            <p:nvPr/>
          </p:nvSpPr>
          <p:spPr>
            <a:xfrm>
              <a:off x="8553202" y="1333489"/>
              <a:ext cx="329393" cy="968557"/>
            </a:xfrm>
            <a:custGeom>
              <a:avLst/>
              <a:gdLst/>
              <a:ahLst/>
              <a:cxnLst/>
              <a:rect l="l" t="t" r="r" b="b"/>
              <a:pathLst>
                <a:path w="10946" h="32186" extrusionOk="0">
                  <a:moveTo>
                    <a:pt x="0" y="0"/>
                  </a:moveTo>
                  <a:cubicBezTo>
                    <a:pt x="121" y="6076"/>
                    <a:pt x="7112" y="25531"/>
                    <a:pt x="10945" y="32185"/>
                  </a:cubicBezTo>
                  <a:cubicBezTo>
                    <a:pt x="9884" y="24615"/>
                    <a:pt x="3689" y="4967"/>
                    <a:pt x="0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2"/>
            <p:cNvSpPr/>
            <p:nvPr/>
          </p:nvSpPr>
          <p:spPr>
            <a:xfrm>
              <a:off x="7394600" y="1850030"/>
              <a:ext cx="587646" cy="306913"/>
            </a:xfrm>
            <a:custGeom>
              <a:avLst/>
              <a:gdLst/>
              <a:ahLst/>
              <a:cxnLst/>
              <a:rect l="l" t="t" r="r" b="b"/>
              <a:pathLst>
                <a:path w="19528" h="10199" extrusionOk="0">
                  <a:moveTo>
                    <a:pt x="13766" y="1"/>
                  </a:moveTo>
                  <a:lnTo>
                    <a:pt x="603" y="7064"/>
                  </a:lnTo>
                  <a:lnTo>
                    <a:pt x="169" y="9162"/>
                  </a:lnTo>
                  <a:lnTo>
                    <a:pt x="0" y="10198"/>
                  </a:lnTo>
                  <a:lnTo>
                    <a:pt x="11789" y="6799"/>
                  </a:lnTo>
                  <a:lnTo>
                    <a:pt x="11789" y="8535"/>
                  </a:lnTo>
                  <a:lnTo>
                    <a:pt x="18347" y="8535"/>
                  </a:lnTo>
                  <a:lnTo>
                    <a:pt x="19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2"/>
            <p:cNvSpPr/>
            <p:nvPr/>
          </p:nvSpPr>
          <p:spPr>
            <a:xfrm>
              <a:off x="7394600" y="1964653"/>
              <a:ext cx="509316" cy="192291"/>
            </a:xfrm>
            <a:custGeom>
              <a:avLst/>
              <a:gdLst/>
              <a:ahLst/>
              <a:cxnLst/>
              <a:rect l="l" t="t" r="r" b="b"/>
              <a:pathLst>
                <a:path w="16925" h="6390" extrusionOk="0">
                  <a:moveTo>
                    <a:pt x="12223" y="1"/>
                  </a:moveTo>
                  <a:lnTo>
                    <a:pt x="169" y="5353"/>
                  </a:lnTo>
                  <a:lnTo>
                    <a:pt x="0" y="6389"/>
                  </a:lnTo>
                  <a:lnTo>
                    <a:pt x="11789" y="2990"/>
                  </a:lnTo>
                  <a:lnTo>
                    <a:pt x="11789" y="4726"/>
                  </a:lnTo>
                  <a:lnTo>
                    <a:pt x="16924" y="4726"/>
                  </a:lnTo>
                  <a:lnTo>
                    <a:pt x="16779" y="145"/>
                  </a:lnTo>
                  <a:lnTo>
                    <a:pt x="122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2"/>
            <p:cNvSpPr/>
            <p:nvPr/>
          </p:nvSpPr>
          <p:spPr>
            <a:xfrm>
              <a:off x="7808827" y="1844222"/>
              <a:ext cx="462913" cy="462161"/>
            </a:xfrm>
            <a:custGeom>
              <a:avLst/>
              <a:gdLst/>
              <a:ahLst/>
              <a:cxnLst/>
              <a:rect l="l" t="t" r="r" b="b"/>
              <a:pathLst>
                <a:path w="15383" h="15358" extrusionOk="0">
                  <a:moveTo>
                    <a:pt x="7604" y="0"/>
                  </a:moveTo>
                  <a:cubicBezTo>
                    <a:pt x="3401" y="0"/>
                    <a:pt x="1" y="3453"/>
                    <a:pt x="1" y="7667"/>
                  </a:cubicBezTo>
                  <a:cubicBezTo>
                    <a:pt x="1" y="11934"/>
                    <a:pt x="3448" y="15358"/>
                    <a:pt x="7691" y="15358"/>
                  </a:cubicBezTo>
                  <a:cubicBezTo>
                    <a:pt x="11935" y="15358"/>
                    <a:pt x="15382" y="11934"/>
                    <a:pt x="15382" y="7667"/>
                  </a:cubicBezTo>
                  <a:cubicBezTo>
                    <a:pt x="15382" y="3424"/>
                    <a:pt x="11935" y="1"/>
                    <a:pt x="7691" y="1"/>
                  </a:cubicBezTo>
                  <a:cubicBezTo>
                    <a:pt x="7662" y="0"/>
                    <a:pt x="7633" y="0"/>
                    <a:pt x="7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2"/>
            <p:cNvSpPr/>
            <p:nvPr/>
          </p:nvSpPr>
          <p:spPr>
            <a:xfrm>
              <a:off x="7914754" y="1949426"/>
              <a:ext cx="252506" cy="251754"/>
            </a:xfrm>
            <a:custGeom>
              <a:avLst/>
              <a:gdLst/>
              <a:ahLst/>
              <a:cxnLst/>
              <a:rect l="l" t="t" r="r" b="b"/>
              <a:pathLst>
                <a:path w="8391" h="8366" extrusionOk="0">
                  <a:moveTo>
                    <a:pt x="4196" y="0"/>
                  </a:moveTo>
                  <a:cubicBezTo>
                    <a:pt x="1881" y="0"/>
                    <a:pt x="1" y="1857"/>
                    <a:pt x="1" y="4171"/>
                  </a:cubicBezTo>
                  <a:cubicBezTo>
                    <a:pt x="1" y="6510"/>
                    <a:pt x="1881" y="8366"/>
                    <a:pt x="4196" y="8366"/>
                  </a:cubicBezTo>
                  <a:cubicBezTo>
                    <a:pt x="6510" y="8366"/>
                    <a:pt x="8390" y="6510"/>
                    <a:pt x="8390" y="4171"/>
                  </a:cubicBezTo>
                  <a:cubicBezTo>
                    <a:pt x="8390" y="1857"/>
                    <a:pt x="6510" y="0"/>
                    <a:pt x="4196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6" name="Google Shape;3476;p72"/>
          <p:cNvGrpSpPr/>
          <p:nvPr/>
        </p:nvGrpSpPr>
        <p:grpSpPr>
          <a:xfrm>
            <a:off x="2930386" y="2932671"/>
            <a:ext cx="1848601" cy="1595761"/>
            <a:chOff x="2963738" y="2413238"/>
            <a:chExt cx="1718350" cy="1483325"/>
          </a:xfrm>
        </p:grpSpPr>
        <p:sp>
          <p:nvSpPr>
            <p:cNvPr id="3477" name="Google Shape;3477;p72"/>
            <p:cNvSpPr/>
            <p:nvPr/>
          </p:nvSpPr>
          <p:spPr>
            <a:xfrm>
              <a:off x="3650038" y="2640563"/>
              <a:ext cx="1032050" cy="1034825"/>
            </a:xfrm>
            <a:custGeom>
              <a:avLst/>
              <a:gdLst/>
              <a:ahLst/>
              <a:cxnLst/>
              <a:rect l="l" t="t" r="r" b="b"/>
              <a:pathLst>
                <a:path w="41282" h="41393" extrusionOk="0">
                  <a:moveTo>
                    <a:pt x="33187" y="26729"/>
                  </a:moveTo>
                  <a:cubicBezTo>
                    <a:pt x="35577" y="26729"/>
                    <a:pt x="38147" y="27723"/>
                    <a:pt x="39040" y="30109"/>
                  </a:cubicBezTo>
                  <a:cubicBezTo>
                    <a:pt x="40034" y="32713"/>
                    <a:pt x="38308" y="35271"/>
                    <a:pt x="35552" y="35271"/>
                  </a:cubicBezTo>
                  <a:cubicBezTo>
                    <a:pt x="35501" y="35271"/>
                    <a:pt x="35450" y="35270"/>
                    <a:pt x="35399" y="35268"/>
                  </a:cubicBezTo>
                  <a:cubicBezTo>
                    <a:pt x="32627" y="35172"/>
                    <a:pt x="30722" y="32616"/>
                    <a:pt x="30288" y="30061"/>
                  </a:cubicBezTo>
                  <a:cubicBezTo>
                    <a:pt x="30095" y="29096"/>
                    <a:pt x="30071" y="28156"/>
                    <a:pt x="30168" y="27192"/>
                  </a:cubicBezTo>
                  <a:cubicBezTo>
                    <a:pt x="30795" y="27023"/>
                    <a:pt x="31421" y="26902"/>
                    <a:pt x="32048" y="26806"/>
                  </a:cubicBezTo>
                  <a:cubicBezTo>
                    <a:pt x="32418" y="26756"/>
                    <a:pt x="32800" y="26729"/>
                    <a:pt x="33187" y="26729"/>
                  </a:cubicBezTo>
                  <a:close/>
                  <a:moveTo>
                    <a:pt x="30501" y="1"/>
                  </a:moveTo>
                  <a:cubicBezTo>
                    <a:pt x="30054" y="1"/>
                    <a:pt x="29607" y="388"/>
                    <a:pt x="29854" y="914"/>
                  </a:cubicBezTo>
                  <a:cubicBezTo>
                    <a:pt x="31373" y="4048"/>
                    <a:pt x="32145" y="7423"/>
                    <a:pt x="32217" y="10919"/>
                  </a:cubicBezTo>
                  <a:cubicBezTo>
                    <a:pt x="32265" y="14559"/>
                    <a:pt x="31277" y="17910"/>
                    <a:pt x="30168" y="21357"/>
                  </a:cubicBezTo>
                  <a:cubicBezTo>
                    <a:pt x="29637" y="22924"/>
                    <a:pt x="29155" y="24564"/>
                    <a:pt x="28890" y="26227"/>
                  </a:cubicBezTo>
                  <a:cubicBezTo>
                    <a:pt x="25828" y="27385"/>
                    <a:pt x="22935" y="29458"/>
                    <a:pt x="20645" y="31242"/>
                  </a:cubicBezTo>
                  <a:cubicBezTo>
                    <a:pt x="15810" y="34983"/>
                    <a:pt x="10297" y="40026"/>
                    <a:pt x="3899" y="40026"/>
                  </a:cubicBezTo>
                  <a:cubicBezTo>
                    <a:pt x="2959" y="40026"/>
                    <a:pt x="2000" y="39918"/>
                    <a:pt x="1021" y="39680"/>
                  </a:cubicBezTo>
                  <a:cubicBezTo>
                    <a:pt x="958" y="39664"/>
                    <a:pt x="899" y="39656"/>
                    <a:pt x="844" y="39656"/>
                  </a:cubicBezTo>
                  <a:cubicBezTo>
                    <a:pt x="147" y="39656"/>
                    <a:pt x="0" y="40829"/>
                    <a:pt x="804" y="41030"/>
                  </a:cubicBezTo>
                  <a:cubicBezTo>
                    <a:pt x="1817" y="41279"/>
                    <a:pt x="2826" y="41393"/>
                    <a:pt x="3827" y="41393"/>
                  </a:cubicBezTo>
                  <a:cubicBezTo>
                    <a:pt x="8538" y="41393"/>
                    <a:pt x="13040" y="38868"/>
                    <a:pt x="16739" y="36064"/>
                  </a:cubicBezTo>
                  <a:cubicBezTo>
                    <a:pt x="20452" y="33243"/>
                    <a:pt x="24261" y="29482"/>
                    <a:pt x="28745" y="27746"/>
                  </a:cubicBezTo>
                  <a:lnTo>
                    <a:pt x="28745" y="27746"/>
                  </a:lnTo>
                  <a:cubicBezTo>
                    <a:pt x="28673" y="28855"/>
                    <a:pt x="28769" y="29964"/>
                    <a:pt x="29083" y="31073"/>
                  </a:cubicBezTo>
                  <a:cubicBezTo>
                    <a:pt x="29758" y="33677"/>
                    <a:pt x="31687" y="36088"/>
                    <a:pt x="34435" y="36594"/>
                  </a:cubicBezTo>
                  <a:cubicBezTo>
                    <a:pt x="34785" y="36658"/>
                    <a:pt x="35139" y="36689"/>
                    <a:pt x="35491" y="36689"/>
                  </a:cubicBezTo>
                  <a:cubicBezTo>
                    <a:pt x="37659" y="36689"/>
                    <a:pt x="39753" y="35493"/>
                    <a:pt x="40438" y="33315"/>
                  </a:cubicBezTo>
                  <a:cubicBezTo>
                    <a:pt x="41282" y="30639"/>
                    <a:pt x="39956" y="27939"/>
                    <a:pt x="37689" y="26565"/>
                  </a:cubicBezTo>
                  <a:cubicBezTo>
                    <a:pt x="36265" y="25689"/>
                    <a:pt x="34758" y="25316"/>
                    <a:pt x="33230" y="25316"/>
                  </a:cubicBezTo>
                  <a:cubicBezTo>
                    <a:pt x="32277" y="25316"/>
                    <a:pt x="31315" y="25462"/>
                    <a:pt x="30361" y="25721"/>
                  </a:cubicBezTo>
                  <a:cubicBezTo>
                    <a:pt x="30698" y="23889"/>
                    <a:pt x="31325" y="22105"/>
                    <a:pt x="31903" y="20345"/>
                  </a:cubicBezTo>
                  <a:cubicBezTo>
                    <a:pt x="32988" y="17114"/>
                    <a:pt x="33663" y="13884"/>
                    <a:pt x="33567" y="10436"/>
                  </a:cubicBezTo>
                  <a:cubicBezTo>
                    <a:pt x="33471" y="6965"/>
                    <a:pt x="32627" y="3541"/>
                    <a:pt x="31132" y="407"/>
                  </a:cubicBezTo>
                  <a:cubicBezTo>
                    <a:pt x="31002" y="122"/>
                    <a:pt x="30752" y="1"/>
                    <a:pt x="30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2"/>
            <p:cNvSpPr/>
            <p:nvPr/>
          </p:nvSpPr>
          <p:spPr>
            <a:xfrm>
              <a:off x="4240888" y="2430463"/>
              <a:ext cx="261000" cy="209450"/>
            </a:xfrm>
            <a:custGeom>
              <a:avLst/>
              <a:gdLst/>
              <a:ahLst/>
              <a:cxnLst/>
              <a:rect l="l" t="t" r="r" b="b"/>
              <a:pathLst>
                <a:path w="10440" h="8378" extrusionOk="0">
                  <a:moveTo>
                    <a:pt x="3036" y="1"/>
                  </a:moveTo>
                  <a:cubicBezTo>
                    <a:pt x="2487" y="1"/>
                    <a:pt x="2047" y="159"/>
                    <a:pt x="1784" y="494"/>
                  </a:cubicBezTo>
                  <a:lnTo>
                    <a:pt x="0" y="2230"/>
                  </a:lnTo>
                  <a:lnTo>
                    <a:pt x="7836" y="8377"/>
                  </a:lnTo>
                  <a:lnTo>
                    <a:pt x="9475" y="6786"/>
                  </a:lnTo>
                  <a:cubicBezTo>
                    <a:pt x="9523" y="6738"/>
                    <a:pt x="9595" y="6690"/>
                    <a:pt x="9644" y="6617"/>
                  </a:cubicBezTo>
                  <a:cubicBezTo>
                    <a:pt x="10439" y="5653"/>
                    <a:pt x="9330" y="3483"/>
                    <a:pt x="7161" y="1796"/>
                  </a:cubicBezTo>
                  <a:cubicBezTo>
                    <a:pt x="5708" y="650"/>
                    <a:pt x="4147" y="1"/>
                    <a:pt x="3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2"/>
            <p:cNvSpPr/>
            <p:nvPr/>
          </p:nvSpPr>
          <p:spPr>
            <a:xfrm>
              <a:off x="4220988" y="2473938"/>
              <a:ext cx="235700" cy="177025"/>
            </a:xfrm>
            <a:custGeom>
              <a:avLst/>
              <a:gdLst/>
              <a:ahLst/>
              <a:cxnLst/>
              <a:rect l="l" t="t" r="r" b="b"/>
              <a:pathLst>
                <a:path w="9428" h="7081" extrusionOk="0">
                  <a:moveTo>
                    <a:pt x="2040" y="0"/>
                  </a:moveTo>
                  <a:cubicBezTo>
                    <a:pt x="1502" y="0"/>
                    <a:pt x="1073" y="151"/>
                    <a:pt x="820" y="467"/>
                  </a:cubicBezTo>
                  <a:cubicBezTo>
                    <a:pt x="1" y="1455"/>
                    <a:pt x="1110" y="3625"/>
                    <a:pt x="3280" y="5312"/>
                  </a:cubicBezTo>
                  <a:cubicBezTo>
                    <a:pt x="4738" y="6447"/>
                    <a:pt x="6306" y="7080"/>
                    <a:pt x="7419" y="7080"/>
                  </a:cubicBezTo>
                  <a:cubicBezTo>
                    <a:pt x="7961" y="7080"/>
                    <a:pt x="8395" y="6930"/>
                    <a:pt x="8656" y="6614"/>
                  </a:cubicBezTo>
                  <a:cubicBezTo>
                    <a:pt x="9427" y="5650"/>
                    <a:pt x="8342" y="3480"/>
                    <a:pt x="6172" y="1768"/>
                  </a:cubicBezTo>
                  <a:cubicBezTo>
                    <a:pt x="4714" y="634"/>
                    <a:pt x="3146" y="0"/>
                    <a:pt x="2040" y="0"/>
                  </a:cubicBezTo>
                  <a:close/>
                </a:path>
              </a:pathLst>
            </a:custGeom>
            <a:solidFill>
              <a:srgbClr val="CBE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2"/>
            <p:cNvSpPr/>
            <p:nvPr/>
          </p:nvSpPr>
          <p:spPr>
            <a:xfrm>
              <a:off x="4098038" y="2437138"/>
              <a:ext cx="402650" cy="337775"/>
            </a:xfrm>
            <a:custGeom>
              <a:avLst/>
              <a:gdLst/>
              <a:ahLst/>
              <a:cxnLst/>
              <a:rect l="l" t="t" r="r" b="b"/>
              <a:pathLst>
                <a:path w="16106" h="13511" extrusionOk="0">
                  <a:moveTo>
                    <a:pt x="4791" y="0"/>
                  </a:moveTo>
                  <a:cubicBezTo>
                    <a:pt x="3937" y="0"/>
                    <a:pt x="3256" y="247"/>
                    <a:pt x="2845" y="757"/>
                  </a:cubicBezTo>
                  <a:lnTo>
                    <a:pt x="1" y="3602"/>
                  </a:lnTo>
                  <a:lnTo>
                    <a:pt x="5642" y="8110"/>
                  </a:lnTo>
                  <a:lnTo>
                    <a:pt x="10464" y="11968"/>
                  </a:lnTo>
                  <a:lnTo>
                    <a:pt x="12392" y="13511"/>
                  </a:lnTo>
                  <a:lnTo>
                    <a:pt x="14948" y="10955"/>
                  </a:lnTo>
                  <a:lnTo>
                    <a:pt x="15213" y="10690"/>
                  </a:lnTo>
                  <a:cubicBezTo>
                    <a:pt x="16105" y="9605"/>
                    <a:pt x="15526" y="7580"/>
                    <a:pt x="13935" y="5555"/>
                  </a:cubicBezTo>
                  <a:cubicBezTo>
                    <a:pt x="13236" y="4663"/>
                    <a:pt x="12320" y="3723"/>
                    <a:pt x="11283" y="2879"/>
                  </a:cubicBezTo>
                  <a:cubicBezTo>
                    <a:pt x="11115" y="2758"/>
                    <a:pt x="10946" y="2638"/>
                    <a:pt x="10801" y="2517"/>
                  </a:cubicBezTo>
                  <a:cubicBezTo>
                    <a:pt x="9716" y="1697"/>
                    <a:pt x="8631" y="1071"/>
                    <a:pt x="7571" y="637"/>
                  </a:cubicBezTo>
                  <a:cubicBezTo>
                    <a:pt x="6544" y="217"/>
                    <a:pt x="5591" y="0"/>
                    <a:pt x="4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2"/>
            <p:cNvSpPr/>
            <p:nvPr/>
          </p:nvSpPr>
          <p:spPr>
            <a:xfrm>
              <a:off x="4348163" y="2575988"/>
              <a:ext cx="152525" cy="198925"/>
            </a:xfrm>
            <a:custGeom>
              <a:avLst/>
              <a:gdLst/>
              <a:ahLst/>
              <a:cxnLst/>
              <a:rect l="l" t="t" r="r" b="b"/>
              <a:pathLst>
                <a:path w="6101" h="7957" extrusionOk="0">
                  <a:moveTo>
                    <a:pt x="3954" y="1"/>
                  </a:moveTo>
                  <a:cubicBezTo>
                    <a:pt x="2628" y="1471"/>
                    <a:pt x="1327" y="2918"/>
                    <a:pt x="1" y="4364"/>
                  </a:cubicBezTo>
                  <a:cubicBezTo>
                    <a:pt x="145" y="5039"/>
                    <a:pt x="314" y="5739"/>
                    <a:pt x="459" y="6414"/>
                  </a:cubicBezTo>
                  <a:lnTo>
                    <a:pt x="2387" y="7957"/>
                  </a:lnTo>
                  <a:lnTo>
                    <a:pt x="4943" y="5401"/>
                  </a:lnTo>
                  <a:lnTo>
                    <a:pt x="5208" y="5136"/>
                  </a:lnTo>
                  <a:cubicBezTo>
                    <a:pt x="6100" y="4051"/>
                    <a:pt x="5521" y="2026"/>
                    <a:pt x="3954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2"/>
            <p:cNvSpPr/>
            <p:nvPr/>
          </p:nvSpPr>
          <p:spPr>
            <a:xfrm>
              <a:off x="4163138" y="2454238"/>
              <a:ext cx="205550" cy="185675"/>
            </a:xfrm>
            <a:custGeom>
              <a:avLst/>
              <a:gdLst/>
              <a:ahLst/>
              <a:cxnLst/>
              <a:rect l="l" t="t" r="r" b="b"/>
              <a:pathLst>
                <a:path w="8222" h="7427" extrusionOk="0">
                  <a:moveTo>
                    <a:pt x="4991" y="1"/>
                  </a:moveTo>
                  <a:lnTo>
                    <a:pt x="0" y="4895"/>
                  </a:lnTo>
                  <a:lnTo>
                    <a:pt x="3062" y="7426"/>
                  </a:lnTo>
                  <a:lnTo>
                    <a:pt x="8221" y="1833"/>
                  </a:lnTo>
                  <a:cubicBezTo>
                    <a:pt x="7112" y="1013"/>
                    <a:pt x="6027" y="387"/>
                    <a:pt x="4991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2"/>
            <p:cNvSpPr/>
            <p:nvPr/>
          </p:nvSpPr>
          <p:spPr>
            <a:xfrm>
              <a:off x="4066713" y="2507613"/>
              <a:ext cx="372475" cy="285450"/>
            </a:xfrm>
            <a:custGeom>
              <a:avLst/>
              <a:gdLst/>
              <a:ahLst/>
              <a:cxnLst/>
              <a:rect l="l" t="t" r="r" b="b"/>
              <a:pathLst>
                <a:path w="14899" h="11418" extrusionOk="0">
                  <a:moveTo>
                    <a:pt x="3226" y="1"/>
                  </a:moveTo>
                  <a:cubicBezTo>
                    <a:pt x="2373" y="1"/>
                    <a:pt x="1689" y="245"/>
                    <a:pt x="1278" y="759"/>
                  </a:cubicBezTo>
                  <a:cubicBezTo>
                    <a:pt x="0" y="2326"/>
                    <a:pt x="1760" y="5822"/>
                    <a:pt x="5183" y="8546"/>
                  </a:cubicBezTo>
                  <a:cubicBezTo>
                    <a:pt x="7478" y="10388"/>
                    <a:pt x="9934" y="11418"/>
                    <a:pt x="11683" y="11418"/>
                  </a:cubicBezTo>
                  <a:cubicBezTo>
                    <a:pt x="12543" y="11418"/>
                    <a:pt x="13232" y="11168"/>
                    <a:pt x="13645" y="10643"/>
                  </a:cubicBezTo>
                  <a:cubicBezTo>
                    <a:pt x="14899" y="9076"/>
                    <a:pt x="13163" y="5581"/>
                    <a:pt x="9740" y="2856"/>
                  </a:cubicBezTo>
                  <a:cubicBezTo>
                    <a:pt x="7439" y="1026"/>
                    <a:pt x="4976" y="1"/>
                    <a:pt x="3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2"/>
            <p:cNvSpPr/>
            <p:nvPr/>
          </p:nvSpPr>
          <p:spPr>
            <a:xfrm>
              <a:off x="4044413" y="2602663"/>
              <a:ext cx="280275" cy="249400"/>
            </a:xfrm>
            <a:custGeom>
              <a:avLst/>
              <a:gdLst/>
              <a:ahLst/>
              <a:cxnLst/>
              <a:rect l="l" t="t" r="r" b="b"/>
              <a:pathLst>
                <a:path w="11211" h="9976" extrusionOk="0">
                  <a:moveTo>
                    <a:pt x="6016" y="0"/>
                  </a:moveTo>
                  <a:cubicBezTo>
                    <a:pt x="5613" y="0"/>
                    <a:pt x="5289" y="119"/>
                    <a:pt x="5111" y="356"/>
                  </a:cubicBezTo>
                  <a:lnTo>
                    <a:pt x="0" y="5443"/>
                  </a:lnTo>
                  <a:lnTo>
                    <a:pt x="796" y="6070"/>
                  </a:lnTo>
                  <a:lnTo>
                    <a:pt x="2748" y="7637"/>
                  </a:lnTo>
                  <a:lnTo>
                    <a:pt x="3785" y="8481"/>
                  </a:lnTo>
                  <a:lnTo>
                    <a:pt x="5641" y="9975"/>
                  </a:lnTo>
                  <a:lnTo>
                    <a:pt x="10608" y="4985"/>
                  </a:lnTo>
                  <a:lnTo>
                    <a:pt x="10728" y="4864"/>
                  </a:lnTo>
                  <a:cubicBezTo>
                    <a:pt x="11210" y="4262"/>
                    <a:pt x="10728" y="3080"/>
                    <a:pt x="9716" y="2020"/>
                  </a:cubicBezTo>
                  <a:cubicBezTo>
                    <a:pt x="9499" y="1779"/>
                    <a:pt x="9234" y="1538"/>
                    <a:pt x="8968" y="1321"/>
                  </a:cubicBezTo>
                  <a:cubicBezTo>
                    <a:pt x="8896" y="1248"/>
                    <a:pt x="8800" y="1200"/>
                    <a:pt x="8751" y="1128"/>
                  </a:cubicBezTo>
                  <a:cubicBezTo>
                    <a:pt x="8076" y="646"/>
                    <a:pt x="7425" y="332"/>
                    <a:pt x="6847" y="139"/>
                  </a:cubicBezTo>
                  <a:cubicBezTo>
                    <a:pt x="6550" y="47"/>
                    <a:pt x="6268" y="0"/>
                    <a:pt x="6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2"/>
            <p:cNvSpPr/>
            <p:nvPr/>
          </p:nvSpPr>
          <p:spPr>
            <a:xfrm>
              <a:off x="4064288" y="2606738"/>
              <a:ext cx="198325" cy="186850"/>
            </a:xfrm>
            <a:custGeom>
              <a:avLst/>
              <a:gdLst/>
              <a:ahLst/>
              <a:cxnLst/>
              <a:rect l="l" t="t" r="r" b="b"/>
              <a:pathLst>
                <a:path w="7933" h="7474" extrusionOk="0">
                  <a:moveTo>
                    <a:pt x="6052" y="0"/>
                  </a:moveTo>
                  <a:lnTo>
                    <a:pt x="1" y="5907"/>
                  </a:lnTo>
                  <a:lnTo>
                    <a:pt x="1953" y="7474"/>
                  </a:lnTo>
                  <a:lnTo>
                    <a:pt x="7932" y="1013"/>
                  </a:lnTo>
                  <a:cubicBezTo>
                    <a:pt x="7281" y="531"/>
                    <a:pt x="6630" y="193"/>
                    <a:pt x="6052" y="0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2"/>
            <p:cNvSpPr/>
            <p:nvPr/>
          </p:nvSpPr>
          <p:spPr>
            <a:xfrm>
              <a:off x="4139038" y="2653738"/>
              <a:ext cx="185650" cy="198325"/>
            </a:xfrm>
            <a:custGeom>
              <a:avLst/>
              <a:gdLst/>
              <a:ahLst/>
              <a:cxnLst/>
              <a:rect l="l" t="t" r="r" b="b"/>
              <a:pathLst>
                <a:path w="7426" h="7933" extrusionOk="0">
                  <a:moveTo>
                    <a:pt x="5907" y="1"/>
                  </a:moveTo>
                  <a:cubicBezTo>
                    <a:pt x="3930" y="2146"/>
                    <a:pt x="1953" y="4316"/>
                    <a:pt x="0" y="6438"/>
                  </a:cubicBezTo>
                  <a:lnTo>
                    <a:pt x="1856" y="7932"/>
                  </a:lnTo>
                  <a:lnTo>
                    <a:pt x="6823" y="2942"/>
                  </a:lnTo>
                  <a:lnTo>
                    <a:pt x="6943" y="2821"/>
                  </a:lnTo>
                  <a:cubicBezTo>
                    <a:pt x="7425" y="2219"/>
                    <a:pt x="6943" y="1037"/>
                    <a:pt x="5907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2"/>
            <p:cNvSpPr/>
            <p:nvPr/>
          </p:nvSpPr>
          <p:spPr>
            <a:xfrm>
              <a:off x="3755713" y="2980688"/>
              <a:ext cx="637075" cy="910200"/>
            </a:xfrm>
            <a:custGeom>
              <a:avLst/>
              <a:gdLst/>
              <a:ahLst/>
              <a:cxnLst/>
              <a:rect l="l" t="t" r="r" b="b"/>
              <a:pathLst>
                <a:path w="25483" h="36408" extrusionOk="0">
                  <a:moveTo>
                    <a:pt x="9022" y="0"/>
                  </a:moveTo>
                  <a:cubicBezTo>
                    <a:pt x="8301" y="0"/>
                    <a:pt x="7598" y="10"/>
                    <a:pt x="7040" y="38"/>
                  </a:cubicBezTo>
                  <a:cubicBezTo>
                    <a:pt x="5063" y="110"/>
                    <a:pt x="2990" y="640"/>
                    <a:pt x="1760" y="2159"/>
                  </a:cubicBezTo>
                  <a:cubicBezTo>
                    <a:pt x="0" y="4377"/>
                    <a:pt x="796" y="7560"/>
                    <a:pt x="1374" y="10332"/>
                  </a:cubicBezTo>
                  <a:cubicBezTo>
                    <a:pt x="2146" y="14141"/>
                    <a:pt x="2266" y="18071"/>
                    <a:pt x="1760" y="21928"/>
                  </a:cubicBezTo>
                  <a:cubicBezTo>
                    <a:pt x="1519" y="23833"/>
                    <a:pt x="1109" y="25713"/>
                    <a:pt x="1109" y="27594"/>
                  </a:cubicBezTo>
                  <a:cubicBezTo>
                    <a:pt x="1109" y="29498"/>
                    <a:pt x="1519" y="31499"/>
                    <a:pt x="2773" y="32897"/>
                  </a:cubicBezTo>
                  <a:cubicBezTo>
                    <a:pt x="2917" y="33066"/>
                    <a:pt x="3038" y="33187"/>
                    <a:pt x="3182" y="33331"/>
                  </a:cubicBezTo>
                  <a:cubicBezTo>
                    <a:pt x="5292" y="35398"/>
                    <a:pt x="8717" y="36404"/>
                    <a:pt x="11757" y="36404"/>
                  </a:cubicBezTo>
                  <a:cubicBezTo>
                    <a:pt x="12086" y="36404"/>
                    <a:pt x="12411" y="36393"/>
                    <a:pt x="12729" y="36369"/>
                  </a:cubicBezTo>
                  <a:cubicBezTo>
                    <a:pt x="13063" y="36395"/>
                    <a:pt x="13403" y="36407"/>
                    <a:pt x="13748" y="36407"/>
                  </a:cubicBezTo>
                  <a:cubicBezTo>
                    <a:pt x="16993" y="36407"/>
                    <a:pt x="20640" y="35273"/>
                    <a:pt x="22710" y="32897"/>
                  </a:cubicBezTo>
                  <a:cubicBezTo>
                    <a:pt x="23940" y="31499"/>
                    <a:pt x="24398" y="29498"/>
                    <a:pt x="24398" y="27594"/>
                  </a:cubicBezTo>
                  <a:cubicBezTo>
                    <a:pt x="24398" y="25713"/>
                    <a:pt x="23964" y="23833"/>
                    <a:pt x="23723" y="21928"/>
                  </a:cubicBezTo>
                  <a:cubicBezTo>
                    <a:pt x="23192" y="18071"/>
                    <a:pt x="23337" y="14141"/>
                    <a:pt x="24084" y="10332"/>
                  </a:cubicBezTo>
                  <a:cubicBezTo>
                    <a:pt x="24663" y="7560"/>
                    <a:pt x="25483" y="4377"/>
                    <a:pt x="23699" y="2159"/>
                  </a:cubicBezTo>
                  <a:cubicBezTo>
                    <a:pt x="22831" y="1050"/>
                    <a:pt x="21481" y="472"/>
                    <a:pt x="20034" y="207"/>
                  </a:cubicBezTo>
                  <a:cubicBezTo>
                    <a:pt x="19480" y="110"/>
                    <a:pt x="18949" y="62"/>
                    <a:pt x="18419" y="38"/>
                  </a:cubicBezTo>
                  <a:cubicBezTo>
                    <a:pt x="17861" y="10"/>
                    <a:pt x="17157" y="0"/>
                    <a:pt x="16437" y="0"/>
                  </a:cubicBezTo>
                  <a:cubicBezTo>
                    <a:pt x="14636" y="0"/>
                    <a:pt x="12729" y="62"/>
                    <a:pt x="12729" y="62"/>
                  </a:cubicBezTo>
                  <a:cubicBezTo>
                    <a:pt x="12729" y="62"/>
                    <a:pt x="10823" y="0"/>
                    <a:pt x="9022" y="0"/>
                  </a:cubicBezTo>
                  <a:close/>
                </a:path>
              </a:pathLst>
            </a:custGeom>
            <a:solidFill>
              <a:srgbClr val="DA975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2"/>
            <p:cNvSpPr/>
            <p:nvPr/>
          </p:nvSpPr>
          <p:spPr>
            <a:xfrm>
              <a:off x="3821163" y="3680738"/>
              <a:ext cx="501550" cy="79075"/>
            </a:xfrm>
            <a:custGeom>
              <a:avLst/>
              <a:gdLst/>
              <a:ahLst/>
              <a:cxnLst/>
              <a:rect l="l" t="t" r="r" b="b"/>
              <a:pathLst>
                <a:path w="20062" h="3163" extrusionOk="0">
                  <a:moveTo>
                    <a:pt x="9690" y="1"/>
                  </a:moveTo>
                  <a:cubicBezTo>
                    <a:pt x="7894" y="1"/>
                    <a:pt x="6095" y="252"/>
                    <a:pt x="4349" y="749"/>
                  </a:cubicBezTo>
                  <a:cubicBezTo>
                    <a:pt x="2879" y="1159"/>
                    <a:pt x="1456" y="1737"/>
                    <a:pt x="106" y="2485"/>
                  </a:cubicBezTo>
                  <a:cubicBezTo>
                    <a:pt x="1" y="2548"/>
                    <a:pt x="81" y="2686"/>
                    <a:pt x="167" y="2686"/>
                  </a:cubicBezTo>
                  <a:cubicBezTo>
                    <a:pt x="179" y="2686"/>
                    <a:pt x="191" y="2683"/>
                    <a:pt x="203" y="2678"/>
                  </a:cubicBezTo>
                  <a:cubicBezTo>
                    <a:pt x="2590" y="1352"/>
                    <a:pt x="5241" y="556"/>
                    <a:pt x="7917" y="315"/>
                  </a:cubicBezTo>
                  <a:cubicBezTo>
                    <a:pt x="8477" y="264"/>
                    <a:pt x="9039" y="239"/>
                    <a:pt x="9601" y="239"/>
                  </a:cubicBezTo>
                  <a:cubicBezTo>
                    <a:pt x="11702" y="239"/>
                    <a:pt x="13804" y="589"/>
                    <a:pt x="15801" y="1255"/>
                  </a:cubicBezTo>
                  <a:cubicBezTo>
                    <a:pt x="17223" y="1737"/>
                    <a:pt x="18573" y="2364"/>
                    <a:pt x="19875" y="3160"/>
                  </a:cubicBezTo>
                  <a:cubicBezTo>
                    <a:pt x="19882" y="3161"/>
                    <a:pt x="19888" y="3162"/>
                    <a:pt x="19894" y="3162"/>
                  </a:cubicBezTo>
                  <a:cubicBezTo>
                    <a:pt x="19983" y="3162"/>
                    <a:pt x="20062" y="3010"/>
                    <a:pt x="19972" y="2943"/>
                  </a:cubicBezTo>
                  <a:cubicBezTo>
                    <a:pt x="17681" y="1520"/>
                    <a:pt x="15078" y="580"/>
                    <a:pt x="12402" y="194"/>
                  </a:cubicBezTo>
                  <a:cubicBezTo>
                    <a:pt x="11503" y="65"/>
                    <a:pt x="10597" y="1"/>
                    <a:pt x="9690" y="1"/>
                  </a:cubicBezTo>
                  <a:close/>
                </a:path>
              </a:pathLst>
            </a:custGeom>
            <a:solidFill>
              <a:srgbClr val="A1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2"/>
            <p:cNvSpPr/>
            <p:nvPr/>
          </p:nvSpPr>
          <p:spPr>
            <a:xfrm>
              <a:off x="3794888" y="3379413"/>
              <a:ext cx="556925" cy="498450"/>
            </a:xfrm>
            <a:custGeom>
              <a:avLst/>
              <a:gdLst/>
              <a:ahLst/>
              <a:cxnLst/>
              <a:rect l="l" t="t" r="r" b="b"/>
              <a:pathLst>
                <a:path w="22277" h="19938" extrusionOk="0">
                  <a:moveTo>
                    <a:pt x="989" y="0"/>
                  </a:moveTo>
                  <a:lnTo>
                    <a:pt x="989" y="193"/>
                  </a:lnTo>
                  <a:cubicBezTo>
                    <a:pt x="1037" y="2170"/>
                    <a:pt x="940" y="4099"/>
                    <a:pt x="675" y="6051"/>
                  </a:cubicBezTo>
                  <a:cubicBezTo>
                    <a:pt x="627" y="6582"/>
                    <a:pt x="531" y="7112"/>
                    <a:pt x="434" y="7619"/>
                  </a:cubicBezTo>
                  <a:cubicBezTo>
                    <a:pt x="217" y="8944"/>
                    <a:pt x="0" y="10295"/>
                    <a:pt x="0" y="11621"/>
                  </a:cubicBezTo>
                  <a:cubicBezTo>
                    <a:pt x="0" y="13067"/>
                    <a:pt x="289" y="15116"/>
                    <a:pt x="1567" y="16587"/>
                  </a:cubicBezTo>
                  <a:cubicBezTo>
                    <a:pt x="1688" y="16707"/>
                    <a:pt x="1808" y="16876"/>
                    <a:pt x="1929" y="16997"/>
                  </a:cubicBezTo>
                  <a:cubicBezTo>
                    <a:pt x="3785" y="18805"/>
                    <a:pt x="6943" y="19938"/>
                    <a:pt x="10126" y="19938"/>
                  </a:cubicBezTo>
                  <a:cubicBezTo>
                    <a:pt x="10463" y="19938"/>
                    <a:pt x="10801" y="19938"/>
                    <a:pt x="11090" y="19914"/>
                  </a:cubicBezTo>
                  <a:lnTo>
                    <a:pt x="11162" y="19914"/>
                  </a:lnTo>
                  <a:cubicBezTo>
                    <a:pt x="11452" y="19938"/>
                    <a:pt x="11789" y="19938"/>
                    <a:pt x="12127" y="19938"/>
                  </a:cubicBezTo>
                  <a:cubicBezTo>
                    <a:pt x="15550" y="19938"/>
                    <a:pt x="18925" y="18612"/>
                    <a:pt x="20709" y="16587"/>
                  </a:cubicBezTo>
                  <a:cubicBezTo>
                    <a:pt x="22011" y="15116"/>
                    <a:pt x="22276" y="13067"/>
                    <a:pt x="22276" y="11621"/>
                  </a:cubicBezTo>
                  <a:cubicBezTo>
                    <a:pt x="22276" y="10295"/>
                    <a:pt x="22059" y="8920"/>
                    <a:pt x="21866" y="7619"/>
                  </a:cubicBezTo>
                  <a:cubicBezTo>
                    <a:pt x="21794" y="7112"/>
                    <a:pt x="21722" y="6558"/>
                    <a:pt x="21649" y="6051"/>
                  </a:cubicBezTo>
                  <a:cubicBezTo>
                    <a:pt x="21384" y="4123"/>
                    <a:pt x="21288" y="2170"/>
                    <a:pt x="21360" y="193"/>
                  </a:cubicBezTo>
                  <a:lnTo>
                    <a:pt x="21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2"/>
            <p:cNvSpPr/>
            <p:nvPr/>
          </p:nvSpPr>
          <p:spPr>
            <a:xfrm>
              <a:off x="3819588" y="3334213"/>
              <a:ext cx="509325" cy="91025"/>
            </a:xfrm>
            <a:custGeom>
              <a:avLst/>
              <a:gdLst/>
              <a:ahLst/>
              <a:cxnLst/>
              <a:rect l="l" t="t" r="r" b="b"/>
              <a:pathLst>
                <a:path w="20373" h="3641" extrusionOk="0">
                  <a:moveTo>
                    <a:pt x="10174" y="0"/>
                  </a:moveTo>
                  <a:cubicBezTo>
                    <a:pt x="4943" y="0"/>
                    <a:pt x="603" y="675"/>
                    <a:pt x="49" y="1615"/>
                  </a:cubicBezTo>
                  <a:cubicBezTo>
                    <a:pt x="25" y="1688"/>
                    <a:pt x="1" y="1736"/>
                    <a:pt x="1" y="1808"/>
                  </a:cubicBezTo>
                  <a:cubicBezTo>
                    <a:pt x="1" y="1857"/>
                    <a:pt x="1" y="1953"/>
                    <a:pt x="49" y="2001"/>
                  </a:cubicBezTo>
                  <a:cubicBezTo>
                    <a:pt x="652" y="2941"/>
                    <a:pt x="4967" y="3641"/>
                    <a:pt x="10174" y="3641"/>
                  </a:cubicBezTo>
                  <a:cubicBezTo>
                    <a:pt x="15382" y="3641"/>
                    <a:pt x="19697" y="2917"/>
                    <a:pt x="20300" y="2001"/>
                  </a:cubicBezTo>
                  <a:cubicBezTo>
                    <a:pt x="20324" y="1953"/>
                    <a:pt x="20372" y="1857"/>
                    <a:pt x="20372" y="1808"/>
                  </a:cubicBezTo>
                  <a:cubicBezTo>
                    <a:pt x="20372" y="1736"/>
                    <a:pt x="20324" y="1640"/>
                    <a:pt x="20300" y="1615"/>
                  </a:cubicBezTo>
                  <a:cubicBezTo>
                    <a:pt x="19769" y="723"/>
                    <a:pt x="15454" y="0"/>
                    <a:pt x="10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2"/>
            <p:cNvSpPr/>
            <p:nvPr/>
          </p:nvSpPr>
          <p:spPr>
            <a:xfrm>
              <a:off x="3835263" y="2984638"/>
              <a:ext cx="558125" cy="906250"/>
            </a:xfrm>
            <a:custGeom>
              <a:avLst/>
              <a:gdLst/>
              <a:ahLst/>
              <a:cxnLst/>
              <a:rect l="l" t="t" r="r" b="b"/>
              <a:pathLst>
                <a:path w="22325" h="36250" extrusionOk="0">
                  <a:moveTo>
                    <a:pt x="16876" y="0"/>
                  </a:moveTo>
                  <a:lnTo>
                    <a:pt x="16876" y="0"/>
                  </a:lnTo>
                  <a:cubicBezTo>
                    <a:pt x="17841" y="1591"/>
                    <a:pt x="18130" y="3568"/>
                    <a:pt x="17985" y="5473"/>
                  </a:cubicBezTo>
                  <a:cubicBezTo>
                    <a:pt x="17768" y="8028"/>
                    <a:pt x="16804" y="10439"/>
                    <a:pt x="15960" y="12850"/>
                  </a:cubicBezTo>
                  <a:cubicBezTo>
                    <a:pt x="15116" y="15261"/>
                    <a:pt x="14393" y="17840"/>
                    <a:pt x="14707" y="20372"/>
                  </a:cubicBezTo>
                  <a:cubicBezTo>
                    <a:pt x="14875" y="22180"/>
                    <a:pt x="15599" y="23916"/>
                    <a:pt x="15599" y="25748"/>
                  </a:cubicBezTo>
                  <a:cubicBezTo>
                    <a:pt x="15574" y="29292"/>
                    <a:pt x="12754" y="32354"/>
                    <a:pt x="9403" y="33463"/>
                  </a:cubicBezTo>
                  <a:cubicBezTo>
                    <a:pt x="8118" y="33891"/>
                    <a:pt x="6786" y="34078"/>
                    <a:pt x="5445" y="34078"/>
                  </a:cubicBezTo>
                  <a:cubicBezTo>
                    <a:pt x="3615" y="34078"/>
                    <a:pt x="1767" y="33730"/>
                    <a:pt x="0" y="33173"/>
                  </a:cubicBezTo>
                  <a:lnTo>
                    <a:pt x="0" y="33173"/>
                  </a:lnTo>
                  <a:cubicBezTo>
                    <a:pt x="2110" y="35240"/>
                    <a:pt x="5535" y="36246"/>
                    <a:pt x="8575" y="36246"/>
                  </a:cubicBezTo>
                  <a:cubicBezTo>
                    <a:pt x="8904" y="36246"/>
                    <a:pt x="9229" y="36235"/>
                    <a:pt x="9547" y="36211"/>
                  </a:cubicBezTo>
                  <a:cubicBezTo>
                    <a:pt x="9881" y="36237"/>
                    <a:pt x="10221" y="36249"/>
                    <a:pt x="10566" y="36249"/>
                  </a:cubicBezTo>
                  <a:cubicBezTo>
                    <a:pt x="13811" y="36249"/>
                    <a:pt x="17458" y="35115"/>
                    <a:pt x="19528" y="32739"/>
                  </a:cubicBezTo>
                  <a:cubicBezTo>
                    <a:pt x="20758" y="31341"/>
                    <a:pt x="21216" y="29340"/>
                    <a:pt x="21216" y="27436"/>
                  </a:cubicBezTo>
                  <a:cubicBezTo>
                    <a:pt x="21216" y="25555"/>
                    <a:pt x="20782" y="23675"/>
                    <a:pt x="20541" y="21770"/>
                  </a:cubicBezTo>
                  <a:cubicBezTo>
                    <a:pt x="20010" y="17913"/>
                    <a:pt x="20155" y="13983"/>
                    <a:pt x="20926" y="10126"/>
                  </a:cubicBezTo>
                  <a:cubicBezTo>
                    <a:pt x="21505" y="7353"/>
                    <a:pt x="22325" y="4147"/>
                    <a:pt x="20541" y="1953"/>
                  </a:cubicBezTo>
                  <a:cubicBezTo>
                    <a:pt x="19673" y="844"/>
                    <a:pt x="18323" y="265"/>
                    <a:pt x="16876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2"/>
            <p:cNvSpPr/>
            <p:nvPr/>
          </p:nvSpPr>
          <p:spPr>
            <a:xfrm>
              <a:off x="3938938" y="3146913"/>
              <a:ext cx="30150" cy="598825"/>
            </a:xfrm>
            <a:custGeom>
              <a:avLst/>
              <a:gdLst/>
              <a:ahLst/>
              <a:cxnLst/>
              <a:rect l="l" t="t" r="r" b="b"/>
              <a:pathLst>
                <a:path w="1206" h="23953" extrusionOk="0">
                  <a:moveTo>
                    <a:pt x="97" y="0"/>
                  </a:moveTo>
                  <a:cubicBezTo>
                    <a:pt x="48" y="0"/>
                    <a:pt x="0" y="31"/>
                    <a:pt x="0" y="91"/>
                  </a:cubicBezTo>
                  <a:lnTo>
                    <a:pt x="0" y="23862"/>
                  </a:lnTo>
                  <a:cubicBezTo>
                    <a:pt x="0" y="23922"/>
                    <a:pt x="48" y="23952"/>
                    <a:pt x="97" y="23952"/>
                  </a:cubicBezTo>
                  <a:cubicBezTo>
                    <a:pt x="145" y="23952"/>
                    <a:pt x="193" y="23922"/>
                    <a:pt x="193" y="23862"/>
                  </a:cubicBezTo>
                  <a:lnTo>
                    <a:pt x="193" y="22512"/>
                  </a:lnTo>
                  <a:lnTo>
                    <a:pt x="1133" y="22512"/>
                  </a:lnTo>
                  <a:cubicBezTo>
                    <a:pt x="1181" y="22512"/>
                    <a:pt x="1205" y="22488"/>
                    <a:pt x="1205" y="22415"/>
                  </a:cubicBezTo>
                  <a:cubicBezTo>
                    <a:pt x="1205" y="22367"/>
                    <a:pt x="1181" y="22343"/>
                    <a:pt x="1133" y="22343"/>
                  </a:cubicBezTo>
                  <a:lnTo>
                    <a:pt x="193" y="22343"/>
                  </a:lnTo>
                  <a:lnTo>
                    <a:pt x="193" y="20800"/>
                  </a:lnTo>
                  <a:lnTo>
                    <a:pt x="1133" y="20800"/>
                  </a:lnTo>
                  <a:cubicBezTo>
                    <a:pt x="1181" y="20800"/>
                    <a:pt x="1205" y="20776"/>
                    <a:pt x="1205" y="20704"/>
                  </a:cubicBezTo>
                  <a:cubicBezTo>
                    <a:pt x="1205" y="20655"/>
                    <a:pt x="1181" y="20607"/>
                    <a:pt x="1133" y="20607"/>
                  </a:cubicBezTo>
                  <a:lnTo>
                    <a:pt x="193" y="20607"/>
                  </a:lnTo>
                  <a:lnTo>
                    <a:pt x="193" y="19088"/>
                  </a:lnTo>
                  <a:lnTo>
                    <a:pt x="1133" y="19088"/>
                  </a:lnTo>
                  <a:cubicBezTo>
                    <a:pt x="1181" y="19088"/>
                    <a:pt x="1205" y="19040"/>
                    <a:pt x="1205" y="18992"/>
                  </a:cubicBezTo>
                  <a:cubicBezTo>
                    <a:pt x="1205" y="18920"/>
                    <a:pt x="1181" y="18895"/>
                    <a:pt x="1133" y="18895"/>
                  </a:cubicBezTo>
                  <a:lnTo>
                    <a:pt x="193" y="18895"/>
                  </a:lnTo>
                  <a:lnTo>
                    <a:pt x="193" y="17352"/>
                  </a:lnTo>
                  <a:lnTo>
                    <a:pt x="1133" y="17352"/>
                  </a:lnTo>
                  <a:cubicBezTo>
                    <a:pt x="1181" y="17352"/>
                    <a:pt x="1205" y="17328"/>
                    <a:pt x="1205" y="17280"/>
                  </a:cubicBezTo>
                  <a:cubicBezTo>
                    <a:pt x="1205" y="17208"/>
                    <a:pt x="1181" y="17184"/>
                    <a:pt x="1133" y="17184"/>
                  </a:cubicBezTo>
                  <a:lnTo>
                    <a:pt x="193" y="17184"/>
                  </a:lnTo>
                  <a:lnTo>
                    <a:pt x="193" y="15496"/>
                  </a:lnTo>
                  <a:lnTo>
                    <a:pt x="1133" y="15496"/>
                  </a:lnTo>
                  <a:cubicBezTo>
                    <a:pt x="1181" y="15496"/>
                    <a:pt x="1205" y="15472"/>
                    <a:pt x="1205" y="15400"/>
                  </a:cubicBezTo>
                  <a:cubicBezTo>
                    <a:pt x="1205" y="15351"/>
                    <a:pt x="1181" y="15303"/>
                    <a:pt x="1133" y="15303"/>
                  </a:cubicBezTo>
                  <a:lnTo>
                    <a:pt x="193" y="15303"/>
                  </a:lnTo>
                  <a:lnTo>
                    <a:pt x="193" y="13784"/>
                  </a:lnTo>
                  <a:lnTo>
                    <a:pt x="1133" y="13784"/>
                  </a:lnTo>
                  <a:cubicBezTo>
                    <a:pt x="1181" y="13784"/>
                    <a:pt x="1205" y="13760"/>
                    <a:pt x="1205" y="13688"/>
                  </a:cubicBezTo>
                  <a:cubicBezTo>
                    <a:pt x="1205" y="13640"/>
                    <a:pt x="1181" y="13592"/>
                    <a:pt x="1133" y="13592"/>
                  </a:cubicBezTo>
                  <a:lnTo>
                    <a:pt x="193" y="13592"/>
                  </a:lnTo>
                  <a:lnTo>
                    <a:pt x="193" y="12049"/>
                  </a:lnTo>
                  <a:lnTo>
                    <a:pt x="1133" y="12049"/>
                  </a:lnTo>
                  <a:cubicBezTo>
                    <a:pt x="1181" y="12049"/>
                    <a:pt x="1205" y="12025"/>
                    <a:pt x="1205" y="11976"/>
                  </a:cubicBezTo>
                  <a:cubicBezTo>
                    <a:pt x="1205" y="11904"/>
                    <a:pt x="1181" y="11880"/>
                    <a:pt x="1133" y="11880"/>
                  </a:cubicBezTo>
                  <a:lnTo>
                    <a:pt x="193" y="11880"/>
                  </a:lnTo>
                  <a:lnTo>
                    <a:pt x="193" y="10337"/>
                  </a:lnTo>
                  <a:lnTo>
                    <a:pt x="1133" y="10337"/>
                  </a:lnTo>
                  <a:cubicBezTo>
                    <a:pt x="1181" y="10337"/>
                    <a:pt x="1205" y="10313"/>
                    <a:pt x="1205" y="10241"/>
                  </a:cubicBezTo>
                  <a:cubicBezTo>
                    <a:pt x="1205" y="10192"/>
                    <a:pt x="1181" y="10168"/>
                    <a:pt x="1133" y="10168"/>
                  </a:cubicBezTo>
                  <a:lnTo>
                    <a:pt x="193" y="10168"/>
                  </a:lnTo>
                  <a:lnTo>
                    <a:pt x="193" y="8625"/>
                  </a:lnTo>
                  <a:lnTo>
                    <a:pt x="1133" y="8625"/>
                  </a:lnTo>
                  <a:cubicBezTo>
                    <a:pt x="1181" y="8625"/>
                    <a:pt x="1205" y="8601"/>
                    <a:pt x="1205" y="8529"/>
                  </a:cubicBezTo>
                  <a:cubicBezTo>
                    <a:pt x="1205" y="8481"/>
                    <a:pt x="1181" y="8432"/>
                    <a:pt x="1133" y="8432"/>
                  </a:cubicBezTo>
                  <a:lnTo>
                    <a:pt x="193" y="8432"/>
                  </a:lnTo>
                  <a:lnTo>
                    <a:pt x="193" y="6769"/>
                  </a:lnTo>
                  <a:lnTo>
                    <a:pt x="1133" y="6769"/>
                  </a:lnTo>
                  <a:cubicBezTo>
                    <a:pt x="1181" y="6769"/>
                    <a:pt x="1205" y="6721"/>
                    <a:pt x="1205" y="6672"/>
                  </a:cubicBezTo>
                  <a:cubicBezTo>
                    <a:pt x="1205" y="6600"/>
                    <a:pt x="1181" y="6576"/>
                    <a:pt x="1133" y="6576"/>
                  </a:cubicBezTo>
                  <a:lnTo>
                    <a:pt x="193" y="6576"/>
                  </a:lnTo>
                  <a:lnTo>
                    <a:pt x="193" y="5033"/>
                  </a:lnTo>
                  <a:lnTo>
                    <a:pt x="1133" y="5033"/>
                  </a:lnTo>
                  <a:cubicBezTo>
                    <a:pt x="1181" y="5033"/>
                    <a:pt x="1205" y="5009"/>
                    <a:pt x="1205" y="4937"/>
                  </a:cubicBezTo>
                  <a:cubicBezTo>
                    <a:pt x="1205" y="4888"/>
                    <a:pt x="1181" y="4864"/>
                    <a:pt x="1133" y="4864"/>
                  </a:cubicBezTo>
                  <a:lnTo>
                    <a:pt x="193" y="4864"/>
                  </a:lnTo>
                  <a:lnTo>
                    <a:pt x="193" y="3321"/>
                  </a:lnTo>
                  <a:lnTo>
                    <a:pt x="1133" y="3321"/>
                  </a:lnTo>
                  <a:lnTo>
                    <a:pt x="1133" y="3273"/>
                  </a:lnTo>
                  <a:cubicBezTo>
                    <a:pt x="1181" y="3273"/>
                    <a:pt x="1205" y="3225"/>
                    <a:pt x="1205" y="3177"/>
                  </a:cubicBezTo>
                  <a:cubicBezTo>
                    <a:pt x="1205" y="3104"/>
                    <a:pt x="1181" y="3080"/>
                    <a:pt x="1133" y="3080"/>
                  </a:cubicBezTo>
                  <a:lnTo>
                    <a:pt x="193" y="3080"/>
                  </a:lnTo>
                  <a:lnTo>
                    <a:pt x="193" y="1537"/>
                  </a:lnTo>
                  <a:lnTo>
                    <a:pt x="1133" y="1537"/>
                  </a:lnTo>
                  <a:cubicBezTo>
                    <a:pt x="1181" y="1537"/>
                    <a:pt x="1205" y="1513"/>
                    <a:pt x="1205" y="1441"/>
                  </a:cubicBezTo>
                  <a:cubicBezTo>
                    <a:pt x="1205" y="1393"/>
                    <a:pt x="1181" y="1369"/>
                    <a:pt x="1133" y="1369"/>
                  </a:cubicBezTo>
                  <a:lnTo>
                    <a:pt x="193" y="1369"/>
                  </a:lnTo>
                  <a:lnTo>
                    <a:pt x="193" y="91"/>
                  </a:lnTo>
                  <a:cubicBezTo>
                    <a:pt x="193" y="31"/>
                    <a:pt x="14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2"/>
            <p:cNvSpPr/>
            <p:nvPr/>
          </p:nvSpPr>
          <p:spPr>
            <a:xfrm>
              <a:off x="3804363" y="3128363"/>
              <a:ext cx="95100" cy="191400"/>
            </a:xfrm>
            <a:custGeom>
              <a:avLst/>
              <a:gdLst/>
              <a:ahLst/>
              <a:cxnLst/>
              <a:rect l="l" t="t" r="r" b="b"/>
              <a:pathLst>
                <a:path w="3804" h="7656" extrusionOk="0">
                  <a:moveTo>
                    <a:pt x="1546" y="1"/>
                  </a:moveTo>
                  <a:cubicBezTo>
                    <a:pt x="766" y="1"/>
                    <a:pt x="1" y="612"/>
                    <a:pt x="320" y="1556"/>
                  </a:cubicBezTo>
                  <a:cubicBezTo>
                    <a:pt x="875" y="3123"/>
                    <a:pt x="1212" y="4738"/>
                    <a:pt x="1236" y="6426"/>
                  </a:cubicBezTo>
                  <a:cubicBezTo>
                    <a:pt x="1248" y="7246"/>
                    <a:pt x="1893" y="7656"/>
                    <a:pt x="2532" y="7656"/>
                  </a:cubicBezTo>
                  <a:cubicBezTo>
                    <a:pt x="3171" y="7656"/>
                    <a:pt x="3804" y="7246"/>
                    <a:pt x="3792" y="6426"/>
                  </a:cubicBezTo>
                  <a:cubicBezTo>
                    <a:pt x="3768" y="4521"/>
                    <a:pt x="3430" y="2641"/>
                    <a:pt x="2803" y="881"/>
                  </a:cubicBezTo>
                  <a:cubicBezTo>
                    <a:pt x="2583" y="267"/>
                    <a:pt x="2061" y="1"/>
                    <a:pt x="1546" y="1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2"/>
            <p:cNvSpPr/>
            <p:nvPr/>
          </p:nvSpPr>
          <p:spPr>
            <a:xfrm>
              <a:off x="3818113" y="3374438"/>
              <a:ext cx="91900" cy="284250"/>
            </a:xfrm>
            <a:custGeom>
              <a:avLst/>
              <a:gdLst/>
              <a:ahLst/>
              <a:cxnLst/>
              <a:rect l="l" t="t" r="r" b="b"/>
              <a:pathLst>
                <a:path w="3676" h="11370" extrusionOk="0">
                  <a:moveTo>
                    <a:pt x="2350" y="0"/>
                  </a:moveTo>
                  <a:cubicBezTo>
                    <a:pt x="1711" y="0"/>
                    <a:pt x="1072" y="404"/>
                    <a:pt x="1072" y="1212"/>
                  </a:cubicBezTo>
                  <a:cubicBezTo>
                    <a:pt x="1072" y="4105"/>
                    <a:pt x="807" y="6974"/>
                    <a:pt x="204" y="9770"/>
                  </a:cubicBezTo>
                  <a:cubicBezTo>
                    <a:pt x="0" y="10733"/>
                    <a:pt x="811" y="11369"/>
                    <a:pt x="1563" y="11369"/>
                  </a:cubicBezTo>
                  <a:cubicBezTo>
                    <a:pt x="2054" y="11369"/>
                    <a:pt x="2520" y="11098"/>
                    <a:pt x="2663" y="10469"/>
                  </a:cubicBezTo>
                  <a:cubicBezTo>
                    <a:pt x="3338" y="7432"/>
                    <a:pt x="3676" y="4322"/>
                    <a:pt x="3628" y="1212"/>
                  </a:cubicBezTo>
                  <a:cubicBezTo>
                    <a:pt x="3628" y="404"/>
                    <a:pt x="2989" y="0"/>
                    <a:pt x="2350" y="0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2"/>
            <p:cNvSpPr/>
            <p:nvPr/>
          </p:nvSpPr>
          <p:spPr>
            <a:xfrm>
              <a:off x="3820788" y="2711588"/>
              <a:ext cx="502100" cy="376125"/>
            </a:xfrm>
            <a:custGeom>
              <a:avLst/>
              <a:gdLst/>
              <a:ahLst/>
              <a:cxnLst/>
              <a:rect l="l" t="t" r="r" b="b"/>
              <a:pathLst>
                <a:path w="20084" h="15045" extrusionOk="0">
                  <a:moveTo>
                    <a:pt x="9802" y="0"/>
                  </a:moveTo>
                  <a:cubicBezTo>
                    <a:pt x="9750" y="0"/>
                    <a:pt x="9697" y="1"/>
                    <a:pt x="9644" y="1"/>
                  </a:cubicBezTo>
                  <a:cubicBezTo>
                    <a:pt x="9138" y="1"/>
                    <a:pt x="8583" y="25"/>
                    <a:pt x="8053" y="74"/>
                  </a:cubicBezTo>
                  <a:cubicBezTo>
                    <a:pt x="6462" y="122"/>
                    <a:pt x="5907" y="1833"/>
                    <a:pt x="5739" y="3352"/>
                  </a:cubicBezTo>
                  <a:cubicBezTo>
                    <a:pt x="1" y="4702"/>
                    <a:pt x="25" y="8704"/>
                    <a:pt x="25" y="8704"/>
                  </a:cubicBezTo>
                  <a:lnTo>
                    <a:pt x="25" y="12562"/>
                  </a:lnTo>
                  <a:cubicBezTo>
                    <a:pt x="25" y="13164"/>
                    <a:pt x="845" y="13695"/>
                    <a:pt x="2171" y="14105"/>
                  </a:cubicBezTo>
                  <a:cubicBezTo>
                    <a:pt x="4003" y="14683"/>
                    <a:pt x="6872" y="15045"/>
                    <a:pt x="10078" y="15045"/>
                  </a:cubicBezTo>
                  <a:cubicBezTo>
                    <a:pt x="15575" y="15045"/>
                    <a:pt x="20083" y="13936"/>
                    <a:pt x="20083" y="12562"/>
                  </a:cubicBezTo>
                  <a:lnTo>
                    <a:pt x="20083" y="8994"/>
                  </a:lnTo>
                  <a:cubicBezTo>
                    <a:pt x="20083" y="8994"/>
                    <a:pt x="20011" y="4558"/>
                    <a:pt x="13743" y="3256"/>
                  </a:cubicBezTo>
                  <a:cubicBezTo>
                    <a:pt x="13110" y="423"/>
                    <a:pt x="11569" y="0"/>
                    <a:pt x="9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2"/>
            <p:cNvSpPr/>
            <p:nvPr/>
          </p:nvSpPr>
          <p:spPr>
            <a:xfrm>
              <a:off x="3837813" y="2982163"/>
              <a:ext cx="470450" cy="41000"/>
            </a:xfrm>
            <a:custGeom>
              <a:avLst/>
              <a:gdLst/>
              <a:ahLst/>
              <a:cxnLst/>
              <a:rect l="l" t="t" r="r" b="b"/>
              <a:pathLst>
                <a:path w="18818" h="1640" extrusionOk="0">
                  <a:moveTo>
                    <a:pt x="118" y="0"/>
                  </a:moveTo>
                  <a:cubicBezTo>
                    <a:pt x="36" y="0"/>
                    <a:pt x="0" y="125"/>
                    <a:pt x="67" y="148"/>
                  </a:cubicBezTo>
                  <a:cubicBezTo>
                    <a:pt x="2430" y="871"/>
                    <a:pt x="4841" y="1329"/>
                    <a:pt x="7300" y="1546"/>
                  </a:cubicBezTo>
                  <a:cubicBezTo>
                    <a:pt x="8185" y="1607"/>
                    <a:pt x="9071" y="1639"/>
                    <a:pt x="9955" y="1639"/>
                  </a:cubicBezTo>
                  <a:cubicBezTo>
                    <a:pt x="11527" y="1639"/>
                    <a:pt x="13095" y="1536"/>
                    <a:pt x="14653" y="1305"/>
                  </a:cubicBezTo>
                  <a:cubicBezTo>
                    <a:pt x="16027" y="1088"/>
                    <a:pt x="17377" y="823"/>
                    <a:pt x="18727" y="461"/>
                  </a:cubicBezTo>
                  <a:cubicBezTo>
                    <a:pt x="18818" y="461"/>
                    <a:pt x="18802" y="290"/>
                    <a:pt x="18699" y="290"/>
                  </a:cubicBezTo>
                  <a:cubicBezTo>
                    <a:pt x="18693" y="290"/>
                    <a:pt x="18686" y="291"/>
                    <a:pt x="18679" y="292"/>
                  </a:cubicBezTo>
                  <a:cubicBezTo>
                    <a:pt x="16316" y="967"/>
                    <a:pt x="13881" y="1329"/>
                    <a:pt x="11398" y="1449"/>
                  </a:cubicBezTo>
                  <a:cubicBezTo>
                    <a:pt x="10915" y="1473"/>
                    <a:pt x="10432" y="1485"/>
                    <a:pt x="9949" y="1485"/>
                  </a:cubicBezTo>
                  <a:cubicBezTo>
                    <a:pt x="7998" y="1485"/>
                    <a:pt x="6050" y="1296"/>
                    <a:pt x="4117" y="967"/>
                  </a:cubicBezTo>
                  <a:cubicBezTo>
                    <a:pt x="2767" y="726"/>
                    <a:pt x="1441" y="389"/>
                    <a:pt x="140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2"/>
            <p:cNvSpPr/>
            <p:nvPr/>
          </p:nvSpPr>
          <p:spPr>
            <a:xfrm>
              <a:off x="3833138" y="2933188"/>
              <a:ext cx="474150" cy="42925"/>
            </a:xfrm>
            <a:custGeom>
              <a:avLst/>
              <a:gdLst/>
              <a:ahLst/>
              <a:cxnLst/>
              <a:rect l="l" t="t" r="r" b="b"/>
              <a:pathLst>
                <a:path w="18966" h="1717" extrusionOk="0">
                  <a:moveTo>
                    <a:pt x="100" y="0"/>
                  </a:moveTo>
                  <a:cubicBezTo>
                    <a:pt x="28" y="0"/>
                    <a:pt x="1" y="133"/>
                    <a:pt x="85" y="154"/>
                  </a:cubicBezTo>
                  <a:cubicBezTo>
                    <a:pt x="2424" y="901"/>
                    <a:pt x="4883" y="1407"/>
                    <a:pt x="7342" y="1600"/>
                  </a:cubicBezTo>
                  <a:cubicBezTo>
                    <a:pt x="8239" y="1679"/>
                    <a:pt x="9133" y="1716"/>
                    <a:pt x="10023" y="1716"/>
                  </a:cubicBezTo>
                  <a:cubicBezTo>
                    <a:pt x="11599" y="1716"/>
                    <a:pt x="13164" y="1599"/>
                    <a:pt x="14719" y="1383"/>
                  </a:cubicBezTo>
                  <a:cubicBezTo>
                    <a:pt x="16117" y="1166"/>
                    <a:pt x="17468" y="901"/>
                    <a:pt x="18818" y="515"/>
                  </a:cubicBezTo>
                  <a:cubicBezTo>
                    <a:pt x="18965" y="494"/>
                    <a:pt x="18947" y="362"/>
                    <a:pt x="18859" y="362"/>
                  </a:cubicBezTo>
                  <a:cubicBezTo>
                    <a:pt x="18846" y="362"/>
                    <a:pt x="18833" y="365"/>
                    <a:pt x="18818" y="371"/>
                  </a:cubicBezTo>
                  <a:cubicBezTo>
                    <a:pt x="16455" y="1022"/>
                    <a:pt x="13996" y="1407"/>
                    <a:pt x="11537" y="1528"/>
                  </a:cubicBezTo>
                  <a:cubicBezTo>
                    <a:pt x="11020" y="1553"/>
                    <a:pt x="10503" y="1566"/>
                    <a:pt x="9988" y="1566"/>
                  </a:cubicBezTo>
                  <a:cubicBezTo>
                    <a:pt x="8031" y="1566"/>
                    <a:pt x="6092" y="1384"/>
                    <a:pt x="4184" y="1022"/>
                  </a:cubicBezTo>
                  <a:cubicBezTo>
                    <a:pt x="2834" y="781"/>
                    <a:pt x="1460" y="41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2"/>
            <p:cNvSpPr/>
            <p:nvPr/>
          </p:nvSpPr>
          <p:spPr>
            <a:xfrm>
              <a:off x="3875038" y="2712188"/>
              <a:ext cx="447850" cy="375525"/>
            </a:xfrm>
            <a:custGeom>
              <a:avLst/>
              <a:gdLst/>
              <a:ahLst/>
              <a:cxnLst/>
              <a:rect l="l" t="t" r="r" b="b"/>
              <a:pathLst>
                <a:path w="17914" h="15021" extrusionOk="0">
                  <a:moveTo>
                    <a:pt x="7632" y="0"/>
                  </a:moveTo>
                  <a:cubicBezTo>
                    <a:pt x="7580" y="0"/>
                    <a:pt x="7527" y="1"/>
                    <a:pt x="7474" y="1"/>
                  </a:cubicBezTo>
                  <a:cubicBezTo>
                    <a:pt x="8655" y="291"/>
                    <a:pt x="9620" y="604"/>
                    <a:pt x="10247" y="1785"/>
                  </a:cubicBezTo>
                  <a:cubicBezTo>
                    <a:pt x="10608" y="2484"/>
                    <a:pt x="10849" y="3304"/>
                    <a:pt x="11115" y="3979"/>
                  </a:cubicBezTo>
                  <a:cubicBezTo>
                    <a:pt x="12248" y="4510"/>
                    <a:pt x="13140" y="5474"/>
                    <a:pt x="13501" y="6631"/>
                  </a:cubicBezTo>
                  <a:cubicBezTo>
                    <a:pt x="13863" y="7788"/>
                    <a:pt x="13718" y="9114"/>
                    <a:pt x="13019" y="10127"/>
                  </a:cubicBezTo>
                  <a:cubicBezTo>
                    <a:pt x="12296" y="11212"/>
                    <a:pt x="11066" y="11887"/>
                    <a:pt x="9861" y="12369"/>
                  </a:cubicBezTo>
                  <a:cubicBezTo>
                    <a:pt x="7054" y="13500"/>
                    <a:pt x="4011" y="14102"/>
                    <a:pt x="981" y="14102"/>
                  </a:cubicBezTo>
                  <a:cubicBezTo>
                    <a:pt x="654" y="14102"/>
                    <a:pt x="327" y="14095"/>
                    <a:pt x="1" y="14081"/>
                  </a:cubicBezTo>
                  <a:lnTo>
                    <a:pt x="1" y="14081"/>
                  </a:lnTo>
                  <a:cubicBezTo>
                    <a:pt x="1833" y="14659"/>
                    <a:pt x="4702" y="15021"/>
                    <a:pt x="7908" y="15021"/>
                  </a:cubicBezTo>
                  <a:cubicBezTo>
                    <a:pt x="13405" y="15021"/>
                    <a:pt x="17913" y="13912"/>
                    <a:pt x="17913" y="12538"/>
                  </a:cubicBezTo>
                  <a:lnTo>
                    <a:pt x="17913" y="8970"/>
                  </a:lnTo>
                  <a:cubicBezTo>
                    <a:pt x="17913" y="8970"/>
                    <a:pt x="17841" y="4534"/>
                    <a:pt x="11573" y="3256"/>
                  </a:cubicBezTo>
                  <a:cubicBezTo>
                    <a:pt x="10940" y="423"/>
                    <a:pt x="9399" y="0"/>
                    <a:pt x="7632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2"/>
            <p:cNvSpPr/>
            <p:nvPr/>
          </p:nvSpPr>
          <p:spPr>
            <a:xfrm>
              <a:off x="3631538" y="2481363"/>
              <a:ext cx="385775" cy="393800"/>
            </a:xfrm>
            <a:custGeom>
              <a:avLst/>
              <a:gdLst/>
              <a:ahLst/>
              <a:cxnLst/>
              <a:rect l="l" t="t" r="r" b="b"/>
              <a:pathLst>
                <a:path w="15431" h="15752" extrusionOk="0">
                  <a:moveTo>
                    <a:pt x="8053" y="1"/>
                  </a:moveTo>
                  <a:lnTo>
                    <a:pt x="6607" y="2821"/>
                  </a:lnTo>
                  <a:lnTo>
                    <a:pt x="5064" y="5811"/>
                  </a:lnTo>
                  <a:lnTo>
                    <a:pt x="1" y="15599"/>
                  </a:lnTo>
                  <a:cubicBezTo>
                    <a:pt x="1" y="15599"/>
                    <a:pt x="2032" y="14420"/>
                    <a:pt x="5358" y="14420"/>
                  </a:cubicBezTo>
                  <a:cubicBezTo>
                    <a:pt x="7066" y="14420"/>
                    <a:pt x="9114" y="14731"/>
                    <a:pt x="11404" y="15671"/>
                  </a:cubicBezTo>
                  <a:cubicBezTo>
                    <a:pt x="11540" y="15726"/>
                    <a:pt x="11686" y="15752"/>
                    <a:pt x="11839" y="15752"/>
                  </a:cubicBezTo>
                  <a:cubicBezTo>
                    <a:pt x="12772" y="15752"/>
                    <a:pt x="13968" y="14779"/>
                    <a:pt x="14755" y="13309"/>
                  </a:cubicBezTo>
                  <a:cubicBezTo>
                    <a:pt x="14900" y="13043"/>
                    <a:pt x="15020" y="12730"/>
                    <a:pt x="15117" y="12465"/>
                  </a:cubicBezTo>
                  <a:cubicBezTo>
                    <a:pt x="15334" y="11862"/>
                    <a:pt x="15430" y="11259"/>
                    <a:pt x="15430" y="10753"/>
                  </a:cubicBezTo>
                  <a:cubicBezTo>
                    <a:pt x="15430" y="10006"/>
                    <a:pt x="15189" y="9403"/>
                    <a:pt x="14707" y="9114"/>
                  </a:cubicBezTo>
                  <a:cubicBezTo>
                    <a:pt x="10175" y="6582"/>
                    <a:pt x="9331" y="5329"/>
                    <a:pt x="8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2"/>
            <p:cNvSpPr/>
            <p:nvPr/>
          </p:nvSpPr>
          <p:spPr>
            <a:xfrm>
              <a:off x="3727988" y="2512113"/>
              <a:ext cx="289325" cy="280875"/>
            </a:xfrm>
            <a:custGeom>
              <a:avLst/>
              <a:gdLst/>
              <a:ahLst/>
              <a:cxnLst/>
              <a:rect l="l" t="t" r="r" b="b"/>
              <a:pathLst>
                <a:path w="11573" h="11235" extrusionOk="0">
                  <a:moveTo>
                    <a:pt x="2122" y="0"/>
                  </a:moveTo>
                  <a:cubicBezTo>
                    <a:pt x="1230" y="892"/>
                    <a:pt x="410" y="1905"/>
                    <a:pt x="0" y="3110"/>
                  </a:cubicBezTo>
                  <a:cubicBezTo>
                    <a:pt x="362" y="3641"/>
                    <a:pt x="748" y="4123"/>
                    <a:pt x="1181" y="4605"/>
                  </a:cubicBezTo>
                  <a:cubicBezTo>
                    <a:pt x="3857" y="7691"/>
                    <a:pt x="7353" y="9981"/>
                    <a:pt x="11259" y="11235"/>
                  </a:cubicBezTo>
                  <a:cubicBezTo>
                    <a:pt x="11476" y="10632"/>
                    <a:pt x="11572" y="10029"/>
                    <a:pt x="11572" y="9523"/>
                  </a:cubicBezTo>
                  <a:cubicBezTo>
                    <a:pt x="7715" y="8245"/>
                    <a:pt x="4436" y="5304"/>
                    <a:pt x="2749" y="1616"/>
                  </a:cubicBezTo>
                  <a:cubicBezTo>
                    <a:pt x="2507" y="1085"/>
                    <a:pt x="2290" y="531"/>
                    <a:pt x="2122" y="0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2"/>
            <p:cNvSpPr/>
            <p:nvPr/>
          </p:nvSpPr>
          <p:spPr>
            <a:xfrm>
              <a:off x="3499563" y="2413238"/>
              <a:ext cx="357425" cy="467200"/>
            </a:xfrm>
            <a:custGeom>
              <a:avLst/>
              <a:gdLst/>
              <a:ahLst/>
              <a:cxnLst/>
              <a:rect l="l" t="t" r="r" b="b"/>
              <a:pathLst>
                <a:path w="14297" h="18688" extrusionOk="0">
                  <a:moveTo>
                    <a:pt x="10061" y="1"/>
                  </a:moveTo>
                  <a:cubicBezTo>
                    <a:pt x="7472" y="1"/>
                    <a:pt x="4175" y="2687"/>
                    <a:pt x="2001" y="6776"/>
                  </a:cubicBezTo>
                  <a:cubicBezTo>
                    <a:pt x="772" y="9115"/>
                    <a:pt x="121" y="11477"/>
                    <a:pt x="72" y="13478"/>
                  </a:cubicBezTo>
                  <a:cubicBezTo>
                    <a:pt x="0" y="14949"/>
                    <a:pt x="289" y="16251"/>
                    <a:pt x="892" y="17191"/>
                  </a:cubicBezTo>
                  <a:cubicBezTo>
                    <a:pt x="1181" y="17673"/>
                    <a:pt x="1615" y="18059"/>
                    <a:pt x="2098" y="18324"/>
                  </a:cubicBezTo>
                  <a:cubicBezTo>
                    <a:pt x="2559" y="18570"/>
                    <a:pt x="3070" y="18688"/>
                    <a:pt x="3612" y="18688"/>
                  </a:cubicBezTo>
                  <a:cubicBezTo>
                    <a:pt x="5192" y="18688"/>
                    <a:pt x="7040" y="17691"/>
                    <a:pt x="8727" y="15985"/>
                  </a:cubicBezTo>
                  <a:cubicBezTo>
                    <a:pt x="9330" y="15383"/>
                    <a:pt x="9933" y="14659"/>
                    <a:pt x="10463" y="13864"/>
                  </a:cubicBezTo>
                  <a:cubicBezTo>
                    <a:pt x="10897" y="13261"/>
                    <a:pt x="11307" y="12610"/>
                    <a:pt x="11669" y="11911"/>
                  </a:cubicBezTo>
                  <a:cubicBezTo>
                    <a:pt x="14296" y="6945"/>
                    <a:pt x="14272" y="1786"/>
                    <a:pt x="11572" y="363"/>
                  </a:cubicBezTo>
                  <a:cubicBezTo>
                    <a:pt x="11110" y="118"/>
                    <a:pt x="10601" y="1"/>
                    <a:pt x="10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2"/>
            <p:cNvSpPr/>
            <p:nvPr/>
          </p:nvSpPr>
          <p:spPr>
            <a:xfrm>
              <a:off x="3499563" y="2747188"/>
              <a:ext cx="261600" cy="95825"/>
            </a:xfrm>
            <a:custGeom>
              <a:avLst/>
              <a:gdLst/>
              <a:ahLst/>
              <a:cxnLst/>
              <a:rect l="l" t="t" r="r" b="b"/>
              <a:pathLst>
                <a:path w="10464" h="3833" extrusionOk="0">
                  <a:moveTo>
                    <a:pt x="3511" y="0"/>
                  </a:moveTo>
                  <a:cubicBezTo>
                    <a:pt x="2364" y="0"/>
                    <a:pt x="1217" y="41"/>
                    <a:pt x="72" y="120"/>
                  </a:cubicBezTo>
                  <a:cubicBezTo>
                    <a:pt x="0" y="1591"/>
                    <a:pt x="289" y="2893"/>
                    <a:pt x="892" y="3833"/>
                  </a:cubicBezTo>
                  <a:cubicBezTo>
                    <a:pt x="3423" y="3037"/>
                    <a:pt x="6075" y="2652"/>
                    <a:pt x="8727" y="2627"/>
                  </a:cubicBezTo>
                  <a:cubicBezTo>
                    <a:pt x="9330" y="2025"/>
                    <a:pt x="9933" y="1301"/>
                    <a:pt x="10463" y="506"/>
                  </a:cubicBezTo>
                  <a:cubicBezTo>
                    <a:pt x="8168" y="167"/>
                    <a:pt x="5841" y="0"/>
                    <a:pt x="3511" y="0"/>
                  </a:cubicBezTo>
                  <a:close/>
                </a:path>
              </a:pathLst>
            </a:custGeom>
            <a:solidFill>
              <a:srgbClr val="FCF6E7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2"/>
            <p:cNvSpPr/>
            <p:nvPr/>
          </p:nvSpPr>
          <p:spPr>
            <a:xfrm>
              <a:off x="2967963" y="3466088"/>
              <a:ext cx="801025" cy="266525"/>
            </a:xfrm>
            <a:custGeom>
              <a:avLst/>
              <a:gdLst/>
              <a:ahLst/>
              <a:cxnLst/>
              <a:rect l="l" t="t" r="r" b="b"/>
              <a:pathLst>
                <a:path w="32041" h="10661" extrusionOk="0">
                  <a:moveTo>
                    <a:pt x="16664" y="0"/>
                  </a:moveTo>
                  <a:cubicBezTo>
                    <a:pt x="12144" y="0"/>
                    <a:pt x="7757" y="61"/>
                    <a:pt x="7137" y="77"/>
                  </a:cubicBezTo>
                  <a:cubicBezTo>
                    <a:pt x="5883" y="101"/>
                    <a:pt x="97" y="10516"/>
                    <a:pt x="1" y="10661"/>
                  </a:cubicBezTo>
                  <a:lnTo>
                    <a:pt x="32041" y="10661"/>
                  </a:lnTo>
                  <a:cubicBezTo>
                    <a:pt x="31944" y="10420"/>
                    <a:pt x="28183" y="897"/>
                    <a:pt x="27243" y="342"/>
                  </a:cubicBezTo>
                  <a:cubicBezTo>
                    <a:pt x="26930" y="198"/>
                    <a:pt x="25194" y="101"/>
                    <a:pt x="22831" y="53"/>
                  </a:cubicBezTo>
                  <a:cubicBezTo>
                    <a:pt x="21009" y="14"/>
                    <a:pt x="18821" y="0"/>
                    <a:pt x="16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2"/>
            <p:cNvSpPr/>
            <p:nvPr/>
          </p:nvSpPr>
          <p:spPr>
            <a:xfrm>
              <a:off x="2963738" y="3724163"/>
              <a:ext cx="809475" cy="172400"/>
            </a:xfrm>
            <a:custGeom>
              <a:avLst/>
              <a:gdLst/>
              <a:ahLst/>
              <a:cxnLst/>
              <a:rect l="l" t="t" r="r" b="b"/>
              <a:pathLst>
                <a:path w="32379" h="6896" extrusionOk="0">
                  <a:moveTo>
                    <a:pt x="869" y="0"/>
                  </a:moveTo>
                  <a:cubicBezTo>
                    <a:pt x="604" y="0"/>
                    <a:pt x="314" y="121"/>
                    <a:pt x="170" y="338"/>
                  </a:cubicBezTo>
                  <a:cubicBezTo>
                    <a:pt x="49" y="482"/>
                    <a:pt x="1" y="675"/>
                    <a:pt x="1" y="868"/>
                  </a:cubicBezTo>
                  <a:lnTo>
                    <a:pt x="1" y="6027"/>
                  </a:lnTo>
                  <a:cubicBezTo>
                    <a:pt x="1" y="6510"/>
                    <a:pt x="387" y="6895"/>
                    <a:pt x="869" y="6895"/>
                  </a:cubicBezTo>
                  <a:lnTo>
                    <a:pt x="31510" y="6895"/>
                  </a:lnTo>
                  <a:cubicBezTo>
                    <a:pt x="31993" y="6895"/>
                    <a:pt x="32378" y="6510"/>
                    <a:pt x="32378" y="6027"/>
                  </a:cubicBezTo>
                  <a:lnTo>
                    <a:pt x="32378" y="868"/>
                  </a:lnTo>
                  <a:cubicBezTo>
                    <a:pt x="32378" y="675"/>
                    <a:pt x="32330" y="482"/>
                    <a:pt x="32234" y="338"/>
                  </a:cubicBezTo>
                  <a:cubicBezTo>
                    <a:pt x="32041" y="121"/>
                    <a:pt x="31824" y="0"/>
                    <a:pt x="31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2"/>
            <p:cNvSpPr/>
            <p:nvPr/>
          </p:nvSpPr>
          <p:spPr>
            <a:xfrm>
              <a:off x="3551388" y="3670513"/>
              <a:ext cx="132625" cy="29550"/>
            </a:xfrm>
            <a:custGeom>
              <a:avLst/>
              <a:gdLst/>
              <a:ahLst/>
              <a:cxnLst/>
              <a:rect l="l" t="t" r="r" b="b"/>
              <a:pathLst>
                <a:path w="5305" h="1182" extrusionOk="0">
                  <a:moveTo>
                    <a:pt x="0" y="1"/>
                  </a:moveTo>
                  <a:lnTo>
                    <a:pt x="0" y="893"/>
                  </a:lnTo>
                  <a:cubicBezTo>
                    <a:pt x="0" y="1061"/>
                    <a:pt x="145" y="1182"/>
                    <a:pt x="290" y="1182"/>
                  </a:cubicBezTo>
                  <a:lnTo>
                    <a:pt x="4991" y="1182"/>
                  </a:lnTo>
                  <a:cubicBezTo>
                    <a:pt x="5184" y="1182"/>
                    <a:pt x="5304" y="1037"/>
                    <a:pt x="5304" y="893"/>
                  </a:cubicBezTo>
                  <a:lnTo>
                    <a:pt x="5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2"/>
            <p:cNvSpPr/>
            <p:nvPr/>
          </p:nvSpPr>
          <p:spPr>
            <a:xfrm>
              <a:off x="3550788" y="3641588"/>
              <a:ext cx="135025" cy="39200"/>
            </a:xfrm>
            <a:custGeom>
              <a:avLst/>
              <a:gdLst/>
              <a:ahLst/>
              <a:cxnLst/>
              <a:rect l="l" t="t" r="r" b="b"/>
              <a:pathLst>
                <a:path w="5401" h="1568" extrusionOk="0">
                  <a:moveTo>
                    <a:pt x="410" y="0"/>
                  </a:moveTo>
                  <a:cubicBezTo>
                    <a:pt x="193" y="0"/>
                    <a:pt x="0" y="169"/>
                    <a:pt x="0" y="386"/>
                  </a:cubicBezTo>
                  <a:lnTo>
                    <a:pt x="0" y="1158"/>
                  </a:lnTo>
                  <a:cubicBezTo>
                    <a:pt x="0" y="1375"/>
                    <a:pt x="193" y="1567"/>
                    <a:pt x="410" y="1567"/>
                  </a:cubicBezTo>
                  <a:lnTo>
                    <a:pt x="4991" y="1567"/>
                  </a:lnTo>
                  <a:cubicBezTo>
                    <a:pt x="5232" y="1567"/>
                    <a:pt x="5401" y="1326"/>
                    <a:pt x="5352" y="1085"/>
                  </a:cubicBezTo>
                  <a:cubicBezTo>
                    <a:pt x="5280" y="796"/>
                    <a:pt x="5159" y="507"/>
                    <a:pt x="5111" y="266"/>
                  </a:cubicBezTo>
                  <a:cubicBezTo>
                    <a:pt x="5039" y="121"/>
                    <a:pt x="4894" y="0"/>
                    <a:pt x="4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2"/>
            <p:cNvSpPr/>
            <p:nvPr/>
          </p:nvSpPr>
          <p:spPr>
            <a:xfrm>
              <a:off x="3420588" y="3659663"/>
              <a:ext cx="80200" cy="38000"/>
            </a:xfrm>
            <a:custGeom>
              <a:avLst/>
              <a:gdLst/>
              <a:ahLst/>
              <a:cxnLst/>
              <a:rect l="l" t="t" r="r" b="b"/>
              <a:pathLst>
                <a:path w="3208" h="1520" extrusionOk="0">
                  <a:moveTo>
                    <a:pt x="1640" y="1"/>
                  </a:moveTo>
                  <a:cubicBezTo>
                    <a:pt x="1279" y="1"/>
                    <a:pt x="917" y="49"/>
                    <a:pt x="652" y="145"/>
                  </a:cubicBezTo>
                  <a:lnTo>
                    <a:pt x="1" y="145"/>
                  </a:lnTo>
                  <a:lnTo>
                    <a:pt x="1" y="748"/>
                  </a:lnTo>
                  <a:cubicBezTo>
                    <a:pt x="1" y="1158"/>
                    <a:pt x="724" y="1520"/>
                    <a:pt x="1616" y="1520"/>
                  </a:cubicBezTo>
                  <a:cubicBezTo>
                    <a:pt x="2484" y="1520"/>
                    <a:pt x="3207" y="1158"/>
                    <a:pt x="3207" y="748"/>
                  </a:cubicBezTo>
                  <a:lnTo>
                    <a:pt x="3207" y="145"/>
                  </a:lnTo>
                  <a:lnTo>
                    <a:pt x="2629" y="145"/>
                  </a:lnTo>
                  <a:cubicBezTo>
                    <a:pt x="2364" y="49"/>
                    <a:pt x="2026" y="1"/>
                    <a:pt x="1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2"/>
            <p:cNvSpPr/>
            <p:nvPr/>
          </p:nvSpPr>
          <p:spPr>
            <a:xfrm>
              <a:off x="3422413" y="3643388"/>
              <a:ext cx="79575" cy="39200"/>
            </a:xfrm>
            <a:custGeom>
              <a:avLst/>
              <a:gdLst/>
              <a:ahLst/>
              <a:cxnLst/>
              <a:rect l="l" t="t" r="r" b="b"/>
              <a:pathLst>
                <a:path w="3183" h="1568" extrusionOk="0">
                  <a:moveTo>
                    <a:pt x="1591" y="1"/>
                  </a:moveTo>
                  <a:cubicBezTo>
                    <a:pt x="699" y="1"/>
                    <a:pt x="0" y="362"/>
                    <a:pt x="0" y="796"/>
                  </a:cubicBezTo>
                  <a:cubicBezTo>
                    <a:pt x="0" y="1230"/>
                    <a:pt x="699" y="1568"/>
                    <a:pt x="1591" y="1568"/>
                  </a:cubicBezTo>
                  <a:cubicBezTo>
                    <a:pt x="2483" y="1568"/>
                    <a:pt x="3183" y="1230"/>
                    <a:pt x="3183" y="796"/>
                  </a:cubicBezTo>
                  <a:cubicBezTo>
                    <a:pt x="3183" y="362"/>
                    <a:pt x="2483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2"/>
            <p:cNvSpPr/>
            <p:nvPr/>
          </p:nvSpPr>
          <p:spPr>
            <a:xfrm>
              <a:off x="3304288" y="3661488"/>
              <a:ext cx="64500" cy="31350"/>
            </a:xfrm>
            <a:custGeom>
              <a:avLst/>
              <a:gdLst/>
              <a:ahLst/>
              <a:cxnLst/>
              <a:rect l="l" t="t" r="r" b="b"/>
              <a:pathLst>
                <a:path w="2580" h="1254" extrusionOk="0">
                  <a:moveTo>
                    <a:pt x="1278" y="0"/>
                  </a:moveTo>
                  <a:cubicBezTo>
                    <a:pt x="988" y="0"/>
                    <a:pt x="723" y="72"/>
                    <a:pt x="506" y="121"/>
                  </a:cubicBezTo>
                  <a:lnTo>
                    <a:pt x="0" y="121"/>
                  </a:lnTo>
                  <a:lnTo>
                    <a:pt x="0" y="603"/>
                  </a:lnTo>
                  <a:cubicBezTo>
                    <a:pt x="0" y="940"/>
                    <a:pt x="555" y="1254"/>
                    <a:pt x="1278" y="1254"/>
                  </a:cubicBezTo>
                  <a:cubicBezTo>
                    <a:pt x="2001" y="1254"/>
                    <a:pt x="2580" y="964"/>
                    <a:pt x="2580" y="603"/>
                  </a:cubicBezTo>
                  <a:lnTo>
                    <a:pt x="2580" y="121"/>
                  </a:lnTo>
                  <a:lnTo>
                    <a:pt x="2073" y="121"/>
                  </a:lnTo>
                  <a:cubicBezTo>
                    <a:pt x="1856" y="48"/>
                    <a:pt x="1591" y="0"/>
                    <a:pt x="1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2"/>
            <p:cNvSpPr/>
            <p:nvPr/>
          </p:nvSpPr>
          <p:spPr>
            <a:xfrm>
              <a:off x="3304288" y="3648813"/>
              <a:ext cx="64500" cy="31975"/>
            </a:xfrm>
            <a:custGeom>
              <a:avLst/>
              <a:gdLst/>
              <a:ahLst/>
              <a:cxnLst/>
              <a:rect l="l" t="t" r="r" b="b"/>
              <a:pathLst>
                <a:path w="2580" h="1279" extrusionOk="0">
                  <a:moveTo>
                    <a:pt x="1278" y="1"/>
                  </a:moveTo>
                  <a:cubicBezTo>
                    <a:pt x="579" y="1"/>
                    <a:pt x="0" y="290"/>
                    <a:pt x="0" y="628"/>
                  </a:cubicBezTo>
                  <a:cubicBezTo>
                    <a:pt x="0" y="989"/>
                    <a:pt x="579" y="1278"/>
                    <a:pt x="1278" y="1278"/>
                  </a:cubicBezTo>
                  <a:cubicBezTo>
                    <a:pt x="2001" y="1278"/>
                    <a:pt x="2580" y="989"/>
                    <a:pt x="2580" y="628"/>
                  </a:cubicBezTo>
                  <a:cubicBezTo>
                    <a:pt x="2580" y="290"/>
                    <a:pt x="2001" y="1"/>
                    <a:pt x="1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2"/>
            <p:cNvSpPr/>
            <p:nvPr/>
          </p:nvSpPr>
          <p:spPr>
            <a:xfrm>
              <a:off x="3201813" y="3663888"/>
              <a:ext cx="49450" cy="24125"/>
            </a:xfrm>
            <a:custGeom>
              <a:avLst/>
              <a:gdLst/>
              <a:ahLst/>
              <a:cxnLst/>
              <a:rect l="l" t="t" r="r" b="b"/>
              <a:pathLst>
                <a:path w="1978" h="965" extrusionOk="0">
                  <a:moveTo>
                    <a:pt x="989" y="0"/>
                  </a:moveTo>
                  <a:cubicBezTo>
                    <a:pt x="748" y="0"/>
                    <a:pt x="531" y="25"/>
                    <a:pt x="386" y="97"/>
                  </a:cubicBezTo>
                  <a:lnTo>
                    <a:pt x="1" y="97"/>
                  </a:lnTo>
                  <a:lnTo>
                    <a:pt x="1" y="483"/>
                  </a:lnTo>
                  <a:cubicBezTo>
                    <a:pt x="1" y="748"/>
                    <a:pt x="435" y="965"/>
                    <a:pt x="989" y="965"/>
                  </a:cubicBezTo>
                  <a:cubicBezTo>
                    <a:pt x="1519" y="965"/>
                    <a:pt x="1977" y="748"/>
                    <a:pt x="1977" y="483"/>
                  </a:cubicBezTo>
                  <a:lnTo>
                    <a:pt x="1977" y="97"/>
                  </a:lnTo>
                  <a:lnTo>
                    <a:pt x="1592" y="97"/>
                  </a:lnTo>
                  <a:cubicBezTo>
                    <a:pt x="1399" y="25"/>
                    <a:pt x="1206" y="0"/>
                    <a:pt x="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2"/>
            <p:cNvSpPr/>
            <p:nvPr/>
          </p:nvSpPr>
          <p:spPr>
            <a:xfrm>
              <a:off x="3200613" y="3654238"/>
              <a:ext cx="50050" cy="24150"/>
            </a:xfrm>
            <a:custGeom>
              <a:avLst/>
              <a:gdLst/>
              <a:ahLst/>
              <a:cxnLst/>
              <a:rect l="l" t="t" r="r" b="b"/>
              <a:pathLst>
                <a:path w="2002" h="966" extrusionOk="0">
                  <a:moveTo>
                    <a:pt x="989" y="1"/>
                  </a:moveTo>
                  <a:cubicBezTo>
                    <a:pt x="458" y="1"/>
                    <a:pt x="0" y="218"/>
                    <a:pt x="0" y="483"/>
                  </a:cubicBezTo>
                  <a:cubicBezTo>
                    <a:pt x="0" y="748"/>
                    <a:pt x="458" y="965"/>
                    <a:pt x="989" y="965"/>
                  </a:cubicBezTo>
                  <a:cubicBezTo>
                    <a:pt x="1543" y="965"/>
                    <a:pt x="2001" y="748"/>
                    <a:pt x="2001" y="483"/>
                  </a:cubicBezTo>
                  <a:cubicBezTo>
                    <a:pt x="2001" y="218"/>
                    <a:pt x="1543" y="1"/>
                    <a:pt x="9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2"/>
            <p:cNvSpPr/>
            <p:nvPr/>
          </p:nvSpPr>
          <p:spPr>
            <a:xfrm>
              <a:off x="2963738" y="3801313"/>
              <a:ext cx="809475" cy="33775"/>
            </a:xfrm>
            <a:custGeom>
              <a:avLst/>
              <a:gdLst/>
              <a:ahLst/>
              <a:cxnLst/>
              <a:rect l="l" t="t" r="r" b="b"/>
              <a:pathLst>
                <a:path w="32379" h="1351" extrusionOk="0">
                  <a:moveTo>
                    <a:pt x="1" y="0"/>
                  </a:moveTo>
                  <a:lnTo>
                    <a:pt x="1" y="1350"/>
                  </a:lnTo>
                  <a:lnTo>
                    <a:pt x="32378" y="1350"/>
                  </a:lnTo>
                  <a:lnTo>
                    <a:pt x="323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2"/>
            <p:cNvSpPr/>
            <p:nvPr/>
          </p:nvSpPr>
          <p:spPr>
            <a:xfrm>
              <a:off x="2963738" y="3822388"/>
              <a:ext cx="809475" cy="12100"/>
            </a:xfrm>
            <a:custGeom>
              <a:avLst/>
              <a:gdLst/>
              <a:ahLst/>
              <a:cxnLst/>
              <a:rect l="l" t="t" r="r" b="b"/>
              <a:pathLst>
                <a:path w="32379" h="484" extrusionOk="0">
                  <a:moveTo>
                    <a:pt x="1" y="1"/>
                  </a:moveTo>
                  <a:lnTo>
                    <a:pt x="1" y="483"/>
                  </a:lnTo>
                  <a:lnTo>
                    <a:pt x="32378" y="483"/>
                  </a:lnTo>
                  <a:lnTo>
                    <a:pt x="32378" y="1"/>
                  </a:ln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5" name="Google Shape;3515;p72"/>
          <p:cNvGrpSpPr/>
          <p:nvPr/>
        </p:nvGrpSpPr>
        <p:grpSpPr>
          <a:xfrm>
            <a:off x="6911249" y="1882086"/>
            <a:ext cx="1640350" cy="1588899"/>
            <a:chOff x="1521825" y="2779925"/>
            <a:chExt cx="1028175" cy="995925"/>
          </a:xfrm>
        </p:grpSpPr>
        <p:sp>
          <p:nvSpPr>
            <p:cNvPr id="3516" name="Google Shape;3516;p72"/>
            <p:cNvSpPr/>
            <p:nvPr/>
          </p:nvSpPr>
          <p:spPr>
            <a:xfrm>
              <a:off x="1521825" y="3014675"/>
              <a:ext cx="1028175" cy="761175"/>
            </a:xfrm>
            <a:custGeom>
              <a:avLst/>
              <a:gdLst/>
              <a:ahLst/>
              <a:cxnLst/>
              <a:rect l="l" t="t" r="r" b="b"/>
              <a:pathLst>
                <a:path w="41127" h="30447" extrusionOk="0">
                  <a:moveTo>
                    <a:pt x="18601" y="0"/>
                  </a:moveTo>
                  <a:cubicBezTo>
                    <a:pt x="17208" y="0"/>
                    <a:pt x="15828" y="296"/>
                    <a:pt x="14710" y="738"/>
                  </a:cubicBezTo>
                  <a:lnTo>
                    <a:pt x="7487" y="4167"/>
                  </a:lnTo>
                  <a:cubicBezTo>
                    <a:pt x="1" y="7496"/>
                    <a:pt x="12383" y="30446"/>
                    <a:pt x="23772" y="30446"/>
                  </a:cubicBezTo>
                  <a:cubicBezTo>
                    <a:pt x="25527" y="30446"/>
                    <a:pt x="27259" y="29901"/>
                    <a:pt x="28891" y="28654"/>
                  </a:cubicBezTo>
                  <a:cubicBezTo>
                    <a:pt x="41126" y="19305"/>
                    <a:pt x="25923" y="7878"/>
                    <a:pt x="25412" y="7465"/>
                  </a:cubicBezTo>
                  <a:cubicBezTo>
                    <a:pt x="25470" y="1760"/>
                    <a:pt x="21997" y="0"/>
                    <a:pt x="18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2"/>
            <p:cNvSpPr/>
            <p:nvPr/>
          </p:nvSpPr>
          <p:spPr>
            <a:xfrm>
              <a:off x="1751050" y="3153475"/>
              <a:ext cx="326100" cy="149250"/>
            </a:xfrm>
            <a:custGeom>
              <a:avLst/>
              <a:gdLst/>
              <a:ahLst/>
              <a:cxnLst/>
              <a:rect l="l" t="t" r="r" b="b"/>
              <a:pathLst>
                <a:path w="13044" h="5970" extrusionOk="0">
                  <a:moveTo>
                    <a:pt x="12433" y="1"/>
                  </a:moveTo>
                  <a:lnTo>
                    <a:pt x="0" y="4403"/>
                  </a:lnTo>
                  <a:cubicBezTo>
                    <a:pt x="1781" y="5492"/>
                    <a:pt x="9300" y="5970"/>
                    <a:pt x="9300" y="5970"/>
                  </a:cubicBezTo>
                  <a:cubicBezTo>
                    <a:pt x="9300" y="5970"/>
                    <a:pt x="13044" y="2457"/>
                    <a:pt x="12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2"/>
            <p:cNvSpPr/>
            <p:nvPr/>
          </p:nvSpPr>
          <p:spPr>
            <a:xfrm>
              <a:off x="1618125" y="3189750"/>
              <a:ext cx="759125" cy="585700"/>
            </a:xfrm>
            <a:custGeom>
              <a:avLst/>
              <a:gdLst/>
              <a:ahLst/>
              <a:cxnLst/>
              <a:rect l="l" t="t" r="r" b="b"/>
              <a:pathLst>
                <a:path w="30365" h="23428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7124"/>
                    <a:pt x="10317" y="23427"/>
                    <a:pt x="19918" y="23427"/>
                  </a:cubicBezTo>
                  <a:cubicBezTo>
                    <a:pt x="21675" y="23427"/>
                    <a:pt x="23407" y="22882"/>
                    <a:pt x="25039" y="21635"/>
                  </a:cubicBezTo>
                  <a:cubicBezTo>
                    <a:pt x="29656" y="18123"/>
                    <a:pt x="30365" y="14281"/>
                    <a:pt x="29409" y="10867"/>
                  </a:cubicBezTo>
                  <a:lnTo>
                    <a:pt x="29409" y="10867"/>
                  </a:lnTo>
                  <a:cubicBezTo>
                    <a:pt x="28963" y="13027"/>
                    <a:pt x="27595" y="15254"/>
                    <a:pt x="24841" y="17381"/>
                  </a:cubicBezTo>
                  <a:cubicBezTo>
                    <a:pt x="23211" y="18621"/>
                    <a:pt x="21482" y="19164"/>
                    <a:pt x="19729" y="19164"/>
                  </a:cubicBezTo>
                  <a:cubicBezTo>
                    <a:pt x="11742" y="19164"/>
                    <a:pt x="3263" y="7897"/>
                    <a:pt x="1492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2"/>
            <p:cNvSpPr/>
            <p:nvPr/>
          </p:nvSpPr>
          <p:spPr>
            <a:xfrm>
              <a:off x="2024775" y="2987300"/>
              <a:ext cx="84525" cy="134300"/>
            </a:xfrm>
            <a:custGeom>
              <a:avLst/>
              <a:gdLst/>
              <a:ahLst/>
              <a:cxnLst/>
              <a:rect l="l" t="t" r="r" b="b"/>
              <a:pathLst>
                <a:path w="3381" h="5372" extrusionOk="0">
                  <a:moveTo>
                    <a:pt x="1658" y="1"/>
                  </a:moveTo>
                  <a:cubicBezTo>
                    <a:pt x="1491" y="1"/>
                    <a:pt x="1326" y="32"/>
                    <a:pt x="1171" y="101"/>
                  </a:cubicBezTo>
                  <a:cubicBezTo>
                    <a:pt x="891" y="233"/>
                    <a:pt x="660" y="464"/>
                    <a:pt x="495" y="728"/>
                  </a:cubicBezTo>
                  <a:cubicBezTo>
                    <a:pt x="165" y="1189"/>
                    <a:pt x="0" y="1833"/>
                    <a:pt x="264" y="2327"/>
                  </a:cubicBezTo>
                  <a:lnTo>
                    <a:pt x="643" y="5345"/>
                  </a:lnTo>
                  <a:cubicBezTo>
                    <a:pt x="723" y="5363"/>
                    <a:pt x="803" y="5371"/>
                    <a:pt x="884" y="5371"/>
                  </a:cubicBezTo>
                  <a:cubicBezTo>
                    <a:pt x="1324" y="5371"/>
                    <a:pt x="1774" y="5121"/>
                    <a:pt x="2095" y="4801"/>
                  </a:cubicBezTo>
                  <a:cubicBezTo>
                    <a:pt x="2738" y="4207"/>
                    <a:pt x="3166" y="3383"/>
                    <a:pt x="3298" y="2509"/>
                  </a:cubicBezTo>
                  <a:cubicBezTo>
                    <a:pt x="3381" y="1849"/>
                    <a:pt x="3298" y="1157"/>
                    <a:pt x="2903" y="645"/>
                  </a:cubicBezTo>
                  <a:cubicBezTo>
                    <a:pt x="2610" y="255"/>
                    <a:pt x="2129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2"/>
            <p:cNvSpPr/>
            <p:nvPr/>
          </p:nvSpPr>
          <p:spPr>
            <a:xfrm>
              <a:off x="2027650" y="3012650"/>
              <a:ext cx="71025" cy="94100"/>
            </a:xfrm>
            <a:custGeom>
              <a:avLst/>
              <a:gdLst/>
              <a:ahLst/>
              <a:cxnLst/>
              <a:rect l="l" t="t" r="r" b="b"/>
              <a:pathLst>
                <a:path w="2841" h="3764" extrusionOk="0">
                  <a:moveTo>
                    <a:pt x="2191" y="0"/>
                  </a:moveTo>
                  <a:cubicBezTo>
                    <a:pt x="1747" y="0"/>
                    <a:pt x="1285" y="375"/>
                    <a:pt x="974" y="720"/>
                  </a:cubicBezTo>
                  <a:cubicBezTo>
                    <a:pt x="281" y="1544"/>
                    <a:pt x="1" y="2632"/>
                    <a:pt x="166" y="3688"/>
                  </a:cubicBezTo>
                  <a:cubicBezTo>
                    <a:pt x="180" y="3738"/>
                    <a:pt x="226" y="3764"/>
                    <a:pt x="272" y="3764"/>
                  </a:cubicBezTo>
                  <a:cubicBezTo>
                    <a:pt x="331" y="3764"/>
                    <a:pt x="389" y="3722"/>
                    <a:pt x="380" y="3638"/>
                  </a:cubicBezTo>
                  <a:cubicBezTo>
                    <a:pt x="281" y="2962"/>
                    <a:pt x="314" y="2319"/>
                    <a:pt x="578" y="1709"/>
                  </a:cubicBezTo>
                  <a:cubicBezTo>
                    <a:pt x="774" y="1264"/>
                    <a:pt x="1479" y="125"/>
                    <a:pt x="2165" y="125"/>
                  </a:cubicBezTo>
                  <a:cubicBezTo>
                    <a:pt x="2344" y="125"/>
                    <a:pt x="2521" y="202"/>
                    <a:pt x="2689" y="390"/>
                  </a:cubicBezTo>
                  <a:cubicBezTo>
                    <a:pt x="2706" y="412"/>
                    <a:pt x="2727" y="421"/>
                    <a:pt x="2746" y="421"/>
                  </a:cubicBezTo>
                  <a:cubicBezTo>
                    <a:pt x="2797" y="421"/>
                    <a:pt x="2840" y="356"/>
                    <a:pt x="2804" y="307"/>
                  </a:cubicBezTo>
                  <a:cubicBezTo>
                    <a:pt x="2616" y="87"/>
                    <a:pt x="2406" y="0"/>
                    <a:pt x="2191" y="0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2"/>
            <p:cNvSpPr/>
            <p:nvPr/>
          </p:nvSpPr>
          <p:spPr>
            <a:xfrm>
              <a:off x="2038300" y="3039950"/>
              <a:ext cx="47425" cy="21100"/>
            </a:xfrm>
            <a:custGeom>
              <a:avLst/>
              <a:gdLst/>
              <a:ahLst/>
              <a:cxnLst/>
              <a:rect l="l" t="t" r="r" b="b"/>
              <a:pathLst>
                <a:path w="1897" h="844" extrusionOk="0">
                  <a:moveTo>
                    <a:pt x="821" y="1"/>
                  </a:moveTo>
                  <a:cubicBezTo>
                    <a:pt x="515" y="1"/>
                    <a:pt x="264" y="224"/>
                    <a:pt x="53" y="419"/>
                  </a:cubicBezTo>
                  <a:cubicBezTo>
                    <a:pt x="1" y="471"/>
                    <a:pt x="62" y="554"/>
                    <a:pt x="114" y="554"/>
                  </a:cubicBezTo>
                  <a:cubicBezTo>
                    <a:pt x="128" y="554"/>
                    <a:pt x="142" y="548"/>
                    <a:pt x="152" y="535"/>
                  </a:cubicBezTo>
                  <a:cubicBezTo>
                    <a:pt x="332" y="354"/>
                    <a:pt x="542" y="174"/>
                    <a:pt x="783" y="174"/>
                  </a:cubicBezTo>
                  <a:cubicBezTo>
                    <a:pt x="850" y="174"/>
                    <a:pt x="920" y="189"/>
                    <a:pt x="993" y="221"/>
                  </a:cubicBezTo>
                  <a:cubicBezTo>
                    <a:pt x="1273" y="353"/>
                    <a:pt x="1471" y="617"/>
                    <a:pt x="1685" y="815"/>
                  </a:cubicBezTo>
                  <a:cubicBezTo>
                    <a:pt x="1705" y="835"/>
                    <a:pt x="1729" y="843"/>
                    <a:pt x="1753" y="843"/>
                  </a:cubicBezTo>
                  <a:cubicBezTo>
                    <a:pt x="1826" y="843"/>
                    <a:pt x="1896" y="762"/>
                    <a:pt x="1834" y="699"/>
                  </a:cubicBezTo>
                  <a:cubicBezTo>
                    <a:pt x="1554" y="452"/>
                    <a:pt x="1273" y="89"/>
                    <a:pt x="910" y="7"/>
                  </a:cubicBezTo>
                  <a:cubicBezTo>
                    <a:pt x="880" y="3"/>
                    <a:pt x="850" y="1"/>
                    <a:pt x="821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2"/>
            <p:cNvSpPr/>
            <p:nvPr/>
          </p:nvSpPr>
          <p:spPr>
            <a:xfrm>
              <a:off x="1544100" y="2779925"/>
              <a:ext cx="551600" cy="524325"/>
            </a:xfrm>
            <a:custGeom>
              <a:avLst/>
              <a:gdLst/>
              <a:ahLst/>
              <a:cxnLst/>
              <a:rect l="l" t="t" r="r" b="b"/>
              <a:pathLst>
                <a:path w="22064" h="20973" extrusionOk="0">
                  <a:moveTo>
                    <a:pt x="11524" y="1"/>
                  </a:moveTo>
                  <a:cubicBezTo>
                    <a:pt x="8857" y="1"/>
                    <a:pt x="7009" y="1108"/>
                    <a:pt x="7009" y="1108"/>
                  </a:cubicBezTo>
                  <a:cubicBezTo>
                    <a:pt x="2688" y="3532"/>
                    <a:pt x="1" y="8165"/>
                    <a:pt x="3134" y="13310"/>
                  </a:cubicBezTo>
                  <a:cubicBezTo>
                    <a:pt x="4651" y="16031"/>
                    <a:pt x="5887" y="16542"/>
                    <a:pt x="5887" y="16542"/>
                  </a:cubicBezTo>
                  <a:cubicBezTo>
                    <a:pt x="5887" y="16542"/>
                    <a:pt x="5683" y="16518"/>
                    <a:pt x="5388" y="16518"/>
                  </a:cubicBezTo>
                  <a:cubicBezTo>
                    <a:pt x="4488" y="16518"/>
                    <a:pt x="2740" y="16742"/>
                    <a:pt x="3298" y="18554"/>
                  </a:cubicBezTo>
                  <a:cubicBezTo>
                    <a:pt x="3747" y="20019"/>
                    <a:pt x="5371" y="20972"/>
                    <a:pt x="6687" y="20972"/>
                  </a:cubicBezTo>
                  <a:cubicBezTo>
                    <a:pt x="7548" y="20972"/>
                    <a:pt x="8277" y="20565"/>
                    <a:pt x="8460" y="19626"/>
                  </a:cubicBezTo>
                  <a:cubicBezTo>
                    <a:pt x="8495" y="19708"/>
                    <a:pt x="9945" y="20706"/>
                    <a:pt x="11802" y="20706"/>
                  </a:cubicBezTo>
                  <a:cubicBezTo>
                    <a:pt x="12536" y="20706"/>
                    <a:pt x="13333" y="20550"/>
                    <a:pt x="14132" y="20120"/>
                  </a:cubicBezTo>
                  <a:cubicBezTo>
                    <a:pt x="14841" y="19955"/>
                    <a:pt x="15666" y="20104"/>
                    <a:pt x="17183" y="19329"/>
                  </a:cubicBezTo>
                  <a:cubicBezTo>
                    <a:pt x="17859" y="18966"/>
                    <a:pt x="18222" y="18521"/>
                    <a:pt x="18403" y="18125"/>
                  </a:cubicBezTo>
                  <a:cubicBezTo>
                    <a:pt x="19128" y="17894"/>
                    <a:pt x="20068" y="17399"/>
                    <a:pt x="20777" y="16328"/>
                  </a:cubicBezTo>
                  <a:cubicBezTo>
                    <a:pt x="22064" y="14382"/>
                    <a:pt x="20942" y="12535"/>
                    <a:pt x="20316" y="11447"/>
                  </a:cubicBezTo>
                  <a:cubicBezTo>
                    <a:pt x="19706" y="10375"/>
                    <a:pt x="19590" y="2196"/>
                    <a:pt x="14198" y="382"/>
                  </a:cubicBezTo>
                  <a:cubicBezTo>
                    <a:pt x="13249" y="106"/>
                    <a:pt x="12348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2"/>
            <p:cNvSpPr/>
            <p:nvPr/>
          </p:nvSpPr>
          <p:spPr>
            <a:xfrm>
              <a:off x="1637675" y="3219225"/>
              <a:ext cx="94250" cy="49750"/>
            </a:xfrm>
            <a:custGeom>
              <a:avLst/>
              <a:gdLst/>
              <a:ahLst/>
              <a:cxnLst/>
              <a:rect l="l" t="t" r="r" b="b"/>
              <a:pathLst>
                <a:path w="3770" h="1990" extrusionOk="0">
                  <a:moveTo>
                    <a:pt x="1501" y="0"/>
                  </a:moveTo>
                  <a:cubicBezTo>
                    <a:pt x="1366" y="0"/>
                    <a:pt x="1228" y="19"/>
                    <a:pt x="1089" y="58"/>
                  </a:cubicBezTo>
                  <a:cubicBezTo>
                    <a:pt x="248" y="306"/>
                    <a:pt x="1" y="1295"/>
                    <a:pt x="594" y="1905"/>
                  </a:cubicBezTo>
                  <a:cubicBezTo>
                    <a:pt x="611" y="1922"/>
                    <a:pt x="630" y="1929"/>
                    <a:pt x="648" y="1929"/>
                  </a:cubicBezTo>
                  <a:cubicBezTo>
                    <a:pt x="701" y="1929"/>
                    <a:pt x="747" y="1868"/>
                    <a:pt x="710" y="1806"/>
                  </a:cubicBezTo>
                  <a:cubicBezTo>
                    <a:pt x="363" y="1460"/>
                    <a:pt x="314" y="965"/>
                    <a:pt x="611" y="603"/>
                  </a:cubicBezTo>
                  <a:cubicBezTo>
                    <a:pt x="821" y="319"/>
                    <a:pt x="1117" y="210"/>
                    <a:pt x="1428" y="210"/>
                  </a:cubicBezTo>
                  <a:cubicBezTo>
                    <a:pt x="1606" y="210"/>
                    <a:pt x="1789" y="246"/>
                    <a:pt x="1963" y="306"/>
                  </a:cubicBezTo>
                  <a:cubicBezTo>
                    <a:pt x="2672" y="553"/>
                    <a:pt x="3200" y="1229"/>
                    <a:pt x="3480" y="1905"/>
                  </a:cubicBezTo>
                  <a:cubicBezTo>
                    <a:pt x="3510" y="1965"/>
                    <a:pt x="3559" y="1990"/>
                    <a:pt x="3607" y="1990"/>
                  </a:cubicBezTo>
                  <a:cubicBezTo>
                    <a:pt x="3691" y="1990"/>
                    <a:pt x="3769" y="1912"/>
                    <a:pt x="3727" y="1806"/>
                  </a:cubicBezTo>
                  <a:cubicBezTo>
                    <a:pt x="3350" y="980"/>
                    <a:pt x="2489" y="0"/>
                    <a:pt x="1501" y="0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2"/>
            <p:cNvSpPr/>
            <p:nvPr/>
          </p:nvSpPr>
          <p:spPr>
            <a:xfrm>
              <a:off x="1681425" y="3240150"/>
              <a:ext cx="33600" cy="32475"/>
            </a:xfrm>
            <a:custGeom>
              <a:avLst/>
              <a:gdLst/>
              <a:ahLst/>
              <a:cxnLst/>
              <a:rect l="l" t="t" r="r" b="b"/>
              <a:pathLst>
                <a:path w="1344" h="1299" extrusionOk="0">
                  <a:moveTo>
                    <a:pt x="943" y="1"/>
                  </a:moveTo>
                  <a:cubicBezTo>
                    <a:pt x="383" y="1"/>
                    <a:pt x="1" y="698"/>
                    <a:pt x="213" y="1250"/>
                  </a:cubicBezTo>
                  <a:cubicBezTo>
                    <a:pt x="224" y="1284"/>
                    <a:pt x="252" y="1299"/>
                    <a:pt x="282" y="1299"/>
                  </a:cubicBezTo>
                  <a:cubicBezTo>
                    <a:pt x="339" y="1299"/>
                    <a:pt x="405" y="1248"/>
                    <a:pt x="394" y="1184"/>
                  </a:cubicBezTo>
                  <a:cubicBezTo>
                    <a:pt x="365" y="763"/>
                    <a:pt x="502" y="176"/>
                    <a:pt x="974" y="176"/>
                  </a:cubicBezTo>
                  <a:cubicBezTo>
                    <a:pt x="1038" y="176"/>
                    <a:pt x="1109" y="187"/>
                    <a:pt x="1186" y="211"/>
                  </a:cubicBezTo>
                  <a:cubicBezTo>
                    <a:pt x="1192" y="212"/>
                    <a:pt x="1197" y="212"/>
                    <a:pt x="1203" y="212"/>
                  </a:cubicBezTo>
                  <a:cubicBezTo>
                    <a:pt x="1292" y="212"/>
                    <a:pt x="1344" y="93"/>
                    <a:pt x="1235" y="62"/>
                  </a:cubicBezTo>
                  <a:cubicBezTo>
                    <a:pt x="1134" y="20"/>
                    <a:pt x="1036" y="1"/>
                    <a:pt x="943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2"/>
            <p:cNvSpPr/>
            <p:nvPr/>
          </p:nvSpPr>
          <p:spPr>
            <a:xfrm>
              <a:off x="1760675" y="3084975"/>
              <a:ext cx="105000" cy="56225"/>
            </a:xfrm>
            <a:custGeom>
              <a:avLst/>
              <a:gdLst/>
              <a:ahLst/>
              <a:cxnLst/>
              <a:rect l="l" t="t" r="r" b="b"/>
              <a:pathLst>
                <a:path w="4200" h="2249" extrusionOk="0">
                  <a:moveTo>
                    <a:pt x="3473" y="1"/>
                  </a:moveTo>
                  <a:cubicBezTo>
                    <a:pt x="3415" y="1"/>
                    <a:pt x="3360" y="51"/>
                    <a:pt x="3391" y="135"/>
                  </a:cubicBezTo>
                  <a:cubicBezTo>
                    <a:pt x="3573" y="646"/>
                    <a:pt x="3870" y="1207"/>
                    <a:pt x="3161" y="1603"/>
                  </a:cubicBezTo>
                  <a:cubicBezTo>
                    <a:pt x="2847" y="1784"/>
                    <a:pt x="2402" y="1768"/>
                    <a:pt x="2072" y="1784"/>
                  </a:cubicBezTo>
                  <a:cubicBezTo>
                    <a:pt x="2004" y="1786"/>
                    <a:pt x="1937" y="1787"/>
                    <a:pt x="1869" y="1787"/>
                  </a:cubicBezTo>
                  <a:cubicBezTo>
                    <a:pt x="1313" y="1787"/>
                    <a:pt x="768" y="1731"/>
                    <a:pt x="209" y="1702"/>
                  </a:cubicBezTo>
                  <a:cubicBezTo>
                    <a:pt x="203" y="1701"/>
                    <a:pt x="197" y="1701"/>
                    <a:pt x="191" y="1701"/>
                  </a:cubicBezTo>
                  <a:cubicBezTo>
                    <a:pt x="41" y="1701"/>
                    <a:pt x="1" y="1902"/>
                    <a:pt x="159" y="1966"/>
                  </a:cubicBezTo>
                  <a:cubicBezTo>
                    <a:pt x="645" y="2139"/>
                    <a:pt x="1246" y="2249"/>
                    <a:pt x="1837" y="2249"/>
                  </a:cubicBezTo>
                  <a:cubicBezTo>
                    <a:pt x="2370" y="2249"/>
                    <a:pt x="2896" y="2160"/>
                    <a:pt x="3325" y="1949"/>
                  </a:cubicBezTo>
                  <a:cubicBezTo>
                    <a:pt x="4199" y="1537"/>
                    <a:pt x="3903" y="745"/>
                    <a:pt x="3556" y="53"/>
                  </a:cubicBezTo>
                  <a:cubicBezTo>
                    <a:pt x="3538" y="17"/>
                    <a:pt x="3505" y="1"/>
                    <a:pt x="3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2"/>
            <p:cNvSpPr/>
            <p:nvPr/>
          </p:nvSpPr>
          <p:spPr>
            <a:xfrm>
              <a:off x="1928500" y="3033775"/>
              <a:ext cx="99325" cy="50625"/>
            </a:xfrm>
            <a:custGeom>
              <a:avLst/>
              <a:gdLst/>
              <a:ahLst/>
              <a:cxnLst/>
              <a:rect l="l" t="t" r="r" b="b"/>
              <a:pathLst>
                <a:path w="3973" h="2025" extrusionOk="0">
                  <a:moveTo>
                    <a:pt x="3777" y="1"/>
                  </a:moveTo>
                  <a:cubicBezTo>
                    <a:pt x="3746" y="1"/>
                    <a:pt x="3714" y="12"/>
                    <a:pt x="3686" y="40"/>
                  </a:cubicBezTo>
                  <a:cubicBezTo>
                    <a:pt x="3109" y="468"/>
                    <a:pt x="2565" y="946"/>
                    <a:pt x="1939" y="1293"/>
                  </a:cubicBezTo>
                  <a:cubicBezTo>
                    <a:pt x="1708" y="1441"/>
                    <a:pt x="1411" y="1606"/>
                    <a:pt x="1131" y="1623"/>
                  </a:cubicBezTo>
                  <a:cubicBezTo>
                    <a:pt x="1104" y="1624"/>
                    <a:pt x="1077" y="1625"/>
                    <a:pt x="1052" y="1625"/>
                  </a:cubicBezTo>
                  <a:cubicBezTo>
                    <a:pt x="384" y="1625"/>
                    <a:pt x="318" y="1011"/>
                    <a:pt x="207" y="534"/>
                  </a:cubicBezTo>
                  <a:cubicBezTo>
                    <a:pt x="185" y="490"/>
                    <a:pt x="141" y="469"/>
                    <a:pt x="99" y="469"/>
                  </a:cubicBezTo>
                  <a:cubicBezTo>
                    <a:pt x="47" y="469"/>
                    <a:pt x="0" y="503"/>
                    <a:pt x="9" y="567"/>
                  </a:cubicBezTo>
                  <a:cubicBezTo>
                    <a:pt x="119" y="1258"/>
                    <a:pt x="274" y="2024"/>
                    <a:pt x="1072" y="2024"/>
                  </a:cubicBezTo>
                  <a:cubicBezTo>
                    <a:pt x="1112" y="2024"/>
                    <a:pt x="1153" y="2022"/>
                    <a:pt x="1197" y="2018"/>
                  </a:cubicBezTo>
                  <a:cubicBezTo>
                    <a:pt x="2202" y="1936"/>
                    <a:pt x="3307" y="1029"/>
                    <a:pt x="3884" y="221"/>
                  </a:cubicBezTo>
                  <a:cubicBezTo>
                    <a:pt x="3972" y="120"/>
                    <a:pt x="3878" y="1"/>
                    <a:pt x="3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2"/>
            <p:cNvSpPr/>
            <p:nvPr/>
          </p:nvSpPr>
          <p:spPr>
            <a:xfrm>
              <a:off x="1900700" y="2935175"/>
              <a:ext cx="99225" cy="23850"/>
            </a:xfrm>
            <a:custGeom>
              <a:avLst/>
              <a:gdLst/>
              <a:ahLst/>
              <a:cxnLst/>
              <a:rect l="l" t="t" r="r" b="b"/>
              <a:pathLst>
                <a:path w="3969" h="954" extrusionOk="0">
                  <a:moveTo>
                    <a:pt x="1669" y="0"/>
                  </a:moveTo>
                  <a:cubicBezTo>
                    <a:pt x="1151" y="0"/>
                    <a:pt x="616" y="81"/>
                    <a:pt x="264" y="389"/>
                  </a:cubicBezTo>
                  <a:cubicBezTo>
                    <a:pt x="0" y="606"/>
                    <a:pt x="247" y="954"/>
                    <a:pt x="537" y="954"/>
                  </a:cubicBezTo>
                  <a:cubicBezTo>
                    <a:pt x="556" y="954"/>
                    <a:pt x="575" y="952"/>
                    <a:pt x="594" y="949"/>
                  </a:cubicBezTo>
                  <a:cubicBezTo>
                    <a:pt x="1105" y="851"/>
                    <a:pt x="1484" y="504"/>
                    <a:pt x="2012" y="422"/>
                  </a:cubicBezTo>
                  <a:cubicBezTo>
                    <a:pt x="2142" y="401"/>
                    <a:pt x="2339" y="385"/>
                    <a:pt x="2556" y="385"/>
                  </a:cubicBezTo>
                  <a:cubicBezTo>
                    <a:pt x="3025" y="385"/>
                    <a:pt x="3590" y="459"/>
                    <a:pt x="3793" y="719"/>
                  </a:cubicBezTo>
                  <a:cubicBezTo>
                    <a:pt x="3804" y="757"/>
                    <a:pt x="3829" y="774"/>
                    <a:pt x="3856" y="774"/>
                  </a:cubicBezTo>
                  <a:cubicBezTo>
                    <a:pt x="3910" y="774"/>
                    <a:pt x="3969" y="708"/>
                    <a:pt x="3925" y="620"/>
                  </a:cubicBezTo>
                  <a:cubicBezTo>
                    <a:pt x="3677" y="191"/>
                    <a:pt x="2853" y="108"/>
                    <a:pt x="2408" y="43"/>
                  </a:cubicBezTo>
                  <a:cubicBezTo>
                    <a:pt x="2182" y="21"/>
                    <a:pt x="1927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2"/>
            <p:cNvSpPr/>
            <p:nvPr/>
          </p:nvSpPr>
          <p:spPr>
            <a:xfrm>
              <a:off x="1739925" y="2994750"/>
              <a:ext cx="77100" cy="68325"/>
            </a:xfrm>
            <a:custGeom>
              <a:avLst/>
              <a:gdLst/>
              <a:ahLst/>
              <a:cxnLst/>
              <a:rect l="l" t="t" r="r" b="b"/>
              <a:pathLst>
                <a:path w="3084" h="2733" extrusionOk="0">
                  <a:moveTo>
                    <a:pt x="2631" y="1"/>
                  </a:moveTo>
                  <a:cubicBezTo>
                    <a:pt x="1980" y="1"/>
                    <a:pt x="1347" y="666"/>
                    <a:pt x="924" y="1122"/>
                  </a:cubicBezTo>
                  <a:cubicBezTo>
                    <a:pt x="594" y="1469"/>
                    <a:pt x="0" y="2145"/>
                    <a:pt x="116" y="2639"/>
                  </a:cubicBezTo>
                  <a:cubicBezTo>
                    <a:pt x="123" y="2703"/>
                    <a:pt x="174" y="2732"/>
                    <a:pt x="220" y="2732"/>
                  </a:cubicBezTo>
                  <a:cubicBezTo>
                    <a:pt x="269" y="2732"/>
                    <a:pt x="314" y="2699"/>
                    <a:pt x="297" y="2639"/>
                  </a:cubicBezTo>
                  <a:cubicBezTo>
                    <a:pt x="247" y="2128"/>
                    <a:pt x="1039" y="1452"/>
                    <a:pt x="1418" y="1188"/>
                  </a:cubicBezTo>
                  <a:cubicBezTo>
                    <a:pt x="1847" y="875"/>
                    <a:pt x="2391" y="924"/>
                    <a:pt x="2820" y="628"/>
                  </a:cubicBezTo>
                  <a:cubicBezTo>
                    <a:pt x="3084" y="446"/>
                    <a:pt x="2985" y="34"/>
                    <a:pt x="2655" y="1"/>
                  </a:cubicBezTo>
                  <a:cubicBezTo>
                    <a:pt x="2647" y="1"/>
                    <a:pt x="2639" y="1"/>
                    <a:pt x="2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2"/>
            <p:cNvSpPr/>
            <p:nvPr/>
          </p:nvSpPr>
          <p:spPr>
            <a:xfrm>
              <a:off x="1880300" y="3133050"/>
              <a:ext cx="64525" cy="19850"/>
            </a:xfrm>
            <a:custGeom>
              <a:avLst/>
              <a:gdLst/>
              <a:ahLst/>
              <a:cxnLst/>
              <a:rect l="l" t="t" r="r" b="b"/>
              <a:pathLst>
                <a:path w="2581" h="794" extrusionOk="0">
                  <a:moveTo>
                    <a:pt x="2516" y="1"/>
                  </a:moveTo>
                  <a:cubicBezTo>
                    <a:pt x="2490" y="1"/>
                    <a:pt x="2463" y="14"/>
                    <a:pt x="2449" y="43"/>
                  </a:cubicBezTo>
                  <a:cubicBezTo>
                    <a:pt x="2317" y="455"/>
                    <a:pt x="1871" y="686"/>
                    <a:pt x="1492" y="702"/>
                  </a:cubicBezTo>
                  <a:cubicBezTo>
                    <a:pt x="1477" y="703"/>
                    <a:pt x="1462" y="703"/>
                    <a:pt x="1446" y="703"/>
                  </a:cubicBezTo>
                  <a:cubicBezTo>
                    <a:pt x="952" y="703"/>
                    <a:pt x="490" y="447"/>
                    <a:pt x="90" y="191"/>
                  </a:cubicBezTo>
                  <a:cubicBezTo>
                    <a:pt x="79" y="182"/>
                    <a:pt x="69" y="179"/>
                    <a:pt x="59" y="179"/>
                  </a:cubicBezTo>
                  <a:cubicBezTo>
                    <a:pt x="16" y="179"/>
                    <a:pt x="0" y="260"/>
                    <a:pt x="41" y="273"/>
                  </a:cubicBezTo>
                  <a:cubicBezTo>
                    <a:pt x="459" y="527"/>
                    <a:pt x="930" y="794"/>
                    <a:pt x="1431" y="794"/>
                  </a:cubicBezTo>
                  <a:cubicBezTo>
                    <a:pt x="1484" y="794"/>
                    <a:pt x="1537" y="791"/>
                    <a:pt x="1591" y="785"/>
                  </a:cubicBezTo>
                  <a:cubicBezTo>
                    <a:pt x="2020" y="752"/>
                    <a:pt x="2432" y="504"/>
                    <a:pt x="2580" y="59"/>
                  </a:cubicBezTo>
                  <a:cubicBezTo>
                    <a:pt x="2580" y="22"/>
                    <a:pt x="2549" y="1"/>
                    <a:pt x="2516" y="1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2"/>
            <p:cNvSpPr/>
            <p:nvPr/>
          </p:nvSpPr>
          <p:spPr>
            <a:xfrm>
              <a:off x="1779500" y="2822800"/>
              <a:ext cx="65550" cy="93775"/>
            </a:xfrm>
            <a:custGeom>
              <a:avLst/>
              <a:gdLst/>
              <a:ahLst/>
              <a:cxnLst/>
              <a:rect l="l" t="t" r="r" b="b"/>
              <a:pathLst>
                <a:path w="2622" h="3751" extrusionOk="0">
                  <a:moveTo>
                    <a:pt x="195" y="0"/>
                  </a:moveTo>
                  <a:cubicBezTo>
                    <a:pt x="168" y="0"/>
                    <a:pt x="142" y="1"/>
                    <a:pt x="116" y="3"/>
                  </a:cubicBezTo>
                  <a:cubicBezTo>
                    <a:pt x="17" y="19"/>
                    <a:pt x="17" y="19"/>
                    <a:pt x="0" y="52"/>
                  </a:cubicBezTo>
                  <a:cubicBezTo>
                    <a:pt x="7" y="52"/>
                    <a:pt x="19" y="55"/>
                    <a:pt x="31" y="55"/>
                  </a:cubicBezTo>
                  <a:cubicBezTo>
                    <a:pt x="51" y="55"/>
                    <a:pt x="73" y="49"/>
                    <a:pt x="83" y="19"/>
                  </a:cubicBezTo>
                  <a:cubicBezTo>
                    <a:pt x="231" y="36"/>
                    <a:pt x="363" y="102"/>
                    <a:pt x="511" y="168"/>
                  </a:cubicBezTo>
                  <a:cubicBezTo>
                    <a:pt x="610" y="234"/>
                    <a:pt x="742" y="267"/>
                    <a:pt x="841" y="333"/>
                  </a:cubicBezTo>
                  <a:cubicBezTo>
                    <a:pt x="1154" y="514"/>
                    <a:pt x="1435" y="761"/>
                    <a:pt x="1715" y="1009"/>
                  </a:cubicBezTo>
                  <a:lnTo>
                    <a:pt x="1830" y="1141"/>
                  </a:lnTo>
                  <a:cubicBezTo>
                    <a:pt x="1929" y="1240"/>
                    <a:pt x="2012" y="1339"/>
                    <a:pt x="2094" y="1454"/>
                  </a:cubicBezTo>
                  <a:cubicBezTo>
                    <a:pt x="2160" y="1536"/>
                    <a:pt x="2226" y="1586"/>
                    <a:pt x="2292" y="1668"/>
                  </a:cubicBezTo>
                  <a:cubicBezTo>
                    <a:pt x="2342" y="1784"/>
                    <a:pt x="2408" y="1883"/>
                    <a:pt x="2457" y="1982"/>
                  </a:cubicBezTo>
                  <a:cubicBezTo>
                    <a:pt x="2507" y="2147"/>
                    <a:pt x="2523" y="2311"/>
                    <a:pt x="2507" y="2476"/>
                  </a:cubicBezTo>
                  <a:cubicBezTo>
                    <a:pt x="2490" y="2823"/>
                    <a:pt x="2325" y="3136"/>
                    <a:pt x="2061" y="3317"/>
                  </a:cubicBezTo>
                  <a:cubicBezTo>
                    <a:pt x="1848" y="3478"/>
                    <a:pt x="1601" y="3562"/>
                    <a:pt x="1375" y="3562"/>
                  </a:cubicBezTo>
                  <a:cubicBezTo>
                    <a:pt x="1322" y="3562"/>
                    <a:pt x="1270" y="3558"/>
                    <a:pt x="1220" y="3548"/>
                  </a:cubicBezTo>
                  <a:cubicBezTo>
                    <a:pt x="1072" y="3515"/>
                    <a:pt x="924" y="3449"/>
                    <a:pt x="808" y="3367"/>
                  </a:cubicBezTo>
                  <a:cubicBezTo>
                    <a:pt x="693" y="3301"/>
                    <a:pt x="643" y="3202"/>
                    <a:pt x="577" y="3119"/>
                  </a:cubicBezTo>
                  <a:cubicBezTo>
                    <a:pt x="511" y="3020"/>
                    <a:pt x="429" y="2889"/>
                    <a:pt x="429" y="2773"/>
                  </a:cubicBezTo>
                  <a:cubicBezTo>
                    <a:pt x="429" y="2575"/>
                    <a:pt x="511" y="2443"/>
                    <a:pt x="676" y="2377"/>
                  </a:cubicBezTo>
                  <a:cubicBezTo>
                    <a:pt x="712" y="2350"/>
                    <a:pt x="754" y="2338"/>
                    <a:pt x="797" y="2338"/>
                  </a:cubicBezTo>
                  <a:cubicBezTo>
                    <a:pt x="833" y="2338"/>
                    <a:pt x="870" y="2346"/>
                    <a:pt x="907" y="2361"/>
                  </a:cubicBezTo>
                  <a:cubicBezTo>
                    <a:pt x="989" y="2377"/>
                    <a:pt x="1072" y="2460"/>
                    <a:pt x="1105" y="2542"/>
                  </a:cubicBezTo>
                  <a:cubicBezTo>
                    <a:pt x="1121" y="2542"/>
                    <a:pt x="1121" y="2559"/>
                    <a:pt x="1121" y="2575"/>
                  </a:cubicBezTo>
                  <a:lnTo>
                    <a:pt x="1121" y="2740"/>
                  </a:lnTo>
                  <a:lnTo>
                    <a:pt x="1121" y="2806"/>
                  </a:lnTo>
                  <a:lnTo>
                    <a:pt x="1154" y="2790"/>
                  </a:lnTo>
                  <a:cubicBezTo>
                    <a:pt x="1171" y="2740"/>
                    <a:pt x="1187" y="2724"/>
                    <a:pt x="1187" y="2674"/>
                  </a:cubicBezTo>
                  <a:cubicBezTo>
                    <a:pt x="1204" y="2641"/>
                    <a:pt x="1204" y="2575"/>
                    <a:pt x="1187" y="2542"/>
                  </a:cubicBezTo>
                  <a:cubicBezTo>
                    <a:pt x="1171" y="2427"/>
                    <a:pt x="1121" y="2328"/>
                    <a:pt x="1039" y="2262"/>
                  </a:cubicBezTo>
                  <a:cubicBezTo>
                    <a:pt x="989" y="2212"/>
                    <a:pt x="874" y="2212"/>
                    <a:pt x="775" y="2212"/>
                  </a:cubicBezTo>
                  <a:cubicBezTo>
                    <a:pt x="627" y="2212"/>
                    <a:pt x="511" y="2245"/>
                    <a:pt x="412" y="2361"/>
                  </a:cubicBezTo>
                  <a:cubicBezTo>
                    <a:pt x="214" y="2542"/>
                    <a:pt x="198" y="2856"/>
                    <a:pt x="297" y="3070"/>
                  </a:cubicBezTo>
                  <a:cubicBezTo>
                    <a:pt x="379" y="3235"/>
                    <a:pt x="511" y="3334"/>
                    <a:pt x="627" y="3449"/>
                  </a:cubicBezTo>
                  <a:cubicBezTo>
                    <a:pt x="792" y="3581"/>
                    <a:pt x="989" y="3697"/>
                    <a:pt x="1204" y="3730"/>
                  </a:cubicBezTo>
                  <a:cubicBezTo>
                    <a:pt x="1262" y="3744"/>
                    <a:pt x="1318" y="3750"/>
                    <a:pt x="1374" y="3750"/>
                  </a:cubicBezTo>
                  <a:cubicBezTo>
                    <a:pt x="1508" y="3750"/>
                    <a:pt x="1636" y="3715"/>
                    <a:pt x="1764" y="3680"/>
                  </a:cubicBezTo>
                  <a:cubicBezTo>
                    <a:pt x="1896" y="3631"/>
                    <a:pt x="1979" y="3565"/>
                    <a:pt x="2078" y="3515"/>
                  </a:cubicBezTo>
                  <a:cubicBezTo>
                    <a:pt x="2226" y="3416"/>
                    <a:pt x="2325" y="3301"/>
                    <a:pt x="2408" y="3152"/>
                  </a:cubicBezTo>
                  <a:cubicBezTo>
                    <a:pt x="2523" y="2971"/>
                    <a:pt x="2572" y="2773"/>
                    <a:pt x="2589" y="2542"/>
                  </a:cubicBezTo>
                  <a:cubicBezTo>
                    <a:pt x="2622" y="2410"/>
                    <a:pt x="2589" y="2278"/>
                    <a:pt x="2572" y="2147"/>
                  </a:cubicBezTo>
                  <a:cubicBezTo>
                    <a:pt x="2523" y="1949"/>
                    <a:pt x="2424" y="1751"/>
                    <a:pt x="2358" y="1553"/>
                  </a:cubicBezTo>
                  <a:cubicBezTo>
                    <a:pt x="2325" y="1454"/>
                    <a:pt x="2276" y="1339"/>
                    <a:pt x="2226" y="1256"/>
                  </a:cubicBezTo>
                  <a:cubicBezTo>
                    <a:pt x="2111" y="1091"/>
                    <a:pt x="1995" y="959"/>
                    <a:pt x="1863" y="827"/>
                  </a:cubicBezTo>
                  <a:cubicBezTo>
                    <a:pt x="1748" y="712"/>
                    <a:pt x="1616" y="597"/>
                    <a:pt x="1501" y="498"/>
                  </a:cubicBezTo>
                  <a:cubicBezTo>
                    <a:pt x="1402" y="399"/>
                    <a:pt x="1253" y="333"/>
                    <a:pt x="1121" y="250"/>
                  </a:cubicBezTo>
                  <a:cubicBezTo>
                    <a:pt x="1055" y="184"/>
                    <a:pt x="973" y="135"/>
                    <a:pt x="858" y="102"/>
                  </a:cubicBezTo>
                  <a:cubicBezTo>
                    <a:pt x="637" y="58"/>
                    <a:pt x="416" y="0"/>
                    <a:pt x="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2"/>
            <p:cNvSpPr/>
            <p:nvPr/>
          </p:nvSpPr>
          <p:spPr>
            <a:xfrm>
              <a:off x="1803000" y="2807825"/>
              <a:ext cx="87825" cy="55450"/>
            </a:xfrm>
            <a:custGeom>
              <a:avLst/>
              <a:gdLst/>
              <a:ahLst/>
              <a:cxnLst/>
              <a:rect l="l" t="t" r="r" b="b"/>
              <a:pathLst>
                <a:path w="3513" h="2218" extrusionOk="0">
                  <a:moveTo>
                    <a:pt x="17" y="157"/>
                  </a:moveTo>
                  <a:cubicBezTo>
                    <a:pt x="0" y="175"/>
                    <a:pt x="0" y="178"/>
                    <a:pt x="0" y="190"/>
                  </a:cubicBezTo>
                  <a:cubicBezTo>
                    <a:pt x="13" y="190"/>
                    <a:pt x="24" y="192"/>
                    <a:pt x="30" y="192"/>
                  </a:cubicBezTo>
                  <a:cubicBezTo>
                    <a:pt x="38" y="192"/>
                    <a:pt x="36" y="186"/>
                    <a:pt x="17" y="157"/>
                  </a:cubicBezTo>
                  <a:close/>
                  <a:moveTo>
                    <a:pt x="445" y="1"/>
                  </a:moveTo>
                  <a:cubicBezTo>
                    <a:pt x="429" y="1"/>
                    <a:pt x="412" y="3"/>
                    <a:pt x="396" y="8"/>
                  </a:cubicBezTo>
                  <a:cubicBezTo>
                    <a:pt x="330" y="25"/>
                    <a:pt x="280" y="25"/>
                    <a:pt x="214" y="41"/>
                  </a:cubicBezTo>
                  <a:cubicBezTo>
                    <a:pt x="165" y="74"/>
                    <a:pt x="115" y="107"/>
                    <a:pt x="49" y="124"/>
                  </a:cubicBezTo>
                  <a:cubicBezTo>
                    <a:pt x="35" y="139"/>
                    <a:pt x="24" y="149"/>
                    <a:pt x="17" y="157"/>
                  </a:cubicBezTo>
                  <a:lnTo>
                    <a:pt x="17" y="157"/>
                  </a:lnTo>
                  <a:cubicBezTo>
                    <a:pt x="17" y="157"/>
                    <a:pt x="17" y="157"/>
                    <a:pt x="16" y="157"/>
                  </a:cubicBezTo>
                  <a:lnTo>
                    <a:pt x="16" y="157"/>
                  </a:lnTo>
                  <a:cubicBezTo>
                    <a:pt x="17" y="157"/>
                    <a:pt x="17" y="157"/>
                    <a:pt x="17" y="157"/>
                  </a:cubicBezTo>
                  <a:lnTo>
                    <a:pt x="17" y="157"/>
                  </a:lnTo>
                  <a:cubicBezTo>
                    <a:pt x="17" y="157"/>
                    <a:pt x="17" y="157"/>
                    <a:pt x="17" y="157"/>
                  </a:cubicBezTo>
                  <a:lnTo>
                    <a:pt x="17" y="157"/>
                  </a:lnTo>
                  <a:cubicBezTo>
                    <a:pt x="99" y="173"/>
                    <a:pt x="165" y="173"/>
                    <a:pt x="247" y="190"/>
                  </a:cubicBezTo>
                  <a:cubicBezTo>
                    <a:pt x="313" y="206"/>
                    <a:pt x="379" y="206"/>
                    <a:pt x="429" y="206"/>
                  </a:cubicBezTo>
                  <a:cubicBezTo>
                    <a:pt x="594" y="256"/>
                    <a:pt x="792" y="289"/>
                    <a:pt x="956" y="338"/>
                  </a:cubicBezTo>
                  <a:lnTo>
                    <a:pt x="1039" y="338"/>
                  </a:lnTo>
                  <a:cubicBezTo>
                    <a:pt x="1088" y="355"/>
                    <a:pt x="1154" y="371"/>
                    <a:pt x="1220" y="371"/>
                  </a:cubicBezTo>
                  <a:lnTo>
                    <a:pt x="1369" y="371"/>
                  </a:lnTo>
                  <a:cubicBezTo>
                    <a:pt x="1391" y="371"/>
                    <a:pt x="1427" y="364"/>
                    <a:pt x="1469" y="364"/>
                  </a:cubicBezTo>
                  <a:cubicBezTo>
                    <a:pt x="1490" y="364"/>
                    <a:pt x="1512" y="366"/>
                    <a:pt x="1534" y="371"/>
                  </a:cubicBezTo>
                  <a:cubicBezTo>
                    <a:pt x="1616" y="404"/>
                    <a:pt x="1665" y="420"/>
                    <a:pt x="1748" y="453"/>
                  </a:cubicBezTo>
                  <a:cubicBezTo>
                    <a:pt x="1913" y="519"/>
                    <a:pt x="2045" y="618"/>
                    <a:pt x="2160" y="750"/>
                  </a:cubicBezTo>
                  <a:lnTo>
                    <a:pt x="2523" y="1097"/>
                  </a:lnTo>
                  <a:lnTo>
                    <a:pt x="2704" y="1278"/>
                  </a:lnTo>
                  <a:cubicBezTo>
                    <a:pt x="2770" y="1327"/>
                    <a:pt x="2787" y="1393"/>
                    <a:pt x="2853" y="1426"/>
                  </a:cubicBezTo>
                  <a:cubicBezTo>
                    <a:pt x="2886" y="1476"/>
                    <a:pt x="2968" y="1492"/>
                    <a:pt x="3034" y="1558"/>
                  </a:cubicBezTo>
                  <a:cubicBezTo>
                    <a:pt x="3117" y="1608"/>
                    <a:pt x="3166" y="1723"/>
                    <a:pt x="3215" y="1806"/>
                  </a:cubicBezTo>
                  <a:cubicBezTo>
                    <a:pt x="3281" y="1905"/>
                    <a:pt x="3331" y="1987"/>
                    <a:pt x="3413" y="2086"/>
                  </a:cubicBezTo>
                  <a:cubicBezTo>
                    <a:pt x="3430" y="2086"/>
                    <a:pt x="3430" y="2102"/>
                    <a:pt x="3430" y="2102"/>
                  </a:cubicBezTo>
                  <a:cubicBezTo>
                    <a:pt x="3446" y="2135"/>
                    <a:pt x="3446" y="2168"/>
                    <a:pt x="3463" y="2185"/>
                  </a:cubicBezTo>
                  <a:lnTo>
                    <a:pt x="3479" y="2218"/>
                  </a:lnTo>
                  <a:cubicBezTo>
                    <a:pt x="3512" y="2218"/>
                    <a:pt x="3512" y="2218"/>
                    <a:pt x="3512" y="2185"/>
                  </a:cubicBezTo>
                  <a:lnTo>
                    <a:pt x="3512" y="2135"/>
                  </a:lnTo>
                  <a:cubicBezTo>
                    <a:pt x="3512" y="2102"/>
                    <a:pt x="3479" y="2086"/>
                    <a:pt x="3479" y="2069"/>
                  </a:cubicBezTo>
                  <a:cubicBezTo>
                    <a:pt x="3463" y="2020"/>
                    <a:pt x="3463" y="1971"/>
                    <a:pt x="3446" y="1921"/>
                  </a:cubicBezTo>
                  <a:lnTo>
                    <a:pt x="3380" y="1806"/>
                  </a:lnTo>
                  <a:cubicBezTo>
                    <a:pt x="3364" y="1740"/>
                    <a:pt x="3364" y="1674"/>
                    <a:pt x="3331" y="1608"/>
                  </a:cubicBezTo>
                  <a:cubicBezTo>
                    <a:pt x="3265" y="1509"/>
                    <a:pt x="3182" y="1410"/>
                    <a:pt x="3084" y="1327"/>
                  </a:cubicBezTo>
                  <a:cubicBezTo>
                    <a:pt x="3001" y="1278"/>
                    <a:pt x="2919" y="1261"/>
                    <a:pt x="2853" y="1196"/>
                  </a:cubicBezTo>
                  <a:cubicBezTo>
                    <a:pt x="2770" y="1113"/>
                    <a:pt x="2704" y="1031"/>
                    <a:pt x="2622" y="948"/>
                  </a:cubicBezTo>
                  <a:cubicBezTo>
                    <a:pt x="2556" y="899"/>
                    <a:pt x="2506" y="833"/>
                    <a:pt x="2424" y="767"/>
                  </a:cubicBezTo>
                  <a:cubicBezTo>
                    <a:pt x="2358" y="734"/>
                    <a:pt x="2309" y="701"/>
                    <a:pt x="2276" y="668"/>
                  </a:cubicBezTo>
                  <a:cubicBezTo>
                    <a:pt x="2226" y="602"/>
                    <a:pt x="2144" y="585"/>
                    <a:pt x="2094" y="536"/>
                  </a:cubicBezTo>
                  <a:cubicBezTo>
                    <a:pt x="1979" y="503"/>
                    <a:pt x="1896" y="453"/>
                    <a:pt x="1797" y="420"/>
                  </a:cubicBezTo>
                  <a:cubicBezTo>
                    <a:pt x="1764" y="404"/>
                    <a:pt x="1698" y="371"/>
                    <a:pt x="1632" y="355"/>
                  </a:cubicBezTo>
                  <a:cubicBezTo>
                    <a:pt x="1534" y="338"/>
                    <a:pt x="1435" y="322"/>
                    <a:pt x="1352" y="256"/>
                  </a:cubicBezTo>
                  <a:cubicBezTo>
                    <a:pt x="1303" y="206"/>
                    <a:pt x="1270" y="190"/>
                    <a:pt x="1220" y="173"/>
                  </a:cubicBezTo>
                  <a:cubicBezTo>
                    <a:pt x="1138" y="124"/>
                    <a:pt x="1055" y="91"/>
                    <a:pt x="973" y="74"/>
                  </a:cubicBezTo>
                  <a:cubicBezTo>
                    <a:pt x="907" y="41"/>
                    <a:pt x="824" y="25"/>
                    <a:pt x="742" y="8"/>
                  </a:cubicBezTo>
                  <a:lnTo>
                    <a:pt x="544" y="8"/>
                  </a:lnTo>
                  <a:cubicBezTo>
                    <a:pt x="511" y="8"/>
                    <a:pt x="478" y="1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2"/>
            <p:cNvSpPr/>
            <p:nvPr/>
          </p:nvSpPr>
          <p:spPr>
            <a:xfrm>
              <a:off x="1744450" y="2835225"/>
              <a:ext cx="30950" cy="69700"/>
            </a:xfrm>
            <a:custGeom>
              <a:avLst/>
              <a:gdLst/>
              <a:ahLst/>
              <a:cxnLst/>
              <a:rect l="l" t="t" r="r" b="b"/>
              <a:pathLst>
                <a:path w="1238" h="2788" extrusionOk="0">
                  <a:moveTo>
                    <a:pt x="858" y="1"/>
                  </a:moveTo>
                  <a:cubicBezTo>
                    <a:pt x="858" y="1"/>
                    <a:pt x="858" y="17"/>
                    <a:pt x="825" y="17"/>
                  </a:cubicBezTo>
                  <a:cubicBezTo>
                    <a:pt x="825" y="83"/>
                    <a:pt x="841" y="116"/>
                    <a:pt x="841" y="182"/>
                  </a:cubicBezTo>
                  <a:cubicBezTo>
                    <a:pt x="858" y="231"/>
                    <a:pt x="891" y="264"/>
                    <a:pt x="891" y="314"/>
                  </a:cubicBezTo>
                  <a:cubicBezTo>
                    <a:pt x="907" y="429"/>
                    <a:pt x="907" y="561"/>
                    <a:pt x="907" y="677"/>
                  </a:cubicBezTo>
                  <a:cubicBezTo>
                    <a:pt x="907" y="693"/>
                    <a:pt x="924" y="726"/>
                    <a:pt x="924" y="743"/>
                  </a:cubicBezTo>
                  <a:cubicBezTo>
                    <a:pt x="924" y="809"/>
                    <a:pt x="907" y="842"/>
                    <a:pt x="924" y="891"/>
                  </a:cubicBezTo>
                  <a:cubicBezTo>
                    <a:pt x="940" y="924"/>
                    <a:pt x="940" y="940"/>
                    <a:pt x="973" y="990"/>
                  </a:cubicBezTo>
                  <a:cubicBezTo>
                    <a:pt x="990" y="1023"/>
                    <a:pt x="1006" y="1072"/>
                    <a:pt x="1006" y="1105"/>
                  </a:cubicBezTo>
                  <a:cubicBezTo>
                    <a:pt x="1006" y="1155"/>
                    <a:pt x="1006" y="1221"/>
                    <a:pt x="990" y="1270"/>
                  </a:cubicBezTo>
                  <a:cubicBezTo>
                    <a:pt x="973" y="1402"/>
                    <a:pt x="891" y="1501"/>
                    <a:pt x="808" y="1584"/>
                  </a:cubicBezTo>
                  <a:cubicBezTo>
                    <a:pt x="693" y="1683"/>
                    <a:pt x="644" y="1765"/>
                    <a:pt x="561" y="1847"/>
                  </a:cubicBezTo>
                  <a:cubicBezTo>
                    <a:pt x="512" y="1897"/>
                    <a:pt x="495" y="1963"/>
                    <a:pt x="446" y="1996"/>
                  </a:cubicBezTo>
                  <a:cubicBezTo>
                    <a:pt x="429" y="2012"/>
                    <a:pt x="396" y="2062"/>
                    <a:pt x="363" y="2095"/>
                  </a:cubicBezTo>
                  <a:cubicBezTo>
                    <a:pt x="347" y="2144"/>
                    <a:pt x="347" y="2227"/>
                    <a:pt x="330" y="2260"/>
                  </a:cubicBezTo>
                  <a:cubicBezTo>
                    <a:pt x="248" y="2392"/>
                    <a:pt x="116" y="2490"/>
                    <a:pt x="66" y="2672"/>
                  </a:cubicBezTo>
                  <a:cubicBezTo>
                    <a:pt x="33" y="2672"/>
                    <a:pt x="33" y="2705"/>
                    <a:pt x="33" y="2705"/>
                  </a:cubicBezTo>
                  <a:cubicBezTo>
                    <a:pt x="17" y="2721"/>
                    <a:pt x="0" y="2738"/>
                    <a:pt x="0" y="2754"/>
                  </a:cubicBezTo>
                  <a:lnTo>
                    <a:pt x="0" y="2787"/>
                  </a:lnTo>
                  <a:lnTo>
                    <a:pt x="17" y="2787"/>
                  </a:lnTo>
                  <a:cubicBezTo>
                    <a:pt x="33" y="2787"/>
                    <a:pt x="33" y="2754"/>
                    <a:pt x="66" y="2754"/>
                  </a:cubicBezTo>
                  <a:cubicBezTo>
                    <a:pt x="83" y="2738"/>
                    <a:pt x="83" y="2721"/>
                    <a:pt x="99" y="2721"/>
                  </a:cubicBezTo>
                  <a:cubicBezTo>
                    <a:pt x="116" y="2705"/>
                    <a:pt x="165" y="2672"/>
                    <a:pt x="182" y="2655"/>
                  </a:cubicBezTo>
                  <a:cubicBezTo>
                    <a:pt x="198" y="2639"/>
                    <a:pt x="231" y="2589"/>
                    <a:pt x="248" y="2573"/>
                  </a:cubicBezTo>
                  <a:cubicBezTo>
                    <a:pt x="281" y="2556"/>
                    <a:pt x="330" y="2540"/>
                    <a:pt x="363" y="2490"/>
                  </a:cubicBezTo>
                  <a:cubicBezTo>
                    <a:pt x="429" y="2425"/>
                    <a:pt x="495" y="2342"/>
                    <a:pt x="528" y="2260"/>
                  </a:cubicBezTo>
                  <a:cubicBezTo>
                    <a:pt x="561" y="2210"/>
                    <a:pt x="561" y="2128"/>
                    <a:pt x="578" y="2078"/>
                  </a:cubicBezTo>
                  <a:cubicBezTo>
                    <a:pt x="611" y="2012"/>
                    <a:pt x="677" y="1963"/>
                    <a:pt x="743" y="1897"/>
                  </a:cubicBezTo>
                  <a:cubicBezTo>
                    <a:pt x="775" y="1831"/>
                    <a:pt x="825" y="1798"/>
                    <a:pt x="858" y="1732"/>
                  </a:cubicBezTo>
                  <a:cubicBezTo>
                    <a:pt x="874" y="1683"/>
                    <a:pt x="874" y="1650"/>
                    <a:pt x="924" y="1633"/>
                  </a:cubicBezTo>
                  <a:cubicBezTo>
                    <a:pt x="990" y="1584"/>
                    <a:pt x="990" y="1534"/>
                    <a:pt x="1006" y="1485"/>
                  </a:cubicBezTo>
                  <a:cubicBezTo>
                    <a:pt x="1056" y="1419"/>
                    <a:pt x="1056" y="1369"/>
                    <a:pt x="1072" y="1287"/>
                  </a:cubicBezTo>
                  <a:cubicBezTo>
                    <a:pt x="1072" y="1237"/>
                    <a:pt x="1089" y="1188"/>
                    <a:pt x="1089" y="1155"/>
                  </a:cubicBezTo>
                  <a:cubicBezTo>
                    <a:pt x="1105" y="1089"/>
                    <a:pt x="1089" y="1023"/>
                    <a:pt x="1138" y="957"/>
                  </a:cubicBezTo>
                  <a:cubicBezTo>
                    <a:pt x="1155" y="924"/>
                    <a:pt x="1155" y="891"/>
                    <a:pt x="1171" y="842"/>
                  </a:cubicBezTo>
                  <a:cubicBezTo>
                    <a:pt x="1188" y="759"/>
                    <a:pt x="1221" y="710"/>
                    <a:pt x="1221" y="644"/>
                  </a:cubicBezTo>
                  <a:cubicBezTo>
                    <a:pt x="1237" y="578"/>
                    <a:pt x="1237" y="512"/>
                    <a:pt x="1221" y="462"/>
                  </a:cubicBezTo>
                  <a:cubicBezTo>
                    <a:pt x="1221" y="413"/>
                    <a:pt x="1188" y="347"/>
                    <a:pt x="1171" y="314"/>
                  </a:cubicBezTo>
                  <a:cubicBezTo>
                    <a:pt x="1155" y="264"/>
                    <a:pt x="1155" y="231"/>
                    <a:pt x="1138" y="215"/>
                  </a:cubicBezTo>
                  <a:cubicBezTo>
                    <a:pt x="1105" y="165"/>
                    <a:pt x="1089" y="149"/>
                    <a:pt x="1039" y="100"/>
                  </a:cubicBezTo>
                  <a:cubicBezTo>
                    <a:pt x="1006" y="83"/>
                    <a:pt x="973" y="50"/>
                    <a:pt x="924" y="17"/>
                  </a:cubicBezTo>
                  <a:cubicBezTo>
                    <a:pt x="874" y="1"/>
                    <a:pt x="874" y="1"/>
                    <a:pt x="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2"/>
            <p:cNvSpPr/>
            <p:nvPr/>
          </p:nvSpPr>
          <p:spPr>
            <a:xfrm>
              <a:off x="1704450" y="2842225"/>
              <a:ext cx="55275" cy="43725"/>
            </a:xfrm>
            <a:custGeom>
              <a:avLst/>
              <a:gdLst/>
              <a:ahLst/>
              <a:cxnLst/>
              <a:rect l="l" t="t" r="r" b="b"/>
              <a:pathLst>
                <a:path w="2211" h="1749" extrusionOk="0">
                  <a:moveTo>
                    <a:pt x="1980" y="1"/>
                  </a:moveTo>
                  <a:cubicBezTo>
                    <a:pt x="1963" y="50"/>
                    <a:pt x="1963" y="116"/>
                    <a:pt x="1947" y="149"/>
                  </a:cubicBezTo>
                  <a:cubicBezTo>
                    <a:pt x="1947" y="199"/>
                    <a:pt x="1947" y="232"/>
                    <a:pt x="1930" y="281"/>
                  </a:cubicBezTo>
                  <a:cubicBezTo>
                    <a:pt x="1881" y="380"/>
                    <a:pt x="1798" y="479"/>
                    <a:pt x="1732" y="578"/>
                  </a:cubicBezTo>
                  <a:cubicBezTo>
                    <a:pt x="1732" y="611"/>
                    <a:pt x="1732" y="627"/>
                    <a:pt x="1716" y="644"/>
                  </a:cubicBezTo>
                  <a:lnTo>
                    <a:pt x="1650" y="776"/>
                  </a:lnTo>
                  <a:cubicBezTo>
                    <a:pt x="1633" y="809"/>
                    <a:pt x="1633" y="825"/>
                    <a:pt x="1633" y="875"/>
                  </a:cubicBezTo>
                  <a:cubicBezTo>
                    <a:pt x="1633" y="908"/>
                    <a:pt x="1633" y="957"/>
                    <a:pt x="1617" y="990"/>
                  </a:cubicBezTo>
                  <a:cubicBezTo>
                    <a:pt x="1600" y="1056"/>
                    <a:pt x="1551" y="1106"/>
                    <a:pt x="1518" y="1139"/>
                  </a:cubicBezTo>
                  <a:cubicBezTo>
                    <a:pt x="1436" y="1221"/>
                    <a:pt x="1320" y="1287"/>
                    <a:pt x="1205" y="1304"/>
                  </a:cubicBezTo>
                  <a:cubicBezTo>
                    <a:pt x="1073" y="1320"/>
                    <a:pt x="990" y="1370"/>
                    <a:pt x="891" y="1386"/>
                  </a:cubicBezTo>
                  <a:cubicBezTo>
                    <a:pt x="858" y="1403"/>
                    <a:pt x="792" y="1403"/>
                    <a:pt x="743" y="1435"/>
                  </a:cubicBezTo>
                  <a:cubicBezTo>
                    <a:pt x="727" y="1435"/>
                    <a:pt x="694" y="1435"/>
                    <a:pt x="644" y="1452"/>
                  </a:cubicBezTo>
                  <a:cubicBezTo>
                    <a:pt x="611" y="1468"/>
                    <a:pt x="562" y="1518"/>
                    <a:pt x="529" y="1534"/>
                  </a:cubicBezTo>
                  <a:cubicBezTo>
                    <a:pt x="463" y="1551"/>
                    <a:pt x="397" y="1551"/>
                    <a:pt x="331" y="1551"/>
                  </a:cubicBezTo>
                  <a:lnTo>
                    <a:pt x="1" y="1551"/>
                  </a:lnTo>
                  <a:lnTo>
                    <a:pt x="1" y="1584"/>
                  </a:lnTo>
                  <a:lnTo>
                    <a:pt x="34" y="1600"/>
                  </a:lnTo>
                  <a:cubicBezTo>
                    <a:pt x="34" y="1600"/>
                    <a:pt x="50" y="1617"/>
                    <a:pt x="67" y="1617"/>
                  </a:cubicBezTo>
                  <a:cubicBezTo>
                    <a:pt x="100" y="1633"/>
                    <a:pt x="116" y="1666"/>
                    <a:pt x="149" y="1683"/>
                  </a:cubicBezTo>
                  <a:cubicBezTo>
                    <a:pt x="199" y="1699"/>
                    <a:pt x="215" y="1699"/>
                    <a:pt x="265" y="1699"/>
                  </a:cubicBezTo>
                  <a:cubicBezTo>
                    <a:pt x="298" y="1699"/>
                    <a:pt x="331" y="1749"/>
                    <a:pt x="380" y="1749"/>
                  </a:cubicBezTo>
                  <a:cubicBezTo>
                    <a:pt x="463" y="1749"/>
                    <a:pt x="545" y="1716"/>
                    <a:pt x="628" y="1699"/>
                  </a:cubicBezTo>
                  <a:cubicBezTo>
                    <a:pt x="694" y="1683"/>
                    <a:pt x="727" y="1617"/>
                    <a:pt x="776" y="1600"/>
                  </a:cubicBezTo>
                  <a:cubicBezTo>
                    <a:pt x="858" y="1584"/>
                    <a:pt x="908" y="1584"/>
                    <a:pt x="990" y="1551"/>
                  </a:cubicBezTo>
                  <a:lnTo>
                    <a:pt x="1188" y="1501"/>
                  </a:lnTo>
                  <a:cubicBezTo>
                    <a:pt x="1221" y="1468"/>
                    <a:pt x="1238" y="1435"/>
                    <a:pt x="1287" y="1435"/>
                  </a:cubicBezTo>
                  <a:cubicBezTo>
                    <a:pt x="1353" y="1435"/>
                    <a:pt x="1386" y="1386"/>
                    <a:pt x="1436" y="1353"/>
                  </a:cubicBezTo>
                  <a:cubicBezTo>
                    <a:pt x="1469" y="1304"/>
                    <a:pt x="1535" y="1271"/>
                    <a:pt x="1584" y="1205"/>
                  </a:cubicBezTo>
                  <a:cubicBezTo>
                    <a:pt x="1617" y="1172"/>
                    <a:pt x="1633" y="1139"/>
                    <a:pt x="1666" y="1106"/>
                  </a:cubicBezTo>
                  <a:cubicBezTo>
                    <a:pt x="1699" y="1040"/>
                    <a:pt x="1716" y="974"/>
                    <a:pt x="1798" y="941"/>
                  </a:cubicBezTo>
                  <a:cubicBezTo>
                    <a:pt x="1848" y="924"/>
                    <a:pt x="1881" y="891"/>
                    <a:pt x="1914" y="875"/>
                  </a:cubicBezTo>
                  <a:cubicBezTo>
                    <a:pt x="1963" y="858"/>
                    <a:pt x="2013" y="792"/>
                    <a:pt x="2046" y="759"/>
                  </a:cubicBezTo>
                  <a:cubicBezTo>
                    <a:pt x="2095" y="710"/>
                    <a:pt x="2128" y="677"/>
                    <a:pt x="2161" y="611"/>
                  </a:cubicBezTo>
                  <a:cubicBezTo>
                    <a:pt x="2178" y="545"/>
                    <a:pt x="2178" y="512"/>
                    <a:pt x="2194" y="446"/>
                  </a:cubicBezTo>
                  <a:cubicBezTo>
                    <a:pt x="2211" y="397"/>
                    <a:pt x="2211" y="364"/>
                    <a:pt x="2211" y="314"/>
                  </a:cubicBezTo>
                  <a:cubicBezTo>
                    <a:pt x="2194" y="281"/>
                    <a:pt x="2194" y="215"/>
                    <a:pt x="2178" y="182"/>
                  </a:cubicBezTo>
                  <a:cubicBezTo>
                    <a:pt x="2161" y="133"/>
                    <a:pt x="2128" y="100"/>
                    <a:pt x="2095" y="50"/>
                  </a:cubicBezTo>
                  <a:cubicBezTo>
                    <a:pt x="2046" y="34"/>
                    <a:pt x="2046" y="34"/>
                    <a:pt x="2029" y="34"/>
                  </a:cubicBezTo>
                  <a:cubicBezTo>
                    <a:pt x="2029" y="41"/>
                    <a:pt x="2026" y="49"/>
                    <a:pt x="2019" y="49"/>
                  </a:cubicBezTo>
                  <a:cubicBezTo>
                    <a:pt x="2011" y="49"/>
                    <a:pt x="1998" y="37"/>
                    <a:pt x="1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4" name="Google Shape;3534;p72"/>
          <p:cNvGrpSpPr/>
          <p:nvPr/>
        </p:nvGrpSpPr>
        <p:grpSpPr>
          <a:xfrm>
            <a:off x="5893057" y="3185677"/>
            <a:ext cx="1374388" cy="1342744"/>
            <a:chOff x="2502975" y="2738650"/>
            <a:chExt cx="984025" cy="961300"/>
          </a:xfrm>
        </p:grpSpPr>
        <p:sp>
          <p:nvSpPr>
            <p:cNvPr id="3535" name="Google Shape;3535;p72"/>
            <p:cNvSpPr/>
            <p:nvPr/>
          </p:nvSpPr>
          <p:spPr>
            <a:xfrm>
              <a:off x="2502975" y="3500925"/>
              <a:ext cx="936225" cy="199025"/>
            </a:xfrm>
            <a:custGeom>
              <a:avLst/>
              <a:gdLst/>
              <a:ahLst/>
              <a:cxnLst/>
              <a:rect l="l" t="t" r="r" b="b"/>
              <a:pathLst>
                <a:path w="37449" h="7961" extrusionOk="0">
                  <a:moveTo>
                    <a:pt x="12915" y="1"/>
                  </a:moveTo>
                  <a:cubicBezTo>
                    <a:pt x="12171" y="1"/>
                    <a:pt x="11152" y="136"/>
                    <a:pt x="9680" y="745"/>
                  </a:cubicBezTo>
                  <a:cubicBezTo>
                    <a:pt x="9251" y="927"/>
                    <a:pt x="8905" y="1092"/>
                    <a:pt x="8591" y="1289"/>
                  </a:cubicBezTo>
                  <a:cubicBezTo>
                    <a:pt x="7586" y="1421"/>
                    <a:pt x="6761" y="1619"/>
                    <a:pt x="6761" y="1619"/>
                  </a:cubicBezTo>
                  <a:lnTo>
                    <a:pt x="6761" y="1586"/>
                  </a:lnTo>
                  <a:cubicBezTo>
                    <a:pt x="6761" y="1570"/>
                    <a:pt x="6761" y="1504"/>
                    <a:pt x="6712" y="1438"/>
                  </a:cubicBezTo>
                  <a:cubicBezTo>
                    <a:pt x="6613" y="1306"/>
                    <a:pt x="6349" y="1075"/>
                    <a:pt x="5541" y="993"/>
                  </a:cubicBezTo>
                  <a:cubicBezTo>
                    <a:pt x="5383" y="973"/>
                    <a:pt x="5237" y="964"/>
                    <a:pt x="5101" y="964"/>
                  </a:cubicBezTo>
                  <a:cubicBezTo>
                    <a:pt x="4113" y="964"/>
                    <a:pt x="3657" y="1429"/>
                    <a:pt x="3150" y="1487"/>
                  </a:cubicBezTo>
                  <a:cubicBezTo>
                    <a:pt x="3006" y="1508"/>
                    <a:pt x="2911" y="1515"/>
                    <a:pt x="2843" y="1515"/>
                  </a:cubicBezTo>
                  <a:cubicBezTo>
                    <a:pt x="2684" y="1515"/>
                    <a:pt x="2671" y="1476"/>
                    <a:pt x="2516" y="1476"/>
                  </a:cubicBezTo>
                  <a:cubicBezTo>
                    <a:pt x="2472" y="1476"/>
                    <a:pt x="2416" y="1479"/>
                    <a:pt x="2342" y="1487"/>
                  </a:cubicBezTo>
                  <a:cubicBezTo>
                    <a:pt x="1913" y="1520"/>
                    <a:pt x="1056" y="1834"/>
                    <a:pt x="1056" y="1834"/>
                  </a:cubicBezTo>
                  <a:cubicBezTo>
                    <a:pt x="1056" y="1834"/>
                    <a:pt x="874" y="1786"/>
                    <a:pt x="673" y="1786"/>
                  </a:cubicBezTo>
                  <a:cubicBezTo>
                    <a:pt x="481" y="1786"/>
                    <a:pt x="270" y="1829"/>
                    <a:pt x="182" y="1999"/>
                  </a:cubicBezTo>
                  <a:cubicBezTo>
                    <a:pt x="0" y="2345"/>
                    <a:pt x="1023" y="2394"/>
                    <a:pt x="1155" y="2394"/>
                  </a:cubicBezTo>
                  <a:cubicBezTo>
                    <a:pt x="1023" y="2559"/>
                    <a:pt x="1138" y="2658"/>
                    <a:pt x="1254" y="2708"/>
                  </a:cubicBezTo>
                  <a:cubicBezTo>
                    <a:pt x="1352" y="2741"/>
                    <a:pt x="1468" y="2757"/>
                    <a:pt x="1468" y="2757"/>
                  </a:cubicBezTo>
                  <a:cubicBezTo>
                    <a:pt x="1468" y="2757"/>
                    <a:pt x="1188" y="2955"/>
                    <a:pt x="924" y="3169"/>
                  </a:cubicBezTo>
                  <a:cubicBezTo>
                    <a:pt x="693" y="3384"/>
                    <a:pt x="446" y="3631"/>
                    <a:pt x="396" y="3829"/>
                  </a:cubicBezTo>
                  <a:cubicBezTo>
                    <a:pt x="248" y="4274"/>
                    <a:pt x="610" y="4488"/>
                    <a:pt x="2094" y="5214"/>
                  </a:cubicBezTo>
                  <a:cubicBezTo>
                    <a:pt x="2617" y="5466"/>
                    <a:pt x="3528" y="5564"/>
                    <a:pt x="4566" y="5564"/>
                  </a:cubicBezTo>
                  <a:cubicBezTo>
                    <a:pt x="6246" y="5564"/>
                    <a:pt x="8261" y="5308"/>
                    <a:pt x="9515" y="5033"/>
                  </a:cubicBezTo>
                  <a:cubicBezTo>
                    <a:pt x="11589" y="5911"/>
                    <a:pt x="15177" y="6413"/>
                    <a:pt x="17920" y="6413"/>
                  </a:cubicBezTo>
                  <a:cubicBezTo>
                    <a:pt x="18165" y="6413"/>
                    <a:pt x="18404" y="6409"/>
                    <a:pt x="18634" y="6401"/>
                  </a:cubicBezTo>
                  <a:cubicBezTo>
                    <a:pt x="19046" y="6368"/>
                    <a:pt x="19458" y="6352"/>
                    <a:pt x="19854" y="6352"/>
                  </a:cubicBezTo>
                  <a:cubicBezTo>
                    <a:pt x="20629" y="7127"/>
                    <a:pt x="21470" y="7753"/>
                    <a:pt x="22129" y="7852"/>
                  </a:cubicBezTo>
                  <a:cubicBezTo>
                    <a:pt x="22575" y="7931"/>
                    <a:pt x="23184" y="7961"/>
                    <a:pt x="23863" y="7961"/>
                  </a:cubicBezTo>
                  <a:cubicBezTo>
                    <a:pt x="25983" y="7961"/>
                    <a:pt x="28786" y="7671"/>
                    <a:pt x="29430" y="7671"/>
                  </a:cubicBezTo>
                  <a:cubicBezTo>
                    <a:pt x="29443" y="7671"/>
                    <a:pt x="29456" y="7671"/>
                    <a:pt x="29467" y="7671"/>
                  </a:cubicBezTo>
                  <a:cubicBezTo>
                    <a:pt x="30060" y="7684"/>
                    <a:pt x="31027" y="7907"/>
                    <a:pt x="31784" y="7907"/>
                  </a:cubicBezTo>
                  <a:cubicBezTo>
                    <a:pt x="31953" y="7907"/>
                    <a:pt x="32112" y="7896"/>
                    <a:pt x="32254" y="7869"/>
                  </a:cubicBezTo>
                  <a:cubicBezTo>
                    <a:pt x="33062" y="7737"/>
                    <a:pt x="33754" y="7589"/>
                    <a:pt x="34150" y="7589"/>
                  </a:cubicBezTo>
                  <a:cubicBezTo>
                    <a:pt x="34434" y="7589"/>
                    <a:pt x="35396" y="7750"/>
                    <a:pt x="36015" y="7750"/>
                  </a:cubicBezTo>
                  <a:cubicBezTo>
                    <a:pt x="36259" y="7750"/>
                    <a:pt x="36450" y="7724"/>
                    <a:pt x="36525" y="7654"/>
                  </a:cubicBezTo>
                  <a:cubicBezTo>
                    <a:pt x="36541" y="7621"/>
                    <a:pt x="36541" y="7621"/>
                    <a:pt x="36541" y="7605"/>
                  </a:cubicBezTo>
                  <a:lnTo>
                    <a:pt x="36920" y="7605"/>
                  </a:lnTo>
                  <a:cubicBezTo>
                    <a:pt x="37217" y="7589"/>
                    <a:pt x="37448" y="7572"/>
                    <a:pt x="37415" y="7473"/>
                  </a:cubicBezTo>
                  <a:cubicBezTo>
                    <a:pt x="37366" y="7391"/>
                    <a:pt x="37085" y="7193"/>
                    <a:pt x="36624" y="6995"/>
                  </a:cubicBezTo>
                  <a:cubicBezTo>
                    <a:pt x="36178" y="6814"/>
                    <a:pt x="35552" y="6599"/>
                    <a:pt x="34793" y="6451"/>
                  </a:cubicBezTo>
                  <a:cubicBezTo>
                    <a:pt x="35964" y="5907"/>
                    <a:pt x="37118" y="5016"/>
                    <a:pt x="37052" y="4752"/>
                  </a:cubicBezTo>
                  <a:cubicBezTo>
                    <a:pt x="37003" y="4521"/>
                    <a:pt x="35783" y="3103"/>
                    <a:pt x="34645" y="1949"/>
                  </a:cubicBezTo>
                  <a:lnTo>
                    <a:pt x="34497" y="1801"/>
                  </a:lnTo>
                  <a:lnTo>
                    <a:pt x="34480" y="1768"/>
                  </a:lnTo>
                  <a:lnTo>
                    <a:pt x="34332" y="1636"/>
                  </a:lnTo>
                  <a:lnTo>
                    <a:pt x="33919" y="1224"/>
                  </a:lnTo>
                  <a:lnTo>
                    <a:pt x="33903" y="1191"/>
                  </a:lnTo>
                  <a:lnTo>
                    <a:pt x="33804" y="1092"/>
                  </a:lnTo>
                  <a:cubicBezTo>
                    <a:pt x="33787" y="1075"/>
                    <a:pt x="33754" y="1059"/>
                    <a:pt x="33738" y="1059"/>
                  </a:cubicBezTo>
                  <a:lnTo>
                    <a:pt x="33656" y="976"/>
                  </a:lnTo>
                  <a:lnTo>
                    <a:pt x="33590" y="910"/>
                  </a:lnTo>
                  <a:lnTo>
                    <a:pt x="33573" y="894"/>
                  </a:lnTo>
                  <a:cubicBezTo>
                    <a:pt x="33820" y="828"/>
                    <a:pt x="34084" y="762"/>
                    <a:pt x="34332" y="679"/>
                  </a:cubicBezTo>
                  <a:cubicBezTo>
                    <a:pt x="34480" y="646"/>
                    <a:pt x="34612" y="597"/>
                    <a:pt x="34727" y="531"/>
                  </a:cubicBezTo>
                  <a:cubicBezTo>
                    <a:pt x="34793" y="514"/>
                    <a:pt x="34826" y="498"/>
                    <a:pt x="34876" y="481"/>
                  </a:cubicBezTo>
                  <a:cubicBezTo>
                    <a:pt x="34892" y="481"/>
                    <a:pt x="34892" y="449"/>
                    <a:pt x="34909" y="449"/>
                  </a:cubicBezTo>
                  <a:cubicBezTo>
                    <a:pt x="34975" y="432"/>
                    <a:pt x="35041" y="399"/>
                    <a:pt x="35090" y="366"/>
                  </a:cubicBezTo>
                  <a:cubicBezTo>
                    <a:pt x="35156" y="350"/>
                    <a:pt x="35206" y="317"/>
                    <a:pt x="35239" y="284"/>
                  </a:cubicBezTo>
                  <a:cubicBezTo>
                    <a:pt x="35239" y="284"/>
                    <a:pt x="35255" y="284"/>
                    <a:pt x="35255" y="267"/>
                  </a:cubicBezTo>
                  <a:lnTo>
                    <a:pt x="35387" y="201"/>
                  </a:lnTo>
                  <a:lnTo>
                    <a:pt x="35403" y="185"/>
                  </a:lnTo>
                  <a:cubicBezTo>
                    <a:pt x="35453" y="168"/>
                    <a:pt x="35469" y="152"/>
                    <a:pt x="35519" y="119"/>
                  </a:cubicBezTo>
                  <a:lnTo>
                    <a:pt x="35535" y="102"/>
                  </a:lnTo>
                  <a:lnTo>
                    <a:pt x="14214" y="86"/>
                  </a:lnTo>
                  <a:cubicBezTo>
                    <a:pt x="13887" y="79"/>
                    <a:pt x="13480" y="1"/>
                    <a:pt x="12915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2"/>
            <p:cNvSpPr/>
            <p:nvPr/>
          </p:nvSpPr>
          <p:spPr>
            <a:xfrm>
              <a:off x="3265625" y="3298575"/>
              <a:ext cx="165650" cy="347400"/>
            </a:xfrm>
            <a:custGeom>
              <a:avLst/>
              <a:gdLst/>
              <a:ahLst/>
              <a:cxnLst/>
              <a:rect l="l" t="t" r="r" b="b"/>
              <a:pathLst>
                <a:path w="6626" h="13896" extrusionOk="0">
                  <a:moveTo>
                    <a:pt x="2226" y="1"/>
                  </a:moveTo>
                  <a:lnTo>
                    <a:pt x="0" y="5888"/>
                  </a:lnTo>
                  <a:cubicBezTo>
                    <a:pt x="0" y="5888"/>
                    <a:pt x="1764" y="8922"/>
                    <a:pt x="1913" y="9153"/>
                  </a:cubicBezTo>
                  <a:cubicBezTo>
                    <a:pt x="2061" y="9383"/>
                    <a:pt x="115" y="13176"/>
                    <a:pt x="676" y="13687"/>
                  </a:cubicBezTo>
                  <a:cubicBezTo>
                    <a:pt x="858" y="13848"/>
                    <a:pt x="973" y="13896"/>
                    <a:pt x="1090" y="13896"/>
                  </a:cubicBezTo>
                  <a:cubicBezTo>
                    <a:pt x="1261" y="13896"/>
                    <a:pt x="1438" y="13796"/>
                    <a:pt x="1839" y="13796"/>
                  </a:cubicBezTo>
                  <a:cubicBezTo>
                    <a:pt x="2014" y="13796"/>
                    <a:pt x="2230" y="13815"/>
                    <a:pt x="2506" y="13869"/>
                  </a:cubicBezTo>
                  <a:cubicBezTo>
                    <a:pt x="2550" y="13877"/>
                    <a:pt x="2596" y="13881"/>
                    <a:pt x="2642" y="13881"/>
                  </a:cubicBezTo>
                  <a:cubicBezTo>
                    <a:pt x="4048" y="13881"/>
                    <a:pt x="6626" y="10132"/>
                    <a:pt x="6530" y="9318"/>
                  </a:cubicBezTo>
                  <a:cubicBezTo>
                    <a:pt x="6431" y="8477"/>
                    <a:pt x="2902" y="314"/>
                    <a:pt x="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2"/>
            <p:cNvSpPr/>
            <p:nvPr/>
          </p:nvSpPr>
          <p:spPr>
            <a:xfrm>
              <a:off x="3265625" y="3298575"/>
              <a:ext cx="103075" cy="179775"/>
            </a:xfrm>
            <a:custGeom>
              <a:avLst/>
              <a:gdLst/>
              <a:ahLst/>
              <a:cxnLst/>
              <a:rect l="l" t="t" r="r" b="b"/>
              <a:pathLst>
                <a:path w="4123" h="7191" extrusionOk="0">
                  <a:moveTo>
                    <a:pt x="2226" y="1"/>
                  </a:moveTo>
                  <a:lnTo>
                    <a:pt x="0" y="5888"/>
                  </a:lnTo>
                  <a:cubicBezTo>
                    <a:pt x="0" y="5888"/>
                    <a:pt x="346" y="6514"/>
                    <a:pt x="759" y="7190"/>
                  </a:cubicBezTo>
                  <a:cubicBezTo>
                    <a:pt x="1336" y="5558"/>
                    <a:pt x="2572" y="4189"/>
                    <a:pt x="4122" y="3398"/>
                  </a:cubicBezTo>
                  <a:cubicBezTo>
                    <a:pt x="3298" y="1617"/>
                    <a:pt x="2506" y="116"/>
                    <a:pt x="2226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2"/>
            <p:cNvSpPr/>
            <p:nvPr/>
          </p:nvSpPr>
          <p:spPr>
            <a:xfrm>
              <a:off x="2672825" y="3242700"/>
              <a:ext cx="472025" cy="374900"/>
            </a:xfrm>
            <a:custGeom>
              <a:avLst/>
              <a:gdLst/>
              <a:ahLst/>
              <a:cxnLst/>
              <a:rect l="l" t="t" r="r" b="b"/>
              <a:pathLst>
                <a:path w="18881" h="14996" extrusionOk="0">
                  <a:moveTo>
                    <a:pt x="11484" y="0"/>
                  </a:moveTo>
                  <a:cubicBezTo>
                    <a:pt x="11050" y="0"/>
                    <a:pt x="10620" y="55"/>
                    <a:pt x="10224" y="191"/>
                  </a:cubicBezTo>
                  <a:cubicBezTo>
                    <a:pt x="8342" y="845"/>
                    <a:pt x="8203" y="1761"/>
                    <a:pt x="7525" y="1761"/>
                  </a:cubicBezTo>
                  <a:cubicBezTo>
                    <a:pt x="7501" y="1761"/>
                    <a:pt x="7478" y="1760"/>
                    <a:pt x="7453" y="1758"/>
                  </a:cubicBezTo>
                  <a:cubicBezTo>
                    <a:pt x="7121" y="1729"/>
                    <a:pt x="6713" y="1568"/>
                    <a:pt x="6152" y="1568"/>
                  </a:cubicBezTo>
                  <a:cubicBezTo>
                    <a:pt x="5406" y="1568"/>
                    <a:pt x="4388" y="1855"/>
                    <a:pt x="2919" y="3126"/>
                  </a:cubicBezTo>
                  <a:cubicBezTo>
                    <a:pt x="363" y="5369"/>
                    <a:pt x="0" y="7579"/>
                    <a:pt x="1534" y="10563"/>
                  </a:cubicBezTo>
                  <a:cubicBezTo>
                    <a:pt x="2942" y="13334"/>
                    <a:pt x="7661" y="14996"/>
                    <a:pt x="11087" y="14996"/>
                  </a:cubicBezTo>
                  <a:cubicBezTo>
                    <a:pt x="11352" y="14996"/>
                    <a:pt x="11609" y="14986"/>
                    <a:pt x="11856" y="14966"/>
                  </a:cubicBezTo>
                  <a:cubicBezTo>
                    <a:pt x="15302" y="14702"/>
                    <a:pt x="18633" y="14306"/>
                    <a:pt x="18881" y="11998"/>
                  </a:cubicBezTo>
                  <a:lnTo>
                    <a:pt x="14973" y="851"/>
                  </a:lnTo>
                  <a:cubicBezTo>
                    <a:pt x="14973" y="851"/>
                    <a:pt x="13198" y="0"/>
                    <a:pt x="1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2"/>
            <p:cNvSpPr/>
            <p:nvPr/>
          </p:nvSpPr>
          <p:spPr>
            <a:xfrm>
              <a:off x="2866575" y="3478950"/>
              <a:ext cx="51125" cy="105050"/>
            </a:xfrm>
            <a:custGeom>
              <a:avLst/>
              <a:gdLst/>
              <a:ahLst/>
              <a:cxnLst/>
              <a:rect l="l" t="t" r="r" b="b"/>
              <a:pathLst>
                <a:path w="2045" h="4202" extrusionOk="0">
                  <a:moveTo>
                    <a:pt x="693" y="0"/>
                  </a:moveTo>
                  <a:cubicBezTo>
                    <a:pt x="565" y="0"/>
                    <a:pt x="437" y="8"/>
                    <a:pt x="313" y="25"/>
                  </a:cubicBezTo>
                  <a:cubicBezTo>
                    <a:pt x="247" y="25"/>
                    <a:pt x="198" y="41"/>
                    <a:pt x="149" y="58"/>
                  </a:cubicBezTo>
                  <a:cubicBezTo>
                    <a:pt x="83" y="107"/>
                    <a:pt x="83" y="190"/>
                    <a:pt x="83" y="272"/>
                  </a:cubicBezTo>
                  <a:cubicBezTo>
                    <a:pt x="0" y="1542"/>
                    <a:pt x="330" y="2845"/>
                    <a:pt x="973" y="3949"/>
                  </a:cubicBezTo>
                  <a:cubicBezTo>
                    <a:pt x="1022" y="4032"/>
                    <a:pt x="1072" y="4114"/>
                    <a:pt x="1138" y="4164"/>
                  </a:cubicBezTo>
                  <a:cubicBezTo>
                    <a:pt x="1180" y="4192"/>
                    <a:pt x="1227" y="4202"/>
                    <a:pt x="1276" y="4202"/>
                  </a:cubicBezTo>
                  <a:cubicBezTo>
                    <a:pt x="1342" y="4202"/>
                    <a:pt x="1411" y="4183"/>
                    <a:pt x="1468" y="4164"/>
                  </a:cubicBezTo>
                  <a:cubicBezTo>
                    <a:pt x="1649" y="4114"/>
                    <a:pt x="1863" y="4065"/>
                    <a:pt x="2045" y="3999"/>
                  </a:cubicBezTo>
                  <a:lnTo>
                    <a:pt x="1682" y="2630"/>
                  </a:lnTo>
                  <a:cubicBezTo>
                    <a:pt x="1435" y="1888"/>
                    <a:pt x="1303" y="1113"/>
                    <a:pt x="1319" y="322"/>
                  </a:cubicBezTo>
                  <a:cubicBezTo>
                    <a:pt x="1319" y="239"/>
                    <a:pt x="1319" y="140"/>
                    <a:pt x="1270" y="74"/>
                  </a:cubicBezTo>
                  <a:cubicBezTo>
                    <a:pt x="1220" y="41"/>
                    <a:pt x="1138" y="25"/>
                    <a:pt x="1072" y="25"/>
                  </a:cubicBezTo>
                  <a:cubicBezTo>
                    <a:pt x="948" y="8"/>
                    <a:pt x="820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72"/>
            <p:cNvSpPr/>
            <p:nvPr/>
          </p:nvSpPr>
          <p:spPr>
            <a:xfrm>
              <a:off x="2503250" y="3332225"/>
              <a:ext cx="329950" cy="241325"/>
            </a:xfrm>
            <a:custGeom>
              <a:avLst/>
              <a:gdLst/>
              <a:ahLst/>
              <a:cxnLst/>
              <a:rect l="l" t="t" r="r" b="b"/>
              <a:pathLst>
                <a:path w="13198" h="9653" extrusionOk="0">
                  <a:moveTo>
                    <a:pt x="5100" y="0"/>
                  </a:moveTo>
                  <a:cubicBezTo>
                    <a:pt x="4105" y="0"/>
                    <a:pt x="3648" y="966"/>
                    <a:pt x="3139" y="1112"/>
                  </a:cubicBezTo>
                  <a:cubicBezTo>
                    <a:pt x="2991" y="1155"/>
                    <a:pt x="2895" y="1170"/>
                    <a:pt x="2827" y="1170"/>
                  </a:cubicBezTo>
                  <a:cubicBezTo>
                    <a:pt x="2684" y="1170"/>
                    <a:pt x="2661" y="1104"/>
                    <a:pt x="2515" y="1104"/>
                  </a:cubicBezTo>
                  <a:cubicBezTo>
                    <a:pt x="2468" y="1104"/>
                    <a:pt x="2410" y="1111"/>
                    <a:pt x="2331" y="1128"/>
                  </a:cubicBezTo>
                  <a:cubicBezTo>
                    <a:pt x="1886" y="1227"/>
                    <a:pt x="1045" y="1854"/>
                    <a:pt x="1045" y="1854"/>
                  </a:cubicBezTo>
                  <a:cubicBezTo>
                    <a:pt x="1045" y="1854"/>
                    <a:pt x="864" y="1755"/>
                    <a:pt x="663" y="1755"/>
                  </a:cubicBezTo>
                  <a:cubicBezTo>
                    <a:pt x="470" y="1755"/>
                    <a:pt x="259" y="1845"/>
                    <a:pt x="171" y="2200"/>
                  </a:cubicBezTo>
                  <a:cubicBezTo>
                    <a:pt x="1" y="2880"/>
                    <a:pt x="888" y="3010"/>
                    <a:pt x="1109" y="3010"/>
                  </a:cubicBezTo>
                  <a:cubicBezTo>
                    <a:pt x="1124" y="3010"/>
                    <a:pt x="1135" y="3009"/>
                    <a:pt x="1144" y="3008"/>
                  </a:cubicBezTo>
                  <a:lnTo>
                    <a:pt x="1144" y="3008"/>
                  </a:lnTo>
                  <a:cubicBezTo>
                    <a:pt x="896" y="3635"/>
                    <a:pt x="1457" y="3783"/>
                    <a:pt x="1457" y="3783"/>
                  </a:cubicBezTo>
                  <a:cubicBezTo>
                    <a:pt x="1457" y="3783"/>
                    <a:pt x="550" y="5102"/>
                    <a:pt x="402" y="6026"/>
                  </a:cubicBezTo>
                  <a:cubicBezTo>
                    <a:pt x="253" y="6966"/>
                    <a:pt x="632" y="7411"/>
                    <a:pt x="2116" y="8911"/>
                  </a:cubicBezTo>
                  <a:cubicBezTo>
                    <a:pt x="2638" y="9445"/>
                    <a:pt x="3552" y="9652"/>
                    <a:pt x="4594" y="9652"/>
                  </a:cubicBezTo>
                  <a:cubicBezTo>
                    <a:pt x="6516" y="9652"/>
                    <a:pt x="8877" y="8948"/>
                    <a:pt x="10031" y="8285"/>
                  </a:cubicBezTo>
                  <a:cubicBezTo>
                    <a:pt x="11796" y="7246"/>
                    <a:pt x="13197" y="1458"/>
                    <a:pt x="12060" y="617"/>
                  </a:cubicBezTo>
                  <a:cubicBezTo>
                    <a:pt x="11736" y="373"/>
                    <a:pt x="11285" y="278"/>
                    <a:pt x="10781" y="278"/>
                  </a:cubicBezTo>
                  <a:cubicBezTo>
                    <a:pt x="9076" y="278"/>
                    <a:pt x="6767" y="1359"/>
                    <a:pt x="6767" y="1359"/>
                  </a:cubicBezTo>
                  <a:cubicBezTo>
                    <a:pt x="6767" y="1359"/>
                    <a:pt x="6832" y="386"/>
                    <a:pt x="5530" y="57"/>
                  </a:cubicBezTo>
                  <a:cubicBezTo>
                    <a:pt x="5376" y="18"/>
                    <a:pt x="5233" y="0"/>
                    <a:pt x="5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72"/>
            <p:cNvSpPr/>
            <p:nvPr/>
          </p:nvSpPr>
          <p:spPr>
            <a:xfrm>
              <a:off x="2602375" y="3348475"/>
              <a:ext cx="104675" cy="59625"/>
            </a:xfrm>
            <a:custGeom>
              <a:avLst/>
              <a:gdLst/>
              <a:ahLst/>
              <a:cxnLst/>
              <a:rect l="l" t="t" r="r" b="b"/>
              <a:pathLst>
                <a:path w="4187" h="2385" extrusionOk="0">
                  <a:moveTo>
                    <a:pt x="4088" y="0"/>
                  </a:moveTo>
                  <a:cubicBezTo>
                    <a:pt x="2554" y="231"/>
                    <a:pt x="1153" y="1220"/>
                    <a:pt x="64" y="2243"/>
                  </a:cubicBezTo>
                  <a:cubicBezTo>
                    <a:pt x="0" y="2294"/>
                    <a:pt x="55" y="2384"/>
                    <a:pt x="114" y="2384"/>
                  </a:cubicBezTo>
                  <a:cubicBezTo>
                    <a:pt x="131" y="2384"/>
                    <a:pt x="148" y="2377"/>
                    <a:pt x="163" y="2358"/>
                  </a:cubicBezTo>
                  <a:cubicBezTo>
                    <a:pt x="1383" y="1253"/>
                    <a:pt x="2653" y="742"/>
                    <a:pt x="4121" y="99"/>
                  </a:cubicBezTo>
                  <a:cubicBezTo>
                    <a:pt x="4187" y="83"/>
                    <a:pt x="4137" y="0"/>
                    <a:pt x="4088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2"/>
            <p:cNvSpPr/>
            <p:nvPr/>
          </p:nvSpPr>
          <p:spPr>
            <a:xfrm>
              <a:off x="2519725" y="3389775"/>
              <a:ext cx="53050" cy="59950"/>
            </a:xfrm>
            <a:custGeom>
              <a:avLst/>
              <a:gdLst/>
              <a:ahLst/>
              <a:cxnLst/>
              <a:rect l="l" t="t" r="r" b="b"/>
              <a:pathLst>
                <a:path w="2122" h="2398" extrusionOk="0">
                  <a:moveTo>
                    <a:pt x="2014" y="0"/>
                  </a:moveTo>
                  <a:cubicBezTo>
                    <a:pt x="2000" y="0"/>
                    <a:pt x="1984" y="4"/>
                    <a:pt x="1969" y="14"/>
                  </a:cubicBezTo>
                  <a:cubicBezTo>
                    <a:pt x="1210" y="624"/>
                    <a:pt x="518" y="1316"/>
                    <a:pt x="56" y="2190"/>
                  </a:cubicBezTo>
                  <a:cubicBezTo>
                    <a:pt x="0" y="2302"/>
                    <a:pt x="80" y="2398"/>
                    <a:pt x="173" y="2398"/>
                  </a:cubicBezTo>
                  <a:cubicBezTo>
                    <a:pt x="218" y="2398"/>
                    <a:pt x="266" y="2376"/>
                    <a:pt x="303" y="2322"/>
                  </a:cubicBezTo>
                  <a:cubicBezTo>
                    <a:pt x="814" y="1547"/>
                    <a:pt x="1375" y="789"/>
                    <a:pt x="2068" y="129"/>
                  </a:cubicBezTo>
                  <a:cubicBezTo>
                    <a:pt x="2121" y="75"/>
                    <a:pt x="2077" y="0"/>
                    <a:pt x="2014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2"/>
            <p:cNvSpPr/>
            <p:nvPr/>
          </p:nvSpPr>
          <p:spPr>
            <a:xfrm>
              <a:off x="2921800" y="3288700"/>
              <a:ext cx="397425" cy="306350"/>
            </a:xfrm>
            <a:custGeom>
              <a:avLst/>
              <a:gdLst/>
              <a:ahLst/>
              <a:cxnLst/>
              <a:rect l="l" t="t" r="r" b="b"/>
              <a:pathLst>
                <a:path w="15897" h="12254" extrusionOk="0">
                  <a:moveTo>
                    <a:pt x="3793" y="0"/>
                  </a:moveTo>
                  <a:cubicBezTo>
                    <a:pt x="3793" y="0"/>
                    <a:pt x="17" y="2243"/>
                    <a:pt x="1" y="6266"/>
                  </a:cubicBezTo>
                  <a:cubicBezTo>
                    <a:pt x="1" y="10290"/>
                    <a:pt x="1666" y="11296"/>
                    <a:pt x="3315" y="12038"/>
                  </a:cubicBezTo>
                  <a:cubicBezTo>
                    <a:pt x="3635" y="12183"/>
                    <a:pt x="4102" y="12254"/>
                    <a:pt x="4663" y="12254"/>
                  </a:cubicBezTo>
                  <a:cubicBezTo>
                    <a:pt x="6963" y="12254"/>
                    <a:pt x="10842" y="11065"/>
                    <a:pt x="12632" y="8970"/>
                  </a:cubicBezTo>
                  <a:cubicBezTo>
                    <a:pt x="14841" y="6365"/>
                    <a:pt x="15897" y="2490"/>
                    <a:pt x="15237" y="1006"/>
                  </a:cubicBezTo>
                  <a:lnTo>
                    <a:pt x="37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2"/>
            <p:cNvSpPr/>
            <p:nvPr/>
          </p:nvSpPr>
          <p:spPr>
            <a:xfrm>
              <a:off x="3000550" y="3288700"/>
              <a:ext cx="315375" cy="189150"/>
            </a:xfrm>
            <a:custGeom>
              <a:avLst/>
              <a:gdLst/>
              <a:ahLst/>
              <a:cxnLst/>
              <a:rect l="l" t="t" r="r" b="b"/>
              <a:pathLst>
                <a:path w="12615" h="7566" extrusionOk="0">
                  <a:moveTo>
                    <a:pt x="643" y="0"/>
                  </a:moveTo>
                  <a:cubicBezTo>
                    <a:pt x="643" y="0"/>
                    <a:pt x="379" y="165"/>
                    <a:pt x="0" y="462"/>
                  </a:cubicBezTo>
                  <a:cubicBezTo>
                    <a:pt x="1286" y="1863"/>
                    <a:pt x="1946" y="3958"/>
                    <a:pt x="3348" y="5343"/>
                  </a:cubicBezTo>
                  <a:cubicBezTo>
                    <a:pt x="4667" y="6645"/>
                    <a:pt x="6563" y="7173"/>
                    <a:pt x="8393" y="7470"/>
                  </a:cubicBezTo>
                  <a:cubicBezTo>
                    <a:pt x="8750" y="7522"/>
                    <a:pt x="9115" y="7565"/>
                    <a:pt x="9478" y="7565"/>
                  </a:cubicBezTo>
                  <a:cubicBezTo>
                    <a:pt x="9803" y="7565"/>
                    <a:pt x="10126" y="7531"/>
                    <a:pt x="10438" y="7437"/>
                  </a:cubicBezTo>
                  <a:lnTo>
                    <a:pt x="10620" y="7387"/>
                  </a:lnTo>
                  <a:cubicBezTo>
                    <a:pt x="12021" y="4996"/>
                    <a:pt x="12615" y="2226"/>
                    <a:pt x="12087" y="1006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2"/>
            <p:cNvSpPr/>
            <p:nvPr/>
          </p:nvSpPr>
          <p:spPr>
            <a:xfrm>
              <a:off x="2843075" y="2738650"/>
              <a:ext cx="643925" cy="618600"/>
            </a:xfrm>
            <a:custGeom>
              <a:avLst/>
              <a:gdLst/>
              <a:ahLst/>
              <a:cxnLst/>
              <a:rect l="l" t="t" r="r" b="b"/>
              <a:pathLst>
                <a:path w="25757" h="24744" extrusionOk="0">
                  <a:moveTo>
                    <a:pt x="13018" y="0"/>
                  </a:moveTo>
                  <a:cubicBezTo>
                    <a:pt x="12513" y="0"/>
                    <a:pt x="12219" y="38"/>
                    <a:pt x="12219" y="38"/>
                  </a:cubicBezTo>
                  <a:cubicBezTo>
                    <a:pt x="6316" y="632"/>
                    <a:pt x="1237" y="4375"/>
                    <a:pt x="2391" y="11449"/>
                  </a:cubicBezTo>
                  <a:cubicBezTo>
                    <a:pt x="2836" y="15142"/>
                    <a:pt x="3991" y="16297"/>
                    <a:pt x="3991" y="16297"/>
                  </a:cubicBezTo>
                  <a:cubicBezTo>
                    <a:pt x="3991" y="16297"/>
                    <a:pt x="2814" y="15620"/>
                    <a:pt x="1769" y="15620"/>
                  </a:cubicBezTo>
                  <a:cubicBezTo>
                    <a:pt x="1004" y="15620"/>
                    <a:pt x="310" y="15983"/>
                    <a:pt x="198" y="17237"/>
                  </a:cubicBezTo>
                  <a:cubicBezTo>
                    <a:pt x="0" y="19465"/>
                    <a:pt x="2172" y="21731"/>
                    <a:pt x="3944" y="21731"/>
                  </a:cubicBezTo>
                  <a:cubicBezTo>
                    <a:pt x="4532" y="21731"/>
                    <a:pt x="5076" y="21481"/>
                    <a:pt x="5475" y="20897"/>
                  </a:cubicBezTo>
                  <a:cubicBezTo>
                    <a:pt x="5475" y="21008"/>
                    <a:pt x="7550" y="24164"/>
                    <a:pt x="11106" y="24164"/>
                  </a:cubicBezTo>
                  <a:cubicBezTo>
                    <a:pt x="11260" y="24164"/>
                    <a:pt x="11417" y="24158"/>
                    <a:pt x="11576" y="24146"/>
                  </a:cubicBezTo>
                  <a:cubicBezTo>
                    <a:pt x="12357" y="24293"/>
                    <a:pt x="13111" y="24743"/>
                    <a:pt x="14722" y="24743"/>
                  </a:cubicBezTo>
                  <a:cubicBezTo>
                    <a:pt x="14914" y="24743"/>
                    <a:pt x="15118" y="24737"/>
                    <a:pt x="15336" y="24723"/>
                  </a:cubicBezTo>
                  <a:cubicBezTo>
                    <a:pt x="16242" y="24657"/>
                    <a:pt x="16853" y="24327"/>
                    <a:pt x="17232" y="23997"/>
                  </a:cubicBezTo>
                  <a:cubicBezTo>
                    <a:pt x="17419" y="24021"/>
                    <a:pt x="17621" y="24035"/>
                    <a:pt x="17836" y="24035"/>
                  </a:cubicBezTo>
                  <a:cubicBezTo>
                    <a:pt x="18663" y="24035"/>
                    <a:pt x="19673" y="23828"/>
                    <a:pt x="20695" y="23173"/>
                  </a:cubicBezTo>
                  <a:cubicBezTo>
                    <a:pt x="23020" y="21656"/>
                    <a:pt x="22591" y="19133"/>
                    <a:pt x="22377" y="17649"/>
                  </a:cubicBezTo>
                  <a:cubicBezTo>
                    <a:pt x="22195" y="16214"/>
                    <a:pt x="25757" y="7244"/>
                    <a:pt x="20563" y="2693"/>
                  </a:cubicBezTo>
                  <a:cubicBezTo>
                    <a:pt x="17641" y="309"/>
                    <a:pt x="14465" y="0"/>
                    <a:pt x="1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2"/>
            <p:cNvSpPr/>
            <p:nvPr/>
          </p:nvSpPr>
          <p:spPr>
            <a:xfrm>
              <a:off x="3022400" y="3062475"/>
              <a:ext cx="164900" cy="149900"/>
            </a:xfrm>
            <a:custGeom>
              <a:avLst/>
              <a:gdLst/>
              <a:ahLst/>
              <a:cxnLst/>
              <a:rect l="l" t="t" r="r" b="b"/>
              <a:pathLst>
                <a:path w="6596" h="5996" extrusionOk="0">
                  <a:moveTo>
                    <a:pt x="3047" y="1"/>
                  </a:moveTo>
                  <a:cubicBezTo>
                    <a:pt x="2577" y="1"/>
                    <a:pt x="2108" y="121"/>
                    <a:pt x="1682" y="376"/>
                  </a:cubicBezTo>
                  <a:cubicBezTo>
                    <a:pt x="346" y="1184"/>
                    <a:pt x="0" y="2997"/>
                    <a:pt x="891" y="4432"/>
                  </a:cubicBezTo>
                  <a:cubicBezTo>
                    <a:pt x="1490" y="5439"/>
                    <a:pt x="2524" y="5996"/>
                    <a:pt x="3546" y="5996"/>
                  </a:cubicBezTo>
                  <a:cubicBezTo>
                    <a:pt x="4014" y="5996"/>
                    <a:pt x="4478" y="5879"/>
                    <a:pt x="4898" y="5636"/>
                  </a:cubicBezTo>
                  <a:cubicBezTo>
                    <a:pt x="6250" y="4828"/>
                    <a:pt x="6596" y="3014"/>
                    <a:pt x="5706" y="1563"/>
                  </a:cubicBezTo>
                  <a:cubicBezTo>
                    <a:pt x="5096" y="569"/>
                    <a:pt x="4068" y="1"/>
                    <a:pt x="3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2"/>
            <p:cNvSpPr/>
            <p:nvPr/>
          </p:nvSpPr>
          <p:spPr>
            <a:xfrm>
              <a:off x="3068575" y="3064025"/>
              <a:ext cx="112150" cy="125875"/>
            </a:xfrm>
            <a:custGeom>
              <a:avLst/>
              <a:gdLst/>
              <a:ahLst/>
              <a:cxnLst/>
              <a:rect l="l" t="t" r="r" b="b"/>
              <a:pathLst>
                <a:path w="4486" h="5035" extrusionOk="0">
                  <a:moveTo>
                    <a:pt x="1649" y="0"/>
                  </a:moveTo>
                  <a:cubicBezTo>
                    <a:pt x="742" y="314"/>
                    <a:pt x="82" y="1221"/>
                    <a:pt x="49" y="2325"/>
                  </a:cubicBezTo>
                  <a:cubicBezTo>
                    <a:pt x="0" y="3760"/>
                    <a:pt x="1039" y="4964"/>
                    <a:pt x="2358" y="5030"/>
                  </a:cubicBezTo>
                  <a:cubicBezTo>
                    <a:pt x="2406" y="5033"/>
                    <a:pt x="2454" y="5035"/>
                    <a:pt x="2501" y="5035"/>
                  </a:cubicBezTo>
                  <a:cubicBezTo>
                    <a:pt x="3139" y="5035"/>
                    <a:pt x="3726" y="4731"/>
                    <a:pt x="4155" y="4271"/>
                  </a:cubicBezTo>
                  <a:cubicBezTo>
                    <a:pt x="4485" y="3430"/>
                    <a:pt x="4419" y="2391"/>
                    <a:pt x="3859" y="1501"/>
                  </a:cubicBezTo>
                  <a:cubicBezTo>
                    <a:pt x="3347" y="660"/>
                    <a:pt x="2523" y="132"/>
                    <a:pt x="1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2"/>
            <p:cNvSpPr/>
            <p:nvPr/>
          </p:nvSpPr>
          <p:spPr>
            <a:xfrm>
              <a:off x="3022800" y="3052825"/>
              <a:ext cx="143900" cy="120475"/>
            </a:xfrm>
            <a:custGeom>
              <a:avLst/>
              <a:gdLst/>
              <a:ahLst/>
              <a:cxnLst/>
              <a:rect l="l" t="t" r="r" b="b"/>
              <a:pathLst>
                <a:path w="5756" h="4819" extrusionOk="0">
                  <a:moveTo>
                    <a:pt x="2932" y="0"/>
                  </a:moveTo>
                  <a:cubicBezTo>
                    <a:pt x="2432" y="0"/>
                    <a:pt x="1920" y="128"/>
                    <a:pt x="1468" y="399"/>
                  </a:cubicBezTo>
                  <a:cubicBezTo>
                    <a:pt x="1056" y="663"/>
                    <a:pt x="710" y="992"/>
                    <a:pt x="479" y="1372"/>
                  </a:cubicBezTo>
                  <a:cubicBezTo>
                    <a:pt x="248" y="1767"/>
                    <a:pt x="100" y="2180"/>
                    <a:pt x="83" y="2608"/>
                  </a:cubicBezTo>
                  <a:cubicBezTo>
                    <a:pt x="1" y="3466"/>
                    <a:pt x="314" y="4257"/>
                    <a:pt x="842" y="4818"/>
                  </a:cubicBezTo>
                  <a:lnTo>
                    <a:pt x="924" y="4802"/>
                  </a:lnTo>
                  <a:cubicBezTo>
                    <a:pt x="545" y="4158"/>
                    <a:pt x="380" y="3400"/>
                    <a:pt x="495" y="2658"/>
                  </a:cubicBezTo>
                  <a:cubicBezTo>
                    <a:pt x="594" y="1916"/>
                    <a:pt x="1056" y="1190"/>
                    <a:pt x="1732" y="795"/>
                  </a:cubicBezTo>
                  <a:cubicBezTo>
                    <a:pt x="2136" y="558"/>
                    <a:pt x="2604" y="446"/>
                    <a:pt x="3066" y="446"/>
                  </a:cubicBezTo>
                  <a:cubicBezTo>
                    <a:pt x="3379" y="446"/>
                    <a:pt x="3689" y="497"/>
                    <a:pt x="3975" y="597"/>
                  </a:cubicBezTo>
                  <a:cubicBezTo>
                    <a:pt x="4700" y="844"/>
                    <a:pt x="5327" y="1339"/>
                    <a:pt x="5706" y="1965"/>
                  </a:cubicBezTo>
                  <a:lnTo>
                    <a:pt x="5756" y="1949"/>
                  </a:lnTo>
                  <a:cubicBezTo>
                    <a:pt x="5624" y="1586"/>
                    <a:pt x="5409" y="1256"/>
                    <a:pt x="5129" y="943"/>
                  </a:cubicBezTo>
                  <a:cubicBezTo>
                    <a:pt x="4849" y="663"/>
                    <a:pt x="4502" y="399"/>
                    <a:pt x="4107" y="250"/>
                  </a:cubicBezTo>
                  <a:cubicBezTo>
                    <a:pt x="3749" y="87"/>
                    <a:pt x="3345" y="0"/>
                    <a:pt x="2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2"/>
            <p:cNvSpPr/>
            <p:nvPr/>
          </p:nvSpPr>
          <p:spPr>
            <a:xfrm>
              <a:off x="3254900" y="3057800"/>
              <a:ext cx="146375" cy="148625"/>
            </a:xfrm>
            <a:custGeom>
              <a:avLst/>
              <a:gdLst/>
              <a:ahLst/>
              <a:cxnLst/>
              <a:rect l="l" t="t" r="r" b="b"/>
              <a:pathLst>
                <a:path w="5855" h="5945" extrusionOk="0">
                  <a:moveTo>
                    <a:pt x="3036" y="1"/>
                  </a:moveTo>
                  <a:cubicBezTo>
                    <a:pt x="2220" y="1"/>
                    <a:pt x="1399" y="456"/>
                    <a:pt x="858" y="1305"/>
                  </a:cubicBezTo>
                  <a:cubicBezTo>
                    <a:pt x="0" y="2657"/>
                    <a:pt x="248" y="4504"/>
                    <a:pt x="1369" y="5427"/>
                  </a:cubicBezTo>
                  <a:cubicBezTo>
                    <a:pt x="1800" y="5777"/>
                    <a:pt x="2301" y="5944"/>
                    <a:pt x="2804" y="5944"/>
                  </a:cubicBezTo>
                  <a:cubicBezTo>
                    <a:pt x="3629" y="5944"/>
                    <a:pt x="4458" y="5492"/>
                    <a:pt x="4980" y="4652"/>
                  </a:cubicBezTo>
                  <a:cubicBezTo>
                    <a:pt x="5854" y="3300"/>
                    <a:pt x="5607" y="1470"/>
                    <a:pt x="4469" y="530"/>
                  </a:cubicBezTo>
                  <a:cubicBezTo>
                    <a:pt x="4036" y="172"/>
                    <a:pt x="3537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2"/>
            <p:cNvSpPr/>
            <p:nvPr/>
          </p:nvSpPr>
          <p:spPr>
            <a:xfrm>
              <a:off x="3283750" y="3056150"/>
              <a:ext cx="107200" cy="129125"/>
            </a:xfrm>
            <a:custGeom>
              <a:avLst/>
              <a:gdLst/>
              <a:ahLst/>
              <a:cxnLst/>
              <a:rect l="l" t="t" r="r" b="b"/>
              <a:pathLst>
                <a:path w="4288" h="5165" extrusionOk="0">
                  <a:moveTo>
                    <a:pt x="2118" y="0"/>
                  </a:moveTo>
                  <a:cubicBezTo>
                    <a:pt x="998" y="0"/>
                    <a:pt x="82" y="1072"/>
                    <a:pt x="34" y="2459"/>
                  </a:cubicBezTo>
                  <a:cubicBezTo>
                    <a:pt x="1" y="3877"/>
                    <a:pt x="907" y="5097"/>
                    <a:pt x="2078" y="5163"/>
                  </a:cubicBezTo>
                  <a:cubicBezTo>
                    <a:pt x="2104" y="5164"/>
                    <a:pt x="2129" y="5165"/>
                    <a:pt x="2154" y="5165"/>
                  </a:cubicBezTo>
                  <a:cubicBezTo>
                    <a:pt x="3275" y="5165"/>
                    <a:pt x="4222" y="4093"/>
                    <a:pt x="4238" y="2706"/>
                  </a:cubicBezTo>
                  <a:cubicBezTo>
                    <a:pt x="4288" y="1288"/>
                    <a:pt x="3381" y="68"/>
                    <a:pt x="2194" y="2"/>
                  </a:cubicBezTo>
                  <a:cubicBezTo>
                    <a:pt x="2168" y="1"/>
                    <a:pt x="2143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2"/>
            <p:cNvSpPr/>
            <p:nvPr/>
          </p:nvSpPr>
          <p:spPr>
            <a:xfrm>
              <a:off x="3275500" y="3048300"/>
              <a:ext cx="124950" cy="125825"/>
            </a:xfrm>
            <a:custGeom>
              <a:avLst/>
              <a:gdLst/>
              <a:ahLst/>
              <a:cxnLst/>
              <a:rect l="l" t="t" r="r" b="b"/>
              <a:pathLst>
                <a:path w="4998" h="5033" extrusionOk="0">
                  <a:moveTo>
                    <a:pt x="2299" y="0"/>
                  </a:moveTo>
                  <a:cubicBezTo>
                    <a:pt x="2032" y="0"/>
                    <a:pt x="1772" y="46"/>
                    <a:pt x="1534" y="135"/>
                  </a:cubicBezTo>
                  <a:cubicBezTo>
                    <a:pt x="1188" y="250"/>
                    <a:pt x="858" y="464"/>
                    <a:pt x="594" y="712"/>
                  </a:cubicBezTo>
                  <a:cubicBezTo>
                    <a:pt x="347" y="976"/>
                    <a:pt x="116" y="1289"/>
                    <a:pt x="1" y="1635"/>
                  </a:cubicBezTo>
                  <a:lnTo>
                    <a:pt x="34" y="1652"/>
                  </a:lnTo>
                  <a:cubicBezTo>
                    <a:pt x="413" y="1058"/>
                    <a:pt x="990" y="629"/>
                    <a:pt x="1650" y="464"/>
                  </a:cubicBezTo>
                  <a:cubicBezTo>
                    <a:pt x="1835" y="418"/>
                    <a:pt x="2026" y="394"/>
                    <a:pt x="2218" y="394"/>
                  </a:cubicBezTo>
                  <a:cubicBezTo>
                    <a:pt x="2712" y="394"/>
                    <a:pt x="3213" y="554"/>
                    <a:pt x="3628" y="910"/>
                  </a:cubicBezTo>
                  <a:cubicBezTo>
                    <a:pt x="4206" y="1388"/>
                    <a:pt x="4568" y="2146"/>
                    <a:pt x="4634" y="2905"/>
                  </a:cubicBezTo>
                  <a:cubicBezTo>
                    <a:pt x="4717" y="3663"/>
                    <a:pt x="4502" y="4405"/>
                    <a:pt x="4140" y="4999"/>
                  </a:cubicBezTo>
                  <a:lnTo>
                    <a:pt x="4173" y="5032"/>
                  </a:lnTo>
                  <a:cubicBezTo>
                    <a:pt x="4667" y="4554"/>
                    <a:pt x="4997" y="3762"/>
                    <a:pt x="4964" y="2921"/>
                  </a:cubicBezTo>
                  <a:cubicBezTo>
                    <a:pt x="4964" y="2493"/>
                    <a:pt x="4865" y="2047"/>
                    <a:pt x="4667" y="1635"/>
                  </a:cubicBezTo>
                  <a:cubicBezTo>
                    <a:pt x="4486" y="1223"/>
                    <a:pt x="4206" y="860"/>
                    <a:pt x="3843" y="563"/>
                  </a:cubicBezTo>
                  <a:cubicBezTo>
                    <a:pt x="3383" y="180"/>
                    <a:pt x="2828" y="0"/>
                    <a:pt x="2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2"/>
            <p:cNvSpPr/>
            <p:nvPr/>
          </p:nvSpPr>
          <p:spPr>
            <a:xfrm>
              <a:off x="2857500" y="3162700"/>
              <a:ext cx="97725" cy="83775"/>
            </a:xfrm>
            <a:custGeom>
              <a:avLst/>
              <a:gdLst/>
              <a:ahLst/>
              <a:cxnLst/>
              <a:rect l="l" t="t" r="r" b="b"/>
              <a:pathLst>
                <a:path w="3909" h="3351" extrusionOk="0">
                  <a:moveTo>
                    <a:pt x="1571" y="0"/>
                  </a:moveTo>
                  <a:cubicBezTo>
                    <a:pt x="658" y="0"/>
                    <a:pt x="1" y="872"/>
                    <a:pt x="396" y="1808"/>
                  </a:cubicBezTo>
                  <a:cubicBezTo>
                    <a:pt x="408" y="1838"/>
                    <a:pt x="437" y="1851"/>
                    <a:pt x="469" y="1851"/>
                  </a:cubicBezTo>
                  <a:cubicBezTo>
                    <a:pt x="525" y="1851"/>
                    <a:pt x="588" y="1811"/>
                    <a:pt x="577" y="1759"/>
                  </a:cubicBezTo>
                  <a:cubicBezTo>
                    <a:pt x="330" y="1099"/>
                    <a:pt x="643" y="341"/>
                    <a:pt x="1385" y="242"/>
                  </a:cubicBezTo>
                  <a:cubicBezTo>
                    <a:pt x="1436" y="234"/>
                    <a:pt x="1487" y="231"/>
                    <a:pt x="1538" y="231"/>
                  </a:cubicBezTo>
                  <a:cubicBezTo>
                    <a:pt x="1951" y="231"/>
                    <a:pt x="2362" y="458"/>
                    <a:pt x="2655" y="736"/>
                  </a:cubicBezTo>
                  <a:cubicBezTo>
                    <a:pt x="3315" y="1379"/>
                    <a:pt x="3612" y="2319"/>
                    <a:pt x="3612" y="3210"/>
                  </a:cubicBezTo>
                  <a:cubicBezTo>
                    <a:pt x="3612" y="3305"/>
                    <a:pt x="3680" y="3350"/>
                    <a:pt x="3751" y="3350"/>
                  </a:cubicBezTo>
                  <a:cubicBezTo>
                    <a:pt x="3828" y="3350"/>
                    <a:pt x="3908" y="3296"/>
                    <a:pt x="3908" y="3193"/>
                  </a:cubicBezTo>
                  <a:cubicBezTo>
                    <a:pt x="3875" y="1973"/>
                    <a:pt x="3249" y="357"/>
                    <a:pt x="1930" y="44"/>
                  </a:cubicBezTo>
                  <a:cubicBezTo>
                    <a:pt x="1807" y="14"/>
                    <a:pt x="1687" y="0"/>
                    <a:pt x="1571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2"/>
            <p:cNvSpPr/>
            <p:nvPr/>
          </p:nvSpPr>
          <p:spPr>
            <a:xfrm>
              <a:off x="2903250" y="3200925"/>
              <a:ext cx="43975" cy="29725"/>
            </a:xfrm>
            <a:custGeom>
              <a:avLst/>
              <a:gdLst/>
              <a:ahLst/>
              <a:cxnLst/>
              <a:rect l="l" t="t" r="r" b="b"/>
              <a:pathLst>
                <a:path w="1759" h="1189" extrusionOk="0">
                  <a:moveTo>
                    <a:pt x="1045" y="1"/>
                  </a:moveTo>
                  <a:cubicBezTo>
                    <a:pt x="524" y="1"/>
                    <a:pt x="12" y="482"/>
                    <a:pt x="1" y="1087"/>
                  </a:cubicBezTo>
                  <a:cubicBezTo>
                    <a:pt x="1" y="1155"/>
                    <a:pt x="49" y="1188"/>
                    <a:pt x="103" y="1188"/>
                  </a:cubicBezTo>
                  <a:cubicBezTo>
                    <a:pt x="153" y="1188"/>
                    <a:pt x="208" y="1159"/>
                    <a:pt x="232" y="1104"/>
                  </a:cubicBezTo>
                  <a:cubicBezTo>
                    <a:pt x="314" y="840"/>
                    <a:pt x="413" y="543"/>
                    <a:pt x="677" y="378"/>
                  </a:cubicBezTo>
                  <a:cubicBezTo>
                    <a:pt x="799" y="299"/>
                    <a:pt x="935" y="260"/>
                    <a:pt x="1069" y="260"/>
                  </a:cubicBezTo>
                  <a:cubicBezTo>
                    <a:pt x="1241" y="260"/>
                    <a:pt x="1412" y="324"/>
                    <a:pt x="1551" y="444"/>
                  </a:cubicBezTo>
                  <a:cubicBezTo>
                    <a:pt x="1571" y="461"/>
                    <a:pt x="1592" y="468"/>
                    <a:pt x="1613" y="468"/>
                  </a:cubicBezTo>
                  <a:cubicBezTo>
                    <a:pt x="1693" y="468"/>
                    <a:pt x="1758" y="358"/>
                    <a:pt x="1666" y="279"/>
                  </a:cubicBezTo>
                  <a:cubicBezTo>
                    <a:pt x="1481" y="85"/>
                    <a:pt x="1262" y="1"/>
                    <a:pt x="1045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2"/>
            <p:cNvSpPr/>
            <p:nvPr/>
          </p:nvSpPr>
          <p:spPr>
            <a:xfrm>
              <a:off x="3030225" y="2947875"/>
              <a:ext cx="137300" cy="79475"/>
            </a:xfrm>
            <a:custGeom>
              <a:avLst/>
              <a:gdLst/>
              <a:ahLst/>
              <a:cxnLst/>
              <a:rect l="l" t="t" r="r" b="b"/>
              <a:pathLst>
                <a:path w="5492" h="3179" extrusionOk="0">
                  <a:moveTo>
                    <a:pt x="4469" y="0"/>
                  </a:moveTo>
                  <a:cubicBezTo>
                    <a:pt x="4325" y="0"/>
                    <a:pt x="4180" y="13"/>
                    <a:pt x="4040" y="29"/>
                  </a:cubicBezTo>
                  <a:cubicBezTo>
                    <a:pt x="3579" y="79"/>
                    <a:pt x="3150" y="95"/>
                    <a:pt x="2738" y="260"/>
                  </a:cubicBezTo>
                  <a:cubicBezTo>
                    <a:pt x="2078" y="507"/>
                    <a:pt x="1567" y="1002"/>
                    <a:pt x="1105" y="1530"/>
                  </a:cubicBezTo>
                  <a:cubicBezTo>
                    <a:pt x="677" y="2057"/>
                    <a:pt x="264" y="2585"/>
                    <a:pt x="0" y="3179"/>
                  </a:cubicBezTo>
                  <a:lnTo>
                    <a:pt x="50" y="3129"/>
                  </a:lnTo>
                  <a:cubicBezTo>
                    <a:pt x="1155" y="2057"/>
                    <a:pt x="2358" y="936"/>
                    <a:pt x="3909" y="755"/>
                  </a:cubicBezTo>
                  <a:cubicBezTo>
                    <a:pt x="4337" y="689"/>
                    <a:pt x="4799" y="738"/>
                    <a:pt x="5228" y="656"/>
                  </a:cubicBezTo>
                  <a:cubicBezTo>
                    <a:pt x="5294" y="656"/>
                    <a:pt x="5376" y="623"/>
                    <a:pt x="5409" y="573"/>
                  </a:cubicBezTo>
                  <a:cubicBezTo>
                    <a:pt x="5491" y="491"/>
                    <a:pt x="5393" y="326"/>
                    <a:pt x="5294" y="244"/>
                  </a:cubicBezTo>
                  <a:cubicBezTo>
                    <a:pt x="5060" y="55"/>
                    <a:pt x="4767" y="0"/>
                    <a:pt x="4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2"/>
            <p:cNvSpPr/>
            <p:nvPr/>
          </p:nvSpPr>
          <p:spPr>
            <a:xfrm>
              <a:off x="3280050" y="2951700"/>
              <a:ext cx="121625" cy="53800"/>
            </a:xfrm>
            <a:custGeom>
              <a:avLst/>
              <a:gdLst/>
              <a:ahLst/>
              <a:cxnLst/>
              <a:rect l="l" t="t" r="r" b="b"/>
              <a:pathLst>
                <a:path w="4865" h="2152" extrusionOk="0">
                  <a:moveTo>
                    <a:pt x="1548" y="0"/>
                  </a:moveTo>
                  <a:cubicBezTo>
                    <a:pt x="1298" y="0"/>
                    <a:pt x="1057" y="58"/>
                    <a:pt x="825" y="107"/>
                  </a:cubicBezTo>
                  <a:cubicBezTo>
                    <a:pt x="511" y="173"/>
                    <a:pt x="182" y="239"/>
                    <a:pt x="33" y="585"/>
                  </a:cubicBezTo>
                  <a:cubicBezTo>
                    <a:pt x="0" y="684"/>
                    <a:pt x="0" y="849"/>
                    <a:pt x="83" y="932"/>
                  </a:cubicBezTo>
                  <a:cubicBezTo>
                    <a:pt x="149" y="965"/>
                    <a:pt x="198" y="965"/>
                    <a:pt x="248" y="965"/>
                  </a:cubicBezTo>
                  <a:cubicBezTo>
                    <a:pt x="577" y="932"/>
                    <a:pt x="858" y="800"/>
                    <a:pt x="1187" y="767"/>
                  </a:cubicBezTo>
                  <a:cubicBezTo>
                    <a:pt x="1303" y="748"/>
                    <a:pt x="1420" y="739"/>
                    <a:pt x="1539" y="739"/>
                  </a:cubicBezTo>
                  <a:cubicBezTo>
                    <a:pt x="2585" y="739"/>
                    <a:pt x="3730" y="1421"/>
                    <a:pt x="4782" y="2102"/>
                  </a:cubicBezTo>
                  <a:cubicBezTo>
                    <a:pt x="4803" y="2102"/>
                    <a:pt x="4823" y="2109"/>
                    <a:pt x="4840" y="2122"/>
                  </a:cubicBezTo>
                  <a:lnTo>
                    <a:pt x="4840" y="2122"/>
                  </a:lnTo>
                  <a:cubicBezTo>
                    <a:pt x="4417" y="1608"/>
                    <a:pt x="3932" y="1205"/>
                    <a:pt x="3446" y="849"/>
                  </a:cubicBezTo>
                  <a:cubicBezTo>
                    <a:pt x="2919" y="453"/>
                    <a:pt x="2375" y="107"/>
                    <a:pt x="1814" y="25"/>
                  </a:cubicBezTo>
                  <a:cubicBezTo>
                    <a:pt x="1724" y="7"/>
                    <a:pt x="1635" y="0"/>
                    <a:pt x="1548" y="0"/>
                  </a:cubicBezTo>
                  <a:close/>
                  <a:moveTo>
                    <a:pt x="4840" y="2122"/>
                  </a:moveTo>
                  <a:lnTo>
                    <a:pt x="4840" y="2122"/>
                  </a:lnTo>
                  <a:cubicBezTo>
                    <a:pt x="4848" y="2132"/>
                    <a:pt x="4856" y="2142"/>
                    <a:pt x="4865" y="2152"/>
                  </a:cubicBezTo>
                  <a:cubicBezTo>
                    <a:pt x="4858" y="2139"/>
                    <a:pt x="4850" y="2129"/>
                    <a:pt x="4840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2"/>
            <p:cNvSpPr/>
            <p:nvPr/>
          </p:nvSpPr>
          <p:spPr>
            <a:xfrm>
              <a:off x="3186875" y="3242825"/>
              <a:ext cx="50325" cy="14975"/>
            </a:xfrm>
            <a:custGeom>
              <a:avLst/>
              <a:gdLst/>
              <a:ahLst/>
              <a:cxnLst/>
              <a:rect l="l" t="t" r="r" b="b"/>
              <a:pathLst>
                <a:path w="2013" h="599" extrusionOk="0">
                  <a:moveTo>
                    <a:pt x="868" y="1"/>
                  </a:moveTo>
                  <a:cubicBezTo>
                    <a:pt x="568" y="1"/>
                    <a:pt x="270" y="56"/>
                    <a:pt x="1" y="170"/>
                  </a:cubicBezTo>
                  <a:cubicBezTo>
                    <a:pt x="116" y="318"/>
                    <a:pt x="281" y="483"/>
                    <a:pt x="462" y="598"/>
                  </a:cubicBezTo>
                  <a:cubicBezTo>
                    <a:pt x="821" y="381"/>
                    <a:pt x="1249" y="252"/>
                    <a:pt x="1662" y="252"/>
                  </a:cubicBezTo>
                  <a:cubicBezTo>
                    <a:pt x="1781" y="252"/>
                    <a:pt x="1898" y="263"/>
                    <a:pt x="2012" y="285"/>
                  </a:cubicBezTo>
                  <a:cubicBezTo>
                    <a:pt x="1665" y="97"/>
                    <a:pt x="1264" y="1"/>
                    <a:pt x="868" y="1"/>
                  </a:cubicBezTo>
                  <a:close/>
                </a:path>
              </a:pathLst>
            </a:custGeom>
            <a:solidFill>
              <a:srgbClr val="976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2"/>
            <p:cNvSpPr/>
            <p:nvPr/>
          </p:nvSpPr>
          <p:spPr>
            <a:xfrm>
              <a:off x="3198000" y="3249125"/>
              <a:ext cx="51150" cy="17875"/>
            </a:xfrm>
            <a:custGeom>
              <a:avLst/>
              <a:gdLst/>
              <a:ahLst/>
              <a:cxnLst/>
              <a:rect l="l" t="t" r="r" b="b"/>
              <a:pathLst>
                <a:path w="2046" h="715" extrusionOk="0">
                  <a:moveTo>
                    <a:pt x="1210" y="0"/>
                  </a:moveTo>
                  <a:cubicBezTo>
                    <a:pt x="793" y="0"/>
                    <a:pt x="372" y="129"/>
                    <a:pt x="1" y="346"/>
                  </a:cubicBezTo>
                  <a:cubicBezTo>
                    <a:pt x="284" y="562"/>
                    <a:pt x="629" y="714"/>
                    <a:pt x="1015" y="714"/>
                  </a:cubicBezTo>
                  <a:cubicBezTo>
                    <a:pt x="1191" y="714"/>
                    <a:pt x="1376" y="683"/>
                    <a:pt x="1567" y="610"/>
                  </a:cubicBezTo>
                  <a:cubicBezTo>
                    <a:pt x="1732" y="561"/>
                    <a:pt x="1897" y="462"/>
                    <a:pt x="2045" y="379"/>
                  </a:cubicBezTo>
                  <a:cubicBezTo>
                    <a:pt x="1914" y="247"/>
                    <a:pt x="1749" y="116"/>
                    <a:pt x="1567" y="33"/>
                  </a:cubicBezTo>
                  <a:cubicBezTo>
                    <a:pt x="1449" y="11"/>
                    <a:pt x="1330" y="0"/>
                    <a:pt x="1210" y="0"/>
                  </a:cubicBezTo>
                  <a:close/>
                </a:path>
              </a:pathLst>
            </a:custGeom>
            <a:solidFill>
              <a:srgbClr val="B9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2"/>
            <p:cNvSpPr/>
            <p:nvPr/>
          </p:nvSpPr>
          <p:spPr>
            <a:xfrm>
              <a:off x="3183575" y="3216950"/>
              <a:ext cx="91125" cy="22800"/>
            </a:xfrm>
            <a:custGeom>
              <a:avLst/>
              <a:gdLst/>
              <a:ahLst/>
              <a:cxnLst/>
              <a:rect l="l" t="t" r="r" b="b"/>
              <a:pathLst>
                <a:path w="3645" h="912" extrusionOk="0">
                  <a:moveTo>
                    <a:pt x="3645" y="1"/>
                  </a:moveTo>
                  <a:lnTo>
                    <a:pt x="3463" y="67"/>
                  </a:lnTo>
                  <a:cubicBezTo>
                    <a:pt x="3134" y="232"/>
                    <a:pt x="2853" y="463"/>
                    <a:pt x="2491" y="578"/>
                  </a:cubicBezTo>
                  <a:cubicBezTo>
                    <a:pt x="2287" y="653"/>
                    <a:pt x="2073" y="684"/>
                    <a:pt x="1856" y="684"/>
                  </a:cubicBezTo>
                  <a:cubicBezTo>
                    <a:pt x="1597" y="684"/>
                    <a:pt x="1332" y="641"/>
                    <a:pt x="1072" y="578"/>
                  </a:cubicBezTo>
                  <a:cubicBezTo>
                    <a:pt x="743" y="496"/>
                    <a:pt x="413" y="413"/>
                    <a:pt x="67" y="413"/>
                  </a:cubicBezTo>
                  <a:lnTo>
                    <a:pt x="1" y="446"/>
                  </a:lnTo>
                  <a:lnTo>
                    <a:pt x="627" y="694"/>
                  </a:lnTo>
                  <a:cubicBezTo>
                    <a:pt x="842" y="759"/>
                    <a:pt x="1122" y="875"/>
                    <a:pt x="1386" y="891"/>
                  </a:cubicBezTo>
                  <a:cubicBezTo>
                    <a:pt x="1461" y="905"/>
                    <a:pt x="1538" y="911"/>
                    <a:pt x="1617" y="911"/>
                  </a:cubicBezTo>
                  <a:cubicBezTo>
                    <a:pt x="1815" y="911"/>
                    <a:pt x="2021" y="873"/>
                    <a:pt x="2210" y="825"/>
                  </a:cubicBezTo>
                  <a:cubicBezTo>
                    <a:pt x="2491" y="776"/>
                    <a:pt x="2804" y="661"/>
                    <a:pt x="3068" y="529"/>
                  </a:cubicBezTo>
                  <a:cubicBezTo>
                    <a:pt x="3299" y="380"/>
                    <a:pt x="3480" y="215"/>
                    <a:pt x="3645" y="1"/>
                  </a:cubicBezTo>
                  <a:close/>
                </a:path>
              </a:pathLst>
            </a:custGeom>
            <a:solidFill>
              <a:srgbClr val="E0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2"/>
            <p:cNvSpPr/>
            <p:nvPr/>
          </p:nvSpPr>
          <p:spPr>
            <a:xfrm>
              <a:off x="3174500" y="3215300"/>
              <a:ext cx="103925" cy="42900"/>
            </a:xfrm>
            <a:custGeom>
              <a:avLst/>
              <a:gdLst/>
              <a:ahLst/>
              <a:cxnLst/>
              <a:rect l="l" t="t" r="r" b="b"/>
              <a:pathLst>
                <a:path w="4157" h="1716" extrusionOk="0">
                  <a:moveTo>
                    <a:pt x="4156" y="1"/>
                  </a:moveTo>
                  <a:lnTo>
                    <a:pt x="4156" y="1"/>
                  </a:lnTo>
                  <a:cubicBezTo>
                    <a:pt x="4090" y="34"/>
                    <a:pt x="4041" y="34"/>
                    <a:pt x="3975" y="50"/>
                  </a:cubicBezTo>
                  <a:cubicBezTo>
                    <a:pt x="3843" y="265"/>
                    <a:pt x="3645" y="446"/>
                    <a:pt x="3414" y="595"/>
                  </a:cubicBezTo>
                  <a:cubicBezTo>
                    <a:pt x="3150" y="760"/>
                    <a:pt x="2854" y="842"/>
                    <a:pt x="2557" y="891"/>
                  </a:cubicBezTo>
                  <a:cubicBezTo>
                    <a:pt x="2356" y="939"/>
                    <a:pt x="2155" y="977"/>
                    <a:pt x="1960" y="977"/>
                  </a:cubicBezTo>
                  <a:cubicBezTo>
                    <a:pt x="1883" y="977"/>
                    <a:pt x="1807" y="971"/>
                    <a:pt x="1732" y="957"/>
                  </a:cubicBezTo>
                  <a:cubicBezTo>
                    <a:pt x="1452" y="908"/>
                    <a:pt x="1188" y="825"/>
                    <a:pt x="941" y="727"/>
                  </a:cubicBezTo>
                  <a:lnTo>
                    <a:pt x="331" y="479"/>
                  </a:lnTo>
                  <a:lnTo>
                    <a:pt x="1" y="545"/>
                  </a:lnTo>
                  <a:cubicBezTo>
                    <a:pt x="1" y="545"/>
                    <a:pt x="182" y="891"/>
                    <a:pt x="463" y="1238"/>
                  </a:cubicBezTo>
                  <a:cubicBezTo>
                    <a:pt x="730" y="1131"/>
                    <a:pt x="1019" y="1079"/>
                    <a:pt x="1311" y="1079"/>
                  </a:cubicBezTo>
                  <a:cubicBezTo>
                    <a:pt x="1919" y="1079"/>
                    <a:pt x="2534" y="1303"/>
                    <a:pt x="2969" y="1716"/>
                  </a:cubicBezTo>
                  <a:cubicBezTo>
                    <a:pt x="3744" y="1221"/>
                    <a:pt x="4057" y="413"/>
                    <a:pt x="4156" y="1"/>
                  </a:cubicBezTo>
                  <a:close/>
                </a:path>
              </a:pathLst>
            </a:custGeom>
            <a:solidFill>
              <a:srgbClr val="452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2"/>
            <p:cNvSpPr/>
            <p:nvPr/>
          </p:nvSpPr>
          <p:spPr>
            <a:xfrm>
              <a:off x="3161650" y="3214975"/>
              <a:ext cx="136825" cy="25125"/>
            </a:xfrm>
            <a:custGeom>
              <a:avLst/>
              <a:gdLst/>
              <a:ahLst/>
              <a:cxnLst/>
              <a:rect l="l" t="t" r="r" b="b"/>
              <a:pathLst>
                <a:path w="5473" h="1005" extrusionOk="0">
                  <a:moveTo>
                    <a:pt x="4926" y="0"/>
                  </a:moveTo>
                  <a:cubicBezTo>
                    <a:pt x="4787" y="0"/>
                    <a:pt x="4644" y="29"/>
                    <a:pt x="4505" y="80"/>
                  </a:cubicBezTo>
                  <a:cubicBezTo>
                    <a:pt x="3879" y="311"/>
                    <a:pt x="3499" y="740"/>
                    <a:pt x="2774" y="773"/>
                  </a:cubicBezTo>
                  <a:cubicBezTo>
                    <a:pt x="2765" y="773"/>
                    <a:pt x="2755" y="773"/>
                    <a:pt x="2746" y="773"/>
                  </a:cubicBezTo>
                  <a:cubicBezTo>
                    <a:pt x="2219" y="773"/>
                    <a:pt x="1561" y="495"/>
                    <a:pt x="981" y="495"/>
                  </a:cubicBezTo>
                  <a:cubicBezTo>
                    <a:pt x="619" y="495"/>
                    <a:pt x="287" y="603"/>
                    <a:pt x="37" y="954"/>
                  </a:cubicBezTo>
                  <a:cubicBezTo>
                    <a:pt x="0" y="966"/>
                    <a:pt x="35" y="1005"/>
                    <a:pt x="76" y="1005"/>
                  </a:cubicBezTo>
                  <a:cubicBezTo>
                    <a:pt x="91" y="1005"/>
                    <a:pt x="106" y="1000"/>
                    <a:pt x="119" y="987"/>
                  </a:cubicBezTo>
                  <a:cubicBezTo>
                    <a:pt x="353" y="669"/>
                    <a:pt x="679" y="571"/>
                    <a:pt x="1042" y="571"/>
                  </a:cubicBezTo>
                  <a:cubicBezTo>
                    <a:pt x="1615" y="571"/>
                    <a:pt x="2280" y="814"/>
                    <a:pt x="2821" y="814"/>
                  </a:cubicBezTo>
                  <a:cubicBezTo>
                    <a:pt x="2878" y="814"/>
                    <a:pt x="2934" y="812"/>
                    <a:pt x="2988" y="805"/>
                  </a:cubicBezTo>
                  <a:cubicBezTo>
                    <a:pt x="3621" y="726"/>
                    <a:pt x="4264" y="68"/>
                    <a:pt x="4910" y="68"/>
                  </a:cubicBezTo>
                  <a:cubicBezTo>
                    <a:pt x="5072" y="68"/>
                    <a:pt x="5234" y="109"/>
                    <a:pt x="5396" y="212"/>
                  </a:cubicBezTo>
                  <a:cubicBezTo>
                    <a:pt x="5399" y="214"/>
                    <a:pt x="5403" y="214"/>
                    <a:pt x="5407" y="214"/>
                  </a:cubicBezTo>
                  <a:cubicBezTo>
                    <a:pt x="5438" y="214"/>
                    <a:pt x="5473" y="161"/>
                    <a:pt x="5429" y="146"/>
                  </a:cubicBezTo>
                  <a:cubicBezTo>
                    <a:pt x="5273" y="45"/>
                    <a:pt x="5102" y="0"/>
                    <a:pt x="4926" y="0"/>
                  </a:cubicBezTo>
                  <a:close/>
                </a:path>
              </a:pathLst>
            </a:custGeom>
            <a:solidFill>
              <a:srgbClr val="452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2"/>
            <p:cNvSpPr/>
            <p:nvPr/>
          </p:nvSpPr>
          <p:spPr>
            <a:xfrm>
              <a:off x="3134100" y="2764700"/>
              <a:ext cx="145975" cy="136925"/>
            </a:xfrm>
            <a:custGeom>
              <a:avLst/>
              <a:gdLst/>
              <a:ahLst/>
              <a:cxnLst/>
              <a:rect l="l" t="t" r="r" b="b"/>
              <a:pathLst>
                <a:path w="5839" h="5477" extrusionOk="0">
                  <a:moveTo>
                    <a:pt x="3250" y="1"/>
                  </a:moveTo>
                  <a:cubicBezTo>
                    <a:pt x="3233" y="1"/>
                    <a:pt x="3217" y="1"/>
                    <a:pt x="3200" y="2"/>
                  </a:cubicBezTo>
                  <a:cubicBezTo>
                    <a:pt x="2952" y="2"/>
                    <a:pt x="2474" y="694"/>
                    <a:pt x="2095" y="1337"/>
                  </a:cubicBezTo>
                  <a:cubicBezTo>
                    <a:pt x="1996" y="1502"/>
                    <a:pt x="1897" y="1667"/>
                    <a:pt x="1815" y="1849"/>
                  </a:cubicBezTo>
                  <a:cubicBezTo>
                    <a:pt x="1683" y="2129"/>
                    <a:pt x="1584" y="2327"/>
                    <a:pt x="1551" y="2426"/>
                  </a:cubicBezTo>
                  <a:cubicBezTo>
                    <a:pt x="1320" y="2904"/>
                    <a:pt x="924" y="3366"/>
                    <a:pt x="413" y="3415"/>
                  </a:cubicBezTo>
                  <a:cubicBezTo>
                    <a:pt x="331" y="3448"/>
                    <a:pt x="232" y="3448"/>
                    <a:pt x="166" y="3498"/>
                  </a:cubicBezTo>
                  <a:cubicBezTo>
                    <a:pt x="1" y="3646"/>
                    <a:pt x="248" y="3910"/>
                    <a:pt x="479" y="3943"/>
                  </a:cubicBezTo>
                  <a:cubicBezTo>
                    <a:pt x="549" y="3954"/>
                    <a:pt x="620" y="3960"/>
                    <a:pt x="692" y="3960"/>
                  </a:cubicBezTo>
                  <a:cubicBezTo>
                    <a:pt x="1040" y="3960"/>
                    <a:pt x="1393" y="3829"/>
                    <a:pt x="1666" y="3597"/>
                  </a:cubicBezTo>
                  <a:lnTo>
                    <a:pt x="1666" y="3597"/>
                  </a:lnTo>
                  <a:cubicBezTo>
                    <a:pt x="1468" y="4042"/>
                    <a:pt x="1122" y="4405"/>
                    <a:pt x="726" y="4685"/>
                  </a:cubicBezTo>
                  <a:cubicBezTo>
                    <a:pt x="660" y="4718"/>
                    <a:pt x="578" y="4784"/>
                    <a:pt x="594" y="4833"/>
                  </a:cubicBezTo>
                  <a:cubicBezTo>
                    <a:pt x="627" y="4899"/>
                    <a:pt x="677" y="4949"/>
                    <a:pt x="743" y="4965"/>
                  </a:cubicBezTo>
                  <a:cubicBezTo>
                    <a:pt x="959" y="5037"/>
                    <a:pt x="1184" y="5071"/>
                    <a:pt x="1410" y="5071"/>
                  </a:cubicBezTo>
                  <a:cubicBezTo>
                    <a:pt x="2219" y="5071"/>
                    <a:pt x="3035" y="4632"/>
                    <a:pt x="3447" y="3910"/>
                  </a:cubicBezTo>
                  <a:lnTo>
                    <a:pt x="3447" y="3910"/>
                  </a:lnTo>
                  <a:cubicBezTo>
                    <a:pt x="3563" y="4421"/>
                    <a:pt x="3513" y="4998"/>
                    <a:pt x="3282" y="5476"/>
                  </a:cubicBezTo>
                  <a:cubicBezTo>
                    <a:pt x="4140" y="5311"/>
                    <a:pt x="4882" y="4553"/>
                    <a:pt x="4964" y="3663"/>
                  </a:cubicBezTo>
                  <a:cubicBezTo>
                    <a:pt x="5014" y="3943"/>
                    <a:pt x="5096" y="4190"/>
                    <a:pt x="5212" y="4421"/>
                  </a:cubicBezTo>
                  <a:cubicBezTo>
                    <a:pt x="5541" y="4207"/>
                    <a:pt x="5673" y="3811"/>
                    <a:pt x="5706" y="3415"/>
                  </a:cubicBezTo>
                  <a:cubicBezTo>
                    <a:pt x="5838" y="2310"/>
                    <a:pt x="5327" y="1107"/>
                    <a:pt x="4387" y="431"/>
                  </a:cubicBezTo>
                  <a:cubicBezTo>
                    <a:pt x="4054" y="193"/>
                    <a:pt x="3661" y="1"/>
                    <a:pt x="3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2"/>
            <p:cNvSpPr/>
            <p:nvPr/>
          </p:nvSpPr>
          <p:spPr>
            <a:xfrm>
              <a:off x="2927175" y="3420600"/>
              <a:ext cx="512225" cy="279325"/>
            </a:xfrm>
            <a:custGeom>
              <a:avLst/>
              <a:gdLst/>
              <a:ahLst/>
              <a:cxnLst/>
              <a:rect l="l" t="t" r="r" b="b"/>
              <a:pathLst>
                <a:path w="20489" h="11173" extrusionOk="0">
                  <a:moveTo>
                    <a:pt x="594" y="1"/>
                  </a:moveTo>
                  <a:lnTo>
                    <a:pt x="594" y="1"/>
                  </a:lnTo>
                  <a:cubicBezTo>
                    <a:pt x="0" y="1073"/>
                    <a:pt x="3314" y="10241"/>
                    <a:pt x="5194" y="10950"/>
                  </a:cubicBezTo>
                  <a:cubicBezTo>
                    <a:pt x="5623" y="11111"/>
                    <a:pt x="6209" y="11172"/>
                    <a:pt x="6865" y="11172"/>
                  </a:cubicBezTo>
                  <a:cubicBezTo>
                    <a:pt x="8952" y="11172"/>
                    <a:pt x="11750" y="10551"/>
                    <a:pt x="12461" y="10551"/>
                  </a:cubicBezTo>
                  <a:cubicBezTo>
                    <a:pt x="12487" y="10551"/>
                    <a:pt x="12511" y="10552"/>
                    <a:pt x="12532" y="10554"/>
                  </a:cubicBezTo>
                  <a:cubicBezTo>
                    <a:pt x="13112" y="10608"/>
                    <a:pt x="14078" y="11059"/>
                    <a:pt x="14835" y="11059"/>
                  </a:cubicBezTo>
                  <a:cubicBezTo>
                    <a:pt x="15003" y="11059"/>
                    <a:pt x="15161" y="11037"/>
                    <a:pt x="15302" y="10983"/>
                  </a:cubicBezTo>
                  <a:cubicBezTo>
                    <a:pt x="16110" y="10686"/>
                    <a:pt x="16819" y="10389"/>
                    <a:pt x="17199" y="10373"/>
                  </a:cubicBezTo>
                  <a:cubicBezTo>
                    <a:pt x="17203" y="10373"/>
                    <a:pt x="17208" y="10372"/>
                    <a:pt x="17214" y="10372"/>
                  </a:cubicBezTo>
                  <a:cubicBezTo>
                    <a:pt x="17518" y="10372"/>
                    <a:pt x="18476" y="10713"/>
                    <a:pt x="19083" y="10713"/>
                  </a:cubicBezTo>
                  <a:cubicBezTo>
                    <a:pt x="19318" y="10713"/>
                    <a:pt x="19501" y="10662"/>
                    <a:pt x="19573" y="10521"/>
                  </a:cubicBezTo>
                  <a:cubicBezTo>
                    <a:pt x="19590" y="10488"/>
                    <a:pt x="19590" y="10455"/>
                    <a:pt x="19590" y="10439"/>
                  </a:cubicBezTo>
                  <a:cubicBezTo>
                    <a:pt x="19660" y="10441"/>
                    <a:pt x="19730" y="10443"/>
                    <a:pt x="19799" y="10443"/>
                  </a:cubicBezTo>
                  <a:cubicBezTo>
                    <a:pt x="20167" y="10443"/>
                    <a:pt x="20489" y="10392"/>
                    <a:pt x="20447" y="10142"/>
                  </a:cubicBezTo>
                  <a:cubicBezTo>
                    <a:pt x="20299" y="9631"/>
                    <a:pt x="18501" y="7685"/>
                    <a:pt x="15946" y="7619"/>
                  </a:cubicBezTo>
                  <a:cubicBezTo>
                    <a:pt x="13373" y="7537"/>
                    <a:pt x="8822" y="7009"/>
                    <a:pt x="8410" y="6910"/>
                  </a:cubicBezTo>
                  <a:cubicBezTo>
                    <a:pt x="8014" y="6795"/>
                    <a:pt x="6052" y="182"/>
                    <a:pt x="6052" y="182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2"/>
            <p:cNvSpPr/>
            <p:nvPr/>
          </p:nvSpPr>
          <p:spPr>
            <a:xfrm>
              <a:off x="3062775" y="3395575"/>
              <a:ext cx="70425" cy="179225"/>
            </a:xfrm>
            <a:custGeom>
              <a:avLst/>
              <a:gdLst/>
              <a:ahLst/>
              <a:cxnLst/>
              <a:rect l="l" t="t" r="r" b="b"/>
              <a:pathLst>
                <a:path w="2817" h="7169" extrusionOk="0">
                  <a:moveTo>
                    <a:pt x="141" y="1"/>
                  </a:moveTo>
                  <a:cubicBezTo>
                    <a:pt x="74" y="1"/>
                    <a:pt x="1" y="82"/>
                    <a:pt x="51" y="144"/>
                  </a:cubicBezTo>
                  <a:cubicBezTo>
                    <a:pt x="859" y="1183"/>
                    <a:pt x="1040" y="2535"/>
                    <a:pt x="1436" y="3772"/>
                  </a:cubicBezTo>
                  <a:cubicBezTo>
                    <a:pt x="1782" y="4926"/>
                    <a:pt x="2211" y="6031"/>
                    <a:pt x="2689" y="7119"/>
                  </a:cubicBezTo>
                  <a:cubicBezTo>
                    <a:pt x="2696" y="7154"/>
                    <a:pt x="2723" y="7168"/>
                    <a:pt x="2749" y="7168"/>
                  </a:cubicBezTo>
                  <a:cubicBezTo>
                    <a:pt x="2784" y="7168"/>
                    <a:pt x="2817" y="7141"/>
                    <a:pt x="2788" y="7103"/>
                  </a:cubicBezTo>
                  <a:cubicBezTo>
                    <a:pt x="2277" y="5767"/>
                    <a:pt x="1799" y="4399"/>
                    <a:pt x="1419" y="2997"/>
                  </a:cubicBezTo>
                  <a:cubicBezTo>
                    <a:pt x="1106" y="1958"/>
                    <a:pt x="892" y="903"/>
                    <a:pt x="199" y="29"/>
                  </a:cubicBezTo>
                  <a:cubicBezTo>
                    <a:pt x="183" y="9"/>
                    <a:pt x="162" y="1"/>
                    <a:pt x="141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2"/>
            <p:cNvSpPr/>
            <p:nvPr/>
          </p:nvSpPr>
          <p:spPr>
            <a:xfrm>
              <a:off x="2935400" y="3422725"/>
              <a:ext cx="51050" cy="150700"/>
            </a:xfrm>
            <a:custGeom>
              <a:avLst/>
              <a:gdLst/>
              <a:ahLst/>
              <a:cxnLst/>
              <a:rect l="l" t="t" r="r" b="b"/>
              <a:pathLst>
                <a:path w="2042" h="6028" extrusionOk="0">
                  <a:moveTo>
                    <a:pt x="113" y="1"/>
                  </a:moveTo>
                  <a:cubicBezTo>
                    <a:pt x="60" y="1"/>
                    <a:pt x="1" y="41"/>
                    <a:pt x="1" y="97"/>
                  </a:cubicBezTo>
                  <a:cubicBezTo>
                    <a:pt x="100" y="2191"/>
                    <a:pt x="776" y="4187"/>
                    <a:pt x="1831" y="5984"/>
                  </a:cubicBezTo>
                  <a:cubicBezTo>
                    <a:pt x="1851" y="6014"/>
                    <a:pt x="1881" y="6028"/>
                    <a:pt x="1910" y="6028"/>
                  </a:cubicBezTo>
                  <a:cubicBezTo>
                    <a:pt x="1977" y="6028"/>
                    <a:pt x="2042" y="5960"/>
                    <a:pt x="1996" y="5869"/>
                  </a:cubicBezTo>
                  <a:cubicBezTo>
                    <a:pt x="990" y="4055"/>
                    <a:pt x="463" y="2125"/>
                    <a:pt x="199" y="81"/>
                  </a:cubicBezTo>
                  <a:cubicBezTo>
                    <a:pt x="192" y="24"/>
                    <a:pt x="154" y="1"/>
                    <a:pt x="113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2"/>
            <p:cNvSpPr/>
            <p:nvPr/>
          </p:nvSpPr>
          <p:spPr>
            <a:xfrm>
              <a:off x="3072175" y="3360150"/>
              <a:ext cx="102575" cy="42475"/>
            </a:xfrm>
            <a:custGeom>
              <a:avLst/>
              <a:gdLst/>
              <a:ahLst/>
              <a:cxnLst/>
              <a:rect l="l" t="t" r="r" b="b"/>
              <a:pathLst>
                <a:path w="4103" h="1699" extrusionOk="0">
                  <a:moveTo>
                    <a:pt x="110" y="0"/>
                  </a:moveTo>
                  <a:cubicBezTo>
                    <a:pt x="37" y="0"/>
                    <a:pt x="1" y="99"/>
                    <a:pt x="70" y="127"/>
                  </a:cubicBezTo>
                  <a:cubicBezTo>
                    <a:pt x="1274" y="852"/>
                    <a:pt x="2577" y="1413"/>
                    <a:pt x="3978" y="1693"/>
                  </a:cubicBezTo>
                  <a:cubicBezTo>
                    <a:pt x="3987" y="1697"/>
                    <a:pt x="3994" y="1698"/>
                    <a:pt x="4002" y="1698"/>
                  </a:cubicBezTo>
                  <a:cubicBezTo>
                    <a:pt x="4069" y="1698"/>
                    <a:pt x="4102" y="1576"/>
                    <a:pt x="4028" y="1561"/>
                  </a:cubicBezTo>
                  <a:cubicBezTo>
                    <a:pt x="2643" y="1199"/>
                    <a:pt x="1373" y="737"/>
                    <a:pt x="153" y="11"/>
                  </a:cubicBezTo>
                  <a:cubicBezTo>
                    <a:pt x="137" y="4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2"/>
            <p:cNvSpPr/>
            <p:nvPr/>
          </p:nvSpPr>
          <p:spPr>
            <a:xfrm>
              <a:off x="3234500" y="3365850"/>
              <a:ext cx="54400" cy="27675"/>
            </a:xfrm>
            <a:custGeom>
              <a:avLst/>
              <a:gdLst/>
              <a:ahLst/>
              <a:cxnLst/>
              <a:rect l="l" t="t" r="r" b="b"/>
              <a:pathLst>
                <a:path w="2176" h="1107" extrusionOk="0">
                  <a:moveTo>
                    <a:pt x="2111" y="1"/>
                  </a:moveTo>
                  <a:cubicBezTo>
                    <a:pt x="2099" y="1"/>
                    <a:pt x="2085" y="5"/>
                    <a:pt x="2070" y="14"/>
                  </a:cubicBezTo>
                  <a:cubicBezTo>
                    <a:pt x="1410" y="311"/>
                    <a:pt x="783" y="674"/>
                    <a:pt x="91" y="938"/>
                  </a:cubicBezTo>
                  <a:cubicBezTo>
                    <a:pt x="1" y="968"/>
                    <a:pt x="34" y="1107"/>
                    <a:pt x="127" y="1107"/>
                  </a:cubicBezTo>
                  <a:cubicBezTo>
                    <a:pt x="136" y="1107"/>
                    <a:pt x="146" y="1105"/>
                    <a:pt x="157" y="1103"/>
                  </a:cubicBezTo>
                  <a:cubicBezTo>
                    <a:pt x="833" y="839"/>
                    <a:pt x="1558" y="542"/>
                    <a:pt x="2135" y="113"/>
                  </a:cubicBezTo>
                  <a:cubicBezTo>
                    <a:pt x="2175" y="73"/>
                    <a:pt x="2162" y="1"/>
                    <a:pt x="2111" y="1"/>
                  </a:cubicBezTo>
                  <a:close/>
                </a:path>
              </a:pathLst>
            </a:custGeom>
            <a:solidFill>
              <a:srgbClr val="46261B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2"/>
            <p:cNvSpPr/>
            <p:nvPr/>
          </p:nvSpPr>
          <p:spPr>
            <a:xfrm>
              <a:off x="3215925" y="3561925"/>
              <a:ext cx="141225" cy="78475"/>
            </a:xfrm>
            <a:custGeom>
              <a:avLst/>
              <a:gdLst/>
              <a:ahLst/>
              <a:cxnLst/>
              <a:rect l="l" t="t" r="r" b="b"/>
              <a:pathLst>
                <a:path w="5649" h="3139" extrusionOk="0">
                  <a:moveTo>
                    <a:pt x="1591" y="1"/>
                  </a:moveTo>
                  <a:cubicBezTo>
                    <a:pt x="1414" y="1"/>
                    <a:pt x="1199" y="35"/>
                    <a:pt x="949" y="136"/>
                  </a:cubicBezTo>
                  <a:cubicBezTo>
                    <a:pt x="405" y="350"/>
                    <a:pt x="92" y="1142"/>
                    <a:pt x="42" y="1801"/>
                  </a:cubicBezTo>
                  <a:cubicBezTo>
                    <a:pt x="0" y="2391"/>
                    <a:pt x="293" y="2538"/>
                    <a:pt x="646" y="2538"/>
                  </a:cubicBezTo>
                  <a:cubicBezTo>
                    <a:pt x="707" y="2538"/>
                    <a:pt x="770" y="2534"/>
                    <a:pt x="834" y="2527"/>
                  </a:cubicBezTo>
                  <a:cubicBezTo>
                    <a:pt x="834" y="2527"/>
                    <a:pt x="834" y="2834"/>
                    <a:pt x="1496" y="2834"/>
                  </a:cubicBezTo>
                  <a:cubicBezTo>
                    <a:pt x="1630" y="2834"/>
                    <a:pt x="1793" y="2821"/>
                    <a:pt x="1988" y="2791"/>
                  </a:cubicBezTo>
                  <a:cubicBezTo>
                    <a:pt x="1992" y="2789"/>
                    <a:pt x="1996" y="2789"/>
                    <a:pt x="2000" y="2789"/>
                  </a:cubicBezTo>
                  <a:cubicBezTo>
                    <a:pt x="2085" y="2789"/>
                    <a:pt x="2230" y="3054"/>
                    <a:pt x="2791" y="3054"/>
                  </a:cubicBezTo>
                  <a:cubicBezTo>
                    <a:pt x="2898" y="3054"/>
                    <a:pt x="3020" y="3044"/>
                    <a:pt x="3159" y="3021"/>
                  </a:cubicBezTo>
                  <a:cubicBezTo>
                    <a:pt x="3159" y="3021"/>
                    <a:pt x="3349" y="3139"/>
                    <a:pt x="3686" y="3139"/>
                  </a:cubicBezTo>
                  <a:cubicBezTo>
                    <a:pt x="3855" y="3139"/>
                    <a:pt x="4060" y="3109"/>
                    <a:pt x="4297" y="3021"/>
                  </a:cubicBezTo>
                  <a:cubicBezTo>
                    <a:pt x="4989" y="2774"/>
                    <a:pt x="5649" y="1636"/>
                    <a:pt x="5517" y="1422"/>
                  </a:cubicBezTo>
                  <a:cubicBezTo>
                    <a:pt x="5352" y="1175"/>
                    <a:pt x="5187" y="1043"/>
                    <a:pt x="4709" y="1010"/>
                  </a:cubicBezTo>
                  <a:cubicBezTo>
                    <a:pt x="4742" y="960"/>
                    <a:pt x="4643" y="713"/>
                    <a:pt x="4313" y="597"/>
                  </a:cubicBezTo>
                  <a:cubicBezTo>
                    <a:pt x="4099" y="515"/>
                    <a:pt x="3893" y="494"/>
                    <a:pt x="3740" y="494"/>
                  </a:cubicBezTo>
                  <a:cubicBezTo>
                    <a:pt x="3588" y="494"/>
                    <a:pt x="3489" y="515"/>
                    <a:pt x="3489" y="515"/>
                  </a:cubicBezTo>
                  <a:cubicBezTo>
                    <a:pt x="3489" y="515"/>
                    <a:pt x="3275" y="87"/>
                    <a:pt x="2633" y="87"/>
                  </a:cubicBezTo>
                  <a:cubicBezTo>
                    <a:pt x="2498" y="87"/>
                    <a:pt x="2344" y="106"/>
                    <a:pt x="2169" y="152"/>
                  </a:cubicBezTo>
                  <a:cubicBezTo>
                    <a:pt x="2169" y="152"/>
                    <a:pt x="1965" y="1"/>
                    <a:pt x="1591" y="1"/>
                  </a:cubicBezTo>
                  <a:close/>
                </a:path>
              </a:pathLst>
            </a:custGeom>
            <a:solidFill>
              <a:srgbClr val="805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2"/>
            <p:cNvSpPr/>
            <p:nvPr/>
          </p:nvSpPr>
          <p:spPr>
            <a:xfrm>
              <a:off x="3215925" y="3589225"/>
              <a:ext cx="139175" cy="50775"/>
            </a:xfrm>
            <a:custGeom>
              <a:avLst/>
              <a:gdLst/>
              <a:ahLst/>
              <a:cxnLst/>
              <a:rect l="l" t="t" r="r" b="b"/>
              <a:pathLst>
                <a:path w="5567" h="2031" extrusionOk="0">
                  <a:moveTo>
                    <a:pt x="191" y="0"/>
                  </a:moveTo>
                  <a:lnTo>
                    <a:pt x="191" y="0"/>
                  </a:lnTo>
                  <a:cubicBezTo>
                    <a:pt x="108" y="231"/>
                    <a:pt x="59" y="478"/>
                    <a:pt x="42" y="693"/>
                  </a:cubicBezTo>
                  <a:cubicBezTo>
                    <a:pt x="0" y="1283"/>
                    <a:pt x="293" y="1430"/>
                    <a:pt x="646" y="1430"/>
                  </a:cubicBezTo>
                  <a:cubicBezTo>
                    <a:pt x="707" y="1430"/>
                    <a:pt x="770" y="1425"/>
                    <a:pt x="834" y="1418"/>
                  </a:cubicBezTo>
                  <a:cubicBezTo>
                    <a:pt x="834" y="1418"/>
                    <a:pt x="834" y="1720"/>
                    <a:pt x="1515" y="1720"/>
                  </a:cubicBezTo>
                  <a:cubicBezTo>
                    <a:pt x="1646" y="1720"/>
                    <a:pt x="1802" y="1709"/>
                    <a:pt x="1988" y="1682"/>
                  </a:cubicBezTo>
                  <a:cubicBezTo>
                    <a:pt x="1992" y="1681"/>
                    <a:pt x="1996" y="1680"/>
                    <a:pt x="2000" y="1680"/>
                  </a:cubicBezTo>
                  <a:cubicBezTo>
                    <a:pt x="2085" y="1680"/>
                    <a:pt x="2230" y="1945"/>
                    <a:pt x="2791" y="1945"/>
                  </a:cubicBezTo>
                  <a:cubicBezTo>
                    <a:pt x="2898" y="1945"/>
                    <a:pt x="3020" y="1936"/>
                    <a:pt x="3159" y="1913"/>
                  </a:cubicBezTo>
                  <a:cubicBezTo>
                    <a:pt x="3159" y="1913"/>
                    <a:pt x="3349" y="2030"/>
                    <a:pt x="3686" y="2030"/>
                  </a:cubicBezTo>
                  <a:cubicBezTo>
                    <a:pt x="3855" y="2030"/>
                    <a:pt x="4060" y="2001"/>
                    <a:pt x="4297" y="1913"/>
                  </a:cubicBezTo>
                  <a:cubicBezTo>
                    <a:pt x="4956" y="1666"/>
                    <a:pt x="5566" y="676"/>
                    <a:pt x="5517" y="346"/>
                  </a:cubicBezTo>
                  <a:lnTo>
                    <a:pt x="5517" y="346"/>
                  </a:lnTo>
                  <a:cubicBezTo>
                    <a:pt x="5302" y="775"/>
                    <a:pt x="4874" y="1336"/>
                    <a:pt x="4396" y="1501"/>
                  </a:cubicBezTo>
                  <a:cubicBezTo>
                    <a:pt x="4165" y="1583"/>
                    <a:pt x="3961" y="1611"/>
                    <a:pt x="3793" y="1611"/>
                  </a:cubicBezTo>
                  <a:cubicBezTo>
                    <a:pt x="3456" y="1611"/>
                    <a:pt x="3258" y="1501"/>
                    <a:pt x="3258" y="1501"/>
                  </a:cubicBezTo>
                  <a:cubicBezTo>
                    <a:pt x="3119" y="1523"/>
                    <a:pt x="2996" y="1533"/>
                    <a:pt x="2889" y="1533"/>
                  </a:cubicBezTo>
                  <a:cubicBezTo>
                    <a:pt x="2325" y="1533"/>
                    <a:pt x="2171" y="1268"/>
                    <a:pt x="2097" y="1268"/>
                  </a:cubicBezTo>
                  <a:cubicBezTo>
                    <a:pt x="2093" y="1268"/>
                    <a:pt x="2090" y="1268"/>
                    <a:pt x="2087" y="1270"/>
                  </a:cubicBezTo>
                  <a:cubicBezTo>
                    <a:pt x="1901" y="1296"/>
                    <a:pt x="1745" y="1308"/>
                    <a:pt x="1614" y="1308"/>
                  </a:cubicBezTo>
                  <a:cubicBezTo>
                    <a:pt x="933" y="1308"/>
                    <a:pt x="933" y="1006"/>
                    <a:pt x="933" y="1006"/>
                  </a:cubicBezTo>
                  <a:cubicBezTo>
                    <a:pt x="862" y="1017"/>
                    <a:pt x="792" y="1023"/>
                    <a:pt x="725" y="1023"/>
                  </a:cubicBezTo>
                  <a:cubicBezTo>
                    <a:pt x="386" y="1023"/>
                    <a:pt x="116" y="859"/>
                    <a:pt x="158" y="280"/>
                  </a:cubicBezTo>
                  <a:cubicBezTo>
                    <a:pt x="158" y="181"/>
                    <a:pt x="174" y="99"/>
                    <a:pt x="191" y="0"/>
                  </a:cubicBezTo>
                  <a:close/>
                </a:path>
              </a:pathLst>
            </a:custGeom>
            <a:solidFill>
              <a:srgbClr val="6B4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9"/>
          <p:cNvSpPr/>
          <p:nvPr/>
        </p:nvSpPr>
        <p:spPr>
          <a:xfrm rot="10800000" flipH="1">
            <a:off x="1703375" y="4895882"/>
            <a:ext cx="5811275" cy="333341"/>
          </a:xfrm>
          <a:custGeom>
            <a:avLst/>
            <a:gdLst/>
            <a:ahLst/>
            <a:cxnLst/>
            <a:rect l="l" t="t" r="r" b="b"/>
            <a:pathLst>
              <a:path w="232451" h="32529" extrusionOk="0">
                <a:moveTo>
                  <a:pt x="117793" y="520"/>
                </a:moveTo>
                <a:cubicBezTo>
                  <a:pt x="84329" y="393"/>
                  <a:pt x="45594" y="12"/>
                  <a:pt x="25972" y="901"/>
                </a:cubicBezTo>
                <a:cubicBezTo>
                  <a:pt x="6351" y="1790"/>
                  <a:pt x="-762" y="1999"/>
                  <a:pt x="64" y="5854"/>
                </a:cubicBezTo>
                <a:cubicBezTo>
                  <a:pt x="890" y="9709"/>
                  <a:pt x="19214" y="20744"/>
                  <a:pt x="30928" y="24032"/>
                </a:cubicBezTo>
                <a:cubicBezTo>
                  <a:pt x="42642" y="27320"/>
                  <a:pt x="57753" y="24202"/>
                  <a:pt x="70347" y="25584"/>
                </a:cubicBezTo>
                <a:cubicBezTo>
                  <a:pt x="82941" y="26966"/>
                  <a:pt x="93339" y="31647"/>
                  <a:pt x="106492" y="32324"/>
                </a:cubicBezTo>
                <a:cubicBezTo>
                  <a:pt x="119645" y="33002"/>
                  <a:pt x="132013" y="31965"/>
                  <a:pt x="149263" y="29649"/>
                </a:cubicBezTo>
                <a:cubicBezTo>
                  <a:pt x="166514" y="27333"/>
                  <a:pt x="197079" y="23091"/>
                  <a:pt x="209995" y="18427"/>
                </a:cubicBezTo>
                <a:cubicBezTo>
                  <a:pt x="222911" y="13763"/>
                  <a:pt x="242126" y="4648"/>
                  <a:pt x="226759" y="1663"/>
                </a:cubicBezTo>
                <a:cubicBezTo>
                  <a:pt x="211392" y="-1321"/>
                  <a:pt x="151258" y="647"/>
                  <a:pt x="117793" y="520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662" name="Google Shape;662;p39"/>
          <p:cNvSpPr txBox="1">
            <a:spLocks noGrp="1"/>
          </p:cNvSpPr>
          <p:nvPr>
            <p:ph type="title"/>
          </p:nvPr>
        </p:nvSpPr>
        <p:spPr>
          <a:xfrm>
            <a:off x="1104450" y="957300"/>
            <a:ext cx="69348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664" name="Google Shape;664;p39"/>
          <p:cNvGrpSpPr/>
          <p:nvPr/>
        </p:nvGrpSpPr>
        <p:grpSpPr>
          <a:xfrm rot="3059677" flipH="1">
            <a:off x="402083" y="-238802"/>
            <a:ext cx="812774" cy="2866541"/>
            <a:chOff x="4629825" y="5790700"/>
            <a:chExt cx="188300" cy="673075"/>
          </a:xfrm>
        </p:grpSpPr>
        <p:sp>
          <p:nvSpPr>
            <p:cNvPr id="665" name="Google Shape;665;p39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9"/>
          <p:cNvSpPr/>
          <p:nvPr/>
        </p:nvSpPr>
        <p:spPr>
          <a:xfrm>
            <a:off x="7388324" y="663329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39"/>
          <p:cNvGrpSpPr/>
          <p:nvPr/>
        </p:nvGrpSpPr>
        <p:grpSpPr>
          <a:xfrm rot="-1300282" flipH="1">
            <a:off x="7842953" y="3583118"/>
            <a:ext cx="1082867" cy="2213091"/>
            <a:chOff x="3809125" y="5552350"/>
            <a:chExt cx="288975" cy="639425"/>
          </a:xfrm>
        </p:grpSpPr>
        <p:sp>
          <p:nvSpPr>
            <p:cNvPr id="675" name="Google Shape;675;p39"/>
            <p:cNvSpPr/>
            <p:nvPr/>
          </p:nvSpPr>
          <p:spPr>
            <a:xfrm>
              <a:off x="3902300" y="5640550"/>
              <a:ext cx="195800" cy="551225"/>
            </a:xfrm>
            <a:custGeom>
              <a:avLst/>
              <a:gdLst/>
              <a:ahLst/>
              <a:cxnLst/>
              <a:rect l="l" t="t" r="r" b="b"/>
              <a:pathLst>
                <a:path w="7832" h="22049" fill="none" extrusionOk="0">
                  <a:moveTo>
                    <a:pt x="1" y="0"/>
                  </a:moveTo>
                  <a:cubicBezTo>
                    <a:pt x="1" y="0"/>
                    <a:pt x="2360" y="14268"/>
                    <a:pt x="7831" y="22049"/>
                  </a:cubicBezTo>
                </a:path>
              </a:pathLst>
            </a:custGeom>
            <a:noFill/>
            <a:ln w="97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890700" y="5552350"/>
              <a:ext cx="49900" cy="89100"/>
            </a:xfrm>
            <a:custGeom>
              <a:avLst/>
              <a:gdLst/>
              <a:ahLst/>
              <a:cxnLst/>
              <a:rect l="l" t="t" r="r" b="b"/>
              <a:pathLst>
                <a:path w="1996" h="3564" extrusionOk="0">
                  <a:moveTo>
                    <a:pt x="1436" y="0"/>
                  </a:moveTo>
                  <a:cubicBezTo>
                    <a:pt x="1057" y="0"/>
                    <a:pt x="567" y="658"/>
                    <a:pt x="301" y="1571"/>
                  </a:cubicBezTo>
                  <a:cubicBezTo>
                    <a:pt x="0" y="2550"/>
                    <a:pt x="76" y="3441"/>
                    <a:pt x="452" y="3553"/>
                  </a:cubicBezTo>
                  <a:cubicBezTo>
                    <a:pt x="477" y="3560"/>
                    <a:pt x="503" y="3563"/>
                    <a:pt x="530" y="3563"/>
                  </a:cubicBezTo>
                  <a:cubicBezTo>
                    <a:pt x="912" y="3563"/>
                    <a:pt x="1413" y="2901"/>
                    <a:pt x="1694" y="1997"/>
                  </a:cubicBezTo>
                  <a:cubicBezTo>
                    <a:pt x="1995" y="1019"/>
                    <a:pt x="1908" y="128"/>
                    <a:pt x="1531" y="15"/>
                  </a:cubicBezTo>
                  <a:cubicBezTo>
                    <a:pt x="1501" y="5"/>
                    <a:pt x="1469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862775" y="5644950"/>
              <a:ext cx="49900" cy="89175"/>
            </a:xfrm>
            <a:custGeom>
              <a:avLst/>
              <a:gdLst/>
              <a:ahLst/>
              <a:cxnLst/>
              <a:rect l="l" t="t" r="r" b="b"/>
              <a:pathLst>
                <a:path w="1996" h="3567" extrusionOk="0">
                  <a:moveTo>
                    <a:pt x="1456" y="1"/>
                  </a:moveTo>
                  <a:cubicBezTo>
                    <a:pt x="1067" y="1"/>
                    <a:pt x="581" y="671"/>
                    <a:pt x="302" y="1569"/>
                  </a:cubicBezTo>
                  <a:cubicBezTo>
                    <a:pt x="0" y="2547"/>
                    <a:pt x="76" y="3438"/>
                    <a:pt x="452" y="3551"/>
                  </a:cubicBezTo>
                  <a:cubicBezTo>
                    <a:pt x="484" y="3561"/>
                    <a:pt x="516" y="3566"/>
                    <a:pt x="550" y="3566"/>
                  </a:cubicBezTo>
                  <a:cubicBezTo>
                    <a:pt x="937" y="3566"/>
                    <a:pt x="1417" y="2908"/>
                    <a:pt x="1694" y="1995"/>
                  </a:cubicBezTo>
                  <a:cubicBezTo>
                    <a:pt x="1996" y="1017"/>
                    <a:pt x="1920" y="126"/>
                    <a:pt x="1544" y="13"/>
                  </a:cubicBezTo>
                  <a:cubicBezTo>
                    <a:pt x="1515" y="5"/>
                    <a:pt x="1486" y="1"/>
                    <a:pt x="1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847075" y="5559025"/>
              <a:ext cx="61525" cy="83375"/>
            </a:xfrm>
            <a:custGeom>
              <a:avLst/>
              <a:gdLst/>
              <a:ahLst/>
              <a:cxnLst/>
              <a:rect l="l" t="t" r="r" b="b"/>
              <a:pathLst>
                <a:path w="2461" h="3335" extrusionOk="0">
                  <a:moveTo>
                    <a:pt x="502" y="1"/>
                  </a:moveTo>
                  <a:cubicBezTo>
                    <a:pt x="447" y="1"/>
                    <a:pt x="397" y="12"/>
                    <a:pt x="352" y="36"/>
                  </a:cubicBezTo>
                  <a:cubicBezTo>
                    <a:pt x="1" y="225"/>
                    <a:pt x="114" y="1103"/>
                    <a:pt x="578" y="2007"/>
                  </a:cubicBezTo>
                  <a:cubicBezTo>
                    <a:pt x="1005" y="2795"/>
                    <a:pt x="1575" y="3335"/>
                    <a:pt x="1956" y="3335"/>
                  </a:cubicBezTo>
                  <a:cubicBezTo>
                    <a:pt x="2011" y="3335"/>
                    <a:pt x="2063" y="3323"/>
                    <a:pt x="2109" y="3299"/>
                  </a:cubicBezTo>
                  <a:cubicBezTo>
                    <a:pt x="2461" y="3111"/>
                    <a:pt x="2360" y="2232"/>
                    <a:pt x="1871" y="1316"/>
                  </a:cubicBezTo>
                  <a:cubicBezTo>
                    <a:pt x="1444" y="539"/>
                    <a:pt x="874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3809125" y="5607475"/>
              <a:ext cx="94150" cy="44025"/>
            </a:xfrm>
            <a:custGeom>
              <a:avLst/>
              <a:gdLst/>
              <a:ahLst/>
              <a:cxnLst/>
              <a:rect l="l" t="t" r="r" b="b"/>
              <a:pathLst>
                <a:path w="3766" h="1761" extrusionOk="0">
                  <a:moveTo>
                    <a:pt x="997" y="0"/>
                  </a:moveTo>
                  <a:cubicBezTo>
                    <a:pt x="532" y="0"/>
                    <a:pt x="193" y="122"/>
                    <a:pt x="126" y="345"/>
                  </a:cubicBezTo>
                  <a:cubicBezTo>
                    <a:pt x="1" y="734"/>
                    <a:pt x="703" y="1286"/>
                    <a:pt x="1682" y="1574"/>
                  </a:cubicBezTo>
                  <a:cubicBezTo>
                    <a:pt x="2085" y="1700"/>
                    <a:pt x="2476" y="1760"/>
                    <a:pt x="2802" y="1760"/>
                  </a:cubicBezTo>
                  <a:cubicBezTo>
                    <a:pt x="3257" y="1760"/>
                    <a:pt x="3586" y="1643"/>
                    <a:pt x="3652" y="1424"/>
                  </a:cubicBezTo>
                  <a:cubicBezTo>
                    <a:pt x="3765" y="1035"/>
                    <a:pt x="3075" y="483"/>
                    <a:pt x="2096" y="181"/>
                  </a:cubicBezTo>
                  <a:cubicBezTo>
                    <a:pt x="1701" y="58"/>
                    <a:pt x="131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3814450" y="5637375"/>
              <a:ext cx="91025" cy="54525"/>
            </a:xfrm>
            <a:custGeom>
              <a:avLst/>
              <a:gdLst/>
              <a:ahLst/>
              <a:cxnLst/>
              <a:rect l="l" t="t" r="r" b="b"/>
              <a:pathLst>
                <a:path w="3641" h="2181" extrusionOk="0">
                  <a:moveTo>
                    <a:pt x="2936" y="0"/>
                  </a:moveTo>
                  <a:cubicBezTo>
                    <a:pt x="2556" y="0"/>
                    <a:pt x="2023" y="155"/>
                    <a:pt x="1482" y="441"/>
                  </a:cubicBezTo>
                  <a:cubicBezTo>
                    <a:pt x="591" y="931"/>
                    <a:pt x="1" y="1608"/>
                    <a:pt x="189" y="1972"/>
                  </a:cubicBezTo>
                  <a:cubicBezTo>
                    <a:pt x="264" y="2113"/>
                    <a:pt x="450" y="2181"/>
                    <a:pt x="704" y="2181"/>
                  </a:cubicBezTo>
                  <a:cubicBezTo>
                    <a:pt x="1086" y="2181"/>
                    <a:pt x="1622" y="2027"/>
                    <a:pt x="2172" y="1734"/>
                  </a:cubicBezTo>
                  <a:cubicBezTo>
                    <a:pt x="3063" y="1244"/>
                    <a:pt x="3640" y="567"/>
                    <a:pt x="3452" y="215"/>
                  </a:cubicBezTo>
                  <a:cubicBezTo>
                    <a:pt x="3376" y="69"/>
                    <a:pt x="3190" y="0"/>
                    <a:pt x="2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3899175" y="5590925"/>
              <a:ext cx="90675" cy="56925"/>
            </a:xfrm>
            <a:custGeom>
              <a:avLst/>
              <a:gdLst/>
              <a:ahLst/>
              <a:cxnLst/>
              <a:rect l="l" t="t" r="r" b="b"/>
              <a:pathLst>
                <a:path w="3627" h="2277" extrusionOk="0">
                  <a:moveTo>
                    <a:pt x="2806" y="1"/>
                  </a:moveTo>
                  <a:cubicBezTo>
                    <a:pt x="2423" y="1"/>
                    <a:pt x="1934" y="173"/>
                    <a:pt x="1481" y="542"/>
                  </a:cubicBezTo>
                  <a:cubicBezTo>
                    <a:pt x="678" y="1195"/>
                    <a:pt x="0" y="1709"/>
                    <a:pt x="188" y="2073"/>
                  </a:cubicBezTo>
                  <a:cubicBezTo>
                    <a:pt x="264" y="2209"/>
                    <a:pt x="455" y="2277"/>
                    <a:pt x="714" y="2277"/>
                  </a:cubicBezTo>
                  <a:cubicBezTo>
                    <a:pt x="1101" y="2277"/>
                    <a:pt x="1638" y="2128"/>
                    <a:pt x="2171" y="1835"/>
                  </a:cubicBezTo>
                  <a:cubicBezTo>
                    <a:pt x="3062" y="1345"/>
                    <a:pt x="3627" y="668"/>
                    <a:pt x="3451" y="316"/>
                  </a:cubicBezTo>
                  <a:cubicBezTo>
                    <a:pt x="3351" y="110"/>
                    <a:pt x="3112" y="1"/>
                    <a:pt x="2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3899175" y="5634875"/>
              <a:ext cx="94750" cy="43850"/>
            </a:xfrm>
            <a:custGeom>
              <a:avLst/>
              <a:gdLst/>
              <a:ahLst/>
              <a:cxnLst/>
              <a:rect l="l" t="t" r="r" b="b"/>
              <a:pathLst>
                <a:path w="3790" h="1754" extrusionOk="0">
                  <a:moveTo>
                    <a:pt x="965" y="0"/>
                  </a:moveTo>
                  <a:cubicBezTo>
                    <a:pt x="515" y="0"/>
                    <a:pt x="191" y="116"/>
                    <a:pt x="126" y="340"/>
                  </a:cubicBezTo>
                  <a:cubicBezTo>
                    <a:pt x="0" y="729"/>
                    <a:pt x="715" y="1282"/>
                    <a:pt x="1682" y="1583"/>
                  </a:cubicBezTo>
                  <a:cubicBezTo>
                    <a:pt x="2092" y="1697"/>
                    <a:pt x="2483" y="1753"/>
                    <a:pt x="2808" y="1753"/>
                  </a:cubicBezTo>
                  <a:cubicBezTo>
                    <a:pt x="3269" y="1753"/>
                    <a:pt x="3598" y="1640"/>
                    <a:pt x="3664" y="1420"/>
                  </a:cubicBezTo>
                  <a:cubicBezTo>
                    <a:pt x="3790" y="1031"/>
                    <a:pt x="3075" y="478"/>
                    <a:pt x="2108" y="190"/>
                  </a:cubicBezTo>
                  <a:cubicBezTo>
                    <a:pt x="1694" y="62"/>
                    <a:pt x="1296" y="0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3893825" y="5642475"/>
              <a:ext cx="61200" cy="83375"/>
            </a:xfrm>
            <a:custGeom>
              <a:avLst/>
              <a:gdLst/>
              <a:ahLst/>
              <a:cxnLst/>
              <a:rect l="l" t="t" r="r" b="b"/>
              <a:pathLst>
                <a:path w="2448" h="3335" extrusionOk="0">
                  <a:moveTo>
                    <a:pt x="493" y="1"/>
                  </a:moveTo>
                  <a:cubicBezTo>
                    <a:pt x="438" y="1"/>
                    <a:pt x="386" y="12"/>
                    <a:pt x="340" y="36"/>
                  </a:cubicBezTo>
                  <a:cubicBezTo>
                    <a:pt x="1" y="225"/>
                    <a:pt x="89" y="1116"/>
                    <a:pt x="578" y="2019"/>
                  </a:cubicBezTo>
                  <a:cubicBezTo>
                    <a:pt x="994" y="2796"/>
                    <a:pt x="1572" y="3335"/>
                    <a:pt x="1946" y="3335"/>
                  </a:cubicBezTo>
                  <a:cubicBezTo>
                    <a:pt x="2001" y="3335"/>
                    <a:pt x="2051" y="3323"/>
                    <a:pt x="2096" y="3299"/>
                  </a:cubicBezTo>
                  <a:cubicBezTo>
                    <a:pt x="2448" y="3111"/>
                    <a:pt x="2347" y="2220"/>
                    <a:pt x="1870" y="1329"/>
                  </a:cubicBezTo>
                  <a:cubicBezTo>
                    <a:pt x="1444" y="541"/>
                    <a:pt x="873" y="1"/>
                    <a:pt x="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3863075" y="5606175"/>
              <a:ext cx="77850" cy="69700"/>
            </a:xfrm>
            <a:custGeom>
              <a:avLst/>
              <a:gdLst/>
              <a:ahLst/>
              <a:cxnLst/>
              <a:rect l="l" t="t" r="r" b="b"/>
              <a:pathLst>
                <a:path w="3114" h="2788" extrusionOk="0">
                  <a:moveTo>
                    <a:pt x="1568" y="1"/>
                  </a:moveTo>
                  <a:cubicBezTo>
                    <a:pt x="964" y="1"/>
                    <a:pt x="402" y="380"/>
                    <a:pt x="227" y="986"/>
                  </a:cubicBezTo>
                  <a:cubicBezTo>
                    <a:pt x="1" y="1727"/>
                    <a:pt x="415" y="2505"/>
                    <a:pt x="1155" y="2731"/>
                  </a:cubicBezTo>
                  <a:cubicBezTo>
                    <a:pt x="1287" y="2769"/>
                    <a:pt x="1421" y="2788"/>
                    <a:pt x="1553" y="2788"/>
                  </a:cubicBezTo>
                  <a:cubicBezTo>
                    <a:pt x="2150" y="2788"/>
                    <a:pt x="2712" y="2409"/>
                    <a:pt x="2887" y="1802"/>
                  </a:cubicBezTo>
                  <a:cubicBezTo>
                    <a:pt x="3113" y="1062"/>
                    <a:pt x="2699" y="284"/>
                    <a:pt x="1971" y="58"/>
                  </a:cubicBezTo>
                  <a:cubicBezTo>
                    <a:pt x="1837" y="19"/>
                    <a:pt x="1702" y="1"/>
                    <a:pt x="1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3881600" y="56224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817" y="0"/>
                  </a:moveTo>
                  <a:cubicBezTo>
                    <a:pt x="499" y="0"/>
                    <a:pt x="218" y="209"/>
                    <a:pt x="126" y="525"/>
                  </a:cubicBezTo>
                  <a:cubicBezTo>
                    <a:pt x="0" y="914"/>
                    <a:pt x="226" y="1328"/>
                    <a:pt x="615" y="1441"/>
                  </a:cubicBezTo>
                  <a:cubicBezTo>
                    <a:pt x="688" y="1464"/>
                    <a:pt x="762" y="1475"/>
                    <a:pt x="835" y="1475"/>
                  </a:cubicBezTo>
                  <a:cubicBezTo>
                    <a:pt x="1149" y="1475"/>
                    <a:pt x="1437" y="1267"/>
                    <a:pt x="1519" y="951"/>
                  </a:cubicBezTo>
                  <a:cubicBezTo>
                    <a:pt x="1632" y="562"/>
                    <a:pt x="1431" y="148"/>
                    <a:pt x="1042" y="35"/>
                  </a:cubicBezTo>
                  <a:cubicBezTo>
                    <a:pt x="966" y="12"/>
                    <a:pt x="891" y="0"/>
                    <a:pt x="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39"/>
          <p:cNvGrpSpPr/>
          <p:nvPr/>
        </p:nvGrpSpPr>
        <p:grpSpPr>
          <a:xfrm>
            <a:off x="2476374" y="3336975"/>
            <a:ext cx="4191248" cy="1806520"/>
            <a:chOff x="1666874" y="3341750"/>
            <a:chExt cx="4191248" cy="1806520"/>
          </a:xfrm>
        </p:grpSpPr>
        <p:grpSp>
          <p:nvGrpSpPr>
            <p:cNvPr id="687" name="Google Shape;687;p39"/>
            <p:cNvGrpSpPr/>
            <p:nvPr/>
          </p:nvGrpSpPr>
          <p:grpSpPr>
            <a:xfrm>
              <a:off x="3391946" y="3341750"/>
              <a:ext cx="2466176" cy="1801739"/>
              <a:chOff x="3391946" y="3341750"/>
              <a:chExt cx="2466176" cy="1801739"/>
            </a:xfrm>
          </p:grpSpPr>
          <p:sp>
            <p:nvSpPr>
              <p:cNvPr id="688" name="Google Shape;688;p39"/>
              <p:cNvSpPr/>
              <p:nvPr/>
            </p:nvSpPr>
            <p:spPr>
              <a:xfrm>
                <a:off x="3528647" y="4386711"/>
                <a:ext cx="2198007" cy="367489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5296" extrusionOk="0">
                    <a:moveTo>
                      <a:pt x="1" y="0"/>
                    </a:moveTo>
                    <a:lnTo>
                      <a:pt x="1" y="5296"/>
                    </a:lnTo>
                    <a:lnTo>
                      <a:pt x="31674" y="5296"/>
                    </a:lnTo>
                    <a:lnTo>
                      <a:pt x="316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3528647" y="4254313"/>
                <a:ext cx="2198007" cy="131563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896" extrusionOk="0">
                    <a:moveTo>
                      <a:pt x="1" y="1"/>
                    </a:moveTo>
                    <a:lnTo>
                      <a:pt x="1" y="1896"/>
                    </a:lnTo>
                    <a:lnTo>
                      <a:pt x="31674" y="1896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3391946" y="3341750"/>
                <a:ext cx="136773" cy="166494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23994" extrusionOk="0">
                    <a:moveTo>
                      <a:pt x="1" y="1"/>
                    </a:moveTo>
                    <a:lnTo>
                      <a:pt x="1" y="23166"/>
                    </a:lnTo>
                    <a:cubicBezTo>
                      <a:pt x="1" y="23618"/>
                      <a:pt x="377" y="23994"/>
                      <a:pt x="829" y="23994"/>
                    </a:cubicBezTo>
                    <a:lnTo>
                      <a:pt x="1143" y="23994"/>
                    </a:lnTo>
                    <a:cubicBezTo>
                      <a:pt x="1595" y="23994"/>
                      <a:pt x="1971" y="23618"/>
                      <a:pt x="1971" y="23166"/>
                    </a:cubicBezTo>
                    <a:lnTo>
                      <a:pt x="19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5721349" y="3341750"/>
                <a:ext cx="136773" cy="166494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23994" extrusionOk="0">
                    <a:moveTo>
                      <a:pt x="0" y="1"/>
                    </a:moveTo>
                    <a:lnTo>
                      <a:pt x="0" y="23166"/>
                    </a:lnTo>
                    <a:cubicBezTo>
                      <a:pt x="0" y="23618"/>
                      <a:pt x="376" y="23994"/>
                      <a:pt x="828" y="23994"/>
                    </a:cubicBezTo>
                    <a:lnTo>
                      <a:pt x="1142" y="23994"/>
                    </a:lnTo>
                    <a:cubicBezTo>
                      <a:pt x="1594" y="23994"/>
                      <a:pt x="1970" y="23618"/>
                      <a:pt x="1970" y="23166"/>
                    </a:cubicBezTo>
                    <a:lnTo>
                      <a:pt x="19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5721349" y="5006652"/>
                <a:ext cx="136773" cy="136837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2" extrusionOk="0">
                    <a:moveTo>
                      <a:pt x="979" y="1"/>
                    </a:moveTo>
                    <a:cubicBezTo>
                      <a:pt x="439" y="1"/>
                      <a:pt x="0" y="440"/>
                      <a:pt x="0" y="992"/>
                    </a:cubicBezTo>
                    <a:cubicBezTo>
                      <a:pt x="0" y="1532"/>
                      <a:pt x="439" y="1971"/>
                      <a:pt x="979" y="1971"/>
                    </a:cubicBezTo>
                    <a:cubicBezTo>
                      <a:pt x="1531" y="1971"/>
                      <a:pt x="1970" y="1532"/>
                      <a:pt x="1970" y="992"/>
                    </a:cubicBezTo>
                    <a:cubicBezTo>
                      <a:pt x="1970" y="440"/>
                      <a:pt x="1531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3528647" y="3571643"/>
                <a:ext cx="2198007" cy="102836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482" extrusionOk="0">
                    <a:moveTo>
                      <a:pt x="1" y="1"/>
                    </a:moveTo>
                    <a:lnTo>
                      <a:pt x="1" y="1481"/>
                    </a:lnTo>
                    <a:lnTo>
                      <a:pt x="31674" y="1481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3528647" y="4754137"/>
                <a:ext cx="2198007" cy="102003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470" extrusionOk="0">
                    <a:moveTo>
                      <a:pt x="1" y="1"/>
                    </a:moveTo>
                    <a:lnTo>
                      <a:pt x="1" y="1469"/>
                    </a:lnTo>
                    <a:lnTo>
                      <a:pt x="31674" y="1469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3646266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3911827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4176556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9"/>
              <p:cNvSpPr/>
              <p:nvPr/>
            </p:nvSpPr>
            <p:spPr>
              <a:xfrm>
                <a:off x="4442117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9"/>
              <p:cNvSpPr/>
              <p:nvPr/>
            </p:nvSpPr>
            <p:spPr>
              <a:xfrm>
                <a:off x="4707748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4973309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9"/>
              <p:cNvSpPr/>
              <p:nvPr/>
            </p:nvSpPr>
            <p:spPr>
              <a:xfrm>
                <a:off x="5238870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70" y="17042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5503599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3391949" y="5006652"/>
                <a:ext cx="136773" cy="136837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2" extrusionOk="0">
                    <a:moveTo>
                      <a:pt x="979" y="1"/>
                    </a:moveTo>
                    <a:cubicBezTo>
                      <a:pt x="439" y="1"/>
                      <a:pt x="0" y="440"/>
                      <a:pt x="0" y="992"/>
                    </a:cubicBezTo>
                    <a:cubicBezTo>
                      <a:pt x="0" y="1532"/>
                      <a:pt x="439" y="1971"/>
                      <a:pt x="979" y="1971"/>
                    </a:cubicBezTo>
                    <a:cubicBezTo>
                      <a:pt x="1531" y="1971"/>
                      <a:pt x="1970" y="1532"/>
                      <a:pt x="1970" y="992"/>
                    </a:cubicBezTo>
                    <a:cubicBezTo>
                      <a:pt x="1970" y="440"/>
                      <a:pt x="1531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39"/>
            <p:cNvGrpSpPr/>
            <p:nvPr/>
          </p:nvGrpSpPr>
          <p:grpSpPr>
            <a:xfrm>
              <a:off x="1666874" y="4059725"/>
              <a:ext cx="1456965" cy="1088545"/>
              <a:chOff x="1666874" y="4059725"/>
              <a:chExt cx="1456965" cy="1088545"/>
            </a:xfrm>
          </p:grpSpPr>
          <p:sp>
            <p:nvSpPr>
              <p:cNvPr id="705" name="Google Shape;705;p39"/>
              <p:cNvSpPr/>
              <p:nvPr/>
            </p:nvSpPr>
            <p:spPr>
              <a:xfrm>
                <a:off x="1809750" y="4144182"/>
                <a:ext cx="1158230" cy="836011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12048" extrusionOk="0">
                    <a:moveTo>
                      <a:pt x="1" y="0"/>
                    </a:moveTo>
                    <a:lnTo>
                      <a:pt x="1" y="12047"/>
                    </a:lnTo>
                    <a:lnTo>
                      <a:pt x="16691" y="12047"/>
                    </a:lnTo>
                    <a:lnTo>
                      <a:pt x="166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1666874" y="4059725"/>
                <a:ext cx="145696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18937" h="1419" extrusionOk="0">
                    <a:moveTo>
                      <a:pt x="1" y="0"/>
                    </a:moveTo>
                    <a:lnTo>
                      <a:pt x="1" y="1418"/>
                    </a:lnTo>
                    <a:lnTo>
                      <a:pt x="18937" y="1418"/>
                    </a:lnTo>
                    <a:lnTo>
                      <a:pt x="18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1900306" y="4257359"/>
                <a:ext cx="969274" cy="622706"/>
              </a:xfrm>
              <a:custGeom>
                <a:avLst/>
                <a:gdLst/>
                <a:ahLst/>
                <a:cxnLst/>
                <a:rect l="l" t="t" r="r" b="b"/>
                <a:pathLst>
                  <a:path w="13968" h="8974" fill="none" extrusionOk="0">
                    <a:moveTo>
                      <a:pt x="1" y="1"/>
                    </a:moveTo>
                    <a:lnTo>
                      <a:pt x="13968" y="1"/>
                    </a:lnTo>
                    <a:lnTo>
                      <a:pt x="13968" y="8973"/>
                    </a:lnTo>
                    <a:lnTo>
                      <a:pt x="1" y="8973"/>
                    </a:lnTo>
                    <a:close/>
                  </a:path>
                </a:pathLst>
              </a:custGeom>
              <a:solidFill>
                <a:schemeClr val="accent6"/>
              </a:solidFill>
              <a:ln w="4075" cap="flat" cmpd="sng">
                <a:solidFill>
                  <a:srgbClr val="FEFEFE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2325260" y="4510776"/>
                <a:ext cx="141144" cy="141139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2034" extrusionOk="0">
                    <a:moveTo>
                      <a:pt x="1017" y="1"/>
                    </a:moveTo>
                    <a:cubicBezTo>
                      <a:pt x="452" y="1"/>
                      <a:pt x="0" y="452"/>
                      <a:pt x="0" y="1017"/>
                    </a:cubicBezTo>
                    <a:cubicBezTo>
                      <a:pt x="0" y="1582"/>
                      <a:pt x="452" y="2033"/>
                      <a:pt x="1017" y="2033"/>
                    </a:cubicBezTo>
                    <a:cubicBezTo>
                      <a:pt x="1582" y="2033"/>
                      <a:pt x="2033" y="1582"/>
                      <a:pt x="2033" y="1017"/>
                    </a:cubicBezTo>
                    <a:cubicBezTo>
                      <a:pt x="2033" y="452"/>
                      <a:pt x="1582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2727592" y="4980138"/>
                <a:ext cx="74944" cy="168132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423" extrusionOk="0">
                    <a:moveTo>
                      <a:pt x="0" y="0"/>
                    </a:moveTo>
                    <a:lnTo>
                      <a:pt x="0" y="2422"/>
                    </a:lnTo>
                    <a:lnTo>
                      <a:pt x="1079" y="2422"/>
                    </a:lnTo>
                    <a:lnTo>
                      <a:pt x="10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1900292" y="4980138"/>
                <a:ext cx="74944" cy="168132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423" extrusionOk="0">
                    <a:moveTo>
                      <a:pt x="0" y="0"/>
                    </a:moveTo>
                    <a:lnTo>
                      <a:pt x="0" y="2422"/>
                    </a:lnTo>
                    <a:lnTo>
                      <a:pt x="1079" y="2422"/>
                    </a:lnTo>
                    <a:lnTo>
                      <a:pt x="10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1" name="Google Shape;711;p39"/>
          <p:cNvSpPr/>
          <p:nvPr/>
        </p:nvSpPr>
        <p:spPr>
          <a:xfrm>
            <a:off x="3985538" y="539498"/>
            <a:ext cx="1172618" cy="279652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1">
            <a:extLst>
              <a:ext uri="{FF2B5EF4-FFF2-40B4-BE49-F238E27FC236}">
                <a16:creationId xmlns:a16="http://schemas.microsoft.com/office/drawing/2014/main" id="{0F13D34B-6EBE-5B0C-04BB-68CF178EEE7F}"/>
              </a:ext>
            </a:extLst>
          </p:cNvPr>
          <p:cNvSpPr txBox="1">
            <a:spLocks/>
          </p:cNvSpPr>
          <p:nvPr/>
        </p:nvSpPr>
        <p:spPr>
          <a:xfrm>
            <a:off x="1186580" y="968695"/>
            <a:ext cx="7287385" cy="841800"/>
          </a:xfrm>
          <a:prstGeom prst="rect">
            <a:avLst/>
          </a:prstGeom>
          <a:noFill/>
          <a:ln>
            <a:noFill/>
          </a:ln>
          <a:effectLst>
            <a:outerShdw dist="38100" dir="444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9pPr>
          </a:lstStyle>
          <a:p>
            <a:pPr algn="r"/>
            <a:r>
              <a:rPr lang="fr-CA" sz="4000" dirty="0">
                <a:solidFill>
                  <a:schemeClr val="accent2"/>
                </a:solidFill>
              </a:rPr>
              <a:t>Les avantages de l’allaitement pour la maman:</a:t>
            </a:r>
          </a:p>
        </p:txBody>
      </p:sp>
      <p:sp>
        <p:nvSpPr>
          <p:cNvPr id="5" name="Google Shape;663;p39">
            <a:extLst>
              <a:ext uri="{FF2B5EF4-FFF2-40B4-BE49-F238E27FC236}">
                <a16:creationId xmlns:a16="http://schemas.microsoft.com/office/drawing/2014/main" id="{3A380FE4-AFA2-D329-A618-C8D2615B11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0861" y="1909654"/>
            <a:ext cx="7670457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Effets protecteurs contre le cancer du sein</a:t>
            </a:r>
          </a:p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Semble réduire les risques d’ostéoporose</a:t>
            </a:r>
          </a:p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Augmente la perte de poids post grossesse</a:t>
            </a:r>
          </a:p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Retarde le retour de la fertilité</a:t>
            </a:r>
          </a:p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Aide l’involution utérine</a:t>
            </a:r>
          </a:p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Diminue le risque de dépression post-partum</a:t>
            </a:r>
          </a:p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Diminue la charge de travail (moins de manipulation)</a:t>
            </a:r>
          </a:p>
          <a:p>
            <a:pPr marL="331470" marR="0" indent="-285750" algn="l">
              <a:buFont typeface="Arial" panose="020B0604020202020204" pitchFamily="34" charset="0"/>
              <a:buChar char="•"/>
            </a:pPr>
            <a:r>
              <a:rPr lang="fr-FR" dirty="0"/>
              <a:t>Plus écologique</a:t>
            </a:r>
          </a:p>
          <a:p>
            <a:br>
              <a:rPr lang="fr-FR" sz="1800" dirty="0">
                <a:effectLst/>
              </a:rPr>
            </a:b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9"/>
          <p:cNvSpPr/>
          <p:nvPr/>
        </p:nvSpPr>
        <p:spPr>
          <a:xfrm rot="10800000" flipH="1">
            <a:off x="1703375" y="4895882"/>
            <a:ext cx="5811275" cy="333341"/>
          </a:xfrm>
          <a:custGeom>
            <a:avLst/>
            <a:gdLst/>
            <a:ahLst/>
            <a:cxnLst/>
            <a:rect l="l" t="t" r="r" b="b"/>
            <a:pathLst>
              <a:path w="232451" h="32529" extrusionOk="0">
                <a:moveTo>
                  <a:pt x="117793" y="520"/>
                </a:moveTo>
                <a:cubicBezTo>
                  <a:pt x="84329" y="393"/>
                  <a:pt x="45594" y="12"/>
                  <a:pt x="25972" y="901"/>
                </a:cubicBezTo>
                <a:cubicBezTo>
                  <a:pt x="6351" y="1790"/>
                  <a:pt x="-762" y="1999"/>
                  <a:pt x="64" y="5854"/>
                </a:cubicBezTo>
                <a:cubicBezTo>
                  <a:pt x="890" y="9709"/>
                  <a:pt x="19214" y="20744"/>
                  <a:pt x="30928" y="24032"/>
                </a:cubicBezTo>
                <a:cubicBezTo>
                  <a:pt x="42642" y="27320"/>
                  <a:pt x="57753" y="24202"/>
                  <a:pt x="70347" y="25584"/>
                </a:cubicBezTo>
                <a:cubicBezTo>
                  <a:pt x="82941" y="26966"/>
                  <a:pt x="93339" y="31647"/>
                  <a:pt x="106492" y="32324"/>
                </a:cubicBezTo>
                <a:cubicBezTo>
                  <a:pt x="119645" y="33002"/>
                  <a:pt x="132013" y="31965"/>
                  <a:pt x="149263" y="29649"/>
                </a:cubicBezTo>
                <a:cubicBezTo>
                  <a:pt x="166514" y="27333"/>
                  <a:pt x="197079" y="23091"/>
                  <a:pt x="209995" y="18427"/>
                </a:cubicBezTo>
                <a:cubicBezTo>
                  <a:pt x="222911" y="13763"/>
                  <a:pt x="242126" y="4648"/>
                  <a:pt x="226759" y="1663"/>
                </a:cubicBezTo>
                <a:cubicBezTo>
                  <a:pt x="211392" y="-1321"/>
                  <a:pt x="151258" y="647"/>
                  <a:pt x="117793" y="520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662" name="Google Shape;662;p39"/>
          <p:cNvSpPr txBox="1">
            <a:spLocks noGrp="1"/>
          </p:cNvSpPr>
          <p:nvPr>
            <p:ph type="title"/>
          </p:nvPr>
        </p:nvSpPr>
        <p:spPr>
          <a:xfrm>
            <a:off x="1104450" y="957300"/>
            <a:ext cx="69348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664" name="Google Shape;664;p39"/>
          <p:cNvGrpSpPr/>
          <p:nvPr/>
        </p:nvGrpSpPr>
        <p:grpSpPr>
          <a:xfrm rot="3059677" flipH="1">
            <a:off x="402083" y="-238802"/>
            <a:ext cx="812774" cy="2866541"/>
            <a:chOff x="4629825" y="5790700"/>
            <a:chExt cx="188300" cy="673075"/>
          </a:xfrm>
        </p:grpSpPr>
        <p:sp>
          <p:nvSpPr>
            <p:cNvPr id="665" name="Google Shape;665;p39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9"/>
          <p:cNvSpPr/>
          <p:nvPr/>
        </p:nvSpPr>
        <p:spPr>
          <a:xfrm>
            <a:off x="7388324" y="663329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39"/>
          <p:cNvGrpSpPr/>
          <p:nvPr/>
        </p:nvGrpSpPr>
        <p:grpSpPr>
          <a:xfrm rot="-1300282" flipH="1">
            <a:off x="7842953" y="3583118"/>
            <a:ext cx="1082867" cy="2213091"/>
            <a:chOff x="3809125" y="5552350"/>
            <a:chExt cx="288975" cy="639425"/>
          </a:xfrm>
        </p:grpSpPr>
        <p:sp>
          <p:nvSpPr>
            <p:cNvPr id="675" name="Google Shape;675;p39"/>
            <p:cNvSpPr/>
            <p:nvPr/>
          </p:nvSpPr>
          <p:spPr>
            <a:xfrm>
              <a:off x="3902300" y="5640550"/>
              <a:ext cx="195800" cy="551225"/>
            </a:xfrm>
            <a:custGeom>
              <a:avLst/>
              <a:gdLst/>
              <a:ahLst/>
              <a:cxnLst/>
              <a:rect l="l" t="t" r="r" b="b"/>
              <a:pathLst>
                <a:path w="7832" h="22049" fill="none" extrusionOk="0">
                  <a:moveTo>
                    <a:pt x="1" y="0"/>
                  </a:moveTo>
                  <a:cubicBezTo>
                    <a:pt x="1" y="0"/>
                    <a:pt x="2360" y="14268"/>
                    <a:pt x="7831" y="22049"/>
                  </a:cubicBezTo>
                </a:path>
              </a:pathLst>
            </a:custGeom>
            <a:noFill/>
            <a:ln w="97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890700" y="5552350"/>
              <a:ext cx="49900" cy="89100"/>
            </a:xfrm>
            <a:custGeom>
              <a:avLst/>
              <a:gdLst/>
              <a:ahLst/>
              <a:cxnLst/>
              <a:rect l="l" t="t" r="r" b="b"/>
              <a:pathLst>
                <a:path w="1996" h="3564" extrusionOk="0">
                  <a:moveTo>
                    <a:pt x="1436" y="0"/>
                  </a:moveTo>
                  <a:cubicBezTo>
                    <a:pt x="1057" y="0"/>
                    <a:pt x="567" y="658"/>
                    <a:pt x="301" y="1571"/>
                  </a:cubicBezTo>
                  <a:cubicBezTo>
                    <a:pt x="0" y="2550"/>
                    <a:pt x="76" y="3441"/>
                    <a:pt x="452" y="3553"/>
                  </a:cubicBezTo>
                  <a:cubicBezTo>
                    <a:pt x="477" y="3560"/>
                    <a:pt x="503" y="3563"/>
                    <a:pt x="530" y="3563"/>
                  </a:cubicBezTo>
                  <a:cubicBezTo>
                    <a:pt x="912" y="3563"/>
                    <a:pt x="1413" y="2901"/>
                    <a:pt x="1694" y="1997"/>
                  </a:cubicBezTo>
                  <a:cubicBezTo>
                    <a:pt x="1995" y="1019"/>
                    <a:pt x="1908" y="128"/>
                    <a:pt x="1531" y="15"/>
                  </a:cubicBezTo>
                  <a:cubicBezTo>
                    <a:pt x="1501" y="5"/>
                    <a:pt x="1469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862775" y="5644950"/>
              <a:ext cx="49900" cy="89175"/>
            </a:xfrm>
            <a:custGeom>
              <a:avLst/>
              <a:gdLst/>
              <a:ahLst/>
              <a:cxnLst/>
              <a:rect l="l" t="t" r="r" b="b"/>
              <a:pathLst>
                <a:path w="1996" h="3567" extrusionOk="0">
                  <a:moveTo>
                    <a:pt x="1456" y="1"/>
                  </a:moveTo>
                  <a:cubicBezTo>
                    <a:pt x="1067" y="1"/>
                    <a:pt x="581" y="671"/>
                    <a:pt x="302" y="1569"/>
                  </a:cubicBezTo>
                  <a:cubicBezTo>
                    <a:pt x="0" y="2547"/>
                    <a:pt x="76" y="3438"/>
                    <a:pt x="452" y="3551"/>
                  </a:cubicBezTo>
                  <a:cubicBezTo>
                    <a:pt x="484" y="3561"/>
                    <a:pt x="516" y="3566"/>
                    <a:pt x="550" y="3566"/>
                  </a:cubicBezTo>
                  <a:cubicBezTo>
                    <a:pt x="937" y="3566"/>
                    <a:pt x="1417" y="2908"/>
                    <a:pt x="1694" y="1995"/>
                  </a:cubicBezTo>
                  <a:cubicBezTo>
                    <a:pt x="1996" y="1017"/>
                    <a:pt x="1920" y="126"/>
                    <a:pt x="1544" y="13"/>
                  </a:cubicBezTo>
                  <a:cubicBezTo>
                    <a:pt x="1515" y="5"/>
                    <a:pt x="1486" y="1"/>
                    <a:pt x="1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847075" y="5559025"/>
              <a:ext cx="61525" cy="83375"/>
            </a:xfrm>
            <a:custGeom>
              <a:avLst/>
              <a:gdLst/>
              <a:ahLst/>
              <a:cxnLst/>
              <a:rect l="l" t="t" r="r" b="b"/>
              <a:pathLst>
                <a:path w="2461" h="3335" extrusionOk="0">
                  <a:moveTo>
                    <a:pt x="502" y="1"/>
                  </a:moveTo>
                  <a:cubicBezTo>
                    <a:pt x="447" y="1"/>
                    <a:pt x="397" y="12"/>
                    <a:pt x="352" y="36"/>
                  </a:cubicBezTo>
                  <a:cubicBezTo>
                    <a:pt x="1" y="225"/>
                    <a:pt x="114" y="1103"/>
                    <a:pt x="578" y="2007"/>
                  </a:cubicBezTo>
                  <a:cubicBezTo>
                    <a:pt x="1005" y="2795"/>
                    <a:pt x="1575" y="3335"/>
                    <a:pt x="1956" y="3335"/>
                  </a:cubicBezTo>
                  <a:cubicBezTo>
                    <a:pt x="2011" y="3335"/>
                    <a:pt x="2063" y="3323"/>
                    <a:pt x="2109" y="3299"/>
                  </a:cubicBezTo>
                  <a:cubicBezTo>
                    <a:pt x="2461" y="3111"/>
                    <a:pt x="2360" y="2232"/>
                    <a:pt x="1871" y="1316"/>
                  </a:cubicBezTo>
                  <a:cubicBezTo>
                    <a:pt x="1444" y="539"/>
                    <a:pt x="874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3809125" y="5607475"/>
              <a:ext cx="94150" cy="44025"/>
            </a:xfrm>
            <a:custGeom>
              <a:avLst/>
              <a:gdLst/>
              <a:ahLst/>
              <a:cxnLst/>
              <a:rect l="l" t="t" r="r" b="b"/>
              <a:pathLst>
                <a:path w="3766" h="1761" extrusionOk="0">
                  <a:moveTo>
                    <a:pt x="997" y="0"/>
                  </a:moveTo>
                  <a:cubicBezTo>
                    <a:pt x="532" y="0"/>
                    <a:pt x="193" y="122"/>
                    <a:pt x="126" y="345"/>
                  </a:cubicBezTo>
                  <a:cubicBezTo>
                    <a:pt x="1" y="734"/>
                    <a:pt x="703" y="1286"/>
                    <a:pt x="1682" y="1574"/>
                  </a:cubicBezTo>
                  <a:cubicBezTo>
                    <a:pt x="2085" y="1700"/>
                    <a:pt x="2476" y="1760"/>
                    <a:pt x="2802" y="1760"/>
                  </a:cubicBezTo>
                  <a:cubicBezTo>
                    <a:pt x="3257" y="1760"/>
                    <a:pt x="3586" y="1643"/>
                    <a:pt x="3652" y="1424"/>
                  </a:cubicBezTo>
                  <a:cubicBezTo>
                    <a:pt x="3765" y="1035"/>
                    <a:pt x="3075" y="483"/>
                    <a:pt x="2096" y="181"/>
                  </a:cubicBezTo>
                  <a:cubicBezTo>
                    <a:pt x="1701" y="58"/>
                    <a:pt x="131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3814450" y="5637375"/>
              <a:ext cx="91025" cy="54525"/>
            </a:xfrm>
            <a:custGeom>
              <a:avLst/>
              <a:gdLst/>
              <a:ahLst/>
              <a:cxnLst/>
              <a:rect l="l" t="t" r="r" b="b"/>
              <a:pathLst>
                <a:path w="3641" h="2181" extrusionOk="0">
                  <a:moveTo>
                    <a:pt x="2936" y="0"/>
                  </a:moveTo>
                  <a:cubicBezTo>
                    <a:pt x="2556" y="0"/>
                    <a:pt x="2023" y="155"/>
                    <a:pt x="1482" y="441"/>
                  </a:cubicBezTo>
                  <a:cubicBezTo>
                    <a:pt x="591" y="931"/>
                    <a:pt x="1" y="1608"/>
                    <a:pt x="189" y="1972"/>
                  </a:cubicBezTo>
                  <a:cubicBezTo>
                    <a:pt x="264" y="2113"/>
                    <a:pt x="450" y="2181"/>
                    <a:pt x="704" y="2181"/>
                  </a:cubicBezTo>
                  <a:cubicBezTo>
                    <a:pt x="1086" y="2181"/>
                    <a:pt x="1622" y="2027"/>
                    <a:pt x="2172" y="1734"/>
                  </a:cubicBezTo>
                  <a:cubicBezTo>
                    <a:pt x="3063" y="1244"/>
                    <a:pt x="3640" y="567"/>
                    <a:pt x="3452" y="215"/>
                  </a:cubicBezTo>
                  <a:cubicBezTo>
                    <a:pt x="3376" y="69"/>
                    <a:pt x="3190" y="0"/>
                    <a:pt x="2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3899175" y="5590925"/>
              <a:ext cx="90675" cy="56925"/>
            </a:xfrm>
            <a:custGeom>
              <a:avLst/>
              <a:gdLst/>
              <a:ahLst/>
              <a:cxnLst/>
              <a:rect l="l" t="t" r="r" b="b"/>
              <a:pathLst>
                <a:path w="3627" h="2277" extrusionOk="0">
                  <a:moveTo>
                    <a:pt x="2806" y="1"/>
                  </a:moveTo>
                  <a:cubicBezTo>
                    <a:pt x="2423" y="1"/>
                    <a:pt x="1934" y="173"/>
                    <a:pt x="1481" y="542"/>
                  </a:cubicBezTo>
                  <a:cubicBezTo>
                    <a:pt x="678" y="1195"/>
                    <a:pt x="0" y="1709"/>
                    <a:pt x="188" y="2073"/>
                  </a:cubicBezTo>
                  <a:cubicBezTo>
                    <a:pt x="264" y="2209"/>
                    <a:pt x="455" y="2277"/>
                    <a:pt x="714" y="2277"/>
                  </a:cubicBezTo>
                  <a:cubicBezTo>
                    <a:pt x="1101" y="2277"/>
                    <a:pt x="1638" y="2128"/>
                    <a:pt x="2171" y="1835"/>
                  </a:cubicBezTo>
                  <a:cubicBezTo>
                    <a:pt x="3062" y="1345"/>
                    <a:pt x="3627" y="668"/>
                    <a:pt x="3451" y="316"/>
                  </a:cubicBezTo>
                  <a:cubicBezTo>
                    <a:pt x="3351" y="110"/>
                    <a:pt x="3112" y="1"/>
                    <a:pt x="2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3899175" y="5634875"/>
              <a:ext cx="94750" cy="43850"/>
            </a:xfrm>
            <a:custGeom>
              <a:avLst/>
              <a:gdLst/>
              <a:ahLst/>
              <a:cxnLst/>
              <a:rect l="l" t="t" r="r" b="b"/>
              <a:pathLst>
                <a:path w="3790" h="1754" extrusionOk="0">
                  <a:moveTo>
                    <a:pt x="965" y="0"/>
                  </a:moveTo>
                  <a:cubicBezTo>
                    <a:pt x="515" y="0"/>
                    <a:pt x="191" y="116"/>
                    <a:pt x="126" y="340"/>
                  </a:cubicBezTo>
                  <a:cubicBezTo>
                    <a:pt x="0" y="729"/>
                    <a:pt x="715" y="1282"/>
                    <a:pt x="1682" y="1583"/>
                  </a:cubicBezTo>
                  <a:cubicBezTo>
                    <a:pt x="2092" y="1697"/>
                    <a:pt x="2483" y="1753"/>
                    <a:pt x="2808" y="1753"/>
                  </a:cubicBezTo>
                  <a:cubicBezTo>
                    <a:pt x="3269" y="1753"/>
                    <a:pt x="3598" y="1640"/>
                    <a:pt x="3664" y="1420"/>
                  </a:cubicBezTo>
                  <a:cubicBezTo>
                    <a:pt x="3790" y="1031"/>
                    <a:pt x="3075" y="478"/>
                    <a:pt x="2108" y="190"/>
                  </a:cubicBezTo>
                  <a:cubicBezTo>
                    <a:pt x="1694" y="62"/>
                    <a:pt x="1296" y="0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3893825" y="5642475"/>
              <a:ext cx="61200" cy="83375"/>
            </a:xfrm>
            <a:custGeom>
              <a:avLst/>
              <a:gdLst/>
              <a:ahLst/>
              <a:cxnLst/>
              <a:rect l="l" t="t" r="r" b="b"/>
              <a:pathLst>
                <a:path w="2448" h="3335" extrusionOk="0">
                  <a:moveTo>
                    <a:pt x="493" y="1"/>
                  </a:moveTo>
                  <a:cubicBezTo>
                    <a:pt x="438" y="1"/>
                    <a:pt x="386" y="12"/>
                    <a:pt x="340" y="36"/>
                  </a:cubicBezTo>
                  <a:cubicBezTo>
                    <a:pt x="1" y="225"/>
                    <a:pt x="89" y="1116"/>
                    <a:pt x="578" y="2019"/>
                  </a:cubicBezTo>
                  <a:cubicBezTo>
                    <a:pt x="994" y="2796"/>
                    <a:pt x="1572" y="3335"/>
                    <a:pt x="1946" y="3335"/>
                  </a:cubicBezTo>
                  <a:cubicBezTo>
                    <a:pt x="2001" y="3335"/>
                    <a:pt x="2051" y="3323"/>
                    <a:pt x="2096" y="3299"/>
                  </a:cubicBezTo>
                  <a:cubicBezTo>
                    <a:pt x="2448" y="3111"/>
                    <a:pt x="2347" y="2220"/>
                    <a:pt x="1870" y="1329"/>
                  </a:cubicBezTo>
                  <a:cubicBezTo>
                    <a:pt x="1444" y="541"/>
                    <a:pt x="873" y="1"/>
                    <a:pt x="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3863075" y="5606175"/>
              <a:ext cx="77850" cy="69700"/>
            </a:xfrm>
            <a:custGeom>
              <a:avLst/>
              <a:gdLst/>
              <a:ahLst/>
              <a:cxnLst/>
              <a:rect l="l" t="t" r="r" b="b"/>
              <a:pathLst>
                <a:path w="3114" h="2788" extrusionOk="0">
                  <a:moveTo>
                    <a:pt x="1568" y="1"/>
                  </a:moveTo>
                  <a:cubicBezTo>
                    <a:pt x="964" y="1"/>
                    <a:pt x="402" y="380"/>
                    <a:pt x="227" y="986"/>
                  </a:cubicBezTo>
                  <a:cubicBezTo>
                    <a:pt x="1" y="1727"/>
                    <a:pt x="415" y="2505"/>
                    <a:pt x="1155" y="2731"/>
                  </a:cubicBezTo>
                  <a:cubicBezTo>
                    <a:pt x="1287" y="2769"/>
                    <a:pt x="1421" y="2788"/>
                    <a:pt x="1553" y="2788"/>
                  </a:cubicBezTo>
                  <a:cubicBezTo>
                    <a:pt x="2150" y="2788"/>
                    <a:pt x="2712" y="2409"/>
                    <a:pt x="2887" y="1802"/>
                  </a:cubicBezTo>
                  <a:cubicBezTo>
                    <a:pt x="3113" y="1062"/>
                    <a:pt x="2699" y="284"/>
                    <a:pt x="1971" y="58"/>
                  </a:cubicBezTo>
                  <a:cubicBezTo>
                    <a:pt x="1837" y="19"/>
                    <a:pt x="1702" y="1"/>
                    <a:pt x="1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3881600" y="56224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817" y="0"/>
                  </a:moveTo>
                  <a:cubicBezTo>
                    <a:pt x="499" y="0"/>
                    <a:pt x="218" y="209"/>
                    <a:pt x="126" y="525"/>
                  </a:cubicBezTo>
                  <a:cubicBezTo>
                    <a:pt x="0" y="914"/>
                    <a:pt x="226" y="1328"/>
                    <a:pt x="615" y="1441"/>
                  </a:cubicBezTo>
                  <a:cubicBezTo>
                    <a:pt x="688" y="1464"/>
                    <a:pt x="762" y="1475"/>
                    <a:pt x="835" y="1475"/>
                  </a:cubicBezTo>
                  <a:cubicBezTo>
                    <a:pt x="1149" y="1475"/>
                    <a:pt x="1437" y="1267"/>
                    <a:pt x="1519" y="951"/>
                  </a:cubicBezTo>
                  <a:cubicBezTo>
                    <a:pt x="1632" y="562"/>
                    <a:pt x="1431" y="148"/>
                    <a:pt x="1042" y="35"/>
                  </a:cubicBezTo>
                  <a:cubicBezTo>
                    <a:pt x="966" y="12"/>
                    <a:pt x="891" y="0"/>
                    <a:pt x="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39"/>
          <p:cNvGrpSpPr/>
          <p:nvPr/>
        </p:nvGrpSpPr>
        <p:grpSpPr>
          <a:xfrm>
            <a:off x="2476374" y="3336975"/>
            <a:ext cx="4191248" cy="1806520"/>
            <a:chOff x="1666874" y="3341750"/>
            <a:chExt cx="4191248" cy="1806520"/>
          </a:xfrm>
        </p:grpSpPr>
        <p:grpSp>
          <p:nvGrpSpPr>
            <p:cNvPr id="687" name="Google Shape;687;p39"/>
            <p:cNvGrpSpPr/>
            <p:nvPr/>
          </p:nvGrpSpPr>
          <p:grpSpPr>
            <a:xfrm>
              <a:off x="3391946" y="3341750"/>
              <a:ext cx="2466176" cy="1801739"/>
              <a:chOff x="3391946" y="3341750"/>
              <a:chExt cx="2466176" cy="1801739"/>
            </a:xfrm>
          </p:grpSpPr>
          <p:sp>
            <p:nvSpPr>
              <p:cNvPr id="688" name="Google Shape;688;p39"/>
              <p:cNvSpPr/>
              <p:nvPr/>
            </p:nvSpPr>
            <p:spPr>
              <a:xfrm>
                <a:off x="3528647" y="4386711"/>
                <a:ext cx="2198007" cy="367489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5296" extrusionOk="0">
                    <a:moveTo>
                      <a:pt x="1" y="0"/>
                    </a:moveTo>
                    <a:lnTo>
                      <a:pt x="1" y="5296"/>
                    </a:lnTo>
                    <a:lnTo>
                      <a:pt x="31674" y="5296"/>
                    </a:lnTo>
                    <a:lnTo>
                      <a:pt x="316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3528647" y="4254313"/>
                <a:ext cx="2198007" cy="131563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896" extrusionOk="0">
                    <a:moveTo>
                      <a:pt x="1" y="1"/>
                    </a:moveTo>
                    <a:lnTo>
                      <a:pt x="1" y="1896"/>
                    </a:lnTo>
                    <a:lnTo>
                      <a:pt x="31674" y="1896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3391946" y="3341750"/>
                <a:ext cx="136773" cy="166494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23994" extrusionOk="0">
                    <a:moveTo>
                      <a:pt x="1" y="1"/>
                    </a:moveTo>
                    <a:lnTo>
                      <a:pt x="1" y="23166"/>
                    </a:lnTo>
                    <a:cubicBezTo>
                      <a:pt x="1" y="23618"/>
                      <a:pt x="377" y="23994"/>
                      <a:pt x="829" y="23994"/>
                    </a:cubicBezTo>
                    <a:lnTo>
                      <a:pt x="1143" y="23994"/>
                    </a:lnTo>
                    <a:cubicBezTo>
                      <a:pt x="1595" y="23994"/>
                      <a:pt x="1971" y="23618"/>
                      <a:pt x="1971" y="23166"/>
                    </a:cubicBezTo>
                    <a:lnTo>
                      <a:pt x="19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5721349" y="3341750"/>
                <a:ext cx="136773" cy="166494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23994" extrusionOk="0">
                    <a:moveTo>
                      <a:pt x="0" y="1"/>
                    </a:moveTo>
                    <a:lnTo>
                      <a:pt x="0" y="23166"/>
                    </a:lnTo>
                    <a:cubicBezTo>
                      <a:pt x="0" y="23618"/>
                      <a:pt x="376" y="23994"/>
                      <a:pt x="828" y="23994"/>
                    </a:cubicBezTo>
                    <a:lnTo>
                      <a:pt x="1142" y="23994"/>
                    </a:lnTo>
                    <a:cubicBezTo>
                      <a:pt x="1594" y="23994"/>
                      <a:pt x="1970" y="23618"/>
                      <a:pt x="1970" y="23166"/>
                    </a:cubicBezTo>
                    <a:lnTo>
                      <a:pt x="19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5721349" y="5006652"/>
                <a:ext cx="136773" cy="136837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2" extrusionOk="0">
                    <a:moveTo>
                      <a:pt x="979" y="1"/>
                    </a:moveTo>
                    <a:cubicBezTo>
                      <a:pt x="439" y="1"/>
                      <a:pt x="0" y="440"/>
                      <a:pt x="0" y="992"/>
                    </a:cubicBezTo>
                    <a:cubicBezTo>
                      <a:pt x="0" y="1532"/>
                      <a:pt x="439" y="1971"/>
                      <a:pt x="979" y="1971"/>
                    </a:cubicBezTo>
                    <a:cubicBezTo>
                      <a:pt x="1531" y="1971"/>
                      <a:pt x="1970" y="1532"/>
                      <a:pt x="1970" y="992"/>
                    </a:cubicBezTo>
                    <a:cubicBezTo>
                      <a:pt x="1970" y="440"/>
                      <a:pt x="1531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3528647" y="3571643"/>
                <a:ext cx="2198007" cy="102836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482" extrusionOk="0">
                    <a:moveTo>
                      <a:pt x="1" y="1"/>
                    </a:moveTo>
                    <a:lnTo>
                      <a:pt x="1" y="1481"/>
                    </a:lnTo>
                    <a:lnTo>
                      <a:pt x="31674" y="1481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3528647" y="4754137"/>
                <a:ext cx="2198007" cy="102003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470" extrusionOk="0">
                    <a:moveTo>
                      <a:pt x="1" y="1"/>
                    </a:moveTo>
                    <a:lnTo>
                      <a:pt x="1" y="1469"/>
                    </a:lnTo>
                    <a:lnTo>
                      <a:pt x="31674" y="1469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3646266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3911827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4176556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9"/>
              <p:cNvSpPr/>
              <p:nvPr/>
            </p:nvSpPr>
            <p:spPr>
              <a:xfrm>
                <a:off x="4442117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9"/>
              <p:cNvSpPr/>
              <p:nvPr/>
            </p:nvSpPr>
            <p:spPr>
              <a:xfrm>
                <a:off x="4707748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4973309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9"/>
              <p:cNvSpPr/>
              <p:nvPr/>
            </p:nvSpPr>
            <p:spPr>
              <a:xfrm>
                <a:off x="5238870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70" y="17042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5503599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3391949" y="5006652"/>
                <a:ext cx="136773" cy="136837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2" extrusionOk="0">
                    <a:moveTo>
                      <a:pt x="979" y="1"/>
                    </a:moveTo>
                    <a:cubicBezTo>
                      <a:pt x="439" y="1"/>
                      <a:pt x="0" y="440"/>
                      <a:pt x="0" y="992"/>
                    </a:cubicBezTo>
                    <a:cubicBezTo>
                      <a:pt x="0" y="1532"/>
                      <a:pt x="439" y="1971"/>
                      <a:pt x="979" y="1971"/>
                    </a:cubicBezTo>
                    <a:cubicBezTo>
                      <a:pt x="1531" y="1971"/>
                      <a:pt x="1970" y="1532"/>
                      <a:pt x="1970" y="992"/>
                    </a:cubicBezTo>
                    <a:cubicBezTo>
                      <a:pt x="1970" y="440"/>
                      <a:pt x="1531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39"/>
            <p:cNvGrpSpPr/>
            <p:nvPr/>
          </p:nvGrpSpPr>
          <p:grpSpPr>
            <a:xfrm>
              <a:off x="1666874" y="4059725"/>
              <a:ext cx="1456965" cy="1088545"/>
              <a:chOff x="1666874" y="4059725"/>
              <a:chExt cx="1456965" cy="1088545"/>
            </a:xfrm>
          </p:grpSpPr>
          <p:sp>
            <p:nvSpPr>
              <p:cNvPr id="705" name="Google Shape;705;p39"/>
              <p:cNvSpPr/>
              <p:nvPr/>
            </p:nvSpPr>
            <p:spPr>
              <a:xfrm>
                <a:off x="1809750" y="4144182"/>
                <a:ext cx="1158230" cy="836011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12048" extrusionOk="0">
                    <a:moveTo>
                      <a:pt x="1" y="0"/>
                    </a:moveTo>
                    <a:lnTo>
                      <a:pt x="1" y="12047"/>
                    </a:lnTo>
                    <a:lnTo>
                      <a:pt x="16691" y="12047"/>
                    </a:lnTo>
                    <a:lnTo>
                      <a:pt x="166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1666874" y="4059725"/>
                <a:ext cx="145696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18937" h="1419" extrusionOk="0">
                    <a:moveTo>
                      <a:pt x="1" y="0"/>
                    </a:moveTo>
                    <a:lnTo>
                      <a:pt x="1" y="1418"/>
                    </a:lnTo>
                    <a:lnTo>
                      <a:pt x="18937" y="1418"/>
                    </a:lnTo>
                    <a:lnTo>
                      <a:pt x="18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1900306" y="4257359"/>
                <a:ext cx="969274" cy="622706"/>
              </a:xfrm>
              <a:custGeom>
                <a:avLst/>
                <a:gdLst/>
                <a:ahLst/>
                <a:cxnLst/>
                <a:rect l="l" t="t" r="r" b="b"/>
                <a:pathLst>
                  <a:path w="13968" h="8974" fill="none" extrusionOk="0">
                    <a:moveTo>
                      <a:pt x="1" y="1"/>
                    </a:moveTo>
                    <a:lnTo>
                      <a:pt x="13968" y="1"/>
                    </a:lnTo>
                    <a:lnTo>
                      <a:pt x="13968" y="8973"/>
                    </a:lnTo>
                    <a:lnTo>
                      <a:pt x="1" y="8973"/>
                    </a:lnTo>
                    <a:close/>
                  </a:path>
                </a:pathLst>
              </a:custGeom>
              <a:solidFill>
                <a:schemeClr val="accent6"/>
              </a:solidFill>
              <a:ln w="4075" cap="flat" cmpd="sng">
                <a:solidFill>
                  <a:srgbClr val="FEFEFE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2325260" y="4510776"/>
                <a:ext cx="141144" cy="141139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2034" extrusionOk="0">
                    <a:moveTo>
                      <a:pt x="1017" y="1"/>
                    </a:moveTo>
                    <a:cubicBezTo>
                      <a:pt x="452" y="1"/>
                      <a:pt x="0" y="452"/>
                      <a:pt x="0" y="1017"/>
                    </a:cubicBezTo>
                    <a:cubicBezTo>
                      <a:pt x="0" y="1582"/>
                      <a:pt x="452" y="2033"/>
                      <a:pt x="1017" y="2033"/>
                    </a:cubicBezTo>
                    <a:cubicBezTo>
                      <a:pt x="1582" y="2033"/>
                      <a:pt x="2033" y="1582"/>
                      <a:pt x="2033" y="1017"/>
                    </a:cubicBezTo>
                    <a:cubicBezTo>
                      <a:pt x="2033" y="452"/>
                      <a:pt x="1582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2727592" y="4980138"/>
                <a:ext cx="74944" cy="168132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423" extrusionOk="0">
                    <a:moveTo>
                      <a:pt x="0" y="0"/>
                    </a:moveTo>
                    <a:lnTo>
                      <a:pt x="0" y="2422"/>
                    </a:lnTo>
                    <a:lnTo>
                      <a:pt x="1079" y="2422"/>
                    </a:lnTo>
                    <a:lnTo>
                      <a:pt x="10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1900292" y="4980138"/>
                <a:ext cx="74944" cy="168132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423" extrusionOk="0">
                    <a:moveTo>
                      <a:pt x="0" y="0"/>
                    </a:moveTo>
                    <a:lnTo>
                      <a:pt x="0" y="2422"/>
                    </a:lnTo>
                    <a:lnTo>
                      <a:pt x="1079" y="2422"/>
                    </a:lnTo>
                    <a:lnTo>
                      <a:pt x="10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1" name="Google Shape;711;p39"/>
          <p:cNvSpPr/>
          <p:nvPr/>
        </p:nvSpPr>
        <p:spPr>
          <a:xfrm>
            <a:off x="3985538" y="539498"/>
            <a:ext cx="1172618" cy="279652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1">
            <a:extLst>
              <a:ext uri="{FF2B5EF4-FFF2-40B4-BE49-F238E27FC236}">
                <a16:creationId xmlns:a16="http://schemas.microsoft.com/office/drawing/2014/main" id="{0F13D34B-6EBE-5B0C-04BB-68CF178EEE7F}"/>
              </a:ext>
            </a:extLst>
          </p:cNvPr>
          <p:cNvSpPr txBox="1">
            <a:spLocks/>
          </p:cNvSpPr>
          <p:nvPr/>
        </p:nvSpPr>
        <p:spPr>
          <a:xfrm>
            <a:off x="978081" y="817995"/>
            <a:ext cx="7287385" cy="841800"/>
          </a:xfrm>
          <a:prstGeom prst="rect">
            <a:avLst/>
          </a:prstGeom>
          <a:noFill/>
          <a:ln>
            <a:noFill/>
          </a:ln>
          <a:effectLst>
            <a:outerShdw dist="38100" dir="444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9pPr>
          </a:lstStyle>
          <a:p>
            <a:r>
              <a:rPr lang="fr-CA" sz="4000" dirty="0">
                <a:solidFill>
                  <a:schemeClr val="accent2"/>
                </a:solidFill>
              </a:rPr>
              <a:t>Les avantages de l’allaitement pour le bébé.</a:t>
            </a:r>
          </a:p>
        </p:txBody>
      </p:sp>
      <p:sp>
        <p:nvSpPr>
          <p:cNvPr id="3" name="Google Shape;663;p39">
            <a:extLst>
              <a:ext uri="{FF2B5EF4-FFF2-40B4-BE49-F238E27FC236}">
                <a16:creationId xmlns:a16="http://schemas.microsoft.com/office/drawing/2014/main" id="{4E861CD5-2737-8421-215B-0FB447B355A4}"/>
              </a:ext>
            </a:extLst>
          </p:cNvPr>
          <p:cNvSpPr txBox="1">
            <a:spLocks/>
          </p:cNvSpPr>
          <p:nvPr/>
        </p:nvSpPr>
        <p:spPr>
          <a:xfrm>
            <a:off x="1000007" y="1622874"/>
            <a:ext cx="7878179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Non allergène</a:t>
            </a:r>
          </a:p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Protéine plus digeste</a:t>
            </a:r>
          </a:p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Fournis des anticorps</a:t>
            </a:r>
          </a:p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Contiens des agents qui empêchent la croissance bactérienne et virale.</a:t>
            </a:r>
          </a:p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Favorise le développement des tissus du cerveau, et le développement neurologique</a:t>
            </a:r>
          </a:p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Les constituants restent intacts post réchauffement</a:t>
            </a:r>
          </a:p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Favorise un lien d’attachement</a:t>
            </a:r>
          </a:p>
          <a:p>
            <a:pPr marL="445770" marR="0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Moins cher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267372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9"/>
          <p:cNvSpPr/>
          <p:nvPr/>
        </p:nvSpPr>
        <p:spPr>
          <a:xfrm rot="10800000" flipH="1">
            <a:off x="1703375" y="4895882"/>
            <a:ext cx="5811275" cy="333341"/>
          </a:xfrm>
          <a:custGeom>
            <a:avLst/>
            <a:gdLst/>
            <a:ahLst/>
            <a:cxnLst/>
            <a:rect l="l" t="t" r="r" b="b"/>
            <a:pathLst>
              <a:path w="232451" h="32529" extrusionOk="0">
                <a:moveTo>
                  <a:pt x="117793" y="520"/>
                </a:moveTo>
                <a:cubicBezTo>
                  <a:pt x="84329" y="393"/>
                  <a:pt x="45594" y="12"/>
                  <a:pt x="25972" y="901"/>
                </a:cubicBezTo>
                <a:cubicBezTo>
                  <a:pt x="6351" y="1790"/>
                  <a:pt x="-762" y="1999"/>
                  <a:pt x="64" y="5854"/>
                </a:cubicBezTo>
                <a:cubicBezTo>
                  <a:pt x="890" y="9709"/>
                  <a:pt x="19214" y="20744"/>
                  <a:pt x="30928" y="24032"/>
                </a:cubicBezTo>
                <a:cubicBezTo>
                  <a:pt x="42642" y="27320"/>
                  <a:pt x="57753" y="24202"/>
                  <a:pt x="70347" y="25584"/>
                </a:cubicBezTo>
                <a:cubicBezTo>
                  <a:pt x="82941" y="26966"/>
                  <a:pt x="93339" y="31647"/>
                  <a:pt x="106492" y="32324"/>
                </a:cubicBezTo>
                <a:cubicBezTo>
                  <a:pt x="119645" y="33002"/>
                  <a:pt x="132013" y="31965"/>
                  <a:pt x="149263" y="29649"/>
                </a:cubicBezTo>
                <a:cubicBezTo>
                  <a:pt x="166514" y="27333"/>
                  <a:pt x="197079" y="23091"/>
                  <a:pt x="209995" y="18427"/>
                </a:cubicBezTo>
                <a:cubicBezTo>
                  <a:pt x="222911" y="13763"/>
                  <a:pt x="242126" y="4648"/>
                  <a:pt x="226759" y="1663"/>
                </a:cubicBezTo>
                <a:cubicBezTo>
                  <a:pt x="211392" y="-1321"/>
                  <a:pt x="151258" y="647"/>
                  <a:pt x="117793" y="520"/>
                </a:cubicBezTo>
                <a:close/>
              </a:path>
            </a:pathLst>
          </a:custGeom>
          <a:solidFill>
            <a:srgbClr val="46261B">
              <a:alpha val="6700"/>
            </a:srgb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662" name="Google Shape;662;p39"/>
          <p:cNvSpPr txBox="1">
            <a:spLocks noGrp="1"/>
          </p:cNvSpPr>
          <p:nvPr>
            <p:ph type="title"/>
          </p:nvPr>
        </p:nvSpPr>
        <p:spPr>
          <a:xfrm>
            <a:off x="1104450" y="957300"/>
            <a:ext cx="69348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664" name="Google Shape;664;p39"/>
          <p:cNvGrpSpPr/>
          <p:nvPr/>
        </p:nvGrpSpPr>
        <p:grpSpPr>
          <a:xfrm rot="3059677" flipH="1">
            <a:off x="402083" y="-238802"/>
            <a:ext cx="812774" cy="2866541"/>
            <a:chOff x="4629825" y="5790700"/>
            <a:chExt cx="188300" cy="673075"/>
          </a:xfrm>
        </p:grpSpPr>
        <p:sp>
          <p:nvSpPr>
            <p:cNvPr id="665" name="Google Shape;665;p39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9"/>
          <p:cNvSpPr/>
          <p:nvPr/>
        </p:nvSpPr>
        <p:spPr>
          <a:xfrm>
            <a:off x="7388324" y="663329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39"/>
          <p:cNvGrpSpPr/>
          <p:nvPr/>
        </p:nvGrpSpPr>
        <p:grpSpPr>
          <a:xfrm rot="-1300282" flipH="1">
            <a:off x="7842953" y="3583118"/>
            <a:ext cx="1082867" cy="2213091"/>
            <a:chOff x="3809125" y="5552350"/>
            <a:chExt cx="288975" cy="639425"/>
          </a:xfrm>
        </p:grpSpPr>
        <p:sp>
          <p:nvSpPr>
            <p:cNvPr id="675" name="Google Shape;675;p39"/>
            <p:cNvSpPr/>
            <p:nvPr/>
          </p:nvSpPr>
          <p:spPr>
            <a:xfrm>
              <a:off x="3902300" y="5640550"/>
              <a:ext cx="195800" cy="551225"/>
            </a:xfrm>
            <a:custGeom>
              <a:avLst/>
              <a:gdLst/>
              <a:ahLst/>
              <a:cxnLst/>
              <a:rect l="l" t="t" r="r" b="b"/>
              <a:pathLst>
                <a:path w="7832" h="22049" fill="none" extrusionOk="0">
                  <a:moveTo>
                    <a:pt x="1" y="0"/>
                  </a:moveTo>
                  <a:cubicBezTo>
                    <a:pt x="1" y="0"/>
                    <a:pt x="2360" y="14268"/>
                    <a:pt x="7831" y="22049"/>
                  </a:cubicBezTo>
                </a:path>
              </a:pathLst>
            </a:custGeom>
            <a:noFill/>
            <a:ln w="97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890700" y="5552350"/>
              <a:ext cx="49900" cy="89100"/>
            </a:xfrm>
            <a:custGeom>
              <a:avLst/>
              <a:gdLst/>
              <a:ahLst/>
              <a:cxnLst/>
              <a:rect l="l" t="t" r="r" b="b"/>
              <a:pathLst>
                <a:path w="1996" h="3564" extrusionOk="0">
                  <a:moveTo>
                    <a:pt x="1436" y="0"/>
                  </a:moveTo>
                  <a:cubicBezTo>
                    <a:pt x="1057" y="0"/>
                    <a:pt x="567" y="658"/>
                    <a:pt x="301" y="1571"/>
                  </a:cubicBezTo>
                  <a:cubicBezTo>
                    <a:pt x="0" y="2550"/>
                    <a:pt x="76" y="3441"/>
                    <a:pt x="452" y="3553"/>
                  </a:cubicBezTo>
                  <a:cubicBezTo>
                    <a:pt x="477" y="3560"/>
                    <a:pt x="503" y="3563"/>
                    <a:pt x="530" y="3563"/>
                  </a:cubicBezTo>
                  <a:cubicBezTo>
                    <a:pt x="912" y="3563"/>
                    <a:pt x="1413" y="2901"/>
                    <a:pt x="1694" y="1997"/>
                  </a:cubicBezTo>
                  <a:cubicBezTo>
                    <a:pt x="1995" y="1019"/>
                    <a:pt x="1908" y="128"/>
                    <a:pt x="1531" y="15"/>
                  </a:cubicBezTo>
                  <a:cubicBezTo>
                    <a:pt x="1501" y="5"/>
                    <a:pt x="1469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862775" y="5644950"/>
              <a:ext cx="49900" cy="89175"/>
            </a:xfrm>
            <a:custGeom>
              <a:avLst/>
              <a:gdLst/>
              <a:ahLst/>
              <a:cxnLst/>
              <a:rect l="l" t="t" r="r" b="b"/>
              <a:pathLst>
                <a:path w="1996" h="3567" extrusionOk="0">
                  <a:moveTo>
                    <a:pt x="1456" y="1"/>
                  </a:moveTo>
                  <a:cubicBezTo>
                    <a:pt x="1067" y="1"/>
                    <a:pt x="581" y="671"/>
                    <a:pt x="302" y="1569"/>
                  </a:cubicBezTo>
                  <a:cubicBezTo>
                    <a:pt x="0" y="2547"/>
                    <a:pt x="76" y="3438"/>
                    <a:pt x="452" y="3551"/>
                  </a:cubicBezTo>
                  <a:cubicBezTo>
                    <a:pt x="484" y="3561"/>
                    <a:pt x="516" y="3566"/>
                    <a:pt x="550" y="3566"/>
                  </a:cubicBezTo>
                  <a:cubicBezTo>
                    <a:pt x="937" y="3566"/>
                    <a:pt x="1417" y="2908"/>
                    <a:pt x="1694" y="1995"/>
                  </a:cubicBezTo>
                  <a:cubicBezTo>
                    <a:pt x="1996" y="1017"/>
                    <a:pt x="1920" y="126"/>
                    <a:pt x="1544" y="13"/>
                  </a:cubicBezTo>
                  <a:cubicBezTo>
                    <a:pt x="1515" y="5"/>
                    <a:pt x="1486" y="1"/>
                    <a:pt x="1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847075" y="5559025"/>
              <a:ext cx="61525" cy="83375"/>
            </a:xfrm>
            <a:custGeom>
              <a:avLst/>
              <a:gdLst/>
              <a:ahLst/>
              <a:cxnLst/>
              <a:rect l="l" t="t" r="r" b="b"/>
              <a:pathLst>
                <a:path w="2461" h="3335" extrusionOk="0">
                  <a:moveTo>
                    <a:pt x="502" y="1"/>
                  </a:moveTo>
                  <a:cubicBezTo>
                    <a:pt x="447" y="1"/>
                    <a:pt x="397" y="12"/>
                    <a:pt x="352" y="36"/>
                  </a:cubicBezTo>
                  <a:cubicBezTo>
                    <a:pt x="1" y="225"/>
                    <a:pt x="114" y="1103"/>
                    <a:pt x="578" y="2007"/>
                  </a:cubicBezTo>
                  <a:cubicBezTo>
                    <a:pt x="1005" y="2795"/>
                    <a:pt x="1575" y="3335"/>
                    <a:pt x="1956" y="3335"/>
                  </a:cubicBezTo>
                  <a:cubicBezTo>
                    <a:pt x="2011" y="3335"/>
                    <a:pt x="2063" y="3323"/>
                    <a:pt x="2109" y="3299"/>
                  </a:cubicBezTo>
                  <a:cubicBezTo>
                    <a:pt x="2461" y="3111"/>
                    <a:pt x="2360" y="2232"/>
                    <a:pt x="1871" y="1316"/>
                  </a:cubicBezTo>
                  <a:cubicBezTo>
                    <a:pt x="1444" y="539"/>
                    <a:pt x="874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3809125" y="5607475"/>
              <a:ext cx="94150" cy="44025"/>
            </a:xfrm>
            <a:custGeom>
              <a:avLst/>
              <a:gdLst/>
              <a:ahLst/>
              <a:cxnLst/>
              <a:rect l="l" t="t" r="r" b="b"/>
              <a:pathLst>
                <a:path w="3766" h="1761" extrusionOk="0">
                  <a:moveTo>
                    <a:pt x="997" y="0"/>
                  </a:moveTo>
                  <a:cubicBezTo>
                    <a:pt x="532" y="0"/>
                    <a:pt x="193" y="122"/>
                    <a:pt x="126" y="345"/>
                  </a:cubicBezTo>
                  <a:cubicBezTo>
                    <a:pt x="1" y="734"/>
                    <a:pt x="703" y="1286"/>
                    <a:pt x="1682" y="1574"/>
                  </a:cubicBezTo>
                  <a:cubicBezTo>
                    <a:pt x="2085" y="1700"/>
                    <a:pt x="2476" y="1760"/>
                    <a:pt x="2802" y="1760"/>
                  </a:cubicBezTo>
                  <a:cubicBezTo>
                    <a:pt x="3257" y="1760"/>
                    <a:pt x="3586" y="1643"/>
                    <a:pt x="3652" y="1424"/>
                  </a:cubicBezTo>
                  <a:cubicBezTo>
                    <a:pt x="3765" y="1035"/>
                    <a:pt x="3075" y="483"/>
                    <a:pt x="2096" y="181"/>
                  </a:cubicBezTo>
                  <a:cubicBezTo>
                    <a:pt x="1701" y="58"/>
                    <a:pt x="131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3814450" y="5637375"/>
              <a:ext cx="91025" cy="54525"/>
            </a:xfrm>
            <a:custGeom>
              <a:avLst/>
              <a:gdLst/>
              <a:ahLst/>
              <a:cxnLst/>
              <a:rect l="l" t="t" r="r" b="b"/>
              <a:pathLst>
                <a:path w="3641" h="2181" extrusionOk="0">
                  <a:moveTo>
                    <a:pt x="2936" y="0"/>
                  </a:moveTo>
                  <a:cubicBezTo>
                    <a:pt x="2556" y="0"/>
                    <a:pt x="2023" y="155"/>
                    <a:pt x="1482" y="441"/>
                  </a:cubicBezTo>
                  <a:cubicBezTo>
                    <a:pt x="591" y="931"/>
                    <a:pt x="1" y="1608"/>
                    <a:pt x="189" y="1972"/>
                  </a:cubicBezTo>
                  <a:cubicBezTo>
                    <a:pt x="264" y="2113"/>
                    <a:pt x="450" y="2181"/>
                    <a:pt x="704" y="2181"/>
                  </a:cubicBezTo>
                  <a:cubicBezTo>
                    <a:pt x="1086" y="2181"/>
                    <a:pt x="1622" y="2027"/>
                    <a:pt x="2172" y="1734"/>
                  </a:cubicBezTo>
                  <a:cubicBezTo>
                    <a:pt x="3063" y="1244"/>
                    <a:pt x="3640" y="567"/>
                    <a:pt x="3452" y="215"/>
                  </a:cubicBezTo>
                  <a:cubicBezTo>
                    <a:pt x="3376" y="69"/>
                    <a:pt x="3190" y="0"/>
                    <a:pt x="2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3899175" y="5590925"/>
              <a:ext cx="90675" cy="56925"/>
            </a:xfrm>
            <a:custGeom>
              <a:avLst/>
              <a:gdLst/>
              <a:ahLst/>
              <a:cxnLst/>
              <a:rect l="l" t="t" r="r" b="b"/>
              <a:pathLst>
                <a:path w="3627" h="2277" extrusionOk="0">
                  <a:moveTo>
                    <a:pt x="2806" y="1"/>
                  </a:moveTo>
                  <a:cubicBezTo>
                    <a:pt x="2423" y="1"/>
                    <a:pt x="1934" y="173"/>
                    <a:pt x="1481" y="542"/>
                  </a:cubicBezTo>
                  <a:cubicBezTo>
                    <a:pt x="678" y="1195"/>
                    <a:pt x="0" y="1709"/>
                    <a:pt x="188" y="2073"/>
                  </a:cubicBezTo>
                  <a:cubicBezTo>
                    <a:pt x="264" y="2209"/>
                    <a:pt x="455" y="2277"/>
                    <a:pt x="714" y="2277"/>
                  </a:cubicBezTo>
                  <a:cubicBezTo>
                    <a:pt x="1101" y="2277"/>
                    <a:pt x="1638" y="2128"/>
                    <a:pt x="2171" y="1835"/>
                  </a:cubicBezTo>
                  <a:cubicBezTo>
                    <a:pt x="3062" y="1345"/>
                    <a:pt x="3627" y="668"/>
                    <a:pt x="3451" y="316"/>
                  </a:cubicBezTo>
                  <a:cubicBezTo>
                    <a:pt x="3351" y="110"/>
                    <a:pt x="3112" y="1"/>
                    <a:pt x="2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3899175" y="5634875"/>
              <a:ext cx="94750" cy="43850"/>
            </a:xfrm>
            <a:custGeom>
              <a:avLst/>
              <a:gdLst/>
              <a:ahLst/>
              <a:cxnLst/>
              <a:rect l="l" t="t" r="r" b="b"/>
              <a:pathLst>
                <a:path w="3790" h="1754" extrusionOk="0">
                  <a:moveTo>
                    <a:pt x="965" y="0"/>
                  </a:moveTo>
                  <a:cubicBezTo>
                    <a:pt x="515" y="0"/>
                    <a:pt x="191" y="116"/>
                    <a:pt x="126" y="340"/>
                  </a:cubicBezTo>
                  <a:cubicBezTo>
                    <a:pt x="0" y="729"/>
                    <a:pt x="715" y="1282"/>
                    <a:pt x="1682" y="1583"/>
                  </a:cubicBezTo>
                  <a:cubicBezTo>
                    <a:pt x="2092" y="1697"/>
                    <a:pt x="2483" y="1753"/>
                    <a:pt x="2808" y="1753"/>
                  </a:cubicBezTo>
                  <a:cubicBezTo>
                    <a:pt x="3269" y="1753"/>
                    <a:pt x="3598" y="1640"/>
                    <a:pt x="3664" y="1420"/>
                  </a:cubicBezTo>
                  <a:cubicBezTo>
                    <a:pt x="3790" y="1031"/>
                    <a:pt x="3075" y="478"/>
                    <a:pt x="2108" y="190"/>
                  </a:cubicBezTo>
                  <a:cubicBezTo>
                    <a:pt x="1694" y="62"/>
                    <a:pt x="1296" y="0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3893825" y="5642475"/>
              <a:ext cx="61200" cy="83375"/>
            </a:xfrm>
            <a:custGeom>
              <a:avLst/>
              <a:gdLst/>
              <a:ahLst/>
              <a:cxnLst/>
              <a:rect l="l" t="t" r="r" b="b"/>
              <a:pathLst>
                <a:path w="2448" h="3335" extrusionOk="0">
                  <a:moveTo>
                    <a:pt x="493" y="1"/>
                  </a:moveTo>
                  <a:cubicBezTo>
                    <a:pt x="438" y="1"/>
                    <a:pt x="386" y="12"/>
                    <a:pt x="340" y="36"/>
                  </a:cubicBezTo>
                  <a:cubicBezTo>
                    <a:pt x="1" y="225"/>
                    <a:pt x="89" y="1116"/>
                    <a:pt x="578" y="2019"/>
                  </a:cubicBezTo>
                  <a:cubicBezTo>
                    <a:pt x="994" y="2796"/>
                    <a:pt x="1572" y="3335"/>
                    <a:pt x="1946" y="3335"/>
                  </a:cubicBezTo>
                  <a:cubicBezTo>
                    <a:pt x="2001" y="3335"/>
                    <a:pt x="2051" y="3323"/>
                    <a:pt x="2096" y="3299"/>
                  </a:cubicBezTo>
                  <a:cubicBezTo>
                    <a:pt x="2448" y="3111"/>
                    <a:pt x="2347" y="2220"/>
                    <a:pt x="1870" y="1329"/>
                  </a:cubicBezTo>
                  <a:cubicBezTo>
                    <a:pt x="1444" y="541"/>
                    <a:pt x="873" y="1"/>
                    <a:pt x="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3863075" y="5606175"/>
              <a:ext cx="77850" cy="69700"/>
            </a:xfrm>
            <a:custGeom>
              <a:avLst/>
              <a:gdLst/>
              <a:ahLst/>
              <a:cxnLst/>
              <a:rect l="l" t="t" r="r" b="b"/>
              <a:pathLst>
                <a:path w="3114" h="2788" extrusionOk="0">
                  <a:moveTo>
                    <a:pt x="1568" y="1"/>
                  </a:moveTo>
                  <a:cubicBezTo>
                    <a:pt x="964" y="1"/>
                    <a:pt x="402" y="380"/>
                    <a:pt x="227" y="986"/>
                  </a:cubicBezTo>
                  <a:cubicBezTo>
                    <a:pt x="1" y="1727"/>
                    <a:pt x="415" y="2505"/>
                    <a:pt x="1155" y="2731"/>
                  </a:cubicBezTo>
                  <a:cubicBezTo>
                    <a:pt x="1287" y="2769"/>
                    <a:pt x="1421" y="2788"/>
                    <a:pt x="1553" y="2788"/>
                  </a:cubicBezTo>
                  <a:cubicBezTo>
                    <a:pt x="2150" y="2788"/>
                    <a:pt x="2712" y="2409"/>
                    <a:pt x="2887" y="1802"/>
                  </a:cubicBezTo>
                  <a:cubicBezTo>
                    <a:pt x="3113" y="1062"/>
                    <a:pt x="2699" y="284"/>
                    <a:pt x="1971" y="58"/>
                  </a:cubicBezTo>
                  <a:cubicBezTo>
                    <a:pt x="1837" y="19"/>
                    <a:pt x="1702" y="1"/>
                    <a:pt x="1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3881600" y="56224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817" y="0"/>
                  </a:moveTo>
                  <a:cubicBezTo>
                    <a:pt x="499" y="0"/>
                    <a:pt x="218" y="209"/>
                    <a:pt x="126" y="525"/>
                  </a:cubicBezTo>
                  <a:cubicBezTo>
                    <a:pt x="0" y="914"/>
                    <a:pt x="226" y="1328"/>
                    <a:pt x="615" y="1441"/>
                  </a:cubicBezTo>
                  <a:cubicBezTo>
                    <a:pt x="688" y="1464"/>
                    <a:pt x="762" y="1475"/>
                    <a:pt x="835" y="1475"/>
                  </a:cubicBezTo>
                  <a:cubicBezTo>
                    <a:pt x="1149" y="1475"/>
                    <a:pt x="1437" y="1267"/>
                    <a:pt x="1519" y="951"/>
                  </a:cubicBezTo>
                  <a:cubicBezTo>
                    <a:pt x="1632" y="562"/>
                    <a:pt x="1431" y="148"/>
                    <a:pt x="1042" y="35"/>
                  </a:cubicBezTo>
                  <a:cubicBezTo>
                    <a:pt x="966" y="12"/>
                    <a:pt x="891" y="0"/>
                    <a:pt x="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39"/>
          <p:cNvGrpSpPr/>
          <p:nvPr/>
        </p:nvGrpSpPr>
        <p:grpSpPr>
          <a:xfrm>
            <a:off x="2476374" y="3336975"/>
            <a:ext cx="4191248" cy="1806520"/>
            <a:chOff x="1666874" y="3341750"/>
            <a:chExt cx="4191248" cy="1806520"/>
          </a:xfrm>
        </p:grpSpPr>
        <p:grpSp>
          <p:nvGrpSpPr>
            <p:cNvPr id="687" name="Google Shape;687;p39"/>
            <p:cNvGrpSpPr/>
            <p:nvPr/>
          </p:nvGrpSpPr>
          <p:grpSpPr>
            <a:xfrm>
              <a:off x="3391946" y="3341750"/>
              <a:ext cx="2466176" cy="1801739"/>
              <a:chOff x="3391946" y="3341750"/>
              <a:chExt cx="2466176" cy="1801739"/>
            </a:xfrm>
          </p:grpSpPr>
          <p:sp>
            <p:nvSpPr>
              <p:cNvPr id="688" name="Google Shape;688;p39"/>
              <p:cNvSpPr/>
              <p:nvPr/>
            </p:nvSpPr>
            <p:spPr>
              <a:xfrm>
                <a:off x="3528647" y="4386711"/>
                <a:ext cx="2198007" cy="367489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5296" extrusionOk="0">
                    <a:moveTo>
                      <a:pt x="1" y="0"/>
                    </a:moveTo>
                    <a:lnTo>
                      <a:pt x="1" y="5296"/>
                    </a:lnTo>
                    <a:lnTo>
                      <a:pt x="31674" y="5296"/>
                    </a:lnTo>
                    <a:lnTo>
                      <a:pt x="316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3528647" y="4254313"/>
                <a:ext cx="2198007" cy="131563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896" extrusionOk="0">
                    <a:moveTo>
                      <a:pt x="1" y="1"/>
                    </a:moveTo>
                    <a:lnTo>
                      <a:pt x="1" y="1896"/>
                    </a:lnTo>
                    <a:lnTo>
                      <a:pt x="31674" y="1896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3391946" y="3341750"/>
                <a:ext cx="136773" cy="166494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23994" extrusionOk="0">
                    <a:moveTo>
                      <a:pt x="1" y="1"/>
                    </a:moveTo>
                    <a:lnTo>
                      <a:pt x="1" y="23166"/>
                    </a:lnTo>
                    <a:cubicBezTo>
                      <a:pt x="1" y="23618"/>
                      <a:pt x="377" y="23994"/>
                      <a:pt x="829" y="23994"/>
                    </a:cubicBezTo>
                    <a:lnTo>
                      <a:pt x="1143" y="23994"/>
                    </a:lnTo>
                    <a:cubicBezTo>
                      <a:pt x="1595" y="23994"/>
                      <a:pt x="1971" y="23618"/>
                      <a:pt x="1971" y="23166"/>
                    </a:cubicBezTo>
                    <a:lnTo>
                      <a:pt x="19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5721349" y="3341750"/>
                <a:ext cx="136773" cy="1664944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23994" extrusionOk="0">
                    <a:moveTo>
                      <a:pt x="0" y="1"/>
                    </a:moveTo>
                    <a:lnTo>
                      <a:pt x="0" y="23166"/>
                    </a:lnTo>
                    <a:cubicBezTo>
                      <a:pt x="0" y="23618"/>
                      <a:pt x="376" y="23994"/>
                      <a:pt x="828" y="23994"/>
                    </a:cubicBezTo>
                    <a:lnTo>
                      <a:pt x="1142" y="23994"/>
                    </a:lnTo>
                    <a:cubicBezTo>
                      <a:pt x="1594" y="23994"/>
                      <a:pt x="1970" y="23618"/>
                      <a:pt x="1970" y="23166"/>
                    </a:cubicBezTo>
                    <a:lnTo>
                      <a:pt x="19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5721349" y="5006652"/>
                <a:ext cx="136773" cy="136837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2" extrusionOk="0">
                    <a:moveTo>
                      <a:pt x="979" y="1"/>
                    </a:moveTo>
                    <a:cubicBezTo>
                      <a:pt x="439" y="1"/>
                      <a:pt x="0" y="440"/>
                      <a:pt x="0" y="992"/>
                    </a:cubicBezTo>
                    <a:cubicBezTo>
                      <a:pt x="0" y="1532"/>
                      <a:pt x="439" y="1971"/>
                      <a:pt x="979" y="1971"/>
                    </a:cubicBezTo>
                    <a:cubicBezTo>
                      <a:pt x="1531" y="1971"/>
                      <a:pt x="1970" y="1532"/>
                      <a:pt x="1970" y="992"/>
                    </a:cubicBezTo>
                    <a:cubicBezTo>
                      <a:pt x="1970" y="440"/>
                      <a:pt x="1531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3528647" y="3571643"/>
                <a:ext cx="2198007" cy="102836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482" extrusionOk="0">
                    <a:moveTo>
                      <a:pt x="1" y="1"/>
                    </a:moveTo>
                    <a:lnTo>
                      <a:pt x="1" y="1481"/>
                    </a:lnTo>
                    <a:lnTo>
                      <a:pt x="31674" y="1481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3528647" y="4754137"/>
                <a:ext cx="2198007" cy="102003"/>
              </a:xfrm>
              <a:custGeom>
                <a:avLst/>
                <a:gdLst/>
                <a:ahLst/>
                <a:cxnLst/>
                <a:rect l="l" t="t" r="r" b="b"/>
                <a:pathLst>
                  <a:path w="31675" h="1470" extrusionOk="0">
                    <a:moveTo>
                      <a:pt x="1" y="1"/>
                    </a:moveTo>
                    <a:lnTo>
                      <a:pt x="1" y="1469"/>
                    </a:lnTo>
                    <a:lnTo>
                      <a:pt x="31674" y="1469"/>
                    </a:lnTo>
                    <a:lnTo>
                      <a:pt x="316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3646266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3911827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4176556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9"/>
              <p:cNvSpPr/>
              <p:nvPr/>
            </p:nvSpPr>
            <p:spPr>
              <a:xfrm>
                <a:off x="4442117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9"/>
              <p:cNvSpPr/>
              <p:nvPr/>
            </p:nvSpPr>
            <p:spPr>
              <a:xfrm>
                <a:off x="4707748" y="3623894"/>
                <a:ext cx="108877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7042" extrusionOk="0">
                    <a:moveTo>
                      <a:pt x="0" y="0"/>
                    </a:moveTo>
                    <a:lnTo>
                      <a:pt x="0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4973309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9"/>
              <p:cNvSpPr/>
              <p:nvPr/>
            </p:nvSpPr>
            <p:spPr>
              <a:xfrm>
                <a:off x="5238870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70" y="17042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5503599" y="3623894"/>
                <a:ext cx="108946" cy="118254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7042" extrusionOk="0">
                    <a:moveTo>
                      <a:pt x="1" y="0"/>
                    </a:moveTo>
                    <a:lnTo>
                      <a:pt x="1" y="17042"/>
                    </a:lnTo>
                    <a:lnTo>
                      <a:pt x="1569" y="17042"/>
                    </a:lnTo>
                    <a:lnTo>
                      <a:pt x="1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3391949" y="5006652"/>
                <a:ext cx="136773" cy="136837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2" extrusionOk="0">
                    <a:moveTo>
                      <a:pt x="979" y="1"/>
                    </a:moveTo>
                    <a:cubicBezTo>
                      <a:pt x="439" y="1"/>
                      <a:pt x="0" y="440"/>
                      <a:pt x="0" y="992"/>
                    </a:cubicBezTo>
                    <a:cubicBezTo>
                      <a:pt x="0" y="1532"/>
                      <a:pt x="439" y="1971"/>
                      <a:pt x="979" y="1971"/>
                    </a:cubicBezTo>
                    <a:cubicBezTo>
                      <a:pt x="1531" y="1971"/>
                      <a:pt x="1970" y="1532"/>
                      <a:pt x="1970" y="992"/>
                    </a:cubicBezTo>
                    <a:cubicBezTo>
                      <a:pt x="1970" y="440"/>
                      <a:pt x="1531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39"/>
            <p:cNvGrpSpPr/>
            <p:nvPr/>
          </p:nvGrpSpPr>
          <p:grpSpPr>
            <a:xfrm>
              <a:off x="1666874" y="4059725"/>
              <a:ext cx="1456965" cy="1088545"/>
              <a:chOff x="1666874" y="4059725"/>
              <a:chExt cx="1456965" cy="1088545"/>
            </a:xfrm>
          </p:grpSpPr>
          <p:sp>
            <p:nvSpPr>
              <p:cNvPr id="705" name="Google Shape;705;p39"/>
              <p:cNvSpPr/>
              <p:nvPr/>
            </p:nvSpPr>
            <p:spPr>
              <a:xfrm>
                <a:off x="1809750" y="4144182"/>
                <a:ext cx="1158230" cy="836011"/>
              </a:xfrm>
              <a:custGeom>
                <a:avLst/>
                <a:gdLst/>
                <a:ahLst/>
                <a:cxnLst/>
                <a:rect l="l" t="t" r="r" b="b"/>
                <a:pathLst>
                  <a:path w="16691" h="12048" extrusionOk="0">
                    <a:moveTo>
                      <a:pt x="1" y="0"/>
                    </a:moveTo>
                    <a:lnTo>
                      <a:pt x="1" y="12047"/>
                    </a:lnTo>
                    <a:lnTo>
                      <a:pt x="16691" y="12047"/>
                    </a:lnTo>
                    <a:lnTo>
                      <a:pt x="166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1666874" y="4059725"/>
                <a:ext cx="145696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18937" h="1419" extrusionOk="0">
                    <a:moveTo>
                      <a:pt x="1" y="0"/>
                    </a:moveTo>
                    <a:lnTo>
                      <a:pt x="1" y="1418"/>
                    </a:lnTo>
                    <a:lnTo>
                      <a:pt x="18937" y="1418"/>
                    </a:lnTo>
                    <a:lnTo>
                      <a:pt x="18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1900306" y="4257359"/>
                <a:ext cx="969274" cy="622706"/>
              </a:xfrm>
              <a:custGeom>
                <a:avLst/>
                <a:gdLst/>
                <a:ahLst/>
                <a:cxnLst/>
                <a:rect l="l" t="t" r="r" b="b"/>
                <a:pathLst>
                  <a:path w="13968" h="8974" fill="none" extrusionOk="0">
                    <a:moveTo>
                      <a:pt x="1" y="1"/>
                    </a:moveTo>
                    <a:lnTo>
                      <a:pt x="13968" y="1"/>
                    </a:lnTo>
                    <a:lnTo>
                      <a:pt x="13968" y="8973"/>
                    </a:lnTo>
                    <a:lnTo>
                      <a:pt x="1" y="8973"/>
                    </a:lnTo>
                    <a:close/>
                  </a:path>
                </a:pathLst>
              </a:custGeom>
              <a:solidFill>
                <a:schemeClr val="accent6"/>
              </a:solidFill>
              <a:ln w="4075" cap="flat" cmpd="sng">
                <a:solidFill>
                  <a:srgbClr val="FEFEFE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2325260" y="4510776"/>
                <a:ext cx="141144" cy="141139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2034" extrusionOk="0">
                    <a:moveTo>
                      <a:pt x="1017" y="1"/>
                    </a:moveTo>
                    <a:cubicBezTo>
                      <a:pt x="452" y="1"/>
                      <a:pt x="0" y="452"/>
                      <a:pt x="0" y="1017"/>
                    </a:cubicBezTo>
                    <a:cubicBezTo>
                      <a:pt x="0" y="1582"/>
                      <a:pt x="452" y="2033"/>
                      <a:pt x="1017" y="2033"/>
                    </a:cubicBezTo>
                    <a:cubicBezTo>
                      <a:pt x="1582" y="2033"/>
                      <a:pt x="2033" y="1582"/>
                      <a:pt x="2033" y="1017"/>
                    </a:cubicBezTo>
                    <a:cubicBezTo>
                      <a:pt x="2033" y="452"/>
                      <a:pt x="1582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2727592" y="4980138"/>
                <a:ext cx="74944" cy="168132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423" extrusionOk="0">
                    <a:moveTo>
                      <a:pt x="0" y="0"/>
                    </a:moveTo>
                    <a:lnTo>
                      <a:pt x="0" y="2422"/>
                    </a:lnTo>
                    <a:lnTo>
                      <a:pt x="1079" y="2422"/>
                    </a:lnTo>
                    <a:lnTo>
                      <a:pt x="10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1900292" y="4980138"/>
                <a:ext cx="74944" cy="168132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2423" extrusionOk="0">
                    <a:moveTo>
                      <a:pt x="0" y="0"/>
                    </a:moveTo>
                    <a:lnTo>
                      <a:pt x="0" y="2422"/>
                    </a:lnTo>
                    <a:lnTo>
                      <a:pt x="1079" y="2422"/>
                    </a:lnTo>
                    <a:lnTo>
                      <a:pt x="10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1" name="Google Shape;711;p39"/>
          <p:cNvSpPr/>
          <p:nvPr/>
        </p:nvSpPr>
        <p:spPr>
          <a:xfrm>
            <a:off x="3985538" y="539498"/>
            <a:ext cx="1172618" cy="279652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1">
            <a:extLst>
              <a:ext uri="{FF2B5EF4-FFF2-40B4-BE49-F238E27FC236}">
                <a16:creationId xmlns:a16="http://schemas.microsoft.com/office/drawing/2014/main" id="{0F13D34B-6EBE-5B0C-04BB-68CF178EEE7F}"/>
              </a:ext>
            </a:extLst>
          </p:cNvPr>
          <p:cNvSpPr txBox="1">
            <a:spLocks/>
          </p:cNvSpPr>
          <p:nvPr/>
        </p:nvSpPr>
        <p:spPr>
          <a:xfrm>
            <a:off x="1351354" y="1042101"/>
            <a:ext cx="7287385" cy="841800"/>
          </a:xfrm>
          <a:prstGeom prst="rect">
            <a:avLst/>
          </a:prstGeom>
          <a:noFill/>
          <a:ln>
            <a:noFill/>
          </a:ln>
          <a:effectLst>
            <a:outerShdw dist="38100" dir="444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o"/>
              <a:buNone/>
              <a:defRPr sz="8000" b="0" i="0" u="none" strike="noStrike" cap="none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9pPr>
          </a:lstStyle>
          <a:p>
            <a:pPr algn="l"/>
            <a:r>
              <a:rPr lang="fr-CA" sz="4000" dirty="0">
                <a:solidFill>
                  <a:schemeClr val="accent2"/>
                </a:solidFill>
              </a:rPr>
              <a:t>Les inconvénients de l’allaitement:</a:t>
            </a:r>
          </a:p>
        </p:txBody>
      </p:sp>
      <p:sp>
        <p:nvSpPr>
          <p:cNvPr id="6" name="Google Shape;663;p39">
            <a:extLst>
              <a:ext uri="{FF2B5EF4-FFF2-40B4-BE49-F238E27FC236}">
                <a16:creationId xmlns:a16="http://schemas.microsoft.com/office/drawing/2014/main" id="{04CD8798-E6FD-D190-8266-C0CB0B71E44D}"/>
              </a:ext>
            </a:extLst>
          </p:cNvPr>
          <p:cNvSpPr txBox="1">
            <a:spLocks/>
          </p:cNvSpPr>
          <p:nvPr/>
        </p:nvSpPr>
        <p:spPr>
          <a:xfrm>
            <a:off x="1557530" y="2108952"/>
            <a:ext cx="755272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2000" dirty="0"/>
              <a:t>Demande une grande disponibilité de la part de la mère.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2000" dirty="0"/>
              <a:t>Le père peut se sentir inutile.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2000" dirty="0"/>
              <a:t>Entraine des contraintes professionnelles.</a:t>
            </a:r>
          </a:p>
        </p:txBody>
      </p:sp>
    </p:spTree>
    <p:extLst>
      <p:ext uri="{BB962C8B-B14F-4D97-AF65-F5344CB8AC3E}">
        <p14:creationId xmlns:p14="http://schemas.microsoft.com/office/powerpoint/2010/main" val="396707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42"/>
          <p:cNvPicPr preferRelativeResize="0"/>
          <p:nvPr/>
        </p:nvPicPr>
        <p:blipFill rotWithShape="1">
          <a:blip r:embed="rId3">
            <a:alphaModFix/>
          </a:blip>
          <a:srcRect l="7835" t="15648" r="5101" b="5914"/>
          <a:stretch/>
        </p:blipFill>
        <p:spPr>
          <a:xfrm>
            <a:off x="4947775" y="170725"/>
            <a:ext cx="3567890" cy="4818949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42"/>
          <p:cNvSpPr/>
          <p:nvPr/>
        </p:nvSpPr>
        <p:spPr>
          <a:xfrm>
            <a:off x="4900800" y="170725"/>
            <a:ext cx="3795656" cy="4983244"/>
          </a:xfrm>
          <a:custGeom>
            <a:avLst/>
            <a:gdLst/>
            <a:ahLst/>
            <a:cxnLst/>
            <a:rect l="l" t="t" r="r" b="b"/>
            <a:pathLst>
              <a:path w="60282" h="78880" extrusionOk="0">
                <a:moveTo>
                  <a:pt x="24106" y="8319"/>
                </a:moveTo>
                <a:cubicBezTo>
                  <a:pt x="25040" y="8319"/>
                  <a:pt x="25974" y="8330"/>
                  <a:pt x="26908" y="8347"/>
                </a:cubicBezTo>
                <a:cubicBezTo>
                  <a:pt x="28385" y="8371"/>
                  <a:pt x="29873" y="8466"/>
                  <a:pt x="31349" y="8573"/>
                </a:cubicBezTo>
                <a:cubicBezTo>
                  <a:pt x="33374" y="8716"/>
                  <a:pt x="35398" y="8931"/>
                  <a:pt x="37398" y="9240"/>
                </a:cubicBezTo>
                <a:cubicBezTo>
                  <a:pt x="40672" y="9740"/>
                  <a:pt x="43911" y="10431"/>
                  <a:pt x="46982" y="11705"/>
                </a:cubicBezTo>
                <a:cubicBezTo>
                  <a:pt x="48733" y="12443"/>
                  <a:pt x="50364" y="13336"/>
                  <a:pt x="51685" y="14729"/>
                </a:cubicBezTo>
                <a:cubicBezTo>
                  <a:pt x="52721" y="15812"/>
                  <a:pt x="53447" y="17063"/>
                  <a:pt x="54043" y="18420"/>
                </a:cubicBezTo>
                <a:cubicBezTo>
                  <a:pt x="55019" y="20634"/>
                  <a:pt x="55495" y="22992"/>
                  <a:pt x="55876" y="25373"/>
                </a:cubicBezTo>
                <a:cubicBezTo>
                  <a:pt x="56031" y="26433"/>
                  <a:pt x="56091" y="27504"/>
                  <a:pt x="56198" y="28576"/>
                </a:cubicBezTo>
                <a:cubicBezTo>
                  <a:pt x="56412" y="30910"/>
                  <a:pt x="56424" y="33255"/>
                  <a:pt x="56424" y="35613"/>
                </a:cubicBezTo>
                <a:cubicBezTo>
                  <a:pt x="56424" y="36529"/>
                  <a:pt x="56424" y="37446"/>
                  <a:pt x="56388" y="38363"/>
                </a:cubicBezTo>
                <a:cubicBezTo>
                  <a:pt x="56364" y="39827"/>
                  <a:pt x="56305" y="41280"/>
                  <a:pt x="56245" y="42744"/>
                </a:cubicBezTo>
                <a:cubicBezTo>
                  <a:pt x="56186" y="44066"/>
                  <a:pt x="56126" y="45399"/>
                  <a:pt x="56019" y="46733"/>
                </a:cubicBezTo>
                <a:cubicBezTo>
                  <a:pt x="55841" y="49078"/>
                  <a:pt x="55733" y="51412"/>
                  <a:pt x="55757" y="53770"/>
                </a:cubicBezTo>
                <a:cubicBezTo>
                  <a:pt x="55769" y="55377"/>
                  <a:pt x="55936" y="56984"/>
                  <a:pt x="56150" y="58592"/>
                </a:cubicBezTo>
                <a:cubicBezTo>
                  <a:pt x="56376" y="60211"/>
                  <a:pt x="56710" y="61818"/>
                  <a:pt x="56722" y="63473"/>
                </a:cubicBezTo>
                <a:cubicBezTo>
                  <a:pt x="56722" y="64092"/>
                  <a:pt x="56722" y="64723"/>
                  <a:pt x="56591" y="65330"/>
                </a:cubicBezTo>
                <a:cubicBezTo>
                  <a:pt x="56305" y="66700"/>
                  <a:pt x="55412" y="67593"/>
                  <a:pt x="54209" y="68200"/>
                </a:cubicBezTo>
                <a:cubicBezTo>
                  <a:pt x="52900" y="68855"/>
                  <a:pt x="51495" y="69176"/>
                  <a:pt x="50078" y="69414"/>
                </a:cubicBezTo>
                <a:cubicBezTo>
                  <a:pt x="47661" y="69831"/>
                  <a:pt x="45232" y="70045"/>
                  <a:pt x="42779" y="70188"/>
                </a:cubicBezTo>
                <a:cubicBezTo>
                  <a:pt x="41138" y="70268"/>
                  <a:pt x="39498" y="70391"/>
                  <a:pt x="37575" y="70391"/>
                </a:cubicBezTo>
                <a:cubicBezTo>
                  <a:pt x="37489" y="70391"/>
                  <a:pt x="37402" y="70391"/>
                  <a:pt x="37314" y="70391"/>
                </a:cubicBezTo>
                <a:cubicBezTo>
                  <a:pt x="36551" y="70427"/>
                  <a:pt x="35751" y="70440"/>
                  <a:pt x="34928" y="70440"/>
                </a:cubicBezTo>
                <a:cubicBezTo>
                  <a:pt x="33323" y="70440"/>
                  <a:pt x="31628" y="70390"/>
                  <a:pt x="29945" y="70367"/>
                </a:cubicBezTo>
                <a:cubicBezTo>
                  <a:pt x="28754" y="70343"/>
                  <a:pt x="27551" y="70307"/>
                  <a:pt x="26361" y="70224"/>
                </a:cubicBezTo>
                <a:cubicBezTo>
                  <a:pt x="24872" y="70129"/>
                  <a:pt x="23384" y="70022"/>
                  <a:pt x="21908" y="69843"/>
                </a:cubicBezTo>
                <a:cubicBezTo>
                  <a:pt x="20074" y="69617"/>
                  <a:pt x="18253" y="69390"/>
                  <a:pt x="16431" y="69057"/>
                </a:cubicBezTo>
                <a:cubicBezTo>
                  <a:pt x="14169" y="68640"/>
                  <a:pt x="11918" y="68117"/>
                  <a:pt x="9752" y="67331"/>
                </a:cubicBezTo>
                <a:cubicBezTo>
                  <a:pt x="8263" y="66795"/>
                  <a:pt x="6834" y="66116"/>
                  <a:pt x="5608" y="65128"/>
                </a:cubicBezTo>
                <a:cubicBezTo>
                  <a:pt x="4346" y="64080"/>
                  <a:pt x="3501" y="62723"/>
                  <a:pt x="3013" y="61163"/>
                </a:cubicBezTo>
                <a:cubicBezTo>
                  <a:pt x="2560" y="59711"/>
                  <a:pt x="2310" y="58234"/>
                  <a:pt x="2251" y="56698"/>
                </a:cubicBezTo>
                <a:cubicBezTo>
                  <a:pt x="2096" y="53198"/>
                  <a:pt x="2572" y="49745"/>
                  <a:pt x="3191" y="46328"/>
                </a:cubicBezTo>
                <a:cubicBezTo>
                  <a:pt x="3798" y="42899"/>
                  <a:pt x="4620" y="39530"/>
                  <a:pt x="5358" y="36136"/>
                </a:cubicBezTo>
                <a:cubicBezTo>
                  <a:pt x="5775" y="34255"/>
                  <a:pt x="6192" y="32398"/>
                  <a:pt x="6489" y="30517"/>
                </a:cubicBezTo>
                <a:cubicBezTo>
                  <a:pt x="6668" y="29469"/>
                  <a:pt x="6775" y="28397"/>
                  <a:pt x="6834" y="27302"/>
                </a:cubicBezTo>
                <a:cubicBezTo>
                  <a:pt x="6858" y="26552"/>
                  <a:pt x="6834" y="25802"/>
                  <a:pt x="6799" y="25064"/>
                </a:cubicBezTo>
                <a:cubicBezTo>
                  <a:pt x="6739" y="23552"/>
                  <a:pt x="6489" y="22087"/>
                  <a:pt x="6180" y="20623"/>
                </a:cubicBezTo>
                <a:cubicBezTo>
                  <a:pt x="5870" y="19146"/>
                  <a:pt x="5513" y="17682"/>
                  <a:pt x="5251" y="16205"/>
                </a:cubicBezTo>
                <a:cubicBezTo>
                  <a:pt x="5072" y="15158"/>
                  <a:pt x="4977" y="14110"/>
                  <a:pt x="5227" y="13050"/>
                </a:cubicBezTo>
                <a:cubicBezTo>
                  <a:pt x="5513" y="11848"/>
                  <a:pt x="6227" y="10979"/>
                  <a:pt x="7299" y="10419"/>
                </a:cubicBezTo>
                <a:cubicBezTo>
                  <a:pt x="8549" y="9740"/>
                  <a:pt x="9918" y="9466"/>
                  <a:pt x="11299" y="9228"/>
                </a:cubicBezTo>
                <a:cubicBezTo>
                  <a:pt x="13323" y="8883"/>
                  <a:pt x="15359" y="8693"/>
                  <a:pt x="17419" y="8538"/>
                </a:cubicBezTo>
                <a:cubicBezTo>
                  <a:pt x="19644" y="8378"/>
                  <a:pt x="21874" y="8319"/>
                  <a:pt x="24106" y="8319"/>
                </a:cubicBezTo>
                <a:close/>
                <a:moveTo>
                  <a:pt x="346" y="1"/>
                </a:moveTo>
                <a:cubicBezTo>
                  <a:pt x="60" y="1"/>
                  <a:pt x="0" y="61"/>
                  <a:pt x="0" y="334"/>
                </a:cubicBezTo>
                <a:lnTo>
                  <a:pt x="0" y="78534"/>
                </a:lnTo>
                <a:cubicBezTo>
                  <a:pt x="0" y="78820"/>
                  <a:pt x="60" y="78880"/>
                  <a:pt x="346" y="78880"/>
                </a:cubicBezTo>
                <a:cubicBezTo>
                  <a:pt x="10281" y="78868"/>
                  <a:pt x="20211" y="78862"/>
                  <a:pt x="30141" y="78862"/>
                </a:cubicBezTo>
                <a:cubicBezTo>
                  <a:pt x="40071" y="78862"/>
                  <a:pt x="50001" y="78868"/>
                  <a:pt x="59936" y="78880"/>
                </a:cubicBezTo>
                <a:cubicBezTo>
                  <a:pt x="60210" y="78880"/>
                  <a:pt x="60282" y="78820"/>
                  <a:pt x="60282" y="78534"/>
                </a:cubicBezTo>
                <a:lnTo>
                  <a:pt x="60282" y="39470"/>
                </a:lnTo>
                <a:cubicBezTo>
                  <a:pt x="60282" y="26433"/>
                  <a:pt x="60258" y="13372"/>
                  <a:pt x="60282" y="334"/>
                </a:cubicBezTo>
                <a:cubicBezTo>
                  <a:pt x="60282" y="61"/>
                  <a:pt x="60222" y="1"/>
                  <a:pt x="59936" y="1"/>
                </a:cubicBezTo>
                <a:cubicBezTo>
                  <a:pt x="50001" y="7"/>
                  <a:pt x="40071" y="10"/>
                  <a:pt x="30141" y="10"/>
                </a:cubicBezTo>
                <a:cubicBezTo>
                  <a:pt x="20211" y="10"/>
                  <a:pt x="10281" y="7"/>
                  <a:pt x="3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2"/>
          <p:cNvSpPr txBox="1">
            <a:spLocks noGrp="1"/>
          </p:cNvSpPr>
          <p:nvPr>
            <p:ph type="title"/>
          </p:nvPr>
        </p:nvSpPr>
        <p:spPr>
          <a:xfrm>
            <a:off x="713225" y="773713"/>
            <a:ext cx="4108800" cy="14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Formule personnailsée:</a:t>
            </a:r>
            <a:endParaRPr dirty="0"/>
          </a:p>
        </p:txBody>
      </p:sp>
      <p:grpSp>
        <p:nvGrpSpPr>
          <p:cNvPr id="896" name="Google Shape;896;p42"/>
          <p:cNvGrpSpPr/>
          <p:nvPr/>
        </p:nvGrpSpPr>
        <p:grpSpPr>
          <a:xfrm>
            <a:off x="7113075" y="-205979"/>
            <a:ext cx="661868" cy="1998960"/>
            <a:chOff x="5436325" y="-205979"/>
            <a:chExt cx="661868" cy="1998960"/>
          </a:xfrm>
        </p:grpSpPr>
        <p:sp>
          <p:nvSpPr>
            <p:cNvPr id="897" name="Google Shape;897;p42"/>
            <p:cNvSpPr/>
            <p:nvPr/>
          </p:nvSpPr>
          <p:spPr>
            <a:xfrm>
              <a:off x="5765074" y="-205979"/>
              <a:ext cx="68" cy="1386913"/>
            </a:xfrm>
            <a:custGeom>
              <a:avLst/>
              <a:gdLst/>
              <a:ahLst/>
              <a:cxnLst/>
              <a:rect l="l" t="t" r="r" b="b"/>
              <a:pathLst>
                <a:path w="1" h="20330" fill="none" extrusionOk="0">
                  <a:moveTo>
                    <a:pt x="1" y="20330"/>
                  </a:moveTo>
                  <a:lnTo>
                    <a:pt x="1" y="0"/>
                  </a:lnTo>
                </a:path>
              </a:pathLst>
            </a:custGeom>
            <a:noFill/>
            <a:ln w="407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5701767" y="1129478"/>
              <a:ext cx="125866" cy="333937"/>
            </a:xfrm>
            <a:custGeom>
              <a:avLst/>
              <a:gdLst/>
              <a:ahLst/>
              <a:cxnLst/>
              <a:rect l="l" t="t" r="r" b="b"/>
              <a:pathLst>
                <a:path w="1845" h="4895" extrusionOk="0">
                  <a:moveTo>
                    <a:pt x="929" y="1"/>
                  </a:moveTo>
                  <a:cubicBezTo>
                    <a:pt x="414" y="1"/>
                    <a:pt x="0" y="1092"/>
                    <a:pt x="0" y="2448"/>
                  </a:cubicBezTo>
                  <a:cubicBezTo>
                    <a:pt x="0" y="3803"/>
                    <a:pt x="414" y="4895"/>
                    <a:pt x="929" y="4895"/>
                  </a:cubicBezTo>
                  <a:cubicBezTo>
                    <a:pt x="1431" y="4895"/>
                    <a:pt x="1845" y="3803"/>
                    <a:pt x="1845" y="2448"/>
                  </a:cubicBezTo>
                  <a:cubicBezTo>
                    <a:pt x="1845" y="1092"/>
                    <a:pt x="1431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5764256" y="1394850"/>
              <a:ext cx="333937" cy="126821"/>
            </a:xfrm>
            <a:custGeom>
              <a:avLst/>
              <a:gdLst/>
              <a:ahLst/>
              <a:cxnLst/>
              <a:rect l="l" t="t" r="r" b="b"/>
              <a:pathLst>
                <a:path w="4895" h="1859" extrusionOk="0">
                  <a:moveTo>
                    <a:pt x="2447" y="1"/>
                  </a:moveTo>
                  <a:cubicBezTo>
                    <a:pt x="1104" y="1"/>
                    <a:pt x="0" y="415"/>
                    <a:pt x="0" y="929"/>
                  </a:cubicBezTo>
                  <a:cubicBezTo>
                    <a:pt x="0" y="1431"/>
                    <a:pt x="1104" y="1858"/>
                    <a:pt x="2447" y="1858"/>
                  </a:cubicBezTo>
                  <a:cubicBezTo>
                    <a:pt x="3802" y="1858"/>
                    <a:pt x="4894" y="1431"/>
                    <a:pt x="4894" y="929"/>
                  </a:cubicBezTo>
                  <a:cubicBezTo>
                    <a:pt x="4894" y="415"/>
                    <a:pt x="3802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5436325" y="1394850"/>
              <a:ext cx="333937" cy="126821"/>
            </a:xfrm>
            <a:custGeom>
              <a:avLst/>
              <a:gdLst/>
              <a:ahLst/>
              <a:cxnLst/>
              <a:rect l="l" t="t" r="r" b="b"/>
              <a:pathLst>
                <a:path w="4895" h="1859" extrusionOk="0">
                  <a:moveTo>
                    <a:pt x="2448" y="1"/>
                  </a:moveTo>
                  <a:cubicBezTo>
                    <a:pt x="1093" y="1"/>
                    <a:pt x="1" y="415"/>
                    <a:pt x="1" y="929"/>
                  </a:cubicBezTo>
                  <a:cubicBezTo>
                    <a:pt x="1" y="1431"/>
                    <a:pt x="1093" y="1858"/>
                    <a:pt x="2448" y="1858"/>
                  </a:cubicBezTo>
                  <a:cubicBezTo>
                    <a:pt x="3791" y="1858"/>
                    <a:pt x="4895" y="1431"/>
                    <a:pt x="4895" y="929"/>
                  </a:cubicBezTo>
                  <a:cubicBezTo>
                    <a:pt x="4895" y="415"/>
                    <a:pt x="3791" y="1"/>
                    <a:pt x="2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5701767" y="1459044"/>
              <a:ext cx="125866" cy="333937"/>
            </a:xfrm>
            <a:custGeom>
              <a:avLst/>
              <a:gdLst/>
              <a:ahLst/>
              <a:cxnLst/>
              <a:rect l="l" t="t" r="r" b="b"/>
              <a:pathLst>
                <a:path w="1845" h="4895" extrusionOk="0">
                  <a:moveTo>
                    <a:pt x="929" y="1"/>
                  </a:moveTo>
                  <a:cubicBezTo>
                    <a:pt x="414" y="1"/>
                    <a:pt x="0" y="1093"/>
                    <a:pt x="0" y="2448"/>
                  </a:cubicBezTo>
                  <a:cubicBezTo>
                    <a:pt x="0" y="3803"/>
                    <a:pt x="414" y="4895"/>
                    <a:pt x="929" y="4895"/>
                  </a:cubicBezTo>
                  <a:cubicBezTo>
                    <a:pt x="1431" y="4895"/>
                    <a:pt x="1845" y="3803"/>
                    <a:pt x="1845" y="2448"/>
                  </a:cubicBezTo>
                  <a:cubicBezTo>
                    <a:pt x="1845" y="1093"/>
                    <a:pt x="1431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5740242" y="1215843"/>
              <a:ext cx="284273" cy="252960"/>
            </a:xfrm>
            <a:custGeom>
              <a:avLst/>
              <a:gdLst/>
              <a:ahLst/>
              <a:cxnLst/>
              <a:rect l="l" t="t" r="r" b="b"/>
              <a:pathLst>
                <a:path w="4167" h="3708" extrusionOk="0">
                  <a:moveTo>
                    <a:pt x="3464" y="0"/>
                  </a:moveTo>
                  <a:cubicBezTo>
                    <a:pt x="2968" y="0"/>
                    <a:pt x="2166" y="459"/>
                    <a:pt x="1431" y="1194"/>
                  </a:cubicBezTo>
                  <a:cubicBezTo>
                    <a:pt x="465" y="2160"/>
                    <a:pt x="1" y="3227"/>
                    <a:pt x="365" y="3578"/>
                  </a:cubicBezTo>
                  <a:cubicBezTo>
                    <a:pt x="446" y="3666"/>
                    <a:pt x="566" y="3707"/>
                    <a:pt x="715" y="3707"/>
                  </a:cubicBezTo>
                  <a:cubicBezTo>
                    <a:pt x="1206" y="3707"/>
                    <a:pt x="2007" y="3254"/>
                    <a:pt x="2749" y="2512"/>
                  </a:cubicBezTo>
                  <a:cubicBezTo>
                    <a:pt x="3703" y="1558"/>
                    <a:pt x="4167" y="491"/>
                    <a:pt x="3816" y="128"/>
                  </a:cubicBezTo>
                  <a:cubicBezTo>
                    <a:pt x="3732" y="41"/>
                    <a:pt x="3611" y="0"/>
                    <a:pt x="3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5741948" y="1449903"/>
              <a:ext cx="286865" cy="252141"/>
            </a:xfrm>
            <a:custGeom>
              <a:avLst/>
              <a:gdLst/>
              <a:ahLst/>
              <a:cxnLst/>
              <a:rect l="l" t="t" r="r" b="b"/>
              <a:pathLst>
                <a:path w="4205" h="3696" extrusionOk="0">
                  <a:moveTo>
                    <a:pt x="725" y="0"/>
                  </a:moveTo>
                  <a:cubicBezTo>
                    <a:pt x="579" y="0"/>
                    <a:pt x="460" y="40"/>
                    <a:pt x="377" y="122"/>
                  </a:cubicBezTo>
                  <a:cubicBezTo>
                    <a:pt x="1" y="486"/>
                    <a:pt x="490" y="1553"/>
                    <a:pt x="1444" y="2507"/>
                  </a:cubicBezTo>
                  <a:cubicBezTo>
                    <a:pt x="2190" y="3243"/>
                    <a:pt x="3004" y="3695"/>
                    <a:pt x="3492" y="3695"/>
                  </a:cubicBezTo>
                  <a:cubicBezTo>
                    <a:pt x="3636" y="3695"/>
                    <a:pt x="3751" y="3656"/>
                    <a:pt x="3828" y="3573"/>
                  </a:cubicBezTo>
                  <a:cubicBezTo>
                    <a:pt x="4205" y="3209"/>
                    <a:pt x="3715" y="2143"/>
                    <a:pt x="2762" y="1189"/>
                  </a:cubicBezTo>
                  <a:cubicBezTo>
                    <a:pt x="2025" y="452"/>
                    <a:pt x="1221" y="0"/>
                    <a:pt x="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5510002" y="1215843"/>
              <a:ext cx="285978" cy="252960"/>
            </a:xfrm>
            <a:custGeom>
              <a:avLst/>
              <a:gdLst/>
              <a:ahLst/>
              <a:cxnLst/>
              <a:rect l="l" t="t" r="r" b="b"/>
              <a:pathLst>
                <a:path w="4192" h="3708" extrusionOk="0">
                  <a:moveTo>
                    <a:pt x="729" y="0"/>
                  </a:moveTo>
                  <a:cubicBezTo>
                    <a:pt x="581" y="0"/>
                    <a:pt x="460" y="41"/>
                    <a:pt x="377" y="128"/>
                  </a:cubicBezTo>
                  <a:cubicBezTo>
                    <a:pt x="0" y="491"/>
                    <a:pt x="489" y="1558"/>
                    <a:pt x="1443" y="2512"/>
                  </a:cubicBezTo>
                  <a:cubicBezTo>
                    <a:pt x="2176" y="3254"/>
                    <a:pt x="2975" y="3707"/>
                    <a:pt x="3471" y="3707"/>
                  </a:cubicBezTo>
                  <a:cubicBezTo>
                    <a:pt x="3621" y="3707"/>
                    <a:pt x="3743" y="3666"/>
                    <a:pt x="3827" y="3578"/>
                  </a:cubicBezTo>
                  <a:cubicBezTo>
                    <a:pt x="4191" y="3227"/>
                    <a:pt x="3715" y="2160"/>
                    <a:pt x="2761" y="1194"/>
                  </a:cubicBezTo>
                  <a:cubicBezTo>
                    <a:pt x="2026" y="459"/>
                    <a:pt x="1224" y="0"/>
                    <a:pt x="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5505704" y="1449903"/>
              <a:ext cx="286865" cy="252141"/>
            </a:xfrm>
            <a:custGeom>
              <a:avLst/>
              <a:gdLst/>
              <a:ahLst/>
              <a:cxnLst/>
              <a:rect l="l" t="t" r="r" b="b"/>
              <a:pathLst>
                <a:path w="4205" h="3696" extrusionOk="0">
                  <a:moveTo>
                    <a:pt x="3480" y="0"/>
                  </a:moveTo>
                  <a:cubicBezTo>
                    <a:pt x="2984" y="0"/>
                    <a:pt x="2180" y="452"/>
                    <a:pt x="1443" y="1189"/>
                  </a:cubicBezTo>
                  <a:cubicBezTo>
                    <a:pt x="490" y="2143"/>
                    <a:pt x="0" y="3209"/>
                    <a:pt x="377" y="3573"/>
                  </a:cubicBezTo>
                  <a:cubicBezTo>
                    <a:pt x="460" y="3656"/>
                    <a:pt x="579" y="3695"/>
                    <a:pt x="725" y="3695"/>
                  </a:cubicBezTo>
                  <a:cubicBezTo>
                    <a:pt x="1220" y="3695"/>
                    <a:pt x="2024" y="3243"/>
                    <a:pt x="2761" y="2507"/>
                  </a:cubicBezTo>
                  <a:cubicBezTo>
                    <a:pt x="3715" y="1553"/>
                    <a:pt x="4204" y="486"/>
                    <a:pt x="3828" y="122"/>
                  </a:cubicBezTo>
                  <a:cubicBezTo>
                    <a:pt x="3745" y="40"/>
                    <a:pt x="3626" y="0"/>
                    <a:pt x="3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5557073" y="1252749"/>
              <a:ext cx="415255" cy="415255"/>
            </a:xfrm>
            <a:custGeom>
              <a:avLst/>
              <a:gdLst/>
              <a:ahLst/>
              <a:cxnLst/>
              <a:rect l="l" t="t" r="r" b="b"/>
              <a:pathLst>
                <a:path w="6087" h="6087" extrusionOk="0">
                  <a:moveTo>
                    <a:pt x="3050" y="1"/>
                  </a:moveTo>
                  <a:cubicBezTo>
                    <a:pt x="1368" y="1"/>
                    <a:pt x="0" y="1356"/>
                    <a:pt x="0" y="3037"/>
                  </a:cubicBezTo>
                  <a:cubicBezTo>
                    <a:pt x="0" y="4719"/>
                    <a:pt x="1368" y="6087"/>
                    <a:pt x="3050" y="6087"/>
                  </a:cubicBezTo>
                  <a:cubicBezTo>
                    <a:pt x="4719" y="6087"/>
                    <a:pt x="6086" y="4719"/>
                    <a:pt x="6086" y="3037"/>
                  </a:cubicBezTo>
                  <a:cubicBezTo>
                    <a:pt x="6086" y="1356"/>
                    <a:pt x="4719" y="1"/>
                    <a:pt x="30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" name="Google Shape;907;p42"/>
          <p:cNvSpPr/>
          <p:nvPr/>
        </p:nvSpPr>
        <p:spPr>
          <a:xfrm>
            <a:off x="357772" y="495126"/>
            <a:ext cx="901415" cy="21497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42"/>
          <p:cNvSpPr/>
          <p:nvPr/>
        </p:nvSpPr>
        <p:spPr>
          <a:xfrm>
            <a:off x="3729063" y="399798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42"/>
          <p:cNvSpPr/>
          <p:nvPr/>
        </p:nvSpPr>
        <p:spPr>
          <a:xfrm>
            <a:off x="3676399" y="4369791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42"/>
          <p:cNvGrpSpPr/>
          <p:nvPr/>
        </p:nvGrpSpPr>
        <p:grpSpPr>
          <a:xfrm>
            <a:off x="7851141" y="-590325"/>
            <a:ext cx="1159256" cy="2385898"/>
            <a:chOff x="7851141" y="-590325"/>
            <a:chExt cx="1159256" cy="2385898"/>
          </a:xfrm>
        </p:grpSpPr>
        <p:sp>
          <p:nvSpPr>
            <p:cNvPr id="911" name="Google Shape;911;p42"/>
            <p:cNvSpPr/>
            <p:nvPr/>
          </p:nvSpPr>
          <p:spPr>
            <a:xfrm>
              <a:off x="8060916" y="1508366"/>
              <a:ext cx="821846" cy="287206"/>
            </a:xfrm>
            <a:custGeom>
              <a:avLst/>
              <a:gdLst/>
              <a:ahLst/>
              <a:cxnLst/>
              <a:rect l="l" t="t" r="r" b="b"/>
              <a:pathLst>
                <a:path w="12047" h="4210" extrusionOk="0">
                  <a:moveTo>
                    <a:pt x="5453" y="0"/>
                  </a:moveTo>
                  <a:cubicBezTo>
                    <a:pt x="4537" y="0"/>
                    <a:pt x="3625" y="461"/>
                    <a:pt x="2849" y="1424"/>
                  </a:cubicBezTo>
                  <a:cubicBezTo>
                    <a:pt x="2731" y="1413"/>
                    <a:pt x="2616" y="1408"/>
                    <a:pt x="2504" y="1408"/>
                  </a:cubicBezTo>
                  <a:cubicBezTo>
                    <a:pt x="1010" y="1408"/>
                    <a:pt x="0" y="2342"/>
                    <a:pt x="0" y="4210"/>
                  </a:cubicBezTo>
                  <a:lnTo>
                    <a:pt x="12047" y="4210"/>
                  </a:lnTo>
                  <a:cubicBezTo>
                    <a:pt x="12047" y="4210"/>
                    <a:pt x="11858" y="1437"/>
                    <a:pt x="9331" y="1437"/>
                  </a:cubicBezTo>
                  <a:cubicBezTo>
                    <a:pt x="9019" y="1437"/>
                    <a:pt x="8670" y="1479"/>
                    <a:pt x="8282" y="1574"/>
                  </a:cubicBezTo>
                  <a:cubicBezTo>
                    <a:pt x="7446" y="543"/>
                    <a:pt x="6447" y="0"/>
                    <a:pt x="5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8447856" y="-238519"/>
              <a:ext cx="68" cy="1748206"/>
            </a:xfrm>
            <a:custGeom>
              <a:avLst/>
              <a:gdLst/>
              <a:ahLst/>
              <a:cxnLst/>
              <a:rect l="l" t="t" r="r" b="b"/>
              <a:pathLst>
                <a:path w="1" h="25626" fill="none" extrusionOk="0">
                  <a:moveTo>
                    <a:pt x="0" y="25625"/>
                  </a:moveTo>
                  <a:lnTo>
                    <a:pt x="0" y="1"/>
                  </a:lnTo>
                </a:path>
              </a:pathLst>
            </a:custGeom>
            <a:noFill/>
            <a:ln w="407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8605375" y="1115493"/>
              <a:ext cx="405022" cy="347922"/>
            </a:xfrm>
            <a:custGeom>
              <a:avLst/>
              <a:gdLst/>
              <a:ahLst/>
              <a:cxnLst/>
              <a:rect l="l" t="t" r="r" b="b"/>
              <a:pathLst>
                <a:path w="5937" h="5100" extrusionOk="0">
                  <a:moveTo>
                    <a:pt x="1248" y="1"/>
                  </a:moveTo>
                  <a:cubicBezTo>
                    <a:pt x="575" y="1"/>
                    <a:pt x="0" y="391"/>
                    <a:pt x="0" y="1373"/>
                  </a:cubicBezTo>
                  <a:cubicBezTo>
                    <a:pt x="0" y="3230"/>
                    <a:pt x="2962" y="5100"/>
                    <a:pt x="2962" y="5100"/>
                  </a:cubicBezTo>
                  <a:cubicBezTo>
                    <a:pt x="2962" y="5100"/>
                    <a:pt x="5923" y="3217"/>
                    <a:pt x="5923" y="1373"/>
                  </a:cubicBezTo>
                  <a:cubicBezTo>
                    <a:pt x="5936" y="391"/>
                    <a:pt x="5361" y="1"/>
                    <a:pt x="4685" y="1"/>
                  </a:cubicBezTo>
                  <a:cubicBezTo>
                    <a:pt x="4073" y="1"/>
                    <a:pt x="3379" y="319"/>
                    <a:pt x="2962" y="808"/>
                  </a:cubicBezTo>
                  <a:cubicBezTo>
                    <a:pt x="2545" y="319"/>
                    <a:pt x="1856" y="1"/>
                    <a:pt x="12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7851141" y="141597"/>
              <a:ext cx="375005" cy="554765"/>
            </a:xfrm>
            <a:custGeom>
              <a:avLst/>
              <a:gdLst/>
              <a:ahLst/>
              <a:cxnLst/>
              <a:rect l="l" t="t" r="r" b="b"/>
              <a:pathLst>
                <a:path w="5497" h="8132" extrusionOk="0">
                  <a:moveTo>
                    <a:pt x="1444" y="0"/>
                  </a:moveTo>
                  <a:cubicBezTo>
                    <a:pt x="917" y="0"/>
                    <a:pt x="440" y="101"/>
                    <a:pt x="1" y="276"/>
                  </a:cubicBezTo>
                  <a:cubicBezTo>
                    <a:pt x="1707" y="678"/>
                    <a:pt x="2975" y="2234"/>
                    <a:pt x="2975" y="4066"/>
                  </a:cubicBezTo>
                  <a:cubicBezTo>
                    <a:pt x="2975" y="5898"/>
                    <a:pt x="1707" y="7442"/>
                    <a:pt x="1" y="7868"/>
                  </a:cubicBezTo>
                  <a:cubicBezTo>
                    <a:pt x="452" y="8032"/>
                    <a:pt x="942" y="8132"/>
                    <a:pt x="1444" y="8132"/>
                  </a:cubicBezTo>
                  <a:cubicBezTo>
                    <a:pt x="3677" y="8132"/>
                    <a:pt x="5497" y="6312"/>
                    <a:pt x="5497" y="4066"/>
                  </a:cubicBezTo>
                  <a:cubicBezTo>
                    <a:pt x="5484" y="1820"/>
                    <a:pt x="3677" y="0"/>
                    <a:pt x="1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8071148" y="-590325"/>
              <a:ext cx="68" cy="761062"/>
            </a:xfrm>
            <a:custGeom>
              <a:avLst/>
              <a:gdLst/>
              <a:ahLst/>
              <a:cxnLst/>
              <a:rect l="l" t="t" r="r" b="b"/>
              <a:pathLst>
                <a:path w="1" h="11156" fill="none" extrusionOk="0">
                  <a:moveTo>
                    <a:pt x="1" y="11156"/>
                  </a:moveTo>
                  <a:lnTo>
                    <a:pt x="1" y="0"/>
                  </a:lnTo>
                </a:path>
              </a:pathLst>
            </a:custGeom>
            <a:noFill/>
            <a:ln w="407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8807856" y="-567269"/>
              <a:ext cx="68" cy="1748206"/>
            </a:xfrm>
            <a:custGeom>
              <a:avLst/>
              <a:gdLst/>
              <a:ahLst/>
              <a:cxnLst/>
              <a:rect l="l" t="t" r="r" b="b"/>
              <a:pathLst>
                <a:path w="1" h="25626" fill="none" extrusionOk="0">
                  <a:moveTo>
                    <a:pt x="0" y="25625"/>
                  </a:moveTo>
                  <a:lnTo>
                    <a:pt x="0" y="1"/>
                  </a:lnTo>
                </a:path>
              </a:pathLst>
            </a:custGeom>
            <a:noFill/>
            <a:ln w="407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42"/>
          <p:cNvGrpSpPr/>
          <p:nvPr/>
        </p:nvGrpSpPr>
        <p:grpSpPr>
          <a:xfrm rot="-6364702" flipH="1">
            <a:off x="5247140" y="3619666"/>
            <a:ext cx="590313" cy="1968670"/>
            <a:chOff x="5983550" y="4955375"/>
            <a:chExt cx="173150" cy="579400"/>
          </a:xfrm>
        </p:grpSpPr>
        <p:sp>
          <p:nvSpPr>
            <p:cNvPr id="918" name="Google Shape;918;p42"/>
            <p:cNvSpPr/>
            <p:nvPr/>
          </p:nvSpPr>
          <p:spPr>
            <a:xfrm>
              <a:off x="6048850" y="5037500"/>
              <a:ext cx="96025" cy="497275"/>
            </a:xfrm>
            <a:custGeom>
              <a:avLst/>
              <a:gdLst/>
              <a:ahLst/>
              <a:cxnLst/>
              <a:rect l="l" t="t" r="r" b="b"/>
              <a:pathLst>
                <a:path w="3841" h="19891" fill="none" extrusionOk="0">
                  <a:moveTo>
                    <a:pt x="13" y="19891"/>
                  </a:moveTo>
                  <a:cubicBezTo>
                    <a:pt x="13" y="19891"/>
                    <a:pt x="3841" y="1660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059200" y="5045350"/>
              <a:ext cx="59250" cy="81275"/>
            </a:xfrm>
            <a:custGeom>
              <a:avLst/>
              <a:gdLst/>
              <a:ahLst/>
              <a:cxnLst/>
              <a:rect l="l" t="t" r="r" b="b"/>
              <a:pathLst>
                <a:path w="2370" h="3251" extrusionOk="0">
                  <a:moveTo>
                    <a:pt x="1926" y="0"/>
                  </a:moveTo>
                  <a:cubicBezTo>
                    <a:pt x="1835" y="0"/>
                    <a:pt x="1741" y="31"/>
                    <a:pt x="1657" y="101"/>
                  </a:cubicBezTo>
                  <a:cubicBezTo>
                    <a:pt x="1" y="1506"/>
                    <a:pt x="227" y="3251"/>
                    <a:pt x="227" y="3251"/>
                  </a:cubicBezTo>
                  <a:cubicBezTo>
                    <a:pt x="227" y="3251"/>
                    <a:pt x="1858" y="2611"/>
                    <a:pt x="2297" y="490"/>
                  </a:cubicBezTo>
                  <a:cubicBezTo>
                    <a:pt x="2370" y="209"/>
                    <a:pt x="2161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5983550" y="5070075"/>
              <a:ext cx="81650" cy="56600"/>
            </a:xfrm>
            <a:custGeom>
              <a:avLst/>
              <a:gdLst/>
              <a:ahLst/>
              <a:cxnLst/>
              <a:rect l="l" t="t" r="r" b="b"/>
              <a:pathLst>
                <a:path w="3266" h="2264" extrusionOk="0">
                  <a:moveTo>
                    <a:pt x="516" y="0"/>
                  </a:moveTo>
                  <a:cubicBezTo>
                    <a:pt x="201" y="0"/>
                    <a:pt x="1" y="362"/>
                    <a:pt x="203" y="643"/>
                  </a:cubicBezTo>
                  <a:cubicBezTo>
                    <a:pt x="1366" y="2168"/>
                    <a:pt x="2836" y="2264"/>
                    <a:pt x="3187" y="2264"/>
                  </a:cubicBezTo>
                  <a:cubicBezTo>
                    <a:pt x="3238" y="2264"/>
                    <a:pt x="3265" y="2262"/>
                    <a:pt x="3265" y="2262"/>
                  </a:cubicBezTo>
                  <a:cubicBezTo>
                    <a:pt x="3265" y="2262"/>
                    <a:pt x="2738" y="605"/>
                    <a:pt x="630" y="16"/>
                  </a:cubicBezTo>
                  <a:cubicBezTo>
                    <a:pt x="591" y="5"/>
                    <a:pt x="553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080225" y="5151825"/>
              <a:ext cx="62050" cy="76775"/>
            </a:xfrm>
            <a:custGeom>
              <a:avLst/>
              <a:gdLst/>
              <a:ahLst/>
              <a:cxnLst/>
              <a:rect l="l" t="t" r="r" b="b"/>
              <a:pathLst>
                <a:path w="2482" h="3071" extrusionOk="0">
                  <a:moveTo>
                    <a:pt x="2007" y="0"/>
                  </a:moveTo>
                  <a:cubicBezTo>
                    <a:pt x="1932" y="0"/>
                    <a:pt x="1855" y="22"/>
                    <a:pt x="1782" y="71"/>
                  </a:cubicBezTo>
                  <a:cubicBezTo>
                    <a:pt x="0" y="1313"/>
                    <a:pt x="51" y="3070"/>
                    <a:pt x="51" y="3070"/>
                  </a:cubicBezTo>
                  <a:cubicBezTo>
                    <a:pt x="51" y="3070"/>
                    <a:pt x="1745" y="2606"/>
                    <a:pt x="2385" y="535"/>
                  </a:cubicBezTo>
                  <a:cubicBezTo>
                    <a:pt x="2481" y="245"/>
                    <a:pt x="2258" y="0"/>
                    <a:pt x="2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6005600" y="5165100"/>
              <a:ext cx="75900" cy="63175"/>
            </a:xfrm>
            <a:custGeom>
              <a:avLst/>
              <a:gdLst/>
              <a:ahLst/>
              <a:cxnLst/>
              <a:rect l="l" t="t" r="r" b="b"/>
              <a:pathLst>
                <a:path w="3036" h="2527" extrusionOk="0">
                  <a:moveTo>
                    <a:pt x="504" y="1"/>
                  </a:moveTo>
                  <a:cubicBezTo>
                    <a:pt x="218" y="1"/>
                    <a:pt x="1" y="327"/>
                    <a:pt x="162" y="607"/>
                  </a:cubicBezTo>
                  <a:cubicBezTo>
                    <a:pt x="1279" y="2464"/>
                    <a:pt x="3036" y="2527"/>
                    <a:pt x="3036" y="2527"/>
                  </a:cubicBezTo>
                  <a:cubicBezTo>
                    <a:pt x="3036" y="2527"/>
                    <a:pt x="2672" y="820"/>
                    <a:pt x="651" y="29"/>
                  </a:cubicBezTo>
                  <a:cubicBezTo>
                    <a:pt x="601" y="10"/>
                    <a:pt x="552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6090575" y="5244600"/>
              <a:ext cx="66125" cy="73075"/>
            </a:xfrm>
            <a:custGeom>
              <a:avLst/>
              <a:gdLst/>
              <a:ahLst/>
              <a:cxnLst/>
              <a:rect l="l" t="t" r="r" b="b"/>
              <a:pathLst>
                <a:path w="2645" h="2923" extrusionOk="0">
                  <a:moveTo>
                    <a:pt x="2168" y="1"/>
                  </a:moveTo>
                  <a:cubicBezTo>
                    <a:pt x="2099" y="1"/>
                    <a:pt x="2027" y="19"/>
                    <a:pt x="1958" y="62"/>
                  </a:cubicBezTo>
                  <a:cubicBezTo>
                    <a:pt x="88" y="1166"/>
                    <a:pt x="1" y="2923"/>
                    <a:pt x="1" y="2923"/>
                  </a:cubicBezTo>
                  <a:cubicBezTo>
                    <a:pt x="1" y="2923"/>
                    <a:pt x="1720" y="2572"/>
                    <a:pt x="2535" y="551"/>
                  </a:cubicBezTo>
                  <a:cubicBezTo>
                    <a:pt x="2644" y="264"/>
                    <a:pt x="2425" y="1"/>
                    <a:pt x="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6018875" y="5249800"/>
              <a:ext cx="71725" cy="67875"/>
            </a:xfrm>
            <a:custGeom>
              <a:avLst/>
              <a:gdLst/>
              <a:ahLst/>
              <a:cxnLst/>
              <a:rect l="l" t="t" r="r" b="b"/>
              <a:pathLst>
                <a:path w="2869" h="2715" extrusionOk="0">
                  <a:moveTo>
                    <a:pt x="497" y="1"/>
                  </a:moveTo>
                  <a:cubicBezTo>
                    <a:pt x="224" y="1"/>
                    <a:pt x="0" y="291"/>
                    <a:pt x="146" y="582"/>
                  </a:cubicBezTo>
                  <a:cubicBezTo>
                    <a:pt x="1137" y="2527"/>
                    <a:pt x="2869" y="2715"/>
                    <a:pt x="2869" y="2715"/>
                  </a:cubicBezTo>
                  <a:cubicBezTo>
                    <a:pt x="2869" y="2715"/>
                    <a:pt x="2643" y="971"/>
                    <a:pt x="673" y="42"/>
                  </a:cubicBezTo>
                  <a:cubicBezTo>
                    <a:pt x="614" y="14"/>
                    <a:pt x="554" y="1"/>
                    <a:pt x="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6014350" y="4955375"/>
              <a:ext cx="52100" cy="89375"/>
            </a:xfrm>
            <a:custGeom>
              <a:avLst/>
              <a:gdLst/>
              <a:ahLst/>
              <a:cxnLst/>
              <a:rect l="l" t="t" r="r" b="b"/>
              <a:pathLst>
                <a:path w="2084" h="3575" extrusionOk="0">
                  <a:moveTo>
                    <a:pt x="505" y="0"/>
                  </a:moveTo>
                  <a:cubicBezTo>
                    <a:pt x="311" y="0"/>
                    <a:pt x="121" y="142"/>
                    <a:pt x="113" y="375"/>
                  </a:cubicBezTo>
                  <a:cubicBezTo>
                    <a:pt x="0" y="2533"/>
                    <a:pt x="1431" y="3575"/>
                    <a:pt x="1431" y="3575"/>
                  </a:cubicBezTo>
                  <a:cubicBezTo>
                    <a:pt x="1431" y="3575"/>
                    <a:pt x="2083" y="1943"/>
                    <a:pt x="828" y="174"/>
                  </a:cubicBezTo>
                  <a:cubicBezTo>
                    <a:pt x="747" y="54"/>
                    <a:pt x="625" y="0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5FC6862F-EC86-87D8-B58D-91FB185D3281}"/>
              </a:ext>
            </a:extLst>
          </p:cNvPr>
          <p:cNvSpPr txBox="1"/>
          <p:nvPr/>
        </p:nvSpPr>
        <p:spPr>
          <a:xfrm>
            <a:off x="777317" y="1480028"/>
            <a:ext cx="39691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indent="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Voici un fait surprenant sur le lait maternel . </a:t>
            </a:r>
          </a:p>
          <a:p>
            <a:pPr marL="45720" marR="0" indent="0" algn="l"/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Les seins possèdent des cellules réceptrices</a:t>
            </a: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qui détectent les virus ou les bactéries. </a:t>
            </a:r>
          </a:p>
          <a:p>
            <a:pPr marL="228600" marR="0" indent="-182880" algn="l"/>
            <a:endParaRPr lang="fr-FR" sz="1600" dirty="0">
              <a:solidFill>
                <a:schemeClr val="dk2"/>
              </a:solidFill>
              <a:latin typeface="Assistant"/>
              <a:cs typeface="Assistant"/>
              <a:sym typeface="Assistant"/>
            </a:endParaRP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La salive du bébé signale au corps de la</a:t>
            </a: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mère que le bébé est malade, le corps va</a:t>
            </a: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donc modifier la composition immunitaire </a:t>
            </a: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lait l'adaptant aux pathogènes particuliers</a:t>
            </a: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du bébé en produisant des anticorps</a:t>
            </a:r>
          </a:p>
          <a:p>
            <a:pPr marL="228600" marR="0" indent="-182880" algn="l"/>
            <a:r>
              <a:rPr lang="fr-FR" sz="1600" dirty="0">
                <a:solidFill>
                  <a:schemeClr val="dk2"/>
                </a:solidFill>
                <a:latin typeface="Assistant"/>
                <a:cs typeface="Assistant"/>
                <a:sym typeface="Assistant"/>
              </a:rPr>
              <a:t>personnalisés.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0"/>
          <p:cNvSpPr/>
          <p:nvPr/>
        </p:nvSpPr>
        <p:spPr>
          <a:xfrm>
            <a:off x="5541738" y="1170923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" name="Google Shape;718;p40"/>
          <p:cNvSpPr/>
          <p:nvPr/>
        </p:nvSpPr>
        <p:spPr>
          <a:xfrm>
            <a:off x="2423974" y="86526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0"/>
          <p:cNvSpPr txBox="1">
            <a:spLocks noGrp="1"/>
          </p:cNvSpPr>
          <p:nvPr>
            <p:ph type="title"/>
          </p:nvPr>
        </p:nvSpPr>
        <p:spPr>
          <a:xfrm>
            <a:off x="976730" y="1515621"/>
            <a:ext cx="6055474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Visionnez le vidéo l’allaitement!</a:t>
            </a:r>
            <a:br>
              <a:rPr lang="en" sz="4800" dirty="0"/>
            </a:br>
            <a:br>
              <a:rPr lang="en" sz="4800" dirty="0"/>
            </a:br>
            <a:endParaRPr sz="4800" dirty="0"/>
          </a:p>
        </p:txBody>
      </p:sp>
      <p:sp>
        <p:nvSpPr>
          <p:cNvPr id="717" name="Google Shape;717;p40"/>
          <p:cNvSpPr/>
          <p:nvPr/>
        </p:nvSpPr>
        <p:spPr>
          <a:xfrm>
            <a:off x="3913325" y="4359201"/>
            <a:ext cx="1317345" cy="314181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40"/>
          <p:cNvGrpSpPr/>
          <p:nvPr/>
        </p:nvGrpSpPr>
        <p:grpSpPr>
          <a:xfrm rot="-1842446" flipH="1">
            <a:off x="6405974" y="2766482"/>
            <a:ext cx="1113174" cy="2404392"/>
            <a:chOff x="4880650" y="5418425"/>
            <a:chExt cx="287225" cy="624650"/>
          </a:xfrm>
        </p:grpSpPr>
        <p:sp>
          <p:nvSpPr>
            <p:cNvPr id="721" name="Google Shape;721;p40"/>
            <p:cNvSpPr/>
            <p:nvPr/>
          </p:nvSpPr>
          <p:spPr>
            <a:xfrm>
              <a:off x="4995300" y="5615125"/>
              <a:ext cx="104500" cy="427950"/>
            </a:xfrm>
            <a:custGeom>
              <a:avLst/>
              <a:gdLst/>
              <a:ahLst/>
              <a:cxnLst/>
              <a:rect l="l" t="t" r="r" b="b"/>
              <a:pathLst>
                <a:path w="4180" h="17118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1" y="2962"/>
                    <a:pt x="1419" y="12085"/>
                    <a:pt x="4180" y="17118"/>
                  </a:cubicBezTo>
                  <a:cubicBezTo>
                    <a:pt x="4180" y="17118"/>
                    <a:pt x="176" y="6150"/>
                    <a:pt x="1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4903075" y="5776700"/>
              <a:ext cx="142450" cy="117975"/>
            </a:xfrm>
            <a:custGeom>
              <a:avLst/>
              <a:gdLst/>
              <a:ahLst/>
              <a:cxnLst/>
              <a:rect l="l" t="t" r="r" b="b"/>
              <a:pathLst>
                <a:path w="5698" h="4719" extrusionOk="0">
                  <a:moveTo>
                    <a:pt x="0" y="1"/>
                  </a:moveTo>
                  <a:lnTo>
                    <a:pt x="0" y="1"/>
                  </a:lnTo>
                  <a:cubicBezTo>
                    <a:pt x="2887" y="841"/>
                    <a:pt x="5698" y="4719"/>
                    <a:pt x="5698" y="4719"/>
                  </a:cubicBezTo>
                  <a:lnTo>
                    <a:pt x="5371" y="3514"/>
                  </a:lnTo>
                  <a:cubicBezTo>
                    <a:pt x="5371" y="3514"/>
                    <a:pt x="2046" y="39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4928800" y="5670975"/>
              <a:ext cx="91950" cy="75950"/>
            </a:xfrm>
            <a:custGeom>
              <a:avLst/>
              <a:gdLst/>
              <a:ahLst/>
              <a:cxnLst/>
              <a:rect l="l" t="t" r="r" b="b"/>
              <a:pathLst>
                <a:path w="3678" h="3038" extrusionOk="0">
                  <a:moveTo>
                    <a:pt x="0" y="1"/>
                  </a:moveTo>
                  <a:cubicBezTo>
                    <a:pt x="1971" y="578"/>
                    <a:pt x="3677" y="3037"/>
                    <a:pt x="3677" y="3037"/>
                  </a:cubicBezTo>
                  <a:lnTo>
                    <a:pt x="3539" y="2347"/>
                  </a:lnTo>
                  <a:cubicBezTo>
                    <a:pt x="3539" y="2347"/>
                    <a:pt x="1393" y="26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4880650" y="5734350"/>
              <a:ext cx="79750" cy="69725"/>
            </a:xfrm>
            <a:custGeom>
              <a:avLst/>
              <a:gdLst/>
              <a:ahLst/>
              <a:cxnLst/>
              <a:rect l="l" t="t" r="r" b="b"/>
              <a:pathLst>
                <a:path w="3190" h="2789" extrusionOk="0">
                  <a:moveTo>
                    <a:pt x="1647" y="0"/>
                  </a:moveTo>
                  <a:cubicBezTo>
                    <a:pt x="1640" y="0"/>
                    <a:pt x="1633" y="0"/>
                    <a:pt x="1625" y="0"/>
                  </a:cubicBezTo>
                  <a:cubicBezTo>
                    <a:pt x="496" y="13"/>
                    <a:pt x="1374" y="1368"/>
                    <a:pt x="1374" y="1368"/>
                  </a:cubicBezTo>
                  <a:cubicBezTo>
                    <a:pt x="1374" y="1368"/>
                    <a:pt x="918" y="1132"/>
                    <a:pt x="539" y="1132"/>
                  </a:cubicBezTo>
                  <a:cubicBezTo>
                    <a:pt x="247" y="1132"/>
                    <a:pt x="0" y="1273"/>
                    <a:pt x="44" y="1770"/>
                  </a:cubicBezTo>
                  <a:cubicBezTo>
                    <a:pt x="117" y="2594"/>
                    <a:pt x="881" y="2788"/>
                    <a:pt x="1583" y="2788"/>
                  </a:cubicBezTo>
                  <a:cubicBezTo>
                    <a:pt x="2206" y="2788"/>
                    <a:pt x="2780" y="2636"/>
                    <a:pt x="2780" y="2636"/>
                  </a:cubicBezTo>
                  <a:cubicBezTo>
                    <a:pt x="2780" y="2636"/>
                    <a:pt x="3190" y="0"/>
                    <a:pt x="1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5039225" y="5746900"/>
              <a:ext cx="99800" cy="145600"/>
            </a:xfrm>
            <a:custGeom>
              <a:avLst/>
              <a:gdLst/>
              <a:ahLst/>
              <a:cxnLst/>
              <a:rect l="l" t="t" r="r" b="b"/>
              <a:pathLst>
                <a:path w="3992" h="5824" extrusionOk="0">
                  <a:moveTo>
                    <a:pt x="3991" y="0"/>
                  </a:moveTo>
                  <a:cubicBezTo>
                    <a:pt x="2134" y="954"/>
                    <a:pt x="1" y="4782"/>
                    <a:pt x="1" y="4782"/>
                  </a:cubicBezTo>
                  <a:lnTo>
                    <a:pt x="114" y="5823"/>
                  </a:lnTo>
                  <a:cubicBezTo>
                    <a:pt x="114" y="5823"/>
                    <a:pt x="1481" y="1644"/>
                    <a:pt x="3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5071550" y="5710225"/>
              <a:ext cx="96325" cy="72450"/>
            </a:xfrm>
            <a:custGeom>
              <a:avLst/>
              <a:gdLst/>
              <a:ahLst/>
              <a:cxnLst/>
              <a:rect l="l" t="t" r="r" b="b"/>
              <a:pathLst>
                <a:path w="3853" h="2898" extrusionOk="0">
                  <a:moveTo>
                    <a:pt x="1755" y="1"/>
                  </a:moveTo>
                  <a:cubicBezTo>
                    <a:pt x="1683" y="1"/>
                    <a:pt x="1600" y="12"/>
                    <a:pt x="1506" y="37"/>
                  </a:cubicBezTo>
                  <a:cubicBezTo>
                    <a:pt x="0" y="451"/>
                    <a:pt x="1155" y="2898"/>
                    <a:pt x="1155" y="2898"/>
                  </a:cubicBezTo>
                  <a:cubicBezTo>
                    <a:pt x="1155" y="2898"/>
                    <a:pt x="3853" y="2823"/>
                    <a:pt x="3539" y="1292"/>
                  </a:cubicBezTo>
                  <a:cubicBezTo>
                    <a:pt x="3459" y="921"/>
                    <a:pt x="3275" y="798"/>
                    <a:pt x="3067" y="798"/>
                  </a:cubicBezTo>
                  <a:cubicBezTo>
                    <a:pt x="2655" y="798"/>
                    <a:pt x="2146" y="1279"/>
                    <a:pt x="2146" y="1279"/>
                  </a:cubicBezTo>
                  <a:cubicBezTo>
                    <a:pt x="2146" y="1279"/>
                    <a:pt x="2523" y="1"/>
                    <a:pt x="1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4899100" y="5627350"/>
              <a:ext cx="67850" cy="59350"/>
            </a:xfrm>
            <a:custGeom>
              <a:avLst/>
              <a:gdLst/>
              <a:ahLst/>
              <a:cxnLst/>
              <a:rect l="l" t="t" r="r" b="b"/>
              <a:pathLst>
                <a:path w="2714" h="2374" extrusionOk="0">
                  <a:moveTo>
                    <a:pt x="1421" y="1"/>
                  </a:moveTo>
                  <a:cubicBezTo>
                    <a:pt x="1411" y="1"/>
                    <a:pt x="1400" y="1"/>
                    <a:pt x="1389" y="1"/>
                  </a:cubicBezTo>
                  <a:cubicBezTo>
                    <a:pt x="410" y="14"/>
                    <a:pt x="1163" y="1156"/>
                    <a:pt x="1163" y="1156"/>
                  </a:cubicBezTo>
                  <a:cubicBezTo>
                    <a:pt x="1163" y="1156"/>
                    <a:pt x="783" y="958"/>
                    <a:pt x="463" y="958"/>
                  </a:cubicBezTo>
                  <a:cubicBezTo>
                    <a:pt x="214" y="958"/>
                    <a:pt x="1" y="1078"/>
                    <a:pt x="34" y="1507"/>
                  </a:cubicBezTo>
                  <a:cubicBezTo>
                    <a:pt x="94" y="2209"/>
                    <a:pt x="757" y="2373"/>
                    <a:pt x="1363" y="2373"/>
                  </a:cubicBezTo>
                  <a:cubicBezTo>
                    <a:pt x="1893" y="2373"/>
                    <a:pt x="2381" y="2248"/>
                    <a:pt x="2381" y="2248"/>
                  </a:cubicBezTo>
                  <a:cubicBezTo>
                    <a:pt x="2381" y="2248"/>
                    <a:pt x="2714" y="1"/>
                    <a:pt x="1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5012875" y="5666575"/>
              <a:ext cx="83800" cy="80025"/>
            </a:xfrm>
            <a:custGeom>
              <a:avLst/>
              <a:gdLst/>
              <a:ahLst/>
              <a:cxnLst/>
              <a:rect l="l" t="t" r="r" b="b"/>
              <a:pathLst>
                <a:path w="3352" h="3201" extrusionOk="0">
                  <a:moveTo>
                    <a:pt x="3351" y="1"/>
                  </a:moveTo>
                  <a:lnTo>
                    <a:pt x="3351" y="1"/>
                  </a:lnTo>
                  <a:cubicBezTo>
                    <a:pt x="1983" y="377"/>
                    <a:pt x="0" y="2636"/>
                    <a:pt x="0" y="2636"/>
                  </a:cubicBezTo>
                  <a:lnTo>
                    <a:pt x="189" y="3201"/>
                  </a:lnTo>
                  <a:cubicBezTo>
                    <a:pt x="189" y="3201"/>
                    <a:pt x="1431" y="741"/>
                    <a:pt x="3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5054275" y="5623275"/>
              <a:ext cx="70000" cy="59400"/>
            </a:xfrm>
            <a:custGeom>
              <a:avLst/>
              <a:gdLst/>
              <a:ahLst/>
              <a:cxnLst/>
              <a:rect l="l" t="t" r="r" b="b"/>
              <a:pathLst>
                <a:path w="2800" h="2376" extrusionOk="0">
                  <a:moveTo>
                    <a:pt x="1375" y="0"/>
                  </a:moveTo>
                  <a:cubicBezTo>
                    <a:pt x="1361" y="0"/>
                    <a:pt x="1346" y="1"/>
                    <a:pt x="1331" y="1"/>
                  </a:cubicBezTo>
                  <a:cubicBezTo>
                    <a:pt x="1" y="89"/>
                    <a:pt x="528" y="2310"/>
                    <a:pt x="528" y="2310"/>
                  </a:cubicBezTo>
                  <a:cubicBezTo>
                    <a:pt x="528" y="2310"/>
                    <a:pt x="875" y="2375"/>
                    <a:pt x="1298" y="2375"/>
                  </a:cubicBezTo>
                  <a:cubicBezTo>
                    <a:pt x="1956" y="2375"/>
                    <a:pt x="2799" y="2217"/>
                    <a:pt x="2799" y="1407"/>
                  </a:cubicBezTo>
                  <a:cubicBezTo>
                    <a:pt x="2799" y="1013"/>
                    <a:pt x="2613" y="895"/>
                    <a:pt x="2390" y="895"/>
                  </a:cubicBezTo>
                  <a:cubicBezTo>
                    <a:pt x="2058" y="895"/>
                    <a:pt x="1645" y="1156"/>
                    <a:pt x="1645" y="1156"/>
                  </a:cubicBezTo>
                  <a:cubicBezTo>
                    <a:pt x="1645" y="1156"/>
                    <a:pt x="2277" y="0"/>
                    <a:pt x="1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4952950" y="5418425"/>
              <a:ext cx="161600" cy="211175"/>
            </a:xfrm>
            <a:custGeom>
              <a:avLst/>
              <a:gdLst/>
              <a:ahLst/>
              <a:cxnLst/>
              <a:rect l="l" t="t" r="r" b="b"/>
              <a:pathLst>
                <a:path w="6464" h="8447" extrusionOk="0">
                  <a:moveTo>
                    <a:pt x="3640" y="1"/>
                  </a:moveTo>
                  <a:cubicBezTo>
                    <a:pt x="1" y="2787"/>
                    <a:pt x="2548" y="8446"/>
                    <a:pt x="2548" y="8446"/>
                  </a:cubicBezTo>
                  <a:cubicBezTo>
                    <a:pt x="2548" y="8446"/>
                    <a:pt x="6463" y="3653"/>
                    <a:pt x="3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4952950" y="5466425"/>
              <a:ext cx="81600" cy="163175"/>
            </a:xfrm>
            <a:custGeom>
              <a:avLst/>
              <a:gdLst/>
              <a:ahLst/>
              <a:cxnLst/>
              <a:rect l="l" t="t" r="r" b="b"/>
              <a:pathLst>
                <a:path w="3264" h="6527" extrusionOk="0">
                  <a:moveTo>
                    <a:pt x="415" y="1"/>
                  </a:moveTo>
                  <a:lnTo>
                    <a:pt x="415" y="1"/>
                  </a:lnTo>
                  <a:cubicBezTo>
                    <a:pt x="1" y="3100"/>
                    <a:pt x="515" y="6263"/>
                    <a:pt x="2548" y="6526"/>
                  </a:cubicBezTo>
                  <a:cubicBezTo>
                    <a:pt x="2548" y="6526"/>
                    <a:pt x="3263" y="1005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5016650" y="5485250"/>
              <a:ext cx="93200" cy="144800"/>
            </a:xfrm>
            <a:custGeom>
              <a:avLst/>
              <a:gdLst/>
              <a:ahLst/>
              <a:cxnLst/>
              <a:rect l="l" t="t" r="r" b="b"/>
              <a:pathLst>
                <a:path w="3728" h="5792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715" y="252"/>
                    <a:pt x="0" y="5773"/>
                    <a:pt x="0" y="5773"/>
                  </a:cubicBezTo>
                  <a:cubicBezTo>
                    <a:pt x="89" y="5785"/>
                    <a:pt x="176" y="5791"/>
                    <a:pt x="262" y="5791"/>
                  </a:cubicBezTo>
                  <a:cubicBezTo>
                    <a:pt x="2133" y="5791"/>
                    <a:pt x="3343" y="2976"/>
                    <a:pt x="3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40"/>
          <p:cNvSpPr/>
          <p:nvPr/>
        </p:nvSpPr>
        <p:spPr>
          <a:xfrm>
            <a:off x="713224" y="4263854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40"/>
          <p:cNvGrpSpPr/>
          <p:nvPr/>
        </p:nvGrpSpPr>
        <p:grpSpPr>
          <a:xfrm rot="1662901">
            <a:off x="7642945" y="3193350"/>
            <a:ext cx="1177889" cy="2100011"/>
            <a:chOff x="4330525" y="5559925"/>
            <a:chExt cx="305900" cy="523000"/>
          </a:xfrm>
        </p:grpSpPr>
        <p:sp>
          <p:nvSpPr>
            <p:cNvPr id="735" name="Google Shape;735;p40"/>
            <p:cNvSpPr/>
            <p:nvPr/>
          </p:nvSpPr>
          <p:spPr>
            <a:xfrm>
              <a:off x="4445975" y="5745025"/>
              <a:ext cx="83800" cy="337900"/>
            </a:xfrm>
            <a:custGeom>
              <a:avLst/>
              <a:gdLst/>
              <a:ahLst/>
              <a:cxnLst/>
              <a:rect l="l" t="t" r="r" b="b"/>
              <a:pathLst>
                <a:path w="3352" h="13516" extrusionOk="0">
                  <a:moveTo>
                    <a:pt x="1" y="0"/>
                  </a:moveTo>
                  <a:lnTo>
                    <a:pt x="1" y="0"/>
                  </a:lnTo>
                  <a:cubicBezTo>
                    <a:pt x="2699" y="5609"/>
                    <a:pt x="2071" y="13515"/>
                    <a:pt x="2071" y="13515"/>
                  </a:cubicBezTo>
                  <a:cubicBezTo>
                    <a:pt x="3351" y="7918"/>
                    <a:pt x="1996" y="25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4506850" y="5867375"/>
              <a:ext cx="101350" cy="143375"/>
            </a:xfrm>
            <a:custGeom>
              <a:avLst/>
              <a:gdLst/>
              <a:ahLst/>
              <a:cxnLst/>
              <a:rect l="l" t="t" r="r" b="b"/>
              <a:pathLst>
                <a:path w="4054" h="5735" extrusionOk="0">
                  <a:moveTo>
                    <a:pt x="4053" y="0"/>
                  </a:moveTo>
                  <a:lnTo>
                    <a:pt x="4053" y="0"/>
                  </a:lnTo>
                  <a:cubicBezTo>
                    <a:pt x="2196" y="929"/>
                    <a:pt x="0" y="4719"/>
                    <a:pt x="0" y="4719"/>
                  </a:cubicBezTo>
                  <a:lnTo>
                    <a:pt x="75" y="5735"/>
                  </a:lnTo>
                  <a:cubicBezTo>
                    <a:pt x="75" y="5735"/>
                    <a:pt x="1519" y="1594"/>
                    <a:pt x="4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4485500" y="5772000"/>
              <a:ext cx="69375" cy="98225"/>
            </a:xfrm>
            <a:custGeom>
              <a:avLst/>
              <a:gdLst/>
              <a:ahLst/>
              <a:cxnLst/>
              <a:rect l="l" t="t" r="r" b="b"/>
              <a:pathLst>
                <a:path w="2775" h="3929" extrusionOk="0">
                  <a:moveTo>
                    <a:pt x="2774" y="0"/>
                  </a:moveTo>
                  <a:lnTo>
                    <a:pt x="2774" y="0"/>
                  </a:lnTo>
                  <a:cubicBezTo>
                    <a:pt x="1507" y="628"/>
                    <a:pt x="1" y="3238"/>
                    <a:pt x="1" y="3238"/>
                  </a:cubicBezTo>
                  <a:lnTo>
                    <a:pt x="64" y="3928"/>
                  </a:lnTo>
                  <a:cubicBezTo>
                    <a:pt x="64" y="3928"/>
                    <a:pt x="1055" y="1080"/>
                    <a:pt x="2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4540725" y="5830075"/>
              <a:ext cx="95700" cy="72150"/>
            </a:xfrm>
            <a:custGeom>
              <a:avLst/>
              <a:gdLst/>
              <a:ahLst/>
              <a:cxnLst/>
              <a:rect l="l" t="t" r="r" b="b"/>
              <a:pathLst>
                <a:path w="3828" h="2886" extrusionOk="0">
                  <a:moveTo>
                    <a:pt x="1781" y="1"/>
                  </a:moveTo>
                  <a:cubicBezTo>
                    <a:pt x="1709" y="1"/>
                    <a:pt x="1626" y="12"/>
                    <a:pt x="1531" y="37"/>
                  </a:cubicBezTo>
                  <a:cubicBezTo>
                    <a:pt x="0" y="426"/>
                    <a:pt x="1117" y="2885"/>
                    <a:pt x="1117" y="2885"/>
                  </a:cubicBezTo>
                  <a:cubicBezTo>
                    <a:pt x="1117" y="2885"/>
                    <a:pt x="3828" y="2860"/>
                    <a:pt x="3552" y="1317"/>
                  </a:cubicBezTo>
                  <a:cubicBezTo>
                    <a:pt x="3475" y="934"/>
                    <a:pt x="3291" y="808"/>
                    <a:pt x="3081" y="808"/>
                  </a:cubicBezTo>
                  <a:cubicBezTo>
                    <a:pt x="2670" y="808"/>
                    <a:pt x="2159" y="1291"/>
                    <a:pt x="2159" y="1291"/>
                  </a:cubicBezTo>
                  <a:cubicBezTo>
                    <a:pt x="2159" y="1291"/>
                    <a:pt x="2558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4372875" y="5902200"/>
              <a:ext cx="133050" cy="113900"/>
            </a:xfrm>
            <a:custGeom>
              <a:avLst/>
              <a:gdLst/>
              <a:ahLst/>
              <a:cxnLst/>
              <a:rect l="l" t="t" r="r" b="b"/>
              <a:pathLst>
                <a:path w="5322" h="4556" extrusionOk="0">
                  <a:moveTo>
                    <a:pt x="1" y="0"/>
                  </a:moveTo>
                  <a:lnTo>
                    <a:pt x="1" y="0"/>
                  </a:lnTo>
                  <a:cubicBezTo>
                    <a:pt x="2875" y="916"/>
                    <a:pt x="5322" y="4555"/>
                    <a:pt x="5322" y="4555"/>
                  </a:cubicBezTo>
                  <a:lnTo>
                    <a:pt x="5133" y="3526"/>
                  </a:lnTo>
                  <a:cubicBezTo>
                    <a:pt x="5133" y="3526"/>
                    <a:pt x="2046" y="42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4351050" y="5859525"/>
              <a:ext cx="80775" cy="69850"/>
            </a:xfrm>
            <a:custGeom>
              <a:avLst/>
              <a:gdLst/>
              <a:ahLst/>
              <a:cxnLst/>
              <a:rect l="l" t="t" r="r" b="b"/>
              <a:pathLst>
                <a:path w="3231" h="2794" extrusionOk="0">
                  <a:moveTo>
                    <a:pt x="1675" y="0"/>
                  </a:moveTo>
                  <a:cubicBezTo>
                    <a:pt x="1672" y="0"/>
                    <a:pt x="1668" y="0"/>
                    <a:pt x="1664" y="0"/>
                  </a:cubicBezTo>
                  <a:cubicBezTo>
                    <a:pt x="522" y="0"/>
                    <a:pt x="1376" y="1368"/>
                    <a:pt x="1376" y="1368"/>
                  </a:cubicBezTo>
                  <a:cubicBezTo>
                    <a:pt x="1376" y="1368"/>
                    <a:pt x="917" y="1125"/>
                    <a:pt x="535" y="1125"/>
                  </a:cubicBezTo>
                  <a:cubicBezTo>
                    <a:pt x="246" y="1125"/>
                    <a:pt x="1" y="1265"/>
                    <a:pt x="33" y="1757"/>
                  </a:cubicBezTo>
                  <a:cubicBezTo>
                    <a:pt x="94" y="2599"/>
                    <a:pt x="880" y="2794"/>
                    <a:pt x="1596" y="2794"/>
                  </a:cubicBezTo>
                  <a:cubicBezTo>
                    <a:pt x="2215" y="2794"/>
                    <a:pt x="2781" y="2648"/>
                    <a:pt x="2781" y="2648"/>
                  </a:cubicBezTo>
                  <a:cubicBezTo>
                    <a:pt x="2781" y="2648"/>
                    <a:pt x="323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4505900" y="5730175"/>
              <a:ext cx="81275" cy="60975"/>
            </a:xfrm>
            <a:custGeom>
              <a:avLst/>
              <a:gdLst/>
              <a:ahLst/>
              <a:cxnLst/>
              <a:rect l="l" t="t" r="r" b="b"/>
              <a:pathLst>
                <a:path w="3251" h="2439" extrusionOk="0">
                  <a:moveTo>
                    <a:pt x="1502" y="0"/>
                  </a:moveTo>
                  <a:cubicBezTo>
                    <a:pt x="1441" y="0"/>
                    <a:pt x="1372" y="10"/>
                    <a:pt x="1293" y="29"/>
                  </a:cubicBezTo>
                  <a:cubicBezTo>
                    <a:pt x="1" y="356"/>
                    <a:pt x="942" y="2439"/>
                    <a:pt x="942" y="2439"/>
                  </a:cubicBezTo>
                  <a:cubicBezTo>
                    <a:pt x="942" y="2439"/>
                    <a:pt x="3251" y="2439"/>
                    <a:pt x="3012" y="1121"/>
                  </a:cubicBezTo>
                  <a:cubicBezTo>
                    <a:pt x="2948" y="798"/>
                    <a:pt x="2791" y="691"/>
                    <a:pt x="2610" y="691"/>
                  </a:cubicBezTo>
                  <a:cubicBezTo>
                    <a:pt x="2258" y="691"/>
                    <a:pt x="1820" y="1096"/>
                    <a:pt x="1820" y="1096"/>
                  </a:cubicBezTo>
                  <a:cubicBezTo>
                    <a:pt x="1820" y="1096"/>
                    <a:pt x="2168" y="0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4392325" y="5813100"/>
              <a:ext cx="105125" cy="57125"/>
            </a:xfrm>
            <a:custGeom>
              <a:avLst/>
              <a:gdLst/>
              <a:ahLst/>
              <a:cxnLst/>
              <a:rect l="l" t="t" r="r" b="b"/>
              <a:pathLst>
                <a:path w="4205" h="2285" extrusionOk="0">
                  <a:moveTo>
                    <a:pt x="17" y="0"/>
                  </a:moveTo>
                  <a:cubicBezTo>
                    <a:pt x="12" y="0"/>
                    <a:pt x="6" y="0"/>
                    <a:pt x="1" y="0"/>
                  </a:cubicBezTo>
                  <a:cubicBezTo>
                    <a:pt x="2046" y="188"/>
                    <a:pt x="4205" y="2284"/>
                    <a:pt x="4205" y="2284"/>
                  </a:cubicBezTo>
                  <a:lnTo>
                    <a:pt x="3929" y="1632"/>
                  </a:lnTo>
                  <a:cubicBezTo>
                    <a:pt x="3929" y="1632"/>
                    <a:pt x="143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4359425" y="5768600"/>
              <a:ext cx="64625" cy="60575"/>
            </a:xfrm>
            <a:custGeom>
              <a:avLst/>
              <a:gdLst/>
              <a:ahLst/>
              <a:cxnLst/>
              <a:rect l="l" t="t" r="r" b="b"/>
              <a:pathLst>
                <a:path w="2585" h="2423" extrusionOk="0">
                  <a:moveTo>
                    <a:pt x="1401" y="0"/>
                  </a:moveTo>
                  <a:cubicBezTo>
                    <a:pt x="1335" y="0"/>
                    <a:pt x="1265" y="8"/>
                    <a:pt x="1191" y="23"/>
                  </a:cubicBezTo>
                  <a:cubicBezTo>
                    <a:pt x="250" y="249"/>
                    <a:pt x="1204" y="1216"/>
                    <a:pt x="1204" y="1216"/>
                  </a:cubicBezTo>
                  <a:cubicBezTo>
                    <a:pt x="1204" y="1216"/>
                    <a:pt x="956" y="1149"/>
                    <a:pt x="696" y="1149"/>
                  </a:cubicBezTo>
                  <a:cubicBezTo>
                    <a:pt x="358" y="1149"/>
                    <a:pt x="1" y="1262"/>
                    <a:pt x="150" y="1780"/>
                  </a:cubicBezTo>
                  <a:cubicBezTo>
                    <a:pt x="289" y="2271"/>
                    <a:pt x="680" y="2422"/>
                    <a:pt x="1108" y="2422"/>
                  </a:cubicBezTo>
                  <a:cubicBezTo>
                    <a:pt x="1797" y="2422"/>
                    <a:pt x="2584" y="2031"/>
                    <a:pt x="2584" y="2031"/>
                  </a:cubicBezTo>
                  <a:cubicBezTo>
                    <a:pt x="2584" y="2031"/>
                    <a:pt x="2495" y="0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4332725" y="5559925"/>
              <a:ext cx="149350" cy="196100"/>
            </a:xfrm>
            <a:custGeom>
              <a:avLst/>
              <a:gdLst/>
              <a:ahLst/>
              <a:cxnLst/>
              <a:rect l="l" t="t" r="r" b="b"/>
              <a:pathLst>
                <a:path w="5974" h="7844" extrusionOk="0">
                  <a:moveTo>
                    <a:pt x="1720" y="0"/>
                  </a:moveTo>
                  <a:cubicBezTo>
                    <a:pt x="1" y="4292"/>
                    <a:pt x="5058" y="7843"/>
                    <a:pt x="5058" y="7843"/>
                  </a:cubicBezTo>
                  <a:cubicBezTo>
                    <a:pt x="5058" y="7843"/>
                    <a:pt x="5974" y="1707"/>
                    <a:pt x="1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4404875" y="5584075"/>
              <a:ext cx="101375" cy="171950"/>
            </a:xfrm>
            <a:custGeom>
              <a:avLst/>
              <a:gdLst/>
              <a:ahLst/>
              <a:cxnLst/>
              <a:rect l="l" t="t" r="r" b="b"/>
              <a:pathLst>
                <a:path w="4055" h="6878" extrusionOk="0">
                  <a:moveTo>
                    <a:pt x="2460" y="1"/>
                  </a:moveTo>
                  <a:cubicBezTo>
                    <a:pt x="1" y="1745"/>
                    <a:pt x="2172" y="6877"/>
                    <a:pt x="2172" y="6877"/>
                  </a:cubicBezTo>
                  <a:cubicBezTo>
                    <a:pt x="4054" y="6074"/>
                    <a:pt x="3703" y="2887"/>
                    <a:pt x="24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4330525" y="5640975"/>
              <a:ext cx="128650" cy="118975"/>
            </a:xfrm>
            <a:custGeom>
              <a:avLst/>
              <a:gdLst/>
              <a:ahLst/>
              <a:cxnLst/>
              <a:rect l="l" t="t" r="r" b="b"/>
              <a:pathLst>
                <a:path w="5146" h="4759" extrusionOk="0">
                  <a:moveTo>
                    <a:pt x="469" y="1"/>
                  </a:moveTo>
                  <a:cubicBezTo>
                    <a:pt x="315" y="1"/>
                    <a:pt x="159" y="15"/>
                    <a:pt x="1" y="46"/>
                  </a:cubicBezTo>
                  <a:cubicBezTo>
                    <a:pt x="1069" y="2554"/>
                    <a:pt x="2744" y="4759"/>
                    <a:pt x="4400" y="4759"/>
                  </a:cubicBezTo>
                  <a:cubicBezTo>
                    <a:pt x="4650" y="4759"/>
                    <a:pt x="4899" y="4708"/>
                    <a:pt x="5146" y="4601"/>
                  </a:cubicBezTo>
                  <a:cubicBezTo>
                    <a:pt x="5146" y="4601"/>
                    <a:pt x="3200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40"/>
          <p:cNvGrpSpPr/>
          <p:nvPr/>
        </p:nvGrpSpPr>
        <p:grpSpPr>
          <a:xfrm rot="214179">
            <a:off x="7181198" y="4199511"/>
            <a:ext cx="467290" cy="977951"/>
            <a:chOff x="5479100" y="6268925"/>
            <a:chExt cx="168175" cy="392800"/>
          </a:xfrm>
        </p:grpSpPr>
        <p:sp>
          <p:nvSpPr>
            <p:cNvPr id="748" name="Google Shape;748;p40"/>
            <p:cNvSpPr/>
            <p:nvPr/>
          </p:nvSpPr>
          <p:spPr>
            <a:xfrm>
              <a:off x="5479100" y="6268925"/>
              <a:ext cx="168175" cy="392800"/>
            </a:xfrm>
            <a:custGeom>
              <a:avLst/>
              <a:gdLst/>
              <a:ahLst/>
              <a:cxnLst/>
              <a:rect l="l" t="t" r="r" b="b"/>
              <a:pathLst>
                <a:path w="6727" h="15712" extrusionOk="0">
                  <a:moveTo>
                    <a:pt x="6727" y="0"/>
                  </a:moveTo>
                  <a:lnTo>
                    <a:pt x="6727" y="0"/>
                  </a:lnTo>
                  <a:cubicBezTo>
                    <a:pt x="3928" y="2322"/>
                    <a:pt x="1" y="7781"/>
                    <a:pt x="2096" y="15511"/>
                  </a:cubicBezTo>
                  <a:lnTo>
                    <a:pt x="4493" y="15711"/>
                  </a:lnTo>
                  <a:cubicBezTo>
                    <a:pt x="4493" y="15711"/>
                    <a:pt x="6087" y="12424"/>
                    <a:pt x="5610" y="8734"/>
                  </a:cubicBezTo>
                  <a:cubicBezTo>
                    <a:pt x="5158" y="5058"/>
                    <a:pt x="5836" y="1544"/>
                    <a:pt x="6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5509850" y="6268925"/>
              <a:ext cx="137125" cy="390600"/>
            </a:xfrm>
            <a:custGeom>
              <a:avLst/>
              <a:gdLst/>
              <a:ahLst/>
              <a:cxnLst/>
              <a:rect l="l" t="t" r="r" b="b"/>
              <a:pathLst>
                <a:path w="5485" h="15624" fill="none" extrusionOk="0">
                  <a:moveTo>
                    <a:pt x="5484" y="0"/>
                  </a:moveTo>
                  <a:cubicBezTo>
                    <a:pt x="5484" y="13"/>
                    <a:pt x="0" y="6626"/>
                    <a:pt x="2159" y="15624"/>
                  </a:cubicBez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5563175" y="6415750"/>
              <a:ext cx="52425" cy="32650"/>
            </a:xfrm>
            <a:custGeom>
              <a:avLst/>
              <a:gdLst/>
              <a:ahLst/>
              <a:cxnLst/>
              <a:rect l="l" t="t" r="r" b="b"/>
              <a:pathLst>
                <a:path w="2097" h="1306" fill="none" extrusionOk="0">
                  <a:moveTo>
                    <a:pt x="1" y="1305"/>
                  </a:moveTo>
                  <a:lnTo>
                    <a:pt x="2096" y="0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5552825" y="6521150"/>
              <a:ext cx="68425" cy="70625"/>
            </a:xfrm>
            <a:custGeom>
              <a:avLst/>
              <a:gdLst/>
              <a:ahLst/>
              <a:cxnLst/>
              <a:rect l="l" t="t" r="r" b="b"/>
              <a:pathLst>
                <a:path w="2737" h="2825" fill="none" extrusionOk="0">
                  <a:moveTo>
                    <a:pt x="1" y="2824"/>
                  </a:moveTo>
                  <a:lnTo>
                    <a:pt x="2736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5521775" y="6488525"/>
              <a:ext cx="30450" cy="32350"/>
            </a:xfrm>
            <a:custGeom>
              <a:avLst/>
              <a:gdLst/>
              <a:ahLst/>
              <a:cxnLst/>
              <a:rect l="l" t="t" r="r" b="b"/>
              <a:pathLst>
                <a:path w="1218" h="1294" fill="none" extrusionOk="0">
                  <a:moveTo>
                    <a:pt x="1218" y="1293"/>
                  </a:moveTo>
                  <a:lnTo>
                    <a:pt x="0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5576975" y="6347975"/>
              <a:ext cx="6625" cy="35475"/>
            </a:xfrm>
            <a:custGeom>
              <a:avLst/>
              <a:gdLst/>
              <a:ahLst/>
              <a:cxnLst/>
              <a:rect l="l" t="t" r="r" b="b"/>
              <a:pathLst>
                <a:path w="265" h="1419" fill="none" extrusionOk="0">
                  <a:moveTo>
                    <a:pt x="264" y="1419"/>
                  </a:moveTo>
                  <a:lnTo>
                    <a:pt x="1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40"/>
          <p:cNvSpPr/>
          <p:nvPr/>
        </p:nvSpPr>
        <p:spPr>
          <a:xfrm>
            <a:off x="963586" y="1964637"/>
            <a:ext cx="4867609" cy="808533"/>
          </a:xfrm>
          <a:custGeom>
            <a:avLst/>
            <a:gdLst/>
            <a:ahLst/>
            <a:cxnLst/>
            <a:rect l="l" t="t" r="r" b="b"/>
            <a:pathLst>
              <a:path w="309300" h="24705" extrusionOk="0">
                <a:moveTo>
                  <a:pt x="174968" y="23526"/>
                </a:moveTo>
                <a:cubicBezTo>
                  <a:pt x="217725" y="23721"/>
                  <a:pt x="260206" y="25945"/>
                  <a:pt x="282521" y="23731"/>
                </a:cubicBezTo>
                <a:cubicBezTo>
                  <a:pt x="304836" y="21517"/>
                  <a:pt x="307481" y="13994"/>
                  <a:pt x="308857" y="10243"/>
                </a:cubicBezTo>
                <a:cubicBezTo>
                  <a:pt x="310233" y="6492"/>
                  <a:pt x="309463" y="2924"/>
                  <a:pt x="290775" y="1223"/>
                </a:cubicBezTo>
                <a:cubicBezTo>
                  <a:pt x="272087" y="-478"/>
                  <a:pt x="222198" y="121"/>
                  <a:pt x="196731" y="35"/>
                </a:cubicBezTo>
                <a:cubicBezTo>
                  <a:pt x="171264" y="-51"/>
                  <a:pt x="160287" y="702"/>
                  <a:pt x="137971" y="708"/>
                </a:cubicBezTo>
                <a:cubicBezTo>
                  <a:pt x="115655" y="714"/>
                  <a:pt x="84676" y="-78"/>
                  <a:pt x="62836" y="71"/>
                </a:cubicBezTo>
                <a:cubicBezTo>
                  <a:pt x="40996" y="220"/>
                  <a:pt x="16910" y="-653"/>
                  <a:pt x="6930" y="1604"/>
                </a:cubicBezTo>
                <a:cubicBezTo>
                  <a:pt x="-3050" y="3861"/>
                  <a:pt x="-219" y="10123"/>
                  <a:pt x="2956" y="13615"/>
                </a:cubicBezTo>
                <a:cubicBezTo>
                  <a:pt x="6131" y="17108"/>
                  <a:pt x="-2689" y="20907"/>
                  <a:pt x="25980" y="22559"/>
                </a:cubicBezTo>
                <a:cubicBezTo>
                  <a:pt x="54649" y="24211"/>
                  <a:pt x="132211" y="23331"/>
                  <a:pt x="174968" y="2352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1"/>
          </p:nvPr>
        </p:nvSpPr>
        <p:spPr>
          <a:xfrm>
            <a:off x="1033540" y="2056785"/>
            <a:ext cx="4727700" cy="5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Disponible dans le Moodle compétence 27 cours #7</a:t>
            </a:r>
            <a:endParaRPr dirty="0"/>
          </a:p>
        </p:txBody>
      </p:sp>
      <p:sp>
        <p:nvSpPr>
          <p:cNvPr id="756" name="Google Shape;756;p40"/>
          <p:cNvSpPr/>
          <p:nvPr/>
        </p:nvSpPr>
        <p:spPr>
          <a:xfrm>
            <a:off x="4212861" y="368216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40"/>
          <p:cNvGrpSpPr/>
          <p:nvPr/>
        </p:nvGrpSpPr>
        <p:grpSpPr>
          <a:xfrm>
            <a:off x="6318554" y="1625322"/>
            <a:ext cx="2909159" cy="4518173"/>
            <a:chOff x="-139158" y="1716195"/>
            <a:chExt cx="2563136" cy="3908793"/>
          </a:xfrm>
        </p:grpSpPr>
        <p:grpSp>
          <p:nvGrpSpPr>
            <p:cNvPr id="758" name="Google Shape;758;p40"/>
            <p:cNvGrpSpPr/>
            <p:nvPr/>
          </p:nvGrpSpPr>
          <p:grpSpPr>
            <a:xfrm rot="-2589504">
              <a:off x="505517" y="3031035"/>
              <a:ext cx="567941" cy="858143"/>
              <a:chOff x="4052250" y="5629250"/>
              <a:chExt cx="266375" cy="412250"/>
            </a:xfrm>
          </p:grpSpPr>
          <p:sp>
            <p:nvSpPr>
              <p:cNvPr id="759" name="Google Shape;759;p40"/>
              <p:cNvSpPr/>
              <p:nvPr/>
            </p:nvSpPr>
            <p:spPr>
              <a:xfrm>
                <a:off x="4052250" y="5629250"/>
                <a:ext cx="165375" cy="412250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16490" extrusionOk="0">
                    <a:moveTo>
                      <a:pt x="6614" y="1"/>
                    </a:moveTo>
                    <a:lnTo>
                      <a:pt x="6614" y="1"/>
                    </a:lnTo>
                    <a:cubicBezTo>
                      <a:pt x="1" y="8973"/>
                      <a:pt x="4406" y="16490"/>
                      <a:pt x="4406" y="16490"/>
                    </a:cubicBezTo>
                    <a:lnTo>
                      <a:pt x="66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0"/>
              <p:cNvSpPr/>
              <p:nvPr/>
            </p:nvSpPr>
            <p:spPr>
              <a:xfrm>
                <a:off x="4162375" y="5629250"/>
                <a:ext cx="156250" cy="41225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16490" extrusionOk="0">
                    <a:moveTo>
                      <a:pt x="2209" y="1"/>
                    </a:moveTo>
                    <a:lnTo>
                      <a:pt x="1" y="16490"/>
                    </a:lnTo>
                    <a:cubicBezTo>
                      <a:pt x="1" y="16490"/>
                      <a:pt x="6250" y="10404"/>
                      <a:pt x="2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0"/>
              <p:cNvSpPr/>
              <p:nvPr/>
            </p:nvSpPr>
            <p:spPr>
              <a:xfrm>
                <a:off x="4166450" y="5629575"/>
                <a:ext cx="51175" cy="38370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5348" fill="none" extrusionOk="0">
                    <a:moveTo>
                      <a:pt x="1" y="15347"/>
                    </a:moveTo>
                    <a:lnTo>
                      <a:pt x="2046" y="0"/>
                    </a:lnTo>
                  </a:path>
                </a:pathLst>
              </a:custGeom>
              <a:noFill/>
              <a:ln w="345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>
                <a:off x="4168650" y="5759450"/>
                <a:ext cx="2387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8" fill="none" extrusionOk="0">
                    <a:moveTo>
                      <a:pt x="1" y="0"/>
                    </a:moveTo>
                    <a:lnTo>
                      <a:pt x="954" y="2347"/>
                    </a:lnTo>
                  </a:path>
                </a:pathLst>
              </a:custGeom>
              <a:noFill/>
              <a:ln w="345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0"/>
              <p:cNvSpPr/>
              <p:nvPr/>
            </p:nvSpPr>
            <p:spPr>
              <a:xfrm>
                <a:off x="4181200" y="5854825"/>
                <a:ext cx="45200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933" fill="none" extrusionOk="0">
                    <a:moveTo>
                      <a:pt x="0" y="1933"/>
                    </a:moveTo>
                    <a:lnTo>
                      <a:pt x="1808" y="0"/>
                    </a:lnTo>
                  </a:path>
                </a:pathLst>
              </a:custGeom>
              <a:noFill/>
              <a:ln w="3450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40"/>
            <p:cNvGrpSpPr/>
            <p:nvPr/>
          </p:nvGrpSpPr>
          <p:grpSpPr>
            <a:xfrm rot="871973">
              <a:off x="284154" y="1874089"/>
              <a:ext cx="1716512" cy="3593004"/>
              <a:chOff x="3809125" y="5552350"/>
              <a:chExt cx="436629" cy="954724"/>
            </a:xfrm>
          </p:grpSpPr>
          <p:sp>
            <p:nvSpPr>
              <p:cNvPr id="765" name="Google Shape;765;p40"/>
              <p:cNvSpPr/>
              <p:nvPr/>
            </p:nvSpPr>
            <p:spPr>
              <a:xfrm>
                <a:off x="3902301" y="5640548"/>
                <a:ext cx="343453" cy="866526"/>
              </a:xfrm>
              <a:custGeom>
                <a:avLst/>
                <a:gdLst/>
                <a:ahLst/>
                <a:cxnLst/>
                <a:rect l="l" t="t" r="r" b="b"/>
                <a:pathLst>
                  <a:path w="7832" h="22049" fill="none" extrusionOk="0">
                    <a:moveTo>
                      <a:pt x="1" y="0"/>
                    </a:moveTo>
                    <a:cubicBezTo>
                      <a:pt x="1" y="0"/>
                      <a:pt x="2360" y="14268"/>
                      <a:pt x="7831" y="22049"/>
                    </a:cubicBezTo>
                  </a:path>
                </a:pathLst>
              </a:custGeom>
              <a:noFill/>
              <a:ln w="9725" cap="flat" cmpd="sng">
                <a:solidFill>
                  <a:schemeClr val="dk2"/>
                </a:solidFill>
                <a:prstDash val="solid"/>
                <a:miter lim="125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0"/>
              <p:cNvSpPr/>
              <p:nvPr/>
            </p:nvSpPr>
            <p:spPr>
              <a:xfrm>
                <a:off x="3890700" y="5552350"/>
                <a:ext cx="4990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3564" extrusionOk="0">
                    <a:moveTo>
                      <a:pt x="1436" y="0"/>
                    </a:moveTo>
                    <a:cubicBezTo>
                      <a:pt x="1057" y="0"/>
                      <a:pt x="567" y="658"/>
                      <a:pt x="301" y="1571"/>
                    </a:cubicBezTo>
                    <a:cubicBezTo>
                      <a:pt x="0" y="2550"/>
                      <a:pt x="76" y="3441"/>
                      <a:pt x="452" y="3553"/>
                    </a:cubicBezTo>
                    <a:cubicBezTo>
                      <a:pt x="477" y="3560"/>
                      <a:pt x="503" y="3563"/>
                      <a:pt x="530" y="3563"/>
                    </a:cubicBezTo>
                    <a:cubicBezTo>
                      <a:pt x="912" y="3563"/>
                      <a:pt x="1413" y="2901"/>
                      <a:pt x="1694" y="1997"/>
                    </a:cubicBezTo>
                    <a:cubicBezTo>
                      <a:pt x="1995" y="1019"/>
                      <a:pt x="1908" y="128"/>
                      <a:pt x="1531" y="15"/>
                    </a:cubicBezTo>
                    <a:cubicBezTo>
                      <a:pt x="1501" y="5"/>
                      <a:pt x="1469" y="0"/>
                      <a:pt x="14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0"/>
              <p:cNvSpPr/>
              <p:nvPr/>
            </p:nvSpPr>
            <p:spPr>
              <a:xfrm>
                <a:off x="3862775" y="5644950"/>
                <a:ext cx="49900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3567" extrusionOk="0">
                    <a:moveTo>
                      <a:pt x="1456" y="1"/>
                    </a:moveTo>
                    <a:cubicBezTo>
                      <a:pt x="1067" y="1"/>
                      <a:pt x="581" y="671"/>
                      <a:pt x="302" y="1569"/>
                    </a:cubicBezTo>
                    <a:cubicBezTo>
                      <a:pt x="0" y="2547"/>
                      <a:pt x="76" y="3438"/>
                      <a:pt x="452" y="3551"/>
                    </a:cubicBezTo>
                    <a:cubicBezTo>
                      <a:pt x="484" y="3561"/>
                      <a:pt x="516" y="3566"/>
                      <a:pt x="550" y="3566"/>
                    </a:cubicBezTo>
                    <a:cubicBezTo>
                      <a:pt x="937" y="3566"/>
                      <a:pt x="1417" y="2908"/>
                      <a:pt x="1694" y="1995"/>
                    </a:cubicBezTo>
                    <a:cubicBezTo>
                      <a:pt x="1996" y="1017"/>
                      <a:pt x="1920" y="126"/>
                      <a:pt x="1544" y="13"/>
                    </a:cubicBezTo>
                    <a:cubicBezTo>
                      <a:pt x="1515" y="5"/>
                      <a:pt x="1486" y="1"/>
                      <a:pt x="14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3847075" y="5559025"/>
                <a:ext cx="61525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3335" extrusionOk="0">
                    <a:moveTo>
                      <a:pt x="502" y="1"/>
                    </a:moveTo>
                    <a:cubicBezTo>
                      <a:pt x="447" y="1"/>
                      <a:pt x="397" y="12"/>
                      <a:pt x="352" y="36"/>
                    </a:cubicBezTo>
                    <a:cubicBezTo>
                      <a:pt x="1" y="225"/>
                      <a:pt x="114" y="1103"/>
                      <a:pt x="578" y="2007"/>
                    </a:cubicBezTo>
                    <a:cubicBezTo>
                      <a:pt x="1005" y="2795"/>
                      <a:pt x="1575" y="3335"/>
                      <a:pt x="1956" y="3335"/>
                    </a:cubicBezTo>
                    <a:cubicBezTo>
                      <a:pt x="2011" y="3335"/>
                      <a:pt x="2063" y="3323"/>
                      <a:pt x="2109" y="3299"/>
                    </a:cubicBezTo>
                    <a:cubicBezTo>
                      <a:pt x="2461" y="3111"/>
                      <a:pt x="2360" y="2232"/>
                      <a:pt x="1871" y="1316"/>
                    </a:cubicBezTo>
                    <a:cubicBezTo>
                      <a:pt x="1444" y="539"/>
                      <a:pt x="874" y="1"/>
                      <a:pt x="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3809125" y="5607475"/>
                <a:ext cx="941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1761" extrusionOk="0">
                    <a:moveTo>
                      <a:pt x="997" y="0"/>
                    </a:moveTo>
                    <a:cubicBezTo>
                      <a:pt x="532" y="0"/>
                      <a:pt x="193" y="122"/>
                      <a:pt x="126" y="345"/>
                    </a:cubicBezTo>
                    <a:cubicBezTo>
                      <a:pt x="1" y="734"/>
                      <a:pt x="703" y="1286"/>
                      <a:pt x="1682" y="1574"/>
                    </a:cubicBezTo>
                    <a:cubicBezTo>
                      <a:pt x="2085" y="1700"/>
                      <a:pt x="2476" y="1760"/>
                      <a:pt x="2802" y="1760"/>
                    </a:cubicBezTo>
                    <a:cubicBezTo>
                      <a:pt x="3257" y="1760"/>
                      <a:pt x="3586" y="1643"/>
                      <a:pt x="3652" y="1424"/>
                    </a:cubicBezTo>
                    <a:cubicBezTo>
                      <a:pt x="3765" y="1035"/>
                      <a:pt x="3075" y="483"/>
                      <a:pt x="2096" y="181"/>
                    </a:cubicBezTo>
                    <a:cubicBezTo>
                      <a:pt x="1701" y="58"/>
                      <a:pt x="1319" y="0"/>
                      <a:pt x="9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>
                <a:off x="3814450" y="5637375"/>
                <a:ext cx="910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2181" extrusionOk="0">
                    <a:moveTo>
                      <a:pt x="2936" y="0"/>
                    </a:moveTo>
                    <a:cubicBezTo>
                      <a:pt x="2556" y="0"/>
                      <a:pt x="2023" y="155"/>
                      <a:pt x="1482" y="441"/>
                    </a:cubicBezTo>
                    <a:cubicBezTo>
                      <a:pt x="591" y="931"/>
                      <a:pt x="1" y="1608"/>
                      <a:pt x="189" y="1972"/>
                    </a:cubicBezTo>
                    <a:cubicBezTo>
                      <a:pt x="264" y="2113"/>
                      <a:pt x="450" y="2181"/>
                      <a:pt x="704" y="2181"/>
                    </a:cubicBezTo>
                    <a:cubicBezTo>
                      <a:pt x="1086" y="2181"/>
                      <a:pt x="1622" y="2027"/>
                      <a:pt x="2172" y="1734"/>
                    </a:cubicBezTo>
                    <a:cubicBezTo>
                      <a:pt x="3063" y="1244"/>
                      <a:pt x="3640" y="567"/>
                      <a:pt x="3452" y="215"/>
                    </a:cubicBezTo>
                    <a:cubicBezTo>
                      <a:pt x="3376" y="69"/>
                      <a:pt x="3190" y="0"/>
                      <a:pt x="2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3899175" y="5590925"/>
                <a:ext cx="906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2277" extrusionOk="0">
                    <a:moveTo>
                      <a:pt x="2806" y="1"/>
                    </a:moveTo>
                    <a:cubicBezTo>
                      <a:pt x="2423" y="1"/>
                      <a:pt x="1934" y="173"/>
                      <a:pt x="1481" y="542"/>
                    </a:cubicBezTo>
                    <a:cubicBezTo>
                      <a:pt x="678" y="1195"/>
                      <a:pt x="0" y="1709"/>
                      <a:pt x="188" y="2073"/>
                    </a:cubicBezTo>
                    <a:cubicBezTo>
                      <a:pt x="264" y="2209"/>
                      <a:pt x="455" y="2277"/>
                      <a:pt x="714" y="2277"/>
                    </a:cubicBezTo>
                    <a:cubicBezTo>
                      <a:pt x="1101" y="2277"/>
                      <a:pt x="1638" y="2128"/>
                      <a:pt x="2171" y="1835"/>
                    </a:cubicBezTo>
                    <a:cubicBezTo>
                      <a:pt x="3062" y="1345"/>
                      <a:pt x="3627" y="668"/>
                      <a:pt x="3451" y="316"/>
                    </a:cubicBezTo>
                    <a:cubicBezTo>
                      <a:pt x="3351" y="110"/>
                      <a:pt x="3112" y="1"/>
                      <a:pt x="2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3899175" y="5634875"/>
                <a:ext cx="9475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1754" extrusionOk="0">
                    <a:moveTo>
                      <a:pt x="965" y="0"/>
                    </a:moveTo>
                    <a:cubicBezTo>
                      <a:pt x="515" y="0"/>
                      <a:pt x="191" y="116"/>
                      <a:pt x="126" y="340"/>
                    </a:cubicBezTo>
                    <a:cubicBezTo>
                      <a:pt x="0" y="729"/>
                      <a:pt x="715" y="1282"/>
                      <a:pt x="1682" y="1583"/>
                    </a:cubicBezTo>
                    <a:cubicBezTo>
                      <a:pt x="2092" y="1697"/>
                      <a:pt x="2483" y="1753"/>
                      <a:pt x="2808" y="1753"/>
                    </a:cubicBezTo>
                    <a:cubicBezTo>
                      <a:pt x="3269" y="1753"/>
                      <a:pt x="3598" y="1640"/>
                      <a:pt x="3664" y="1420"/>
                    </a:cubicBezTo>
                    <a:cubicBezTo>
                      <a:pt x="3790" y="1031"/>
                      <a:pt x="3075" y="478"/>
                      <a:pt x="2108" y="190"/>
                    </a:cubicBezTo>
                    <a:cubicBezTo>
                      <a:pt x="1694" y="62"/>
                      <a:pt x="1296" y="0"/>
                      <a:pt x="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3893825" y="5642475"/>
                <a:ext cx="61200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3335" extrusionOk="0">
                    <a:moveTo>
                      <a:pt x="493" y="1"/>
                    </a:moveTo>
                    <a:cubicBezTo>
                      <a:pt x="438" y="1"/>
                      <a:pt x="386" y="12"/>
                      <a:pt x="340" y="36"/>
                    </a:cubicBezTo>
                    <a:cubicBezTo>
                      <a:pt x="1" y="225"/>
                      <a:pt x="89" y="1116"/>
                      <a:pt x="578" y="2019"/>
                    </a:cubicBezTo>
                    <a:cubicBezTo>
                      <a:pt x="994" y="2796"/>
                      <a:pt x="1572" y="3335"/>
                      <a:pt x="1946" y="3335"/>
                    </a:cubicBezTo>
                    <a:cubicBezTo>
                      <a:pt x="2001" y="3335"/>
                      <a:pt x="2051" y="3323"/>
                      <a:pt x="2096" y="3299"/>
                    </a:cubicBezTo>
                    <a:cubicBezTo>
                      <a:pt x="2448" y="3111"/>
                      <a:pt x="2347" y="2220"/>
                      <a:pt x="1870" y="1329"/>
                    </a:cubicBezTo>
                    <a:cubicBezTo>
                      <a:pt x="1444" y="541"/>
                      <a:pt x="873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3863075" y="5606175"/>
                <a:ext cx="77850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788" extrusionOk="0">
                    <a:moveTo>
                      <a:pt x="1568" y="1"/>
                    </a:moveTo>
                    <a:cubicBezTo>
                      <a:pt x="964" y="1"/>
                      <a:pt x="402" y="380"/>
                      <a:pt x="227" y="986"/>
                    </a:cubicBezTo>
                    <a:cubicBezTo>
                      <a:pt x="1" y="1727"/>
                      <a:pt x="415" y="2505"/>
                      <a:pt x="1155" y="2731"/>
                    </a:cubicBezTo>
                    <a:cubicBezTo>
                      <a:pt x="1287" y="2769"/>
                      <a:pt x="1421" y="2788"/>
                      <a:pt x="1553" y="2788"/>
                    </a:cubicBezTo>
                    <a:cubicBezTo>
                      <a:pt x="2150" y="2788"/>
                      <a:pt x="2712" y="2409"/>
                      <a:pt x="2887" y="1802"/>
                    </a:cubicBezTo>
                    <a:cubicBezTo>
                      <a:pt x="3113" y="1062"/>
                      <a:pt x="2699" y="284"/>
                      <a:pt x="1971" y="58"/>
                    </a:cubicBezTo>
                    <a:cubicBezTo>
                      <a:pt x="1837" y="19"/>
                      <a:pt x="1702" y="1"/>
                      <a:pt x="1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3881600" y="5622425"/>
                <a:ext cx="4080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476" extrusionOk="0">
                    <a:moveTo>
                      <a:pt x="817" y="0"/>
                    </a:moveTo>
                    <a:cubicBezTo>
                      <a:pt x="499" y="0"/>
                      <a:pt x="218" y="209"/>
                      <a:pt x="126" y="525"/>
                    </a:cubicBezTo>
                    <a:cubicBezTo>
                      <a:pt x="0" y="914"/>
                      <a:pt x="226" y="1328"/>
                      <a:pt x="615" y="1441"/>
                    </a:cubicBezTo>
                    <a:cubicBezTo>
                      <a:pt x="688" y="1464"/>
                      <a:pt x="762" y="1475"/>
                      <a:pt x="835" y="1475"/>
                    </a:cubicBezTo>
                    <a:cubicBezTo>
                      <a:pt x="1149" y="1475"/>
                      <a:pt x="1437" y="1267"/>
                      <a:pt x="1519" y="951"/>
                    </a:cubicBezTo>
                    <a:cubicBezTo>
                      <a:pt x="1632" y="562"/>
                      <a:pt x="1431" y="148"/>
                      <a:pt x="1042" y="35"/>
                    </a:cubicBezTo>
                    <a:cubicBezTo>
                      <a:pt x="966" y="12"/>
                      <a:pt x="891" y="0"/>
                      <a:pt x="817" y="0"/>
                    </a:cubicBezTo>
                    <a:close/>
                  </a:path>
                </a:pathLst>
              </a:custGeom>
              <a:solidFill>
                <a:srgbClr val="46261B">
                  <a:alpha val="43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1"/>
          <p:cNvSpPr/>
          <p:nvPr/>
        </p:nvSpPr>
        <p:spPr>
          <a:xfrm>
            <a:off x="5573752" y="924150"/>
            <a:ext cx="3792925" cy="4581750"/>
          </a:xfrm>
          <a:custGeom>
            <a:avLst/>
            <a:gdLst/>
            <a:ahLst/>
            <a:cxnLst/>
            <a:rect l="l" t="t" r="r" b="b"/>
            <a:pathLst>
              <a:path w="151717" h="183270" extrusionOk="0">
                <a:moveTo>
                  <a:pt x="147382" y="5325"/>
                </a:moveTo>
                <a:cubicBezTo>
                  <a:pt x="156309" y="22003"/>
                  <a:pt x="148890" y="103675"/>
                  <a:pt x="147604" y="132445"/>
                </a:cubicBezTo>
                <a:cubicBezTo>
                  <a:pt x="146318" y="161215"/>
                  <a:pt x="151979" y="169630"/>
                  <a:pt x="139665" y="177943"/>
                </a:cubicBezTo>
                <a:cubicBezTo>
                  <a:pt x="127351" y="186257"/>
                  <a:pt x="96698" y="182366"/>
                  <a:pt x="73722" y="182326"/>
                </a:cubicBezTo>
                <a:cubicBezTo>
                  <a:pt x="50746" y="182286"/>
                  <a:pt x="9906" y="185696"/>
                  <a:pt x="1808" y="177702"/>
                </a:cubicBezTo>
                <a:cubicBezTo>
                  <a:pt x="-6290" y="169708"/>
                  <a:pt x="14843" y="145630"/>
                  <a:pt x="25135" y="134363"/>
                </a:cubicBezTo>
                <a:cubicBezTo>
                  <a:pt x="35427" y="123096"/>
                  <a:pt x="52078" y="127098"/>
                  <a:pt x="63562" y="110100"/>
                </a:cubicBezTo>
                <a:cubicBezTo>
                  <a:pt x="75047" y="93102"/>
                  <a:pt x="80072" y="49839"/>
                  <a:pt x="94042" y="32376"/>
                </a:cubicBezTo>
                <a:cubicBezTo>
                  <a:pt x="108012" y="14914"/>
                  <a:pt x="138455" y="-11353"/>
                  <a:pt x="147382" y="5325"/>
                </a:cubicBezTo>
                <a:close/>
              </a:path>
            </a:pathLst>
          </a:custGeom>
          <a:solidFill>
            <a:srgbClr val="566757">
              <a:alpha val="21430"/>
            </a:srgb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781" name="Google Shape;781;p41"/>
          <p:cNvSpPr/>
          <p:nvPr/>
        </p:nvSpPr>
        <p:spPr>
          <a:xfrm>
            <a:off x="-1488448" y="-622382"/>
            <a:ext cx="4085700" cy="5226375"/>
          </a:xfrm>
          <a:custGeom>
            <a:avLst/>
            <a:gdLst/>
            <a:ahLst/>
            <a:cxnLst/>
            <a:rect l="l" t="t" r="r" b="b"/>
            <a:pathLst>
              <a:path w="163428" h="209055" extrusionOk="0">
                <a:moveTo>
                  <a:pt x="80112" y="92386"/>
                </a:moveTo>
                <a:cubicBezTo>
                  <a:pt x="94400" y="75940"/>
                  <a:pt x="122149" y="72701"/>
                  <a:pt x="135357" y="59239"/>
                </a:cubicBezTo>
                <a:cubicBezTo>
                  <a:pt x="148565" y="45777"/>
                  <a:pt x="173140" y="20885"/>
                  <a:pt x="159360" y="11614"/>
                </a:cubicBezTo>
                <a:cubicBezTo>
                  <a:pt x="145581" y="2343"/>
                  <a:pt x="74969" y="-4515"/>
                  <a:pt x="52680" y="3613"/>
                </a:cubicBezTo>
                <a:cubicBezTo>
                  <a:pt x="30392" y="11741"/>
                  <a:pt x="32360" y="45206"/>
                  <a:pt x="25629" y="60382"/>
                </a:cubicBezTo>
                <a:cubicBezTo>
                  <a:pt x="18898" y="75559"/>
                  <a:pt x="16422" y="80385"/>
                  <a:pt x="12294" y="94672"/>
                </a:cubicBezTo>
                <a:cubicBezTo>
                  <a:pt x="8167" y="108960"/>
                  <a:pt x="-3200" y="127057"/>
                  <a:pt x="864" y="146107"/>
                </a:cubicBezTo>
                <a:cubicBezTo>
                  <a:pt x="4928" y="165157"/>
                  <a:pt x="28550" y="207004"/>
                  <a:pt x="36678" y="208972"/>
                </a:cubicBezTo>
                <a:cubicBezTo>
                  <a:pt x="44806" y="210941"/>
                  <a:pt x="42393" y="177349"/>
                  <a:pt x="49632" y="157918"/>
                </a:cubicBezTo>
                <a:cubicBezTo>
                  <a:pt x="56871" y="138487"/>
                  <a:pt x="65825" y="108833"/>
                  <a:pt x="80112" y="923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782" name="Google Shape;782;p41"/>
          <p:cNvSpPr/>
          <p:nvPr/>
        </p:nvSpPr>
        <p:spPr>
          <a:xfrm>
            <a:off x="592401" y="1449671"/>
            <a:ext cx="1908250" cy="1530939"/>
          </a:xfrm>
          <a:custGeom>
            <a:avLst/>
            <a:gdLst/>
            <a:ahLst/>
            <a:cxnLst/>
            <a:rect l="l" t="t" r="r" b="b"/>
            <a:pathLst>
              <a:path w="76330" h="52992" extrusionOk="0">
                <a:moveTo>
                  <a:pt x="19859" y="8520"/>
                </a:moveTo>
                <a:cubicBezTo>
                  <a:pt x="14144" y="12267"/>
                  <a:pt x="864" y="15788"/>
                  <a:pt x="47" y="22617"/>
                </a:cubicBezTo>
                <a:cubicBezTo>
                  <a:pt x="-770" y="29446"/>
                  <a:pt x="9308" y="44476"/>
                  <a:pt x="14959" y="49492"/>
                </a:cubicBezTo>
                <a:cubicBezTo>
                  <a:pt x="20611" y="54509"/>
                  <a:pt x="27608" y="52633"/>
                  <a:pt x="33956" y="52716"/>
                </a:cubicBezTo>
                <a:cubicBezTo>
                  <a:pt x="40304" y="52799"/>
                  <a:pt x="46333" y="50887"/>
                  <a:pt x="53049" y="49992"/>
                </a:cubicBezTo>
                <a:cubicBezTo>
                  <a:pt x="59765" y="49097"/>
                  <a:pt x="70849" y="53646"/>
                  <a:pt x="74253" y="47348"/>
                </a:cubicBezTo>
                <a:cubicBezTo>
                  <a:pt x="77657" y="41050"/>
                  <a:pt x="76507" y="19435"/>
                  <a:pt x="73474" y="12202"/>
                </a:cubicBezTo>
                <a:cubicBezTo>
                  <a:pt x="70441" y="4969"/>
                  <a:pt x="62577" y="5959"/>
                  <a:pt x="56054" y="3948"/>
                </a:cubicBezTo>
                <a:cubicBezTo>
                  <a:pt x="49531" y="1937"/>
                  <a:pt x="40370" y="-624"/>
                  <a:pt x="34337" y="138"/>
                </a:cubicBezTo>
                <a:cubicBezTo>
                  <a:pt x="28305" y="900"/>
                  <a:pt x="25574" y="4774"/>
                  <a:pt x="19859" y="85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783" name="Google Shape;783;p41"/>
          <p:cNvSpPr txBox="1">
            <a:spLocks noGrp="1"/>
          </p:cNvSpPr>
          <p:nvPr>
            <p:ph type="title"/>
          </p:nvPr>
        </p:nvSpPr>
        <p:spPr>
          <a:xfrm>
            <a:off x="721611" y="1740146"/>
            <a:ext cx="521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Montée laiteuse</a:t>
            </a:r>
            <a:endParaRPr dirty="0"/>
          </a:p>
        </p:txBody>
      </p:sp>
      <p:sp>
        <p:nvSpPr>
          <p:cNvPr id="785" name="Google Shape;785;p41"/>
          <p:cNvSpPr txBox="1">
            <a:spLocks noGrp="1"/>
          </p:cNvSpPr>
          <p:nvPr>
            <p:ph type="subTitle" idx="1"/>
          </p:nvPr>
        </p:nvSpPr>
        <p:spPr>
          <a:xfrm>
            <a:off x="912349" y="2574410"/>
            <a:ext cx="5217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ym typeface="Arial"/>
              </a:rPr>
              <a:t>La montée laiteuse est un phénomène normal qui s'installe au cours des 5 premiers jours après l'accouchement.</a:t>
            </a:r>
            <a:endParaRPr sz="1800" dirty="0">
              <a:sym typeface="Arial"/>
            </a:endParaRPr>
          </a:p>
        </p:txBody>
      </p:sp>
      <p:sp>
        <p:nvSpPr>
          <p:cNvPr id="786" name="Google Shape;786;p41"/>
          <p:cNvSpPr/>
          <p:nvPr/>
        </p:nvSpPr>
        <p:spPr>
          <a:xfrm flipH="1">
            <a:off x="6261264" y="1733959"/>
            <a:ext cx="954808" cy="1177766"/>
          </a:xfrm>
          <a:custGeom>
            <a:avLst/>
            <a:gdLst/>
            <a:ahLst/>
            <a:cxnLst/>
            <a:rect l="l" t="t" r="r" b="b"/>
            <a:pathLst>
              <a:path w="14344" h="18039" extrusionOk="0">
                <a:moveTo>
                  <a:pt x="1967" y="1"/>
                </a:moveTo>
                <a:cubicBezTo>
                  <a:pt x="1233" y="1"/>
                  <a:pt x="691" y="181"/>
                  <a:pt x="691" y="181"/>
                </a:cubicBezTo>
                <a:cubicBezTo>
                  <a:pt x="0" y="2754"/>
                  <a:pt x="5848" y="13056"/>
                  <a:pt x="5848" y="13056"/>
                </a:cubicBezTo>
                <a:cubicBezTo>
                  <a:pt x="5848" y="13056"/>
                  <a:pt x="7693" y="15278"/>
                  <a:pt x="9136" y="18038"/>
                </a:cubicBezTo>
                <a:lnTo>
                  <a:pt x="14344" y="16758"/>
                </a:lnTo>
                <a:cubicBezTo>
                  <a:pt x="12901" y="13797"/>
                  <a:pt x="11056" y="11011"/>
                  <a:pt x="10215" y="9982"/>
                </a:cubicBezTo>
                <a:cubicBezTo>
                  <a:pt x="8345" y="7761"/>
                  <a:pt x="6262" y="3231"/>
                  <a:pt x="4744" y="1286"/>
                </a:cubicBezTo>
                <a:cubicBezTo>
                  <a:pt x="3923" y="242"/>
                  <a:pt x="2817" y="1"/>
                  <a:pt x="1967" y="1"/>
                </a:cubicBezTo>
                <a:close/>
              </a:path>
            </a:pathLst>
          </a:custGeom>
          <a:solidFill>
            <a:srgbClr val="B2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1"/>
          <p:cNvSpPr/>
          <p:nvPr/>
        </p:nvSpPr>
        <p:spPr>
          <a:xfrm flipH="1">
            <a:off x="6321352" y="2117733"/>
            <a:ext cx="737740" cy="708788"/>
          </a:xfrm>
          <a:custGeom>
            <a:avLst/>
            <a:gdLst/>
            <a:ahLst/>
            <a:cxnLst/>
            <a:rect l="l" t="t" r="r" b="b"/>
            <a:pathLst>
              <a:path w="11083" h="10856" extrusionOk="0">
                <a:moveTo>
                  <a:pt x="328" y="1"/>
                </a:moveTo>
                <a:cubicBezTo>
                  <a:pt x="310" y="106"/>
                  <a:pt x="271" y="137"/>
                  <a:pt x="226" y="137"/>
                </a:cubicBezTo>
                <a:cubicBezTo>
                  <a:pt x="163" y="137"/>
                  <a:pt x="90" y="75"/>
                  <a:pt x="50" y="75"/>
                </a:cubicBezTo>
                <a:cubicBezTo>
                  <a:pt x="1" y="75"/>
                  <a:pt x="3" y="169"/>
                  <a:pt x="140" y="590"/>
                </a:cubicBezTo>
                <a:cubicBezTo>
                  <a:pt x="1646" y="3916"/>
                  <a:pt x="3503" y="7204"/>
                  <a:pt x="3503" y="7204"/>
                </a:cubicBezTo>
                <a:cubicBezTo>
                  <a:pt x="3503" y="7204"/>
                  <a:pt x="4783" y="8734"/>
                  <a:pt x="6050" y="10855"/>
                </a:cubicBezTo>
                <a:lnTo>
                  <a:pt x="10894" y="10278"/>
                </a:lnTo>
                <a:cubicBezTo>
                  <a:pt x="10894" y="10278"/>
                  <a:pt x="11020" y="9789"/>
                  <a:pt x="11082" y="9149"/>
                </a:cubicBezTo>
                <a:cubicBezTo>
                  <a:pt x="10229" y="7555"/>
                  <a:pt x="9325" y="6149"/>
                  <a:pt x="8635" y="5146"/>
                </a:cubicBezTo>
                <a:cubicBezTo>
                  <a:pt x="8317" y="5060"/>
                  <a:pt x="8015" y="5019"/>
                  <a:pt x="7712" y="5019"/>
                </a:cubicBezTo>
                <a:cubicBezTo>
                  <a:pt x="6989" y="5019"/>
                  <a:pt x="6261" y="5255"/>
                  <a:pt x="5297" y="5698"/>
                </a:cubicBezTo>
                <a:cubicBezTo>
                  <a:pt x="2913" y="4731"/>
                  <a:pt x="328" y="1"/>
                  <a:pt x="328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1"/>
          <p:cNvSpPr/>
          <p:nvPr/>
        </p:nvSpPr>
        <p:spPr>
          <a:xfrm flipH="1">
            <a:off x="6559603" y="3518725"/>
            <a:ext cx="1641426" cy="1701000"/>
          </a:xfrm>
          <a:custGeom>
            <a:avLst/>
            <a:gdLst/>
            <a:ahLst/>
            <a:cxnLst/>
            <a:rect l="l" t="t" r="r" b="b"/>
            <a:pathLst>
              <a:path w="24659" h="26053" extrusionOk="0">
                <a:moveTo>
                  <a:pt x="21396" y="1"/>
                </a:moveTo>
                <a:cubicBezTo>
                  <a:pt x="21396" y="1"/>
                  <a:pt x="13214" y="252"/>
                  <a:pt x="5484" y="3025"/>
                </a:cubicBezTo>
                <a:cubicBezTo>
                  <a:pt x="2033" y="11420"/>
                  <a:pt x="0" y="26052"/>
                  <a:pt x="0" y="26052"/>
                </a:cubicBezTo>
                <a:lnTo>
                  <a:pt x="24659" y="26052"/>
                </a:lnTo>
                <a:cubicBezTo>
                  <a:pt x="24132" y="12236"/>
                  <a:pt x="21396" y="1"/>
                  <a:pt x="213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1"/>
          <p:cNvSpPr/>
          <p:nvPr/>
        </p:nvSpPr>
        <p:spPr>
          <a:xfrm flipH="1">
            <a:off x="6794162" y="3622797"/>
            <a:ext cx="255011" cy="1304037"/>
          </a:xfrm>
          <a:custGeom>
            <a:avLst/>
            <a:gdLst/>
            <a:ahLst/>
            <a:cxnLst/>
            <a:rect l="l" t="t" r="r" b="b"/>
            <a:pathLst>
              <a:path w="3831" h="19973" extrusionOk="0">
                <a:moveTo>
                  <a:pt x="580" y="1"/>
                </a:moveTo>
                <a:lnTo>
                  <a:pt x="580" y="1"/>
                </a:lnTo>
                <a:cubicBezTo>
                  <a:pt x="125" y="1242"/>
                  <a:pt x="0" y="19972"/>
                  <a:pt x="1416" y="19972"/>
                </a:cubicBezTo>
                <a:cubicBezTo>
                  <a:pt x="1560" y="19972"/>
                  <a:pt x="1721" y="19778"/>
                  <a:pt x="1898" y="19351"/>
                </a:cubicBezTo>
                <a:cubicBezTo>
                  <a:pt x="3831" y="14721"/>
                  <a:pt x="581" y="1"/>
                  <a:pt x="580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1"/>
          <p:cNvSpPr/>
          <p:nvPr/>
        </p:nvSpPr>
        <p:spPr>
          <a:xfrm flipH="1">
            <a:off x="7487535" y="3671177"/>
            <a:ext cx="325037" cy="1546916"/>
          </a:xfrm>
          <a:custGeom>
            <a:avLst/>
            <a:gdLst/>
            <a:ahLst/>
            <a:cxnLst/>
            <a:rect l="l" t="t" r="r" b="b"/>
            <a:pathLst>
              <a:path w="4883" h="23693" extrusionOk="0">
                <a:moveTo>
                  <a:pt x="4882" y="0"/>
                </a:moveTo>
                <a:lnTo>
                  <a:pt x="3690" y="38"/>
                </a:lnTo>
                <a:cubicBezTo>
                  <a:pt x="327" y="11959"/>
                  <a:pt x="1" y="23692"/>
                  <a:pt x="1" y="23692"/>
                </a:cubicBezTo>
                <a:lnTo>
                  <a:pt x="1130" y="23692"/>
                </a:lnTo>
                <a:cubicBezTo>
                  <a:pt x="929" y="11583"/>
                  <a:pt x="4882" y="0"/>
                  <a:pt x="48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1"/>
          <p:cNvSpPr/>
          <p:nvPr/>
        </p:nvSpPr>
        <p:spPr>
          <a:xfrm flipH="1">
            <a:off x="6734979" y="3517941"/>
            <a:ext cx="1295621" cy="816125"/>
          </a:xfrm>
          <a:custGeom>
            <a:avLst/>
            <a:gdLst/>
            <a:ahLst/>
            <a:cxnLst/>
            <a:rect l="l" t="t" r="r" b="b"/>
            <a:pathLst>
              <a:path w="19464" h="12500" extrusionOk="0">
                <a:moveTo>
                  <a:pt x="18824" y="0"/>
                </a:moveTo>
                <a:cubicBezTo>
                  <a:pt x="18824" y="0"/>
                  <a:pt x="10642" y="251"/>
                  <a:pt x="2899" y="3025"/>
                </a:cubicBezTo>
                <a:cubicBezTo>
                  <a:pt x="1770" y="5748"/>
                  <a:pt x="803" y="9161"/>
                  <a:pt x="0" y="12499"/>
                </a:cubicBezTo>
                <a:cubicBezTo>
                  <a:pt x="1745" y="12010"/>
                  <a:pt x="3752" y="11169"/>
                  <a:pt x="5911" y="9073"/>
                </a:cubicBezTo>
                <a:cubicBezTo>
                  <a:pt x="9010" y="6124"/>
                  <a:pt x="10328" y="5748"/>
                  <a:pt x="11646" y="4995"/>
                </a:cubicBezTo>
                <a:cubicBezTo>
                  <a:pt x="12662" y="4405"/>
                  <a:pt x="17393" y="3552"/>
                  <a:pt x="19464" y="3200"/>
                </a:cubicBezTo>
                <a:cubicBezTo>
                  <a:pt x="19087" y="1167"/>
                  <a:pt x="18824" y="0"/>
                  <a:pt x="18824" y="0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1"/>
          <p:cNvSpPr/>
          <p:nvPr/>
        </p:nvSpPr>
        <p:spPr>
          <a:xfrm flipH="1">
            <a:off x="6661499" y="1746560"/>
            <a:ext cx="1425090" cy="1995132"/>
          </a:xfrm>
          <a:custGeom>
            <a:avLst/>
            <a:gdLst/>
            <a:ahLst/>
            <a:cxnLst/>
            <a:rect l="l" t="t" r="r" b="b"/>
            <a:pathLst>
              <a:path w="21409" h="30558" extrusionOk="0">
                <a:moveTo>
                  <a:pt x="13754" y="1"/>
                </a:moveTo>
                <a:lnTo>
                  <a:pt x="10466" y="1632"/>
                </a:lnTo>
                <a:lnTo>
                  <a:pt x="10466" y="1632"/>
                </a:lnTo>
                <a:cubicBezTo>
                  <a:pt x="10466" y="1632"/>
                  <a:pt x="10466" y="1632"/>
                  <a:pt x="10466" y="1632"/>
                </a:cubicBezTo>
                <a:lnTo>
                  <a:pt x="10466" y="1632"/>
                </a:lnTo>
                <a:cubicBezTo>
                  <a:pt x="10474" y="1632"/>
                  <a:pt x="5807" y="4896"/>
                  <a:pt x="3803" y="5585"/>
                </a:cubicBezTo>
                <a:lnTo>
                  <a:pt x="1" y="6928"/>
                </a:lnTo>
                <a:lnTo>
                  <a:pt x="3803" y="30557"/>
                </a:lnTo>
                <a:lnTo>
                  <a:pt x="19665" y="27608"/>
                </a:lnTo>
                <a:lnTo>
                  <a:pt x="19665" y="18573"/>
                </a:lnTo>
                <a:cubicBezTo>
                  <a:pt x="19665" y="18573"/>
                  <a:pt x="19668" y="18573"/>
                  <a:pt x="19675" y="18573"/>
                </a:cubicBezTo>
                <a:cubicBezTo>
                  <a:pt x="19807" y="18573"/>
                  <a:pt x="21139" y="18517"/>
                  <a:pt x="21258" y="16239"/>
                </a:cubicBezTo>
                <a:cubicBezTo>
                  <a:pt x="21409" y="13830"/>
                  <a:pt x="19552" y="12851"/>
                  <a:pt x="17795" y="10115"/>
                </a:cubicBezTo>
                <a:cubicBezTo>
                  <a:pt x="16038" y="7392"/>
                  <a:pt x="13754" y="1"/>
                  <a:pt x="13754" y="1"/>
                </a:cubicBezTo>
                <a:close/>
              </a:path>
            </a:pathLst>
          </a:custGeom>
          <a:solidFill>
            <a:srgbClr val="B2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1"/>
          <p:cNvSpPr/>
          <p:nvPr/>
        </p:nvSpPr>
        <p:spPr>
          <a:xfrm flipH="1">
            <a:off x="7697293" y="438150"/>
            <a:ext cx="718436" cy="1615732"/>
          </a:xfrm>
          <a:custGeom>
            <a:avLst/>
            <a:gdLst/>
            <a:ahLst/>
            <a:cxnLst/>
            <a:rect l="l" t="t" r="r" b="b"/>
            <a:pathLst>
              <a:path w="10793" h="24747" extrusionOk="0">
                <a:moveTo>
                  <a:pt x="9926" y="4443"/>
                </a:moveTo>
                <a:cubicBezTo>
                  <a:pt x="9926" y="4443"/>
                  <a:pt x="5472" y="7668"/>
                  <a:pt x="6676" y="11357"/>
                </a:cubicBezTo>
                <a:cubicBezTo>
                  <a:pt x="7881" y="15046"/>
                  <a:pt x="10566" y="22739"/>
                  <a:pt x="7090" y="24747"/>
                </a:cubicBezTo>
                <a:lnTo>
                  <a:pt x="6488" y="24220"/>
                </a:lnTo>
                <a:cubicBezTo>
                  <a:pt x="6488" y="24220"/>
                  <a:pt x="9174" y="21923"/>
                  <a:pt x="6965" y="16013"/>
                </a:cubicBezTo>
                <a:cubicBezTo>
                  <a:pt x="6551" y="20016"/>
                  <a:pt x="6287" y="22889"/>
                  <a:pt x="4154" y="23768"/>
                </a:cubicBezTo>
                <a:lnTo>
                  <a:pt x="3476" y="23228"/>
                </a:lnTo>
                <a:cubicBezTo>
                  <a:pt x="3476" y="23228"/>
                  <a:pt x="4618" y="22902"/>
                  <a:pt x="4957" y="20543"/>
                </a:cubicBezTo>
                <a:cubicBezTo>
                  <a:pt x="2071" y="17130"/>
                  <a:pt x="0" y="10843"/>
                  <a:pt x="3075" y="5484"/>
                </a:cubicBezTo>
                <a:cubicBezTo>
                  <a:pt x="6149" y="138"/>
                  <a:pt x="9261" y="0"/>
                  <a:pt x="10792" y="32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1"/>
          <p:cNvSpPr/>
          <p:nvPr/>
        </p:nvSpPr>
        <p:spPr>
          <a:xfrm flipH="1">
            <a:off x="6665525" y="2615047"/>
            <a:ext cx="638159" cy="515399"/>
          </a:xfrm>
          <a:custGeom>
            <a:avLst/>
            <a:gdLst/>
            <a:ahLst/>
            <a:cxnLst/>
            <a:rect l="l" t="t" r="r" b="b"/>
            <a:pathLst>
              <a:path w="9587" h="7894" extrusionOk="0">
                <a:moveTo>
                  <a:pt x="8520" y="1"/>
                </a:moveTo>
                <a:cubicBezTo>
                  <a:pt x="8193" y="352"/>
                  <a:pt x="7779" y="741"/>
                  <a:pt x="7491" y="816"/>
                </a:cubicBezTo>
                <a:cubicBezTo>
                  <a:pt x="6951" y="992"/>
                  <a:pt x="5131" y="3075"/>
                  <a:pt x="4755" y="3627"/>
                </a:cubicBezTo>
                <a:cubicBezTo>
                  <a:pt x="4571" y="3880"/>
                  <a:pt x="4196" y="3983"/>
                  <a:pt x="3676" y="3983"/>
                </a:cubicBezTo>
                <a:cubicBezTo>
                  <a:pt x="3061" y="3983"/>
                  <a:pt x="2243" y="3838"/>
                  <a:pt x="1304" y="3627"/>
                </a:cubicBezTo>
                <a:cubicBezTo>
                  <a:pt x="1234" y="3612"/>
                  <a:pt x="1177" y="3604"/>
                  <a:pt x="1129" y="3604"/>
                </a:cubicBezTo>
                <a:cubicBezTo>
                  <a:pt x="0" y="3604"/>
                  <a:pt x="5018" y="7894"/>
                  <a:pt x="5018" y="7894"/>
                </a:cubicBezTo>
                <a:lnTo>
                  <a:pt x="7917" y="7053"/>
                </a:lnTo>
                <a:lnTo>
                  <a:pt x="7917" y="5259"/>
                </a:lnTo>
                <a:cubicBezTo>
                  <a:pt x="7917" y="5259"/>
                  <a:pt x="7921" y="5259"/>
                  <a:pt x="7928" y="5259"/>
                </a:cubicBezTo>
                <a:cubicBezTo>
                  <a:pt x="8061" y="5259"/>
                  <a:pt x="9404" y="5202"/>
                  <a:pt x="9523" y="2925"/>
                </a:cubicBezTo>
                <a:cubicBezTo>
                  <a:pt x="9586" y="1732"/>
                  <a:pt x="9172" y="879"/>
                  <a:pt x="8520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1"/>
          <p:cNvSpPr/>
          <p:nvPr/>
        </p:nvSpPr>
        <p:spPr>
          <a:xfrm flipH="1">
            <a:off x="6866898" y="1733959"/>
            <a:ext cx="542971" cy="222443"/>
          </a:xfrm>
          <a:custGeom>
            <a:avLst/>
            <a:gdLst/>
            <a:ahLst/>
            <a:cxnLst/>
            <a:rect l="l" t="t" r="r" b="b"/>
            <a:pathLst>
              <a:path w="8157" h="3407" extrusionOk="0">
                <a:moveTo>
                  <a:pt x="4878" y="1"/>
                </a:moveTo>
                <a:cubicBezTo>
                  <a:pt x="4144" y="1"/>
                  <a:pt x="3602" y="181"/>
                  <a:pt x="3602" y="181"/>
                </a:cubicBezTo>
                <a:lnTo>
                  <a:pt x="326" y="1813"/>
                </a:lnTo>
                <a:cubicBezTo>
                  <a:pt x="326" y="1813"/>
                  <a:pt x="201" y="1888"/>
                  <a:pt x="0" y="2026"/>
                </a:cubicBezTo>
                <a:lnTo>
                  <a:pt x="891" y="3406"/>
                </a:lnTo>
                <a:cubicBezTo>
                  <a:pt x="891" y="3406"/>
                  <a:pt x="4087" y="1532"/>
                  <a:pt x="6503" y="1532"/>
                </a:cubicBezTo>
                <a:cubicBezTo>
                  <a:pt x="7130" y="1532"/>
                  <a:pt x="7704" y="1658"/>
                  <a:pt x="8157" y="1976"/>
                </a:cubicBezTo>
                <a:cubicBezTo>
                  <a:pt x="7981" y="1725"/>
                  <a:pt x="7818" y="1486"/>
                  <a:pt x="7655" y="1286"/>
                </a:cubicBezTo>
                <a:cubicBezTo>
                  <a:pt x="6834" y="242"/>
                  <a:pt x="5728" y="1"/>
                  <a:pt x="4878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1"/>
          <p:cNvSpPr/>
          <p:nvPr/>
        </p:nvSpPr>
        <p:spPr>
          <a:xfrm flipH="1">
            <a:off x="6513474" y="1733959"/>
            <a:ext cx="659992" cy="680452"/>
          </a:xfrm>
          <a:custGeom>
            <a:avLst/>
            <a:gdLst/>
            <a:ahLst/>
            <a:cxnLst/>
            <a:rect l="l" t="t" r="r" b="b"/>
            <a:pathLst>
              <a:path w="9915" h="10422" extrusionOk="0">
                <a:moveTo>
                  <a:pt x="1326" y="1"/>
                </a:moveTo>
                <a:cubicBezTo>
                  <a:pt x="593" y="1"/>
                  <a:pt x="51" y="181"/>
                  <a:pt x="51" y="181"/>
                </a:cubicBezTo>
                <a:cubicBezTo>
                  <a:pt x="38" y="244"/>
                  <a:pt x="13" y="319"/>
                  <a:pt x="0" y="420"/>
                </a:cubicBezTo>
                <a:cubicBezTo>
                  <a:pt x="1029" y="595"/>
                  <a:pt x="2385" y="1198"/>
                  <a:pt x="3564" y="3118"/>
                </a:cubicBezTo>
                <a:cubicBezTo>
                  <a:pt x="5484" y="6217"/>
                  <a:pt x="6476" y="9856"/>
                  <a:pt x="9914" y="10421"/>
                </a:cubicBezTo>
                <a:cubicBezTo>
                  <a:pt x="9789" y="10258"/>
                  <a:pt x="9688" y="10107"/>
                  <a:pt x="9575" y="9982"/>
                </a:cubicBezTo>
                <a:cubicBezTo>
                  <a:pt x="7705" y="7761"/>
                  <a:pt x="5622" y="3231"/>
                  <a:pt x="4091" y="1286"/>
                </a:cubicBezTo>
                <a:cubicBezTo>
                  <a:pt x="3277" y="242"/>
                  <a:pt x="2174" y="1"/>
                  <a:pt x="1326" y="1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1"/>
          <p:cNvSpPr/>
          <p:nvPr/>
        </p:nvSpPr>
        <p:spPr>
          <a:xfrm flipH="1">
            <a:off x="7301289" y="1570081"/>
            <a:ext cx="532187" cy="541189"/>
          </a:xfrm>
          <a:custGeom>
            <a:avLst/>
            <a:gdLst/>
            <a:ahLst/>
            <a:cxnLst/>
            <a:rect l="l" t="t" r="r" b="b"/>
            <a:pathLst>
              <a:path w="7995" h="8289" extrusionOk="0">
                <a:moveTo>
                  <a:pt x="3775" y="1"/>
                </a:moveTo>
                <a:cubicBezTo>
                  <a:pt x="3428" y="1"/>
                  <a:pt x="3121" y="76"/>
                  <a:pt x="2887" y="257"/>
                </a:cubicBezTo>
                <a:cubicBezTo>
                  <a:pt x="2674" y="6092"/>
                  <a:pt x="1" y="8288"/>
                  <a:pt x="1" y="8288"/>
                </a:cubicBezTo>
                <a:lnTo>
                  <a:pt x="7016" y="7309"/>
                </a:lnTo>
                <a:lnTo>
                  <a:pt x="7994" y="1687"/>
                </a:lnTo>
                <a:cubicBezTo>
                  <a:pt x="7994" y="1687"/>
                  <a:pt x="5426" y="1"/>
                  <a:pt x="3775" y="1"/>
                </a:cubicBezTo>
                <a:close/>
              </a:path>
            </a:pathLst>
          </a:custGeom>
          <a:solidFill>
            <a:srgbClr val="B2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1"/>
          <p:cNvSpPr/>
          <p:nvPr/>
        </p:nvSpPr>
        <p:spPr>
          <a:xfrm flipH="1">
            <a:off x="7300376" y="1640072"/>
            <a:ext cx="167145" cy="212258"/>
          </a:xfrm>
          <a:custGeom>
            <a:avLst/>
            <a:gdLst/>
            <a:ahLst/>
            <a:cxnLst/>
            <a:rect l="l" t="t" r="r" b="b"/>
            <a:pathLst>
              <a:path w="2511" h="3251" extrusionOk="0">
                <a:moveTo>
                  <a:pt x="13" y="1"/>
                </a:moveTo>
                <a:cubicBezTo>
                  <a:pt x="0" y="1"/>
                  <a:pt x="879" y="2134"/>
                  <a:pt x="2058" y="3251"/>
                </a:cubicBezTo>
                <a:lnTo>
                  <a:pt x="2510" y="615"/>
                </a:lnTo>
                <a:cubicBezTo>
                  <a:pt x="2510" y="615"/>
                  <a:pt x="2071" y="339"/>
                  <a:pt x="1456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1"/>
          <p:cNvSpPr/>
          <p:nvPr/>
        </p:nvSpPr>
        <p:spPr>
          <a:xfrm flipH="1">
            <a:off x="7592841" y="620570"/>
            <a:ext cx="216403" cy="215000"/>
          </a:xfrm>
          <a:custGeom>
            <a:avLst/>
            <a:gdLst/>
            <a:ahLst/>
            <a:cxnLst/>
            <a:rect l="l" t="t" r="r" b="b"/>
            <a:pathLst>
              <a:path w="3251" h="3293" extrusionOk="0">
                <a:moveTo>
                  <a:pt x="1633" y="0"/>
                </a:moveTo>
                <a:cubicBezTo>
                  <a:pt x="1276" y="0"/>
                  <a:pt x="923" y="157"/>
                  <a:pt x="691" y="457"/>
                </a:cubicBezTo>
                <a:cubicBezTo>
                  <a:pt x="528" y="657"/>
                  <a:pt x="365" y="921"/>
                  <a:pt x="202" y="1247"/>
                </a:cubicBezTo>
                <a:cubicBezTo>
                  <a:pt x="1" y="1686"/>
                  <a:pt x="89" y="2213"/>
                  <a:pt x="427" y="2565"/>
                </a:cubicBezTo>
                <a:lnTo>
                  <a:pt x="1093" y="3293"/>
                </a:lnTo>
                <a:lnTo>
                  <a:pt x="3251" y="871"/>
                </a:lnTo>
                <a:lnTo>
                  <a:pt x="2322" y="218"/>
                </a:lnTo>
                <a:cubicBezTo>
                  <a:pt x="2115" y="72"/>
                  <a:pt x="1873" y="0"/>
                  <a:pt x="1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1"/>
          <p:cNvSpPr/>
          <p:nvPr/>
        </p:nvSpPr>
        <p:spPr>
          <a:xfrm flipH="1">
            <a:off x="6835204" y="601571"/>
            <a:ext cx="1024635" cy="1215896"/>
          </a:xfrm>
          <a:custGeom>
            <a:avLst/>
            <a:gdLst/>
            <a:ahLst/>
            <a:cxnLst/>
            <a:rect l="l" t="t" r="r" b="b"/>
            <a:pathLst>
              <a:path w="15393" h="18623" extrusionOk="0">
                <a:moveTo>
                  <a:pt x="7805" y="0"/>
                </a:moveTo>
                <a:cubicBezTo>
                  <a:pt x="4749" y="0"/>
                  <a:pt x="0" y="1392"/>
                  <a:pt x="422" y="8427"/>
                </a:cubicBezTo>
                <a:cubicBezTo>
                  <a:pt x="422" y="11565"/>
                  <a:pt x="3271" y="15091"/>
                  <a:pt x="3271" y="15091"/>
                </a:cubicBezTo>
                <a:lnTo>
                  <a:pt x="6094" y="15969"/>
                </a:lnTo>
                <a:cubicBezTo>
                  <a:pt x="6094" y="15969"/>
                  <a:pt x="10014" y="18622"/>
                  <a:pt x="11467" y="18622"/>
                </a:cubicBezTo>
                <a:cubicBezTo>
                  <a:pt x="11638" y="18622"/>
                  <a:pt x="11774" y="18586"/>
                  <a:pt x="11867" y="18504"/>
                </a:cubicBezTo>
                <a:cubicBezTo>
                  <a:pt x="12745" y="17726"/>
                  <a:pt x="14828" y="9808"/>
                  <a:pt x="15117" y="6896"/>
                </a:cubicBezTo>
                <a:cubicBezTo>
                  <a:pt x="15393" y="3973"/>
                  <a:pt x="11214" y="120"/>
                  <a:pt x="8177" y="7"/>
                </a:cubicBezTo>
                <a:cubicBezTo>
                  <a:pt x="8056" y="3"/>
                  <a:pt x="7932" y="0"/>
                  <a:pt x="7805" y="0"/>
                </a:cubicBezTo>
                <a:close/>
              </a:path>
            </a:pathLst>
          </a:custGeom>
          <a:solidFill>
            <a:srgbClr val="B2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1"/>
          <p:cNvSpPr/>
          <p:nvPr/>
        </p:nvSpPr>
        <p:spPr>
          <a:xfrm flipH="1">
            <a:off x="6954537" y="1149027"/>
            <a:ext cx="248154" cy="60132"/>
          </a:xfrm>
          <a:custGeom>
            <a:avLst/>
            <a:gdLst/>
            <a:ahLst/>
            <a:cxnLst/>
            <a:rect l="l" t="t" r="r" b="b"/>
            <a:pathLst>
              <a:path w="3728" h="921" extrusionOk="0">
                <a:moveTo>
                  <a:pt x="2358" y="0"/>
                </a:moveTo>
                <a:cubicBezTo>
                  <a:pt x="1670" y="0"/>
                  <a:pt x="1045" y="209"/>
                  <a:pt x="0" y="921"/>
                </a:cubicBezTo>
                <a:cubicBezTo>
                  <a:pt x="598" y="645"/>
                  <a:pt x="1174" y="553"/>
                  <a:pt x="1676" y="553"/>
                </a:cubicBezTo>
                <a:cubicBezTo>
                  <a:pt x="2680" y="553"/>
                  <a:pt x="3388" y="921"/>
                  <a:pt x="3388" y="921"/>
                </a:cubicBezTo>
                <a:lnTo>
                  <a:pt x="3727" y="155"/>
                </a:lnTo>
                <a:cubicBezTo>
                  <a:pt x="3185" y="72"/>
                  <a:pt x="2761" y="0"/>
                  <a:pt x="2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1"/>
          <p:cNvSpPr/>
          <p:nvPr/>
        </p:nvSpPr>
        <p:spPr>
          <a:xfrm flipH="1">
            <a:off x="7115771" y="1371600"/>
            <a:ext cx="193038" cy="111385"/>
          </a:xfrm>
          <a:custGeom>
            <a:avLst/>
            <a:gdLst/>
            <a:ahLst/>
            <a:cxnLst/>
            <a:rect l="l" t="t" r="r" b="b"/>
            <a:pathLst>
              <a:path w="2900" h="1706" extrusionOk="0">
                <a:moveTo>
                  <a:pt x="1031" y="0"/>
                </a:moveTo>
                <a:cubicBezTo>
                  <a:pt x="572" y="0"/>
                  <a:pt x="213" y="161"/>
                  <a:pt x="126" y="448"/>
                </a:cubicBezTo>
                <a:cubicBezTo>
                  <a:pt x="1" y="875"/>
                  <a:pt x="490" y="1389"/>
                  <a:pt x="1205" y="1603"/>
                </a:cubicBezTo>
                <a:cubicBezTo>
                  <a:pt x="1434" y="1673"/>
                  <a:pt x="1658" y="1705"/>
                  <a:pt x="1862" y="1705"/>
                </a:cubicBezTo>
                <a:cubicBezTo>
                  <a:pt x="2318" y="1705"/>
                  <a:pt x="2675" y="1542"/>
                  <a:pt x="2761" y="1264"/>
                </a:cubicBezTo>
                <a:cubicBezTo>
                  <a:pt x="2899" y="837"/>
                  <a:pt x="2410" y="323"/>
                  <a:pt x="1682" y="97"/>
                </a:cubicBezTo>
                <a:cubicBezTo>
                  <a:pt x="1456" y="32"/>
                  <a:pt x="1234" y="0"/>
                  <a:pt x="1031" y="0"/>
                </a:cubicBezTo>
                <a:close/>
              </a:path>
            </a:pathLst>
          </a:custGeom>
          <a:solidFill>
            <a:srgbClr val="D38672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 flipH="1">
            <a:off x="6867755" y="595433"/>
            <a:ext cx="994082" cy="993061"/>
          </a:xfrm>
          <a:custGeom>
            <a:avLst/>
            <a:gdLst/>
            <a:ahLst/>
            <a:cxnLst/>
            <a:rect l="l" t="t" r="r" b="b"/>
            <a:pathLst>
              <a:path w="14934" h="15210" extrusionOk="0">
                <a:moveTo>
                  <a:pt x="14933" y="5460"/>
                </a:moveTo>
                <a:cubicBezTo>
                  <a:pt x="14067" y="2887"/>
                  <a:pt x="10742" y="189"/>
                  <a:pt x="8207" y="114"/>
                </a:cubicBezTo>
                <a:cubicBezTo>
                  <a:pt x="5183" y="1"/>
                  <a:pt x="0" y="1218"/>
                  <a:pt x="439" y="8534"/>
                </a:cubicBezTo>
                <a:cubicBezTo>
                  <a:pt x="439" y="11671"/>
                  <a:pt x="3301" y="15210"/>
                  <a:pt x="3301" y="15210"/>
                </a:cubicBezTo>
                <a:lnTo>
                  <a:pt x="4832" y="9438"/>
                </a:lnTo>
                <a:cubicBezTo>
                  <a:pt x="9148" y="9161"/>
                  <a:pt x="14908" y="5485"/>
                  <a:pt x="14933" y="54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flipH="1">
            <a:off x="7253623" y="2692089"/>
            <a:ext cx="21767" cy="143442"/>
          </a:xfrm>
          <a:custGeom>
            <a:avLst/>
            <a:gdLst/>
            <a:ahLst/>
            <a:cxnLst/>
            <a:rect l="l" t="t" r="r" b="b"/>
            <a:pathLst>
              <a:path w="327" h="2197" fill="none" extrusionOk="0">
                <a:moveTo>
                  <a:pt x="76" y="0"/>
                </a:moveTo>
                <a:cubicBezTo>
                  <a:pt x="76" y="0"/>
                  <a:pt x="1" y="1581"/>
                  <a:pt x="327" y="2196"/>
                </a:cubicBezTo>
              </a:path>
            </a:pathLst>
          </a:custGeom>
          <a:noFill/>
          <a:ln w="4075" cap="rnd" cmpd="sng">
            <a:solidFill>
              <a:schemeClr val="dk2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 flipH="1">
            <a:off x="7300365" y="2701099"/>
            <a:ext cx="77814" cy="110667"/>
          </a:xfrm>
          <a:custGeom>
            <a:avLst/>
            <a:gdLst/>
            <a:ahLst/>
            <a:cxnLst/>
            <a:rect l="l" t="t" r="r" b="b"/>
            <a:pathLst>
              <a:path w="1169" h="1695" fill="none" extrusionOk="0">
                <a:moveTo>
                  <a:pt x="1" y="0"/>
                </a:moveTo>
                <a:cubicBezTo>
                  <a:pt x="1" y="0"/>
                  <a:pt x="967" y="1105"/>
                  <a:pt x="1168" y="1694"/>
                </a:cubicBezTo>
              </a:path>
            </a:pathLst>
          </a:custGeom>
          <a:noFill/>
          <a:ln w="4075" cap="rnd" cmpd="sng">
            <a:solidFill>
              <a:schemeClr val="dk2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/>
          <p:nvPr/>
        </p:nvSpPr>
        <p:spPr>
          <a:xfrm flipH="1">
            <a:off x="6866085" y="602811"/>
            <a:ext cx="948152" cy="984051"/>
          </a:xfrm>
          <a:custGeom>
            <a:avLst/>
            <a:gdLst/>
            <a:ahLst/>
            <a:cxnLst/>
            <a:rect l="l" t="t" r="r" b="b"/>
            <a:pathLst>
              <a:path w="14244" h="15072" extrusionOk="0">
                <a:moveTo>
                  <a:pt x="7266" y="1"/>
                </a:moveTo>
                <a:cubicBezTo>
                  <a:pt x="6802" y="2247"/>
                  <a:pt x="5158" y="8208"/>
                  <a:pt x="0" y="10115"/>
                </a:cubicBezTo>
                <a:cubicBezTo>
                  <a:pt x="691" y="12713"/>
                  <a:pt x="2623" y="15072"/>
                  <a:pt x="2623" y="15072"/>
                </a:cubicBezTo>
                <a:lnTo>
                  <a:pt x="4154" y="9299"/>
                </a:lnTo>
                <a:cubicBezTo>
                  <a:pt x="8433" y="9074"/>
                  <a:pt x="14206" y="5384"/>
                  <a:pt x="14243" y="5347"/>
                </a:cubicBezTo>
                <a:cubicBezTo>
                  <a:pt x="13365" y="2774"/>
                  <a:pt x="10040" y="76"/>
                  <a:pt x="7517" y="1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1"/>
          <p:cNvSpPr/>
          <p:nvPr/>
        </p:nvSpPr>
        <p:spPr>
          <a:xfrm flipH="1">
            <a:off x="6866049" y="708516"/>
            <a:ext cx="671641" cy="500644"/>
          </a:xfrm>
          <a:custGeom>
            <a:avLst/>
            <a:gdLst/>
            <a:ahLst/>
            <a:cxnLst/>
            <a:rect l="l" t="t" r="r" b="b"/>
            <a:pathLst>
              <a:path w="10090" h="7668" extrusionOk="0">
                <a:moveTo>
                  <a:pt x="7191" y="1"/>
                </a:moveTo>
                <a:cubicBezTo>
                  <a:pt x="6463" y="1770"/>
                  <a:pt x="4430" y="5660"/>
                  <a:pt x="0" y="7668"/>
                </a:cubicBezTo>
                <a:cubicBezTo>
                  <a:pt x="4279" y="7429"/>
                  <a:pt x="10052" y="3740"/>
                  <a:pt x="10089" y="3715"/>
                </a:cubicBezTo>
                <a:cubicBezTo>
                  <a:pt x="9613" y="2385"/>
                  <a:pt x="8496" y="1017"/>
                  <a:pt x="71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1"/>
          <p:cNvSpPr/>
          <p:nvPr/>
        </p:nvSpPr>
        <p:spPr>
          <a:xfrm flipH="1">
            <a:off x="7897787" y="507814"/>
            <a:ext cx="518808" cy="1269956"/>
          </a:xfrm>
          <a:custGeom>
            <a:avLst/>
            <a:gdLst/>
            <a:ahLst/>
            <a:cxnLst/>
            <a:rect l="l" t="t" r="r" b="b"/>
            <a:pathLst>
              <a:path w="7794" h="19451" extrusionOk="0">
                <a:moveTo>
                  <a:pt x="7794" y="0"/>
                </a:moveTo>
                <a:cubicBezTo>
                  <a:pt x="6376" y="163"/>
                  <a:pt x="4719" y="1531"/>
                  <a:pt x="3075" y="4392"/>
                </a:cubicBezTo>
                <a:cubicBezTo>
                  <a:pt x="1" y="9738"/>
                  <a:pt x="2059" y="16050"/>
                  <a:pt x="4958" y="19451"/>
                </a:cubicBezTo>
                <a:cubicBezTo>
                  <a:pt x="4958" y="19451"/>
                  <a:pt x="4958" y="19451"/>
                  <a:pt x="4958" y="19451"/>
                </a:cubicBezTo>
                <a:cubicBezTo>
                  <a:pt x="4963" y="19451"/>
                  <a:pt x="6549" y="15565"/>
                  <a:pt x="4958" y="10290"/>
                </a:cubicBezTo>
                <a:cubicBezTo>
                  <a:pt x="4129" y="7554"/>
                  <a:pt x="3803" y="2899"/>
                  <a:pt x="7794" y="0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1"/>
          <p:cNvSpPr/>
          <p:nvPr/>
        </p:nvSpPr>
        <p:spPr>
          <a:xfrm flipH="1">
            <a:off x="8102402" y="891197"/>
            <a:ext cx="269921" cy="789878"/>
          </a:xfrm>
          <a:custGeom>
            <a:avLst/>
            <a:gdLst/>
            <a:ahLst/>
            <a:cxnLst/>
            <a:rect l="l" t="t" r="r" b="b"/>
            <a:pathLst>
              <a:path w="4055" h="12098" extrusionOk="0">
                <a:moveTo>
                  <a:pt x="1720" y="1"/>
                </a:moveTo>
                <a:lnTo>
                  <a:pt x="1720" y="1"/>
                </a:lnTo>
                <a:cubicBezTo>
                  <a:pt x="1" y="4280"/>
                  <a:pt x="1180" y="8898"/>
                  <a:pt x="3201" y="12098"/>
                </a:cubicBezTo>
                <a:cubicBezTo>
                  <a:pt x="4054" y="8810"/>
                  <a:pt x="2473" y="2611"/>
                  <a:pt x="1720" y="1"/>
                </a:cubicBezTo>
                <a:close/>
              </a:path>
            </a:pathLst>
          </a:custGeom>
          <a:solidFill>
            <a:srgbClr val="AA3B0D">
              <a:alpha val="5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1"/>
          <p:cNvSpPr/>
          <p:nvPr/>
        </p:nvSpPr>
        <p:spPr>
          <a:xfrm flipH="1">
            <a:off x="6777582" y="2130008"/>
            <a:ext cx="1258877" cy="1610835"/>
          </a:xfrm>
          <a:custGeom>
            <a:avLst/>
            <a:gdLst/>
            <a:ahLst/>
            <a:cxnLst/>
            <a:rect l="l" t="t" r="r" b="b"/>
            <a:pathLst>
              <a:path w="18912" h="24672" extrusionOk="0">
                <a:moveTo>
                  <a:pt x="2234" y="1"/>
                </a:moveTo>
                <a:lnTo>
                  <a:pt x="0" y="779"/>
                </a:lnTo>
                <a:cubicBezTo>
                  <a:pt x="2134" y="10993"/>
                  <a:pt x="2071" y="14934"/>
                  <a:pt x="1720" y="16440"/>
                </a:cubicBezTo>
                <a:lnTo>
                  <a:pt x="3050" y="24672"/>
                </a:lnTo>
                <a:lnTo>
                  <a:pt x="18912" y="21723"/>
                </a:lnTo>
                <a:lnTo>
                  <a:pt x="18912" y="12688"/>
                </a:lnTo>
                <a:cubicBezTo>
                  <a:pt x="7040" y="11746"/>
                  <a:pt x="3037" y="2285"/>
                  <a:pt x="22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1"/>
          <p:cNvSpPr/>
          <p:nvPr/>
        </p:nvSpPr>
        <p:spPr>
          <a:xfrm flipH="1">
            <a:off x="6777570" y="2130008"/>
            <a:ext cx="1171145" cy="829640"/>
          </a:xfrm>
          <a:custGeom>
            <a:avLst/>
            <a:gdLst/>
            <a:ahLst/>
            <a:cxnLst/>
            <a:rect l="l" t="t" r="r" b="b"/>
            <a:pathLst>
              <a:path w="17594" h="12707" extrusionOk="0">
                <a:moveTo>
                  <a:pt x="916" y="1"/>
                </a:moveTo>
                <a:lnTo>
                  <a:pt x="0" y="327"/>
                </a:lnTo>
                <a:cubicBezTo>
                  <a:pt x="1188" y="2900"/>
                  <a:pt x="6474" y="12706"/>
                  <a:pt x="17132" y="12706"/>
                </a:cubicBezTo>
                <a:cubicBezTo>
                  <a:pt x="17285" y="12706"/>
                  <a:pt x="17439" y="12704"/>
                  <a:pt x="17594" y="12700"/>
                </a:cubicBezTo>
                <a:cubicBezTo>
                  <a:pt x="5722" y="11746"/>
                  <a:pt x="1719" y="2285"/>
                  <a:pt x="9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1"/>
          <p:cNvSpPr/>
          <p:nvPr/>
        </p:nvSpPr>
        <p:spPr>
          <a:xfrm flipH="1">
            <a:off x="7782447" y="2166897"/>
            <a:ext cx="254877" cy="1109408"/>
          </a:xfrm>
          <a:custGeom>
            <a:avLst/>
            <a:gdLst/>
            <a:ahLst/>
            <a:cxnLst/>
            <a:rect l="l" t="t" r="r" b="b"/>
            <a:pathLst>
              <a:path w="3829" h="16992" extrusionOk="0">
                <a:moveTo>
                  <a:pt x="603" y="0"/>
                </a:moveTo>
                <a:lnTo>
                  <a:pt x="1" y="214"/>
                </a:lnTo>
                <a:cubicBezTo>
                  <a:pt x="2134" y="10428"/>
                  <a:pt x="2084" y="14369"/>
                  <a:pt x="1733" y="15875"/>
                </a:cubicBezTo>
                <a:lnTo>
                  <a:pt x="1908" y="16992"/>
                </a:lnTo>
                <a:cubicBezTo>
                  <a:pt x="3828" y="13817"/>
                  <a:pt x="1256" y="2648"/>
                  <a:pt x="6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1"/>
          <p:cNvSpPr/>
          <p:nvPr/>
        </p:nvSpPr>
        <p:spPr>
          <a:xfrm flipH="1">
            <a:off x="7124217" y="2621641"/>
            <a:ext cx="639889" cy="426409"/>
          </a:xfrm>
          <a:custGeom>
            <a:avLst/>
            <a:gdLst/>
            <a:ahLst/>
            <a:cxnLst/>
            <a:rect l="l" t="t" r="r" b="b"/>
            <a:pathLst>
              <a:path w="9613" h="6531" extrusionOk="0">
                <a:moveTo>
                  <a:pt x="0" y="0"/>
                </a:moveTo>
                <a:cubicBezTo>
                  <a:pt x="704" y="4659"/>
                  <a:pt x="6007" y="6531"/>
                  <a:pt x="8907" y="6531"/>
                </a:cubicBezTo>
                <a:cubicBezTo>
                  <a:pt x="9162" y="6531"/>
                  <a:pt x="9399" y="6516"/>
                  <a:pt x="9613" y="6488"/>
                </a:cubicBezTo>
                <a:cubicBezTo>
                  <a:pt x="3690" y="6162"/>
                  <a:pt x="1" y="1"/>
                  <a:pt x="0" y="0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1"/>
          <p:cNvSpPr/>
          <p:nvPr/>
        </p:nvSpPr>
        <p:spPr>
          <a:xfrm flipH="1">
            <a:off x="7376201" y="2130857"/>
            <a:ext cx="143980" cy="147294"/>
          </a:xfrm>
          <a:custGeom>
            <a:avLst/>
            <a:gdLst/>
            <a:ahLst/>
            <a:cxnLst/>
            <a:rect l="l" t="t" r="r" b="b"/>
            <a:pathLst>
              <a:path w="2163" h="2256" extrusionOk="0">
                <a:moveTo>
                  <a:pt x="1695" y="0"/>
                </a:moveTo>
                <a:cubicBezTo>
                  <a:pt x="1695" y="0"/>
                  <a:pt x="992" y="540"/>
                  <a:pt x="1" y="565"/>
                </a:cubicBezTo>
                <a:cubicBezTo>
                  <a:pt x="1" y="565"/>
                  <a:pt x="1193" y="2083"/>
                  <a:pt x="1695" y="2247"/>
                </a:cubicBezTo>
                <a:cubicBezTo>
                  <a:pt x="1712" y="2253"/>
                  <a:pt x="1729" y="2256"/>
                  <a:pt x="1744" y="2256"/>
                </a:cubicBezTo>
                <a:cubicBezTo>
                  <a:pt x="2162" y="2256"/>
                  <a:pt x="1695" y="0"/>
                  <a:pt x="1695" y="0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1"/>
          <p:cNvSpPr/>
          <p:nvPr/>
        </p:nvSpPr>
        <p:spPr>
          <a:xfrm flipH="1">
            <a:off x="6067499" y="2828088"/>
            <a:ext cx="1704131" cy="968708"/>
          </a:xfrm>
          <a:custGeom>
            <a:avLst/>
            <a:gdLst/>
            <a:ahLst/>
            <a:cxnLst/>
            <a:rect l="l" t="t" r="r" b="b"/>
            <a:pathLst>
              <a:path w="25601" h="14837" extrusionOk="0">
                <a:moveTo>
                  <a:pt x="22689" y="0"/>
                </a:moveTo>
                <a:lnTo>
                  <a:pt x="17481" y="1280"/>
                </a:lnTo>
                <a:cubicBezTo>
                  <a:pt x="18209" y="2686"/>
                  <a:pt x="18861" y="4242"/>
                  <a:pt x="19112" y="5735"/>
                </a:cubicBezTo>
                <a:cubicBezTo>
                  <a:pt x="16377" y="7580"/>
                  <a:pt x="9450" y="9161"/>
                  <a:pt x="9450" y="9161"/>
                </a:cubicBezTo>
                <a:cubicBezTo>
                  <a:pt x="9450" y="9161"/>
                  <a:pt x="4694" y="9701"/>
                  <a:pt x="3062" y="10102"/>
                </a:cubicBezTo>
                <a:cubicBezTo>
                  <a:pt x="1431" y="10516"/>
                  <a:pt x="2146" y="10842"/>
                  <a:pt x="3062" y="11043"/>
                </a:cubicBezTo>
                <a:cubicBezTo>
                  <a:pt x="3966" y="11244"/>
                  <a:pt x="4154" y="11319"/>
                  <a:pt x="3062" y="11784"/>
                </a:cubicBezTo>
                <a:cubicBezTo>
                  <a:pt x="1958" y="12261"/>
                  <a:pt x="0" y="13114"/>
                  <a:pt x="113" y="13804"/>
                </a:cubicBezTo>
                <a:cubicBezTo>
                  <a:pt x="159" y="14073"/>
                  <a:pt x="404" y="14153"/>
                  <a:pt x="680" y="14153"/>
                </a:cubicBezTo>
                <a:cubicBezTo>
                  <a:pt x="1085" y="14153"/>
                  <a:pt x="1557" y="13980"/>
                  <a:pt x="1557" y="13980"/>
                </a:cubicBezTo>
                <a:cubicBezTo>
                  <a:pt x="1557" y="13980"/>
                  <a:pt x="1720" y="14684"/>
                  <a:pt x="2857" y="14684"/>
                </a:cubicBezTo>
                <a:cubicBezTo>
                  <a:pt x="2980" y="14684"/>
                  <a:pt x="3116" y="14676"/>
                  <a:pt x="3263" y="14657"/>
                </a:cubicBezTo>
                <a:cubicBezTo>
                  <a:pt x="3447" y="14761"/>
                  <a:pt x="3609" y="14837"/>
                  <a:pt x="3899" y="14837"/>
                </a:cubicBezTo>
                <a:cubicBezTo>
                  <a:pt x="4523" y="14837"/>
                  <a:pt x="5740" y="14487"/>
                  <a:pt x="9036" y="13315"/>
                </a:cubicBezTo>
                <a:cubicBezTo>
                  <a:pt x="13591" y="12850"/>
                  <a:pt x="20832" y="10842"/>
                  <a:pt x="23919" y="8571"/>
                </a:cubicBezTo>
                <a:cubicBezTo>
                  <a:pt x="25600" y="7329"/>
                  <a:pt x="24408" y="3552"/>
                  <a:pt x="22689" y="0"/>
                </a:cubicBezTo>
                <a:close/>
              </a:path>
            </a:pathLst>
          </a:custGeom>
          <a:solidFill>
            <a:srgbClr val="B2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1"/>
          <p:cNvSpPr/>
          <p:nvPr/>
        </p:nvSpPr>
        <p:spPr>
          <a:xfrm flipH="1">
            <a:off x="6171893" y="2827239"/>
            <a:ext cx="1238841" cy="816125"/>
          </a:xfrm>
          <a:custGeom>
            <a:avLst/>
            <a:gdLst/>
            <a:ahLst/>
            <a:cxnLst/>
            <a:rect l="l" t="t" r="r" b="b"/>
            <a:pathLst>
              <a:path w="18611" h="12500" extrusionOk="0">
                <a:moveTo>
                  <a:pt x="17255" y="1"/>
                </a:moveTo>
                <a:lnTo>
                  <a:pt x="14971" y="553"/>
                </a:lnTo>
                <a:lnTo>
                  <a:pt x="12437" y="2021"/>
                </a:lnTo>
                <a:cubicBezTo>
                  <a:pt x="13014" y="3251"/>
                  <a:pt x="13478" y="4518"/>
                  <a:pt x="13691" y="5748"/>
                </a:cubicBezTo>
                <a:cubicBezTo>
                  <a:pt x="10956" y="7593"/>
                  <a:pt x="4029" y="9174"/>
                  <a:pt x="4029" y="9174"/>
                </a:cubicBezTo>
                <a:cubicBezTo>
                  <a:pt x="4029" y="9174"/>
                  <a:pt x="2711" y="9312"/>
                  <a:pt x="1218" y="9525"/>
                </a:cubicBezTo>
                <a:lnTo>
                  <a:pt x="1" y="12499"/>
                </a:lnTo>
                <a:cubicBezTo>
                  <a:pt x="1" y="12499"/>
                  <a:pt x="5133" y="11621"/>
                  <a:pt x="9199" y="10027"/>
                </a:cubicBezTo>
                <a:cubicBezTo>
                  <a:pt x="13265" y="8446"/>
                  <a:pt x="13365" y="7643"/>
                  <a:pt x="14356" y="5911"/>
                </a:cubicBezTo>
                <a:cubicBezTo>
                  <a:pt x="15800" y="5723"/>
                  <a:pt x="17845" y="3966"/>
                  <a:pt x="18611" y="3188"/>
                </a:cubicBezTo>
                <a:cubicBezTo>
                  <a:pt x="18247" y="2147"/>
                  <a:pt x="17782" y="1067"/>
                  <a:pt x="17255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1"/>
          <p:cNvSpPr/>
          <p:nvPr/>
        </p:nvSpPr>
        <p:spPr>
          <a:xfrm flipH="1">
            <a:off x="6669684" y="2117733"/>
            <a:ext cx="367638" cy="646502"/>
          </a:xfrm>
          <a:custGeom>
            <a:avLst/>
            <a:gdLst/>
            <a:ahLst/>
            <a:cxnLst/>
            <a:rect l="l" t="t" r="r" b="b"/>
            <a:pathLst>
              <a:path w="5523" h="9902" fill="none" extrusionOk="0">
                <a:moveTo>
                  <a:pt x="1" y="1"/>
                </a:moveTo>
                <a:cubicBezTo>
                  <a:pt x="1" y="1"/>
                  <a:pt x="1645" y="4531"/>
                  <a:pt x="3377" y="6200"/>
                </a:cubicBezTo>
                <a:cubicBezTo>
                  <a:pt x="5096" y="7844"/>
                  <a:pt x="5497" y="9249"/>
                  <a:pt x="5522" y="9902"/>
                </a:cubicBezTo>
              </a:path>
            </a:pathLst>
          </a:custGeom>
          <a:noFill/>
          <a:ln w="4075" cap="rnd" cmpd="sng">
            <a:solidFill>
              <a:schemeClr val="dk2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1"/>
          <p:cNvSpPr/>
          <p:nvPr/>
        </p:nvSpPr>
        <p:spPr>
          <a:xfrm flipH="1">
            <a:off x="6169306" y="2521225"/>
            <a:ext cx="795319" cy="755928"/>
          </a:xfrm>
          <a:custGeom>
            <a:avLst/>
            <a:gdLst/>
            <a:ahLst/>
            <a:cxnLst/>
            <a:rect l="l" t="t" r="r" b="b"/>
            <a:pathLst>
              <a:path w="11948" h="11578" extrusionOk="0">
                <a:moveTo>
                  <a:pt x="7020" y="1"/>
                </a:moveTo>
                <a:cubicBezTo>
                  <a:pt x="5515" y="1"/>
                  <a:pt x="4673" y="648"/>
                  <a:pt x="4443" y="998"/>
                </a:cubicBezTo>
                <a:cubicBezTo>
                  <a:pt x="4179" y="1387"/>
                  <a:pt x="3301" y="2743"/>
                  <a:pt x="2561" y="3056"/>
                </a:cubicBezTo>
                <a:cubicBezTo>
                  <a:pt x="1557" y="3508"/>
                  <a:pt x="879" y="4362"/>
                  <a:pt x="440" y="5955"/>
                </a:cubicBezTo>
                <a:cubicBezTo>
                  <a:pt x="1" y="7574"/>
                  <a:pt x="2084" y="8440"/>
                  <a:pt x="2084" y="8440"/>
                </a:cubicBezTo>
                <a:lnTo>
                  <a:pt x="1481" y="8854"/>
                </a:lnTo>
                <a:cubicBezTo>
                  <a:pt x="1896" y="9946"/>
                  <a:pt x="4443" y="11577"/>
                  <a:pt x="4443" y="11577"/>
                </a:cubicBezTo>
                <a:cubicBezTo>
                  <a:pt x="4443" y="11577"/>
                  <a:pt x="6049" y="9833"/>
                  <a:pt x="8195" y="9569"/>
                </a:cubicBezTo>
                <a:cubicBezTo>
                  <a:pt x="10855" y="8691"/>
                  <a:pt x="11659" y="7838"/>
                  <a:pt x="11797" y="4889"/>
                </a:cubicBezTo>
                <a:cubicBezTo>
                  <a:pt x="11947" y="1940"/>
                  <a:pt x="9663" y="258"/>
                  <a:pt x="7718" y="45"/>
                </a:cubicBezTo>
                <a:cubicBezTo>
                  <a:pt x="7471" y="14"/>
                  <a:pt x="7238" y="1"/>
                  <a:pt x="7020" y="1"/>
                </a:cubicBezTo>
                <a:close/>
              </a:path>
            </a:pathLst>
          </a:custGeom>
          <a:solidFill>
            <a:srgbClr val="7552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1"/>
          <p:cNvSpPr/>
          <p:nvPr/>
        </p:nvSpPr>
        <p:spPr>
          <a:xfrm flipH="1">
            <a:off x="6343906" y="2521747"/>
            <a:ext cx="621517" cy="604651"/>
          </a:xfrm>
          <a:custGeom>
            <a:avLst/>
            <a:gdLst/>
            <a:ahLst/>
            <a:cxnLst/>
            <a:rect l="l" t="t" r="r" b="b"/>
            <a:pathLst>
              <a:path w="9337" h="9261" extrusionOk="0">
                <a:moveTo>
                  <a:pt x="7070" y="0"/>
                </a:moveTo>
                <a:cubicBezTo>
                  <a:pt x="5534" y="0"/>
                  <a:pt x="4675" y="647"/>
                  <a:pt x="4442" y="990"/>
                </a:cubicBezTo>
                <a:cubicBezTo>
                  <a:pt x="4179" y="1405"/>
                  <a:pt x="3300" y="2735"/>
                  <a:pt x="2560" y="3048"/>
                </a:cubicBezTo>
                <a:cubicBezTo>
                  <a:pt x="1556" y="3500"/>
                  <a:pt x="879" y="4341"/>
                  <a:pt x="439" y="5947"/>
                </a:cubicBezTo>
                <a:cubicBezTo>
                  <a:pt x="0" y="7553"/>
                  <a:pt x="2083" y="8432"/>
                  <a:pt x="2083" y="8432"/>
                </a:cubicBezTo>
                <a:lnTo>
                  <a:pt x="1468" y="8833"/>
                </a:lnTo>
                <a:cubicBezTo>
                  <a:pt x="1519" y="8984"/>
                  <a:pt x="1619" y="9122"/>
                  <a:pt x="1719" y="9260"/>
                </a:cubicBezTo>
                <a:cubicBezTo>
                  <a:pt x="2205" y="8989"/>
                  <a:pt x="2987" y="8605"/>
                  <a:pt x="3660" y="8605"/>
                </a:cubicBezTo>
                <a:cubicBezTo>
                  <a:pt x="3734" y="8605"/>
                  <a:pt x="3807" y="8610"/>
                  <a:pt x="3878" y="8620"/>
                </a:cubicBezTo>
                <a:cubicBezTo>
                  <a:pt x="3938" y="8628"/>
                  <a:pt x="3988" y="8632"/>
                  <a:pt x="4029" y="8632"/>
                </a:cubicBezTo>
                <a:cubicBezTo>
                  <a:pt x="4687" y="8632"/>
                  <a:pt x="2825" y="7632"/>
                  <a:pt x="1832" y="7478"/>
                </a:cubicBezTo>
                <a:cubicBezTo>
                  <a:pt x="778" y="7290"/>
                  <a:pt x="1431" y="6010"/>
                  <a:pt x="2334" y="4805"/>
                </a:cubicBezTo>
                <a:cubicBezTo>
                  <a:pt x="3250" y="3601"/>
                  <a:pt x="4417" y="3714"/>
                  <a:pt x="5660" y="1906"/>
                </a:cubicBezTo>
                <a:cubicBezTo>
                  <a:pt x="6496" y="702"/>
                  <a:pt x="7852" y="501"/>
                  <a:pt x="8662" y="501"/>
                </a:cubicBezTo>
                <a:cubicBezTo>
                  <a:pt x="9067" y="501"/>
                  <a:pt x="9336" y="551"/>
                  <a:pt x="9336" y="551"/>
                </a:cubicBezTo>
                <a:cubicBezTo>
                  <a:pt x="8822" y="275"/>
                  <a:pt x="8257" y="99"/>
                  <a:pt x="7718" y="37"/>
                </a:cubicBezTo>
                <a:cubicBezTo>
                  <a:pt x="7490" y="12"/>
                  <a:pt x="7274" y="0"/>
                  <a:pt x="7070" y="0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1"/>
          <p:cNvSpPr/>
          <p:nvPr/>
        </p:nvSpPr>
        <p:spPr>
          <a:xfrm flipH="1">
            <a:off x="6581272" y="2959712"/>
            <a:ext cx="1383354" cy="810641"/>
          </a:xfrm>
          <a:custGeom>
            <a:avLst/>
            <a:gdLst/>
            <a:ahLst/>
            <a:cxnLst/>
            <a:rect l="l" t="t" r="r" b="b"/>
            <a:pathLst>
              <a:path w="20782" h="12416" extrusionOk="0">
                <a:moveTo>
                  <a:pt x="12700" y="1"/>
                </a:moveTo>
                <a:cubicBezTo>
                  <a:pt x="10879" y="1"/>
                  <a:pt x="8993" y="1234"/>
                  <a:pt x="8622" y="1234"/>
                </a:cubicBezTo>
                <a:cubicBezTo>
                  <a:pt x="8424" y="1234"/>
                  <a:pt x="7836" y="1172"/>
                  <a:pt x="7114" y="1172"/>
                </a:cubicBezTo>
                <a:cubicBezTo>
                  <a:pt x="6184" y="1172"/>
                  <a:pt x="5031" y="1276"/>
                  <a:pt x="4205" y="1749"/>
                </a:cubicBezTo>
                <a:cubicBezTo>
                  <a:pt x="2724" y="2615"/>
                  <a:pt x="214" y="6016"/>
                  <a:pt x="214" y="6016"/>
                </a:cubicBezTo>
                <a:cubicBezTo>
                  <a:pt x="214" y="6016"/>
                  <a:pt x="1" y="10395"/>
                  <a:pt x="2021" y="11951"/>
                </a:cubicBezTo>
                <a:cubicBezTo>
                  <a:pt x="2448" y="12279"/>
                  <a:pt x="2836" y="12415"/>
                  <a:pt x="3203" y="12415"/>
                </a:cubicBezTo>
                <a:cubicBezTo>
                  <a:pt x="4563" y="12415"/>
                  <a:pt x="5641" y="10555"/>
                  <a:pt x="7379" y="9705"/>
                </a:cubicBezTo>
                <a:cubicBezTo>
                  <a:pt x="9613" y="8638"/>
                  <a:pt x="11884" y="9316"/>
                  <a:pt x="14093" y="8852"/>
                </a:cubicBezTo>
                <a:cubicBezTo>
                  <a:pt x="16327" y="8400"/>
                  <a:pt x="20242" y="6405"/>
                  <a:pt x="20518" y="5739"/>
                </a:cubicBezTo>
                <a:cubicBezTo>
                  <a:pt x="20782" y="5062"/>
                  <a:pt x="20129" y="3870"/>
                  <a:pt x="19414" y="3067"/>
                </a:cubicBezTo>
                <a:cubicBezTo>
                  <a:pt x="18711" y="2276"/>
                  <a:pt x="14369" y="456"/>
                  <a:pt x="14369" y="456"/>
                </a:cubicBezTo>
                <a:cubicBezTo>
                  <a:pt x="13854" y="126"/>
                  <a:pt x="13280" y="1"/>
                  <a:pt x="127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1"/>
          <p:cNvSpPr/>
          <p:nvPr/>
        </p:nvSpPr>
        <p:spPr>
          <a:xfrm flipH="1">
            <a:off x="6907041" y="2958341"/>
            <a:ext cx="1051727" cy="781717"/>
          </a:xfrm>
          <a:custGeom>
            <a:avLst/>
            <a:gdLst/>
            <a:ahLst/>
            <a:cxnLst/>
            <a:rect l="l" t="t" r="r" b="b"/>
            <a:pathLst>
              <a:path w="15800" h="11973" extrusionOk="0">
                <a:moveTo>
                  <a:pt x="12627" y="0"/>
                </a:moveTo>
                <a:cubicBezTo>
                  <a:pt x="10803" y="0"/>
                  <a:pt x="8909" y="1255"/>
                  <a:pt x="8546" y="1255"/>
                </a:cubicBezTo>
                <a:cubicBezTo>
                  <a:pt x="8338" y="1255"/>
                  <a:pt x="7727" y="1185"/>
                  <a:pt x="6983" y="1185"/>
                </a:cubicBezTo>
                <a:cubicBezTo>
                  <a:pt x="6066" y="1185"/>
                  <a:pt x="4946" y="1292"/>
                  <a:pt x="4129" y="1770"/>
                </a:cubicBezTo>
                <a:cubicBezTo>
                  <a:pt x="2648" y="2623"/>
                  <a:pt x="139" y="6037"/>
                  <a:pt x="139" y="6037"/>
                </a:cubicBezTo>
                <a:cubicBezTo>
                  <a:pt x="139" y="6037"/>
                  <a:pt x="1" y="8747"/>
                  <a:pt x="942" y="10667"/>
                </a:cubicBezTo>
                <a:lnTo>
                  <a:pt x="1946" y="11972"/>
                </a:lnTo>
                <a:cubicBezTo>
                  <a:pt x="1946" y="11972"/>
                  <a:pt x="6940" y="8735"/>
                  <a:pt x="5899" y="6614"/>
                </a:cubicBezTo>
                <a:lnTo>
                  <a:pt x="5899" y="6614"/>
                </a:lnTo>
                <a:cubicBezTo>
                  <a:pt x="4862" y="7062"/>
                  <a:pt x="4114" y="7236"/>
                  <a:pt x="3592" y="7236"/>
                </a:cubicBezTo>
                <a:cubicBezTo>
                  <a:pt x="1952" y="7236"/>
                  <a:pt x="2541" y="5519"/>
                  <a:pt x="3426" y="5196"/>
                </a:cubicBezTo>
                <a:cubicBezTo>
                  <a:pt x="4581" y="4769"/>
                  <a:pt x="4430" y="3979"/>
                  <a:pt x="4054" y="3452"/>
                </a:cubicBezTo>
                <a:cubicBezTo>
                  <a:pt x="3682" y="2918"/>
                  <a:pt x="4646" y="2385"/>
                  <a:pt x="6220" y="2385"/>
                </a:cubicBezTo>
                <a:cubicBezTo>
                  <a:pt x="6238" y="2385"/>
                  <a:pt x="6257" y="2385"/>
                  <a:pt x="6275" y="2385"/>
                </a:cubicBezTo>
                <a:cubicBezTo>
                  <a:pt x="7894" y="2397"/>
                  <a:pt x="9287" y="2661"/>
                  <a:pt x="11144" y="3452"/>
                </a:cubicBezTo>
                <a:cubicBezTo>
                  <a:pt x="11727" y="3697"/>
                  <a:pt x="12121" y="3794"/>
                  <a:pt x="12374" y="3794"/>
                </a:cubicBezTo>
                <a:cubicBezTo>
                  <a:pt x="12922" y="3794"/>
                  <a:pt x="12804" y="3340"/>
                  <a:pt x="12487" y="2962"/>
                </a:cubicBezTo>
                <a:cubicBezTo>
                  <a:pt x="12035" y="2435"/>
                  <a:pt x="10353" y="1757"/>
                  <a:pt x="10190" y="1582"/>
                </a:cubicBezTo>
                <a:cubicBezTo>
                  <a:pt x="10021" y="1413"/>
                  <a:pt x="11119" y="965"/>
                  <a:pt x="12745" y="965"/>
                </a:cubicBezTo>
                <a:cubicBezTo>
                  <a:pt x="12809" y="965"/>
                  <a:pt x="12873" y="965"/>
                  <a:pt x="12938" y="967"/>
                </a:cubicBezTo>
                <a:cubicBezTo>
                  <a:pt x="14683" y="1030"/>
                  <a:pt x="15800" y="1130"/>
                  <a:pt x="15800" y="1130"/>
                </a:cubicBezTo>
                <a:cubicBezTo>
                  <a:pt x="14934" y="741"/>
                  <a:pt x="14281" y="452"/>
                  <a:pt x="14281" y="452"/>
                </a:cubicBezTo>
                <a:cubicBezTo>
                  <a:pt x="13770" y="125"/>
                  <a:pt x="13202" y="0"/>
                  <a:pt x="12627" y="0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41"/>
          <p:cNvSpPr/>
          <p:nvPr/>
        </p:nvSpPr>
        <p:spPr>
          <a:xfrm flipH="1">
            <a:off x="6922778" y="3034534"/>
            <a:ext cx="218932" cy="103289"/>
          </a:xfrm>
          <a:custGeom>
            <a:avLst/>
            <a:gdLst/>
            <a:ahLst/>
            <a:cxnLst/>
            <a:rect l="l" t="t" r="r" b="b"/>
            <a:pathLst>
              <a:path w="3289" h="1582" extrusionOk="0">
                <a:moveTo>
                  <a:pt x="3037" y="1"/>
                </a:moveTo>
                <a:lnTo>
                  <a:pt x="0" y="1256"/>
                </a:lnTo>
                <a:cubicBezTo>
                  <a:pt x="0" y="1256"/>
                  <a:pt x="151" y="1444"/>
                  <a:pt x="1569" y="1582"/>
                </a:cubicBezTo>
                <a:cubicBezTo>
                  <a:pt x="3288" y="1067"/>
                  <a:pt x="3037" y="1"/>
                  <a:pt x="30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1"/>
          <p:cNvSpPr/>
          <p:nvPr/>
        </p:nvSpPr>
        <p:spPr>
          <a:xfrm flipH="1">
            <a:off x="6696623" y="2198823"/>
            <a:ext cx="1734151" cy="2008386"/>
          </a:xfrm>
          <a:custGeom>
            <a:avLst/>
            <a:gdLst/>
            <a:ahLst/>
            <a:cxnLst/>
            <a:rect l="l" t="t" r="r" b="b"/>
            <a:pathLst>
              <a:path w="26052" h="30761" extrusionOk="0">
                <a:moveTo>
                  <a:pt x="5171" y="1"/>
                </a:moveTo>
                <a:cubicBezTo>
                  <a:pt x="5171" y="1"/>
                  <a:pt x="0" y="1406"/>
                  <a:pt x="477" y="5962"/>
                </a:cubicBezTo>
                <a:cubicBezTo>
                  <a:pt x="942" y="10504"/>
                  <a:pt x="3828" y="29302"/>
                  <a:pt x="5635" y="30595"/>
                </a:cubicBezTo>
                <a:cubicBezTo>
                  <a:pt x="5791" y="30708"/>
                  <a:pt x="5982" y="30760"/>
                  <a:pt x="6202" y="30760"/>
                </a:cubicBezTo>
                <a:cubicBezTo>
                  <a:pt x="9501" y="30760"/>
                  <a:pt x="19363" y="18824"/>
                  <a:pt x="19363" y="18824"/>
                </a:cubicBezTo>
                <a:cubicBezTo>
                  <a:pt x="19363" y="18824"/>
                  <a:pt x="24521" y="17481"/>
                  <a:pt x="24847" y="17218"/>
                </a:cubicBezTo>
                <a:cubicBezTo>
                  <a:pt x="25173" y="16954"/>
                  <a:pt x="25261" y="16477"/>
                  <a:pt x="25261" y="16477"/>
                </a:cubicBezTo>
                <a:cubicBezTo>
                  <a:pt x="25261" y="16477"/>
                  <a:pt x="25663" y="16339"/>
                  <a:pt x="25851" y="15863"/>
                </a:cubicBezTo>
                <a:cubicBezTo>
                  <a:pt x="26052" y="15398"/>
                  <a:pt x="25450" y="15273"/>
                  <a:pt x="25450" y="15273"/>
                </a:cubicBezTo>
                <a:cubicBezTo>
                  <a:pt x="25450" y="15273"/>
                  <a:pt x="25299" y="14796"/>
                  <a:pt x="24508" y="14670"/>
                </a:cubicBezTo>
                <a:cubicBezTo>
                  <a:pt x="23758" y="14541"/>
                  <a:pt x="20721" y="14073"/>
                  <a:pt x="19556" y="14073"/>
                </a:cubicBezTo>
                <a:cubicBezTo>
                  <a:pt x="19473" y="14073"/>
                  <a:pt x="19400" y="14076"/>
                  <a:pt x="19338" y="14081"/>
                </a:cubicBezTo>
                <a:cubicBezTo>
                  <a:pt x="18397" y="14143"/>
                  <a:pt x="8634" y="21560"/>
                  <a:pt x="8634" y="21560"/>
                </a:cubicBezTo>
                <a:lnTo>
                  <a:pt x="5171" y="1"/>
                </a:lnTo>
                <a:close/>
              </a:path>
            </a:pathLst>
          </a:custGeom>
          <a:solidFill>
            <a:srgbClr val="B2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1"/>
          <p:cNvSpPr/>
          <p:nvPr/>
        </p:nvSpPr>
        <p:spPr>
          <a:xfrm flipH="1">
            <a:off x="7921963" y="2721535"/>
            <a:ext cx="78547" cy="480208"/>
          </a:xfrm>
          <a:custGeom>
            <a:avLst/>
            <a:gdLst/>
            <a:ahLst/>
            <a:cxnLst/>
            <a:rect l="l" t="t" r="r" b="b"/>
            <a:pathLst>
              <a:path w="1180" h="7355" fill="none" extrusionOk="0">
                <a:moveTo>
                  <a:pt x="1180" y="7355"/>
                </a:moveTo>
                <a:lnTo>
                  <a:pt x="0" y="1"/>
                </a:lnTo>
              </a:path>
            </a:pathLst>
          </a:custGeom>
          <a:noFill/>
          <a:ln w="4075" cap="rnd" cmpd="sng">
            <a:solidFill>
              <a:schemeClr val="dk2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1"/>
          <p:cNvSpPr/>
          <p:nvPr/>
        </p:nvSpPr>
        <p:spPr>
          <a:xfrm flipH="1">
            <a:off x="7535276" y="1427031"/>
            <a:ext cx="895499" cy="2779983"/>
          </a:xfrm>
          <a:custGeom>
            <a:avLst/>
            <a:gdLst/>
            <a:ahLst/>
            <a:cxnLst/>
            <a:rect l="l" t="t" r="r" b="b"/>
            <a:pathLst>
              <a:path w="13453" h="42579" extrusionOk="0">
                <a:moveTo>
                  <a:pt x="12537" y="1"/>
                </a:moveTo>
                <a:lnTo>
                  <a:pt x="11859" y="2448"/>
                </a:lnTo>
                <a:cubicBezTo>
                  <a:pt x="11646" y="8283"/>
                  <a:pt x="8973" y="10479"/>
                  <a:pt x="8973" y="10479"/>
                </a:cubicBezTo>
                <a:lnTo>
                  <a:pt x="5171" y="11822"/>
                </a:lnTo>
                <a:cubicBezTo>
                  <a:pt x="5171" y="11822"/>
                  <a:pt x="0" y="13227"/>
                  <a:pt x="477" y="17783"/>
                </a:cubicBezTo>
                <a:cubicBezTo>
                  <a:pt x="942" y="22325"/>
                  <a:pt x="3828" y="41123"/>
                  <a:pt x="5635" y="42416"/>
                </a:cubicBezTo>
                <a:cubicBezTo>
                  <a:pt x="5760" y="42516"/>
                  <a:pt x="5911" y="42566"/>
                  <a:pt x="6087" y="42579"/>
                </a:cubicBezTo>
                <a:cubicBezTo>
                  <a:pt x="7091" y="37748"/>
                  <a:pt x="4568" y="28537"/>
                  <a:pt x="4317" y="27207"/>
                </a:cubicBezTo>
                <a:cubicBezTo>
                  <a:pt x="3978" y="25450"/>
                  <a:pt x="2109" y="15499"/>
                  <a:pt x="5572" y="14269"/>
                </a:cubicBezTo>
                <a:cubicBezTo>
                  <a:pt x="9036" y="13027"/>
                  <a:pt x="10529" y="12361"/>
                  <a:pt x="11985" y="8936"/>
                </a:cubicBezTo>
                <a:cubicBezTo>
                  <a:pt x="13453" y="5497"/>
                  <a:pt x="12537" y="1"/>
                  <a:pt x="12537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1"/>
          <p:cNvSpPr/>
          <p:nvPr/>
        </p:nvSpPr>
        <p:spPr>
          <a:xfrm flipH="1">
            <a:off x="6543512" y="2764169"/>
            <a:ext cx="254012" cy="114062"/>
          </a:xfrm>
          <a:custGeom>
            <a:avLst/>
            <a:gdLst/>
            <a:ahLst/>
            <a:cxnLst/>
            <a:rect l="l" t="t" r="r" b="b"/>
            <a:pathLst>
              <a:path w="3816" h="1747" extrusionOk="0">
                <a:moveTo>
                  <a:pt x="2360" y="1"/>
                </a:moveTo>
                <a:cubicBezTo>
                  <a:pt x="2360" y="1"/>
                  <a:pt x="3815" y="1644"/>
                  <a:pt x="0" y="1670"/>
                </a:cubicBezTo>
                <a:cubicBezTo>
                  <a:pt x="404" y="1724"/>
                  <a:pt x="757" y="1747"/>
                  <a:pt x="1067" y="1747"/>
                </a:cubicBezTo>
                <a:cubicBezTo>
                  <a:pt x="2340" y="1747"/>
                  <a:pt x="2880" y="1355"/>
                  <a:pt x="3113" y="1092"/>
                </a:cubicBezTo>
                <a:cubicBezTo>
                  <a:pt x="3414" y="766"/>
                  <a:pt x="2799" y="1"/>
                  <a:pt x="23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41"/>
          <p:cNvSpPr/>
          <p:nvPr/>
        </p:nvSpPr>
        <p:spPr>
          <a:xfrm flipH="1">
            <a:off x="6669647" y="2805954"/>
            <a:ext cx="83606" cy="13972"/>
          </a:xfrm>
          <a:custGeom>
            <a:avLst/>
            <a:gdLst/>
            <a:ahLst/>
            <a:cxnLst/>
            <a:rect l="l" t="t" r="r" b="b"/>
            <a:pathLst>
              <a:path w="1256" h="214" fill="none" extrusionOk="0">
                <a:moveTo>
                  <a:pt x="1" y="214"/>
                </a:moveTo>
                <a:lnTo>
                  <a:pt x="1255" y="1"/>
                </a:lnTo>
              </a:path>
            </a:pathLst>
          </a:custGeom>
          <a:solidFill>
            <a:schemeClr val="dk2"/>
          </a:solidFill>
          <a:ln w="4075" cap="rnd" cmpd="sng">
            <a:solidFill>
              <a:schemeClr val="dk2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1"/>
          <p:cNvSpPr/>
          <p:nvPr/>
        </p:nvSpPr>
        <p:spPr>
          <a:xfrm flipH="1">
            <a:off x="6842569" y="2487797"/>
            <a:ext cx="317448" cy="211801"/>
          </a:xfrm>
          <a:custGeom>
            <a:avLst/>
            <a:gdLst/>
            <a:ahLst/>
            <a:cxnLst/>
            <a:rect l="l" t="t" r="r" b="b"/>
            <a:pathLst>
              <a:path w="4769" h="3244" extrusionOk="0">
                <a:moveTo>
                  <a:pt x="2882" y="1"/>
                </a:moveTo>
                <a:cubicBezTo>
                  <a:pt x="2746" y="1"/>
                  <a:pt x="2608" y="13"/>
                  <a:pt x="2471" y="42"/>
                </a:cubicBezTo>
                <a:cubicBezTo>
                  <a:pt x="1342" y="281"/>
                  <a:pt x="426" y="1674"/>
                  <a:pt x="162" y="2376"/>
                </a:cubicBezTo>
                <a:cubicBezTo>
                  <a:pt x="1" y="2807"/>
                  <a:pt x="212" y="3243"/>
                  <a:pt x="582" y="3243"/>
                </a:cubicBezTo>
                <a:cubicBezTo>
                  <a:pt x="816" y="3243"/>
                  <a:pt x="1112" y="3071"/>
                  <a:pt x="1417" y="2615"/>
                </a:cubicBezTo>
                <a:cubicBezTo>
                  <a:pt x="2195" y="1448"/>
                  <a:pt x="4228" y="870"/>
                  <a:pt x="4228" y="870"/>
                </a:cubicBezTo>
                <a:cubicBezTo>
                  <a:pt x="4769" y="683"/>
                  <a:pt x="3874" y="1"/>
                  <a:pt x="2882" y="1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41"/>
          <p:cNvSpPr/>
          <p:nvPr/>
        </p:nvSpPr>
        <p:spPr>
          <a:xfrm flipH="1">
            <a:off x="7855136" y="3604777"/>
            <a:ext cx="182188" cy="136064"/>
          </a:xfrm>
          <a:custGeom>
            <a:avLst/>
            <a:gdLst/>
            <a:ahLst/>
            <a:cxnLst/>
            <a:rect l="l" t="t" r="r" b="b"/>
            <a:pathLst>
              <a:path w="2737" h="2084" fill="none" extrusionOk="0">
                <a:moveTo>
                  <a:pt x="2737" y="1"/>
                </a:moveTo>
                <a:lnTo>
                  <a:pt x="1" y="2084"/>
                </a:lnTo>
              </a:path>
            </a:pathLst>
          </a:custGeom>
          <a:noFill/>
          <a:ln w="4075" cap="rnd" cmpd="sng">
            <a:solidFill>
              <a:srgbClr val="8E1F06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1"/>
          <p:cNvSpPr/>
          <p:nvPr/>
        </p:nvSpPr>
        <p:spPr>
          <a:xfrm flipH="1">
            <a:off x="6736505" y="3179543"/>
            <a:ext cx="218932" cy="15670"/>
          </a:xfrm>
          <a:custGeom>
            <a:avLst/>
            <a:gdLst/>
            <a:ahLst/>
            <a:cxnLst/>
            <a:rect l="l" t="t" r="r" b="b"/>
            <a:pathLst>
              <a:path w="3289" h="240" fill="none" extrusionOk="0">
                <a:moveTo>
                  <a:pt x="3289" y="239"/>
                </a:moveTo>
                <a:lnTo>
                  <a:pt x="1" y="1"/>
                </a:lnTo>
              </a:path>
            </a:pathLst>
          </a:custGeom>
          <a:noFill/>
          <a:ln w="4075" cap="rnd" cmpd="sng">
            <a:solidFill>
              <a:schemeClr val="dk2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1"/>
          <p:cNvSpPr/>
          <p:nvPr/>
        </p:nvSpPr>
        <p:spPr>
          <a:xfrm flipH="1">
            <a:off x="6749880" y="3273757"/>
            <a:ext cx="172936" cy="65"/>
          </a:xfrm>
          <a:custGeom>
            <a:avLst/>
            <a:gdLst/>
            <a:ahLst/>
            <a:cxnLst/>
            <a:rect l="l" t="t" r="r" b="b"/>
            <a:pathLst>
              <a:path w="2598" h="1" fill="none" extrusionOk="0">
                <a:moveTo>
                  <a:pt x="2598" y="1"/>
                </a:moveTo>
                <a:lnTo>
                  <a:pt x="0" y="1"/>
                </a:lnTo>
              </a:path>
            </a:pathLst>
          </a:custGeom>
          <a:noFill/>
          <a:ln w="4075" cap="rnd" cmpd="sng">
            <a:solidFill>
              <a:schemeClr val="dk2"/>
            </a:solidFill>
            <a:prstDash val="solid"/>
            <a:miter lim="125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1"/>
          <p:cNvSpPr/>
          <p:nvPr/>
        </p:nvSpPr>
        <p:spPr>
          <a:xfrm flipH="1">
            <a:off x="6432458" y="3065939"/>
            <a:ext cx="176996" cy="72407"/>
          </a:xfrm>
          <a:custGeom>
            <a:avLst/>
            <a:gdLst/>
            <a:ahLst/>
            <a:cxnLst/>
            <a:rect l="l" t="t" r="r" b="b"/>
            <a:pathLst>
              <a:path w="2659" h="1109" extrusionOk="0">
                <a:moveTo>
                  <a:pt x="2162" y="0"/>
                </a:moveTo>
                <a:cubicBezTo>
                  <a:pt x="2067" y="0"/>
                  <a:pt x="1930" y="14"/>
                  <a:pt x="1743" y="47"/>
                </a:cubicBezTo>
                <a:cubicBezTo>
                  <a:pt x="589" y="247"/>
                  <a:pt x="124" y="925"/>
                  <a:pt x="124" y="925"/>
                </a:cubicBezTo>
                <a:cubicBezTo>
                  <a:pt x="1" y="1053"/>
                  <a:pt x="46" y="1108"/>
                  <a:pt x="188" y="1108"/>
                </a:cubicBezTo>
                <a:cubicBezTo>
                  <a:pt x="434" y="1108"/>
                  <a:pt x="971" y="943"/>
                  <a:pt x="1417" y="712"/>
                </a:cubicBezTo>
                <a:cubicBezTo>
                  <a:pt x="2007" y="396"/>
                  <a:pt x="2659" y="0"/>
                  <a:pt x="2162" y="0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1"/>
          <p:cNvSpPr/>
          <p:nvPr/>
        </p:nvSpPr>
        <p:spPr>
          <a:xfrm flipH="1">
            <a:off x="6260912" y="2608583"/>
            <a:ext cx="287894" cy="101134"/>
          </a:xfrm>
          <a:custGeom>
            <a:avLst/>
            <a:gdLst/>
            <a:ahLst/>
            <a:cxnLst/>
            <a:rect l="l" t="t" r="r" b="b"/>
            <a:pathLst>
              <a:path w="4325" h="1549" extrusionOk="0">
                <a:moveTo>
                  <a:pt x="2608" y="0"/>
                </a:moveTo>
                <a:cubicBezTo>
                  <a:pt x="2095" y="0"/>
                  <a:pt x="1417" y="121"/>
                  <a:pt x="832" y="627"/>
                </a:cubicBezTo>
                <a:cubicBezTo>
                  <a:pt x="53" y="1292"/>
                  <a:pt x="1" y="1548"/>
                  <a:pt x="403" y="1548"/>
                </a:cubicBezTo>
                <a:cubicBezTo>
                  <a:pt x="577" y="1548"/>
                  <a:pt x="836" y="1501"/>
                  <a:pt x="1159" y="1417"/>
                </a:cubicBezTo>
                <a:cubicBezTo>
                  <a:pt x="2049" y="1197"/>
                  <a:pt x="2808" y="715"/>
                  <a:pt x="3436" y="715"/>
                </a:cubicBezTo>
                <a:cubicBezTo>
                  <a:pt x="3561" y="715"/>
                  <a:pt x="3680" y="734"/>
                  <a:pt x="3794" y="777"/>
                </a:cubicBezTo>
                <a:cubicBezTo>
                  <a:pt x="3915" y="820"/>
                  <a:pt x="4001" y="839"/>
                  <a:pt x="4056" y="839"/>
                </a:cubicBezTo>
                <a:cubicBezTo>
                  <a:pt x="4325" y="839"/>
                  <a:pt x="3874" y="391"/>
                  <a:pt x="3405" y="100"/>
                </a:cubicBezTo>
                <a:cubicBezTo>
                  <a:pt x="3405" y="100"/>
                  <a:pt x="3075" y="0"/>
                  <a:pt x="2608" y="0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1"/>
          <p:cNvSpPr/>
          <p:nvPr/>
        </p:nvSpPr>
        <p:spPr>
          <a:xfrm flipH="1">
            <a:off x="7402240" y="3166942"/>
            <a:ext cx="210678" cy="29119"/>
          </a:xfrm>
          <a:custGeom>
            <a:avLst/>
            <a:gdLst/>
            <a:ahLst/>
            <a:cxnLst/>
            <a:rect l="l" t="t" r="r" b="b"/>
            <a:pathLst>
              <a:path w="3165" h="446" extrusionOk="0">
                <a:moveTo>
                  <a:pt x="935" y="1"/>
                </a:moveTo>
                <a:cubicBezTo>
                  <a:pt x="306" y="1"/>
                  <a:pt x="1" y="131"/>
                  <a:pt x="1" y="131"/>
                </a:cubicBezTo>
                <a:cubicBezTo>
                  <a:pt x="1" y="131"/>
                  <a:pt x="2274" y="446"/>
                  <a:pt x="2911" y="446"/>
                </a:cubicBezTo>
                <a:cubicBezTo>
                  <a:pt x="3165" y="446"/>
                  <a:pt x="3159" y="396"/>
                  <a:pt x="2649" y="257"/>
                </a:cubicBezTo>
                <a:cubicBezTo>
                  <a:pt x="1927" y="60"/>
                  <a:pt x="1358" y="1"/>
                  <a:pt x="935" y="1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1"/>
          <p:cNvSpPr/>
          <p:nvPr/>
        </p:nvSpPr>
        <p:spPr>
          <a:xfrm flipH="1">
            <a:off x="6709887" y="3236953"/>
            <a:ext cx="1340752" cy="942331"/>
          </a:xfrm>
          <a:custGeom>
            <a:avLst/>
            <a:gdLst/>
            <a:ahLst/>
            <a:cxnLst/>
            <a:rect l="l" t="t" r="r" b="b"/>
            <a:pathLst>
              <a:path w="20142" h="14433" extrusionOk="0">
                <a:moveTo>
                  <a:pt x="20141" y="1"/>
                </a:moveTo>
                <a:cubicBezTo>
                  <a:pt x="20141" y="1"/>
                  <a:pt x="15360" y="39"/>
                  <a:pt x="14231" y="39"/>
                </a:cubicBezTo>
                <a:cubicBezTo>
                  <a:pt x="13101" y="51"/>
                  <a:pt x="9111" y="3427"/>
                  <a:pt x="7454" y="5472"/>
                </a:cubicBezTo>
                <a:cubicBezTo>
                  <a:pt x="5848" y="7442"/>
                  <a:pt x="0" y="10705"/>
                  <a:pt x="1920" y="14432"/>
                </a:cubicBezTo>
                <a:cubicBezTo>
                  <a:pt x="5999" y="12224"/>
                  <a:pt x="13653" y="2950"/>
                  <a:pt x="13653" y="2950"/>
                </a:cubicBezTo>
                <a:cubicBezTo>
                  <a:pt x="13653" y="2950"/>
                  <a:pt x="18811" y="1620"/>
                  <a:pt x="19137" y="1356"/>
                </a:cubicBezTo>
                <a:cubicBezTo>
                  <a:pt x="19463" y="1080"/>
                  <a:pt x="19551" y="616"/>
                  <a:pt x="19551" y="616"/>
                </a:cubicBezTo>
                <a:cubicBezTo>
                  <a:pt x="19551" y="616"/>
                  <a:pt x="19953" y="478"/>
                  <a:pt x="20141" y="1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1"/>
          <p:cNvSpPr/>
          <p:nvPr/>
        </p:nvSpPr>
        <p:spPr>
          <a:xfrm flipH="1">
            <a:off x="7153371" y="4110317"/>
            <a:ext cx="80277" cy="904593"/>
          </a:xfrm>
          <a:custGeom>
            <a:avLst/>
            <a:gdLst/>
            <a:ahLst/>
            <a:cxnLst/>
            <a:rect l="l" t="t" r="r" b="b"/>
            <a:pathLst>
              <a:path w="1206" h="13855" extrusionOk="0">
                <a:moveTo>
                  <a:pt x="955" y="0"/>
                </a:moveTo>
                <a:lnTo>
                  <a:pt x="955" y="0"/>
                </a:lnTo>
                <a:cubicBezTo>
                  <a:pt x="152" y="2347"/>
                  <a:pt x="1" y="10893"/>
                  <a:pt x="1206" y="13854"/>
                </a:cubicBezTo>
                <a:cubicBezTo>
                  <a:pt x="327" y="10127"/>
                  <a:pt x="955" y="1"/>
                  <a:pt x="955" y="0"/>
                </a:cubicBezTo>
                <a:close/>
              </a:path>
            </a:pathLst>
          </a:custGeom>
          <a:solidFill>
            <a:srgbClr val="5E3426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1"/>
          <p:cNvSpPr/>
          <p:nvPr/>
        </p:nvSpPr>
        <p:spPr>
          <a:xfrm flipH="1">
            <a:off x="6559526" y="3819450"/>
            <a:ext cx="1045004" cy="1400275"/>
          </a:xfrm>
          <a:custGeom>
            <a:avLst/>
            <a:gdLst/>
            <a:ahLst/>
            <a:cxnLst/>
            <a:rect l="l" t="t" r="r" b="b"/>
            <a:pathLst>
              <a:path w="15699" h="21447" extrusionOk="0">
                <a:moveTo>
                  <a:pt x="13340" y="0"/>
                </a:moveTo>
                <a:cubicBezTo>
                  <a:pt x="9889" y="1230"/>
                  <a:pt x="0" y="6149"/>
                  <a:pt x="3439" y="21446"/>
                </a:cubicBezTo>
                <a:lnTo>
                  <a:pt x="15699" y="21446"/>
                </a:lnTo>
                <a:cubicBezTo>
                  <a:pt x="15360" y="12825"/>
                  <a:pt x="14168" y="4807"/>
                  <a:pt x="13340" y="0"/>
                </a:cubicBezTo>
                <a:close/>
              </a:path>
            </a:pathLst>
          </a:custGeom>
          <a:solidFill>
            <a:srgbClr val="EFDED7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41"/>
          <p:cNvGrpSpPr/>
          <p:nvPr/>
        </p:nvGrpSpPr>
        <p:grpSpPr>
          <a:xfrm rot="-136598">
            <a:off x="5860921" y="3722584"/>
            <a:ext cx="851848" cy="1884978"/>
            <a:chOff x="3809125" y="5552350"/>
            <a:chExt cx="288975" cy="639425"/>
          </a:xfrm>
        </p:grpSpPr>
        <p:sp>
          <p:nvSpPr>
            <p:cNvPr id="839" name="Google Shape;839;p41"/>
            <p:cNvSpPr/>
            <p:nvPr/>
          </p:nvSpPr>
          <p:spPr>
            <a:xfrm>
              <a:off x="3902300" y="5640550"/>
              <a:ext cx="195800" cy="551225"/>
            </a:xfrm>
            <a:custGeom>
              <a:avLst/>
              <a:gdLst/>
              <a:ahLst/>
              <a:cxnLst/>
              <a:rect l="l" t="t" r="r" b="b"/>
              <a:pathLst>
                <a:path w="7832" h="22049" fill="none" extrusionOk="0">
                  <a:moveTo>
                    <a:pt x="1" y="0"/>
                  </a:moveTo>
                  <a:cubicBezTo>
                    <a:pt x="1" y="0"/>
                    <a:pt x="2360" y="14268"/>
                    <a:pt x="7831" y="22049"/>
                  </a:cubicBezTo>
                </a:path>
              </a:pathLst>
            </a:custGeom>
            <a:noFill/>
            <a:ln w="97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3890700" y="5552350"/>
              <a:ext cx="49900" cy="89100"/>
            </a:xfrm>
            <a:custGeom>
              <a:avLst/>
              <a:gdLst/>
              <a:ahLst/>
              <a:cxnLst/>
              <a:rect l="l" t="t" r="r" b="b"/>
              <a:pathLst>
                <a:path w="1996" h="3564" extrusionOk="0">
                  <a:moveTo>
                    <a:pt x="1436" y="0"/>
                  </a:moveTo>
                  <a:cubicBezTo>
                    <a:pt x="1057" y="0"/>
                    <a:pt x="567" y="658"/>
                    <a:pt x="301" y="1571"/>
                  </a:cubicBezTo>
                  <a:cubicBezTo>
                    <a:pt x="0" y="2550"/>
                    <a:pt x="76" y="3441"/>
                    <a:pt x="452" y="3553"/>
                  </a:cubicBezTo>
                  <a:cubicBezTo>
                    <a:pt x="477" y="3560"/>
                    <a:pt x="503" y="3563"/>
                    <a:pt x="530" y="3563"/>
                  </a:cubicBezTo>
                  <a:cubicBezTo>
                    <a:pt x="912" y="3563"/>
                    <a:pt x="1413" y="2901"/>
                    <a:pt x="1694" y="1997"/>
                  </a:cubicBezTo>
                  <a:cubicBezTo>
                    <a:pt x="1995" y="1019"/>
                    <a:pt x="1908" y="128"/>
                    <a:pt x="1531" y="15"/>
                  </a:cubicBezTo>
                  <a:cubicBezTo>
                    <a:pt x="1501" y="5"/>
                    <a:pt x="1469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3862775" y="5644950"/>
              <a:ext cx="49900" cy="89175"/>
            </a:xfrm>
            <a:custGeom>
              <a:avLst/>
              <a:gdLst/>
              <a:ahLst/>
              <a:cxnLst/>
              <a:rect l="l" t="t" r="r" b="b"/>
              <a:pathLst>
                <a:path w="1996" h="3567" extrusionOk="0">
                  <a:moveTo>
                    <a:pt x="1456" y="1"/>
                  </a:moveTo>
                  <a:cubicBezTo>
                    <a:pt x="1067" y="1"/>
                    <a:pt x="581" y="671"/>
                    <a:pt x="302" y="1569"/>
                  </a:cubicBezTo>
                  <a:cubicBezTo>
                    <a:pt x="0" y="2547"/>
                    <a:pt x="76" y="3438"/>
                    <a:pt x="452" y="3551"/>
                  </a:cubicBezTo>
                  <a:cubicBezTo>
                    <a:pt x="484" y="3561"/>
                    <a:pt x="516" y="3566"/>
                    <a:pt x="550" y="3566"/>
                  </a:cubicBezTo>
                  <a:cubicBezTo>
                    <a:pt x="937" y="3566"/>
                    <a:pt x="1417" y="2908"/>
                    <a:pt x="1694" y="1995"/>
                  </a:cubicBezTo>
                  <a:cubicBezTo>
                    <a:pt x="1996" y="1017"/>
                    <a:pt x="1920" y="126"/>
                    <a:pt x="1544" y="13"/>
                  </a:cubicBezTo>
                  <a:cubicBezTo>
                    <a:pt x="1515" y="5"/>
                    <a:pt x="1486" y="1"/>
                    <a:pt x="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3847075" y="5559025"/>
              <a:ext cx="61525" cy="83375"/>
            </a:xfrm>
            <a:custGeom>
              <a:avLst/>
              <a:gdLst/>
              <a:ahLst/>
              <a:cxnLst/>
              <a:rect l="l" t="t" r="r" b="b"/>
              <a:pathLst>
                <a:path w="2461" h="3335" extrusionOk="0">
                  <a:moveTo>
                    <a:pt x="502" y="1"/>
                  </a:moveTo>
                  <a:cubicBezTo>
                    <a:pt x="447" y="1"/>
                    <a:pt x="397" y="12"/>
                    <a:pt x="352" y="36"/>
                  </a:cubicBezTo>
                  <a:cubicBezTo>
                    <a:pt x="1" y="225"/>
                    <a:pt x="114" y="1103"/>
                    <a:pt x="578" y="2007"/>
                  </a:cubicBezTo>
                  <a:cubicBezTo>
                    <a:pt x="1005" y="2795"/>
                    <a:pt x="1575" y="3335"/>
                    <a:pt x="1956" y="3335"/>
                  </a:cubicBezTo>
                  <a:cubicBezTo>
                    <a:pt x="2011" y="3335"/>
                    <a:pt x="2063" y="3323"/>
                    <a:pt x="2109" y="3299"/>
                  </a:cubicBezTo>
                  <a:cubicBezTo>
                    <a:pt x="2461" y="3111"/>
                    <a:pt x="2360" y="2232"/>
                    <a:pt x="1871" y="1316"/>
                  </a:cubicBezTo>
                  <a:cubicBezTo>
                    <a:pt x="1444" y="539"/>
                    <a:pt x="874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3809125" y="5607475"/>
              <a:ext cx="94150" cy="44025"/>
            </a:xfrm>
            <a:custGeom>
              <a:avLst/>
              <a:gdLst/>
              <a:ahLst/>
              <a:cxnLst/>
              <a:rect l="l" t="t" r="r" b="b"/>
              <a:pathLst>
                <a:path w="3766" h="1761" extrusionOk="0">
                  <a:moveTo>
                    <a:pt x="997" y="0"/>
                  </a:moveTo>
                  <a:cubicBezTo>
                    <a:pt x="532" y="0"/>
                    <a:pt x="193" y="122"/>
                    <a:pt x="126" y="345"/>
                  </a:cubicBezTo>
                  <a:cubicBezTo>
                    <a:pt x="1" y="734"/>
                    <a:pt x="703" y="1286"/>
                    <a:pt x="1682" y="1574"/>
                  </a:cubicBezTo>
                  <a:cubicBezTo>
                    <a:pt x="2085" y="1700"/>
                    <a:pt x="2476" y="1760"/>
                    <a:pt x="2802" y="1760"/>
                  </a:cubicBezTo>
                  <a:cubicBezTo>
                    <a:pt x="3257" y="1760"/>
                    <a:pt x="3586" y="1643"/>
                    <a:pt x="3652" y="1424"/>
                  </a:cubicBezTo>
                  <a:cubicBezTo>
                    <a:pt x="3765" y="1035"/>
                    <a:pt x="3075" y="483"/>
                    <a:pt x="2096" y="181"/>
                  </a:cubicBezTo>
                  <a:cubicBezTo>
                    <a:pt x="1701" y="58"/>
                    <a:pt x="131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3814450" y="5637375"/>
              <a:ext cx="91025" cy="54525"/>
            </a:xfrm>
            <a:custGeom>
              <a:avLst/>
              <a:gdLst/>
              <a:ahLst/>
              <a:cxnLst/>
              <a:rect l="l" t="t" r="r" b="b"/>
              <a:pathLst>
                <a:path w="3641" h="2181" extrusionOk="0">
                  <a:moveTo>
                    <a:pt x="2936" y="0"/>
                  </a:moveTo>
                  <a:cubicBezTo>
                    <a:pt x="2556" y="0"/>
                    <a:pt x="2023" y="155"/>
                    <a:pt x="1482" y="441"/>
                  </a:cubicBezTo>
                  <a:cubicBezTo>
                    <a:pt x="591" y="931"/>
                    <a:pt x="1" y="1608"/>
                    <a:pt x="189" y="1972"/>
                  </a:cubicBezTo>
                  <a:cubicBezTo>
                    <a:pt x="264" y="2113"/>
                    <a:pt x="450" y="2181"/>
                    <a:pt x="704" y="2181"/>
                  </a:cubicBezTo>
                  <a:cubicBezTo>
                    <a:pt x="1086" y="2181"/>
                    <a:pt x="1622" y="2027"/>
                    <a:pt x="2172" y="1734"/>
                  </a:cubicBezTo>
                  <a:cubicBezTo>
                    <a:pt x="3063" y="1244"/>
                    <a:pt x="3640" y="567"/>
                    <a:pt x="3452" y="215"/>
                  </a:cubicBezTo>
                  <a:cubicBezTo>
                    <a:pt x="3376" y="69"/>
                    <a:pt x="3190" y="0"/>
                    <a:pt x="2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3899175" y="5590925"/>
              <a:ext cx="90675" cy="56925"/>
            </a:xfrm>
            <a:custGeom>
              <a:avLst/>
              <a:gdLst/>
              <a:ahLst/>
              <a:cxnLst/>
              <a:rect l="l" t="t" r="r" b="b"/>
              <a:pathLst>
                <a:path w="3627" h="2277" extrusionOk="0">
                  <a:moveTo>
                    <a:pt x="2806" y="1"/>
                  </a:moveTo>
                  <a:cubicBezTo>
                    <a:pt x="2423" y="1"/>
                    <a:pt x="1934" y="173"/>
                    <a:pt x="1481" y="542"/>
                  </a:cubicBezTo>
                  <a:cubicBezTo>
                    <a:pt x="678" y="1195"/>
                    <a:pt x="0" y="1709"/>
                    <a:pt x="188" y="2073"/>
                  </a:cubicBezTo>
                  <a:cubicBezTo>
                    <a:pt x="264" y="2209"/>
                    <a:pt x="455" y="2277"/>
                    <a:pt x="714" y="2277"/>
                  </a:cubicBezTo>
                  <a:cubicBezTo>
                    <a:pt x="1101" y="2277"/>
                    <a:pt x="1638" y="2128"/>
                    <a:pt x="2171" y="1835"/>
                  </a:cubicBezTo>
                  <a:cubicBezTo>
                    <a:pt x="3062" y="1345"/>
                    <a:pt x="3627" y="668"/>
                    <a:pt x="3451" y="316"/>
                  </a:cubicBezTo>
                  <a:cubicBezTo>
                    <a:pt x="3351" y="110"/>
                    <a:pt x="3112" y="1"/>
                    <a:pt x="2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3899175" y="5634875"/>
              <a:ext cx="94750" cy="43850"/>
            </a:xfrm>
            <a:custGeom>
              <a:avLst/>
              <a:gdLst/>
              <a:ahLst/>
              <a:cxnLst/>
              <a:rect l="l" t="t" r="r" b="b"/>
              <a:pathLst>
                <a:path w="3790" h="1754" extrusionOk="0">
                  <a:moveTo>
                    <a:pt x="965" y="0"/>
                  </a:moveTo>
                  <a:cubicBezTo>
                    <a:pt x="515" y="0"/>
                    <a:pt x="191" y="116"/>
                    <a:pt x="126" y="340"/>
                  </a:cubicBezTo>
                  <a:cubicBezTo>
                    <a:pt x="0" y="729"/>
                    <a:pt x="715" y="1282"/>
                    <a:pt x="1682" y="1583"/>
                  </a:cubicBezTo>
                  <a:cubicBezTo>
                    <a:pt x="2092" y="1697"/>
                    <a:pt x="2483" y="1753"/>
                    <a:pt x="2808" y="1753"/>
                  </a:cubicBezTo>
                  <a:cubicBezTo>
                    <a:pt x="3269" y="1753"/>
                    <a:pt x="3598" y="1640"/>
                    <a:pt x="3664" y="1420"/>
                  </a:cubicBezTo>
                  <a:cubicBezTo>
                    <a:pt x="3790" y="1031"/>
                    <a:pt x="3075" y="478"/>
                    <a:pt x="2108" y="190"/>
                  </a:cubicBezTo>
                  <a:cubicBezTo>
                    <a:pt x="1694" y="62"/>
                    <a:pt x="1296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3893825" y="5642475"/>
              <a:ext cx="61200" cy="83375"/>
            </a:xfrm>
            <a:custGeom>
              <a:avLst/>
              <a:gdLst/>
              <a:ahLst/>
              <a:cxnLst/>
              <a:rect l="l" t="t" r="r" b="b"/>
              <a:pathLst>
                <a:path w="2448" h="3335" extrusionOk="0">
                  <a:moveTo>
                    <a:pt x="493" y="1"/>
                  </a:moveTo>
                  <a:cubicBezTo>
                    <a:pt x="438" y="1"/>
                    <a:pt x="386" y="12"/>
                    <a:pt x="340" y="36"/>
                  </a:cubicBezTo>
                  <a:cubicBezTo>
                    <a:pt x="1" y="225"/>
                    <a:pt x="89" y="1116"/>
                    <a:pt x="578" y="2019"/>
                  </a:cubicBezTo>
                  <a:cubicBezTo>
                    <a:pt x="994" y="2796"/>
                    <a:pt x="1572" y="3335"/>
                    <a:pt x="1946" y="3335"/>
                  </a:cubicBezTo>
                  <a:cubicBezTo>
                    <a:pt x="2001" y="3335"/>
                    <a:pt x="2051" y="3323"/>
                    <a:pt x="2096" y="3299"/>
                  </a:cubicBezTo>
                  <a:cubicBezTo>
                    <a:pt x="2448" y="3111"/>
                    <a:pt x="2347" y="2220"/>
                    <a:pt x="1870" y="1329"/>
                  </a:cubicBezTo>
                  <a:cubicBezTo>
                    <a:pt x="1444" y="541"/>
                    <a:pt x="873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3863075" y="5606175"/>
              <a:ext cx="77850" cy="69700"/>
            </a:xfrm>
            <a:custGeom>
              <a:avLst/>
              <a:gdLst/>
              <a:ahLst/>
              <a:cxnLst/>
              <a:rect l="l" t="t" r="r" b="b"/>
              <a:pathLst>
                <a:path w="3114" h="2788" extrusionOk="0">
                  <a:moveTo>
                    <a:pt x="1568" y="1"/>
                  </a:moveTo>
                  <a:cubicBezTo>
                    <a:pt x="964" y="1"/>
                    <a:pt x="402" y="380"/>
                    <a:pt x="227" y="986"/>
                  </a:cubicBezTo>
                  <a:cubicBezTo>
                    <a:pt x="1" y="1727"/>
                    <a:pt x="415" y="2505"/>
                    <a:pt x="1155" y="2731"/>
                  </a:cubicBezTo>
                  <a:cubicBezTo>
                    <a:pt x="1287" y="2769"/>
                    <a:pt x="1421" y="2788"/>
                    <a:pt x="1553" y="2788"/>
                  </a:cubicBezTo>
                  <a:cubicBezTo>
                    <a:pt x="2150" y="2788"/>
                    <a:pt x="2712" y="2409"/>
                    <a:pt x="2887" y="1802"/>
                  </a:cubicBezTo>
                  <a:cubicBezTo>
                    <a:pt x="3113" y="1062"/>
                    <a:pt x="2699" y="284"/>
                    <a:pt x="1971" y="58"/>
                  </a:cubicBezTo>
                  <a:cubicBezTo>
                    <a:pt x="1837" y="19"/>
                    <a:pt x="1702" y="1"/>
                    <a:pt x="1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3881600" y="56224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817" y="0"/>
                  </a:moveTo>
                  <a:cubicBezTo>
                    <a:pt x="499" y="0"/>
                    <a:pt x="218" y="209"/>
                    <a:pt x="126" y="525"/>
                  </a:cubicBezTo>
                  <a:cubicBezTo>
                    <a:pt x="0" y="914"/>
                    <a:pt x="226" y="1328"/>
                    <a:pt x="615" y="1441"/>
                  </a:cubicBezTo>
                  <a:cubicBezTo>
                    <a:pt x="688" y="1464"/>
                    <a:pt x="762" y="1475"/>
                    <a:pt x="835" y="1475"/>
                  </a:cubicBezTo>
                  <a:cubicBezTo>
                    <a:pt x="1149" y="1475"/>
                    <a:pt x="1437" y="1267"/>
                    <a:pt x="1519" y="951"/>
                  </a:cubicBezTo>
                  <a:cubicBezTo>
                    <a:pt x="1632" y="562"/>
                    <a:pt x="1431" y="148"/>
                    <a:pt x="1042" y="35"/>
                  </a:cubicBezTo>
                  <a:cubicBezTo>
                    <a:pt x="966" y="12"/>
                    <a:pt x="891" y="0"/>
                    <a:pt x="817" y="0"/>
                  </a:cubicBezTo>
                  <a:close/>
                </a:path>
              </a:pathLst>
            </a:custGeom>
            <a:solidFill>
              <a:srgbClr val="46261B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41"/>
          <p:cNvGrpSpPr/>
          <p:nvPr/>
        </p:nvGrpSpPr>
        <p:grpSpPr>
          <a:xfrm rot="2235100" flipH="1">
            <a:off x="148015" y="1379691"/>
            <a:ext cx="812781" cy="2866499"/>
            <a:chOff x="4629825" y="5790700"/>
            <a:chExt cx="188300" cy="673075"/>
          </a:xfrm>
        </p:grpSpPr>
        <p:sp>
          <p:nvSpPr>
            <p:cNvPr id="851" name="Google Shape;851;p41"/>
            <p:cNvSpPr/>
            <p:nvPr/>
          </p:nvSpPr>
          <p:spPr>
            <a:xfrm>
              <a:off x="4629825" y="5890900"/>
              <a:ext cx="128025" cy="572875"/>
            </a:xfrm>
            <a:custGeom>
              <a:avLst/>
              <a:gdLst/>
              <a:ahLst/>
              <a:cxnLst/>
              <a:rect l="l" t="t" r="r" b="b"/>
              <a:pathLst>
                <a:path w="5121" h="22915" fill="none" extrusionOk="0">
                  <a:moveTo>
                    <a:pt x="0" y="22914"/>
                  </a:moveTo>
                  <a:cubicBezTo>
                    <a:pt x="0" y="22914"/>
                    <a:pt x="5120" y="19940"/>
                    <a:pt x="42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4735225" y="5911650"/>
              <a:ext cx="77725" cy="84675"/>
            </a:xfrm>
            <a:custGeom>
              <a:avLst/>
              <a:gdLst/>
              <a:ahLst/>
              <a:cxnLst/>
              <a:rect l="l" t="t" r="r" b="b"/>
              <a:pathLst>
                <a:path w="3109" h="3387" extrusionOk="0">
                  <a:moveTo>
                    <a:pt x="2539" y="1"/>
                  </a:moveTo>
                  <a:cubicBezTo>
                    <a:pt x="2464" y="1"/>
                    <a:pt x="2386" y="20"/>
                    <a:pt x="2310" y="61"/>
                  </a:cubicBezTo>
                  <a:cubicBezTo>
                    <a:pt x="101" y="1329"/>
                    <a:pt x="1" y="3387"/>
                    <a:pt x="1" y="3387"/>
                  </a:cubicBezTo>
                  <a:cubicBezTo>
                    <a:pt x="1" y="3387"/>
                    <a:pt x="2009" y="2998"/>
                    <a:pt x="2987" y="639"/>
                  </a:cubicBezTo>
                  <a:cubicBezTo>
                    <a:pt x="3108" y="316"/>
                    <a:pt x="2848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4652050" y="5916600"/>
              <a:ext cx="83200" cy="79725"/>
            </a:xfrm>
            <a:custGeom>
              <a:avLst/>
              <a:gdLst/>
              <a:ahLst/>
              <a:cxnLst/>
              <a:rect l="l" t="t" r="r" b="b"/>
              <a:pathLst>
                <a:path w="3328" h="3189" extrusionOk="0">
                  <a:moveTo>
                    <a:pt x="566" y="0"/>
                  </a:moveTo>
                  <a:cubicBezTo>
                    <a:pt x="243" y="0"/>
                    <a:pt x="0" y="348"/>
                    <a:pt x="165" y="679"/>
                  </a:cubicBezTo>
                  <a:cubicBezTo>
                    <a:pt x="1295" y="2950"/>
                    <a:pt x="3328" y="3189"/>
                    <a:pt x="3328" y="3189"/>
                  </a:cubicBezTo>
                  <a:cubicBezTo>
                    <a:pt x="3328" y="3189"/>
                    <a:pt x="3064" y="1168"/>
                    <a:pt x="780" y="52"/>
                  </a:cubicBezTo>
                  <a:cubicBezTo>
                    <a:pt x="707" y="16"/>
                    <a:pt x="63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4732725" y="6039200"/>
              <a:ext cx="85400" cy="77925"/>
            </a:xfrm>
            <a:custGeom>
              <a:avLst/>
              <a:gdLst/>
              <a:ahLst/>
              <a:cxnLst/>
              <a:rect l="l" t="t" r="r" b="b"/>
              <a:pathLst>
                <a:path w="3416" h="3117" extrusionOk="0">
                  <a:moveTo>
                    <a:pt x="2826" y="1"/>
                  </a:moveTo>
                  <a:cubicBezTo>
                    <a:pt x="2764" y="1"/>
                    <a:pt x="2700" y="14"/>
                    <a:pt x="2636" y="42"/>
                  </a:cubicBezTo>
                  <a:cubicBezTo>
                    <a:pt x="314" y="1096"/>
                    <a:pt x="0" y="3116"/>
                    <a:pt x="0" y="3116"/>
                  </a:cubicBezTo>
                  <a:cubicBezTo>
                    <a:pt x="0" y="3116"/>
                    <a:pt x="2033" y="2928"/>
                    <a:pt x="3225" y="682"/>
                  </a:cubicBezTo>
                  <a:cubicBezTo>
                    <a:pt x="3415" y="355"/>
                    <a:pt x="3153" y="1"/>
                    <a:pt x="28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4656950" y="6031000"/>
              <a:ext cx="75800" cy="86425"/>
            </a:xfrm>
            <a:custGeom>
              <a:avLst/>
              <a:gdLst/>
              <a:ahLst/>
              <a:cxnLst/>
              <a:rect l="l" t="t" r="r" b="b"/>
              <a:pathLst>
                <a:path w="3032" h="3457" extrusionOk="0">
                  <a:moveTo>
                    <a:pt x="559" y="1"/>
                  </a:moveTo>
                  <a:cubicBezTo>
                    <a:pt x="260" y="1"/>
                    <a:pt x="1" y="305"/>
                    <a:pt x="120" y="633"/>
                  </a:cubicBezTo>
                  <a:cubicBezTo>
                    <a:pt x="1024" y="3017"/>
                    <a:pt x="3031" y="3457"/>
                    <a:pt x="3031" y="3457"/>
                  </a:cubicBezTo>
                  <a:cubicBezTo>
                    <a:pt x="3031" y="3457"/>
                    <a:pt x="2969" y="1411"/>
                    <a:pt x="798" y="68"/>
                  </a:cubicBezTo>
                  <a:cubicBezTo>
                    <a:pt x="719" y="21"/>
                    <a:pt x="638" y="1"/>
                    <a:pt x="5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4723925" y="6149400"/>
              <a:ext cx="90550" cy="72500"/>
            </a:xfrm>
            <a:custGeom>
              <a:avLst/>
              <a:gdLst/>
              <a:ahLst/>
              <a:cxnLst/>
              <a:rect l="l" t="t" r="r" b="b"/>
              <a:pathLst>
                <a:path w="3622" h="2900" extrusionOk="0">
                  <a:moveTo>
                    <a:pt x="3016" y="0"/>
                  </a:moveTo>
                  <a:cubicBezTo>
                    <a:pt x="2966" y="0"/>
                    <a:pt x="2914" y="8"/>
                    <a:pt x="2862" y="26"/>
                  </a:cubicBezTo>
                  <a:cubicBezTo>
                    <a:pt x="453" y="892"/>
                    <a:pt x="1" y="2899"/>
                    <a:pt x="1" y="2899"/>
                  </a:cubicBezTo>
                  <a:cubicBezTo>
                    <a:pt x="1" y="2899"/>
                    <a:pt x="2059" y="2862"/>
                    <a:pt x="3402" y="716"/>
                  </a:cubicBezTo>
                  <a:cubicBezTo>
                    <a:pt x="3621" y="387"/>
                    <a:pt x="3361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4654425" y="6131275"/>
              <a:ext cx="72350" cy="90925"/>
            </a:xfrm>
            <a:custGeom>
              <a:avLst/>
              <a:gdLst/>
              <a:ahLst/>
              <a:cxnLst/>
              <a:rect l="l" t="t" r="r" b="b"/>
              <a:pathLst>
                <a:path w="2894" h="3637" extrusionOk="0">
                  <a:moveTo>
                    <a:pt x="543" y="0"/>
                  </a:moveTo>
                  <a:cubicBezTo>
                    <a:pt x="256" y="0"/>
                    <a:pt x="1" y="281"/>
                    <a:pt x="96" y="613"/>
                  </a:cubicBezTo>
                  <a:cubicBezTo>
                    <a:pt x="823" y="3060"/>
                    <a:pt x="2781" y="3637"/>
                    <a:pt x="2781" y="3637"/>
                  </a:cubicBezTo>
                  <a:cubicBezTo>
                    <a:pt x="2781" y="3637"/>
                    <a:pt x="2894" y="1579"/>
                    <a:pt x="823" y="98"/>
                  </a:cubicBezTo>
                  <a:cubicBezTo>
                    <a:pt x="734" y="30"/>
                    <a:pt x="637" y="0"/>
                    <a:pt x="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4700100" y="5790700"/>
              <a:ext cx="62775" cy="108075"/>
            </a:xfrm>
            <a:custGeom>
              <a:avLst/>
              <a:gdLst/>
              <a:ahLst/>
              <a:cxnLst/>
              <a:rect l="l" t="t" r="r" b="b"/>
              <a:pathLst>
                <a:path w="2511" h="4323" extrusionOk="0">
                  <a:moveTo>
                    <a:pt x="1035" y="1"/>
                  </a:moveTo>
                  <a:cubicBezTo>
                    <a:pt x="835" y="1"/>
                    <a:pt x="633" y="128"/>
                    <a:pt x="578" y="369"/>
                  </a:cubicBezTo>
                  <a:cubicBezTo>
                    <a:pt x="0" y="2841"/>
                    <a:pt x="1406" y="4322"/>
                    <a:pt x="1406" y="4322"/>
                  </a:cubicBezTo>
                  <a:cubicBezTo>
                    <a:pt x="1406" y="4322"/>
                    <a:pt x="2510" y="2590"/>
                    <a:pt x="1443" y="269"/>
                  </a:cubicBezTo>
                  <a:cubicBezTo>
                    <a:pt x="1364" y="87"/>
                    <a:pt x="1200" y="1"/>
                    <a:pt x="1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41"/>
          <p:cNvGrpSpPr/>
          <p:nvPr/>
        </p:nvGrpSpPr>
        <p:grpSpPr>
          <a:xfrm rot="210273">
            <a:off x="8416082" y="3719135"/>
            <a:ext cx="621223" cy="1451006"/>
            <a:chOff x="5479100" y="6268925"/>
            <a:chExt cx="168175" cy="392800"/>
          </a:xfrm>
        </p:grpSpPr>
        <p:sp>
          <p:nvSpPr>
            <p:cNvPr id="860" name="Google Shape;860;p41"/>
            <p:cNvSpPr/>
            <p:nvPr/>
          </p:nvSpPr>
          <p:spPr>
            <a:xfrm>
              <a:off x="5479100" y="6268925"/>
              <a:ext cx="168175" cy="392800"/>
            </a:xfrm>
            <a:custGeom>
              <a:avLst/>
              <a:gdLst/>
              <a:ahLst/>
              <a:cxnLst/>
              <a:rect l="l" t="t" r="r" b="b"/>
              <a:pathLst>
                <a:path w="6727" h="15712" extrusionOk="0">
                  <a:moveTo>
                    <a:pt x="6727" y="0"/>
                  </a:moveTo>
                  <a:lnTo>
                    <a:pt x="6727" y="0"/>
                  </a:lnTo>
                  <a:cubicBezTo>
                    <a:pt x="3928" y="2322"/>
                    <a:pt x="1" y="7781"/>
                    <a:pt x="2096" y="15511"/>
                  </a:cubicBezTo>
                  <a:lnTo>
                    <a:pt x="4493" y="15711"/>
                  </a:lnTo>
                  <a:cubicBezTo>
                    <a:pt x="4493" y="15711"/>
                    <a:pt x="6087" y="12424"/>
                    <a:pt x="5610" y="8734"/>
                  </a:cubicBezTo>
                  <a:cubicBezTo>
                    <a:pt x="5158" y="5058"/>
                    <a:pt x="5836" y="1544"/>
                    <a:pt x="6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5509850" y="6268925"/>
              <a:ext cx="137125" cy="390600"/>
            </a:xfrm>
            <a:custGeom>
              <a:avLst/>
              <a:gdLst/>
              <a:ahLst/>
              <a:cxnLst/>
              <a:rect l="l" t="t" r="r" b="b"/>
              <a:pathLst>
                <a:path w="5485" h="15624" fill="none" extrusionOk="0">
                  <a:moveTo>
                    <a:pt x="5484" y="0"/>
                  </a:moveTo>
                  <a:cubicBezTo>
                    <a:pt x="5484" y="13"/>
                    <a:pt x="0" y="6626"/>
                    <a:pt x="2159" y="15624"/>
                  </a:cubicBez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5563175" y="6415750"/>
              <a:ext cx="52425" cy="32650"/>
            </a:xfrm>
            <a:custGeom>
              <a:avLst/>
              <a:gdLst/>
              <a:ahLst/>
              <a:cxnLst/>
              <a:rect l="l" t="t" r="r" b="b"/>
              <a:pathLst>
                <a:path w="2097" h="1306" fill="none" extrusionOk="0">
                  <a:moveTo>
                    <a:pt x="1" y="1305"/>
                  </a:moveTo>
                  <a:lnTo>
                    <a:pt x="2096" y="0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5552825" y="6521150"/>
              <a:ext cx="68425" cy="70625"/>
            </a:xfrm>
            <a:custGeom>
              <a:avLst/>
              <a:gdLst/>
              <a:ahLst/>
              <a:cxnLst/>
              <a:rect l="l" t="t" r="r" b="b"/>
              <a:pathLst>
                <a:path w="2737" h="2825" fill="none" extrusionOk="0">
                  <a:moveTo>
                    <a:pt x="1" y="2824"/>
                  </a:moveTo>
                  <a:lnTo>
                    <a:pt x="2736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5521775" y="6488525"/>
              <a:ext cx="30450" cy="32350"/>
            </a:xfrm>
            <a:custGeom>
              <a:avLst/>
              <a:gdLst/>
              <a:ahLst/>
              <a:cxnLst/>
              <a:rect l="l" t="t" r="r" b="b"/>
              <a:pathLst>
                <a:path w="1218" h="1294" fill="none" extrusionOk="0">
                  <a:moveTo>
                    <a:pt x="1218" y="1293"/>
                  </a:moveTo>
                  <a:lnTo>
                    <a:pt x="0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5576975" y="6347975"/>
              <a:ext cx="6625" cy="35475"/>
            </a:xfrm>
            <a:custGeom>
              <a:avLst/>
              <a:gdLst/>
              <a:ahLst/>
              <a:cxnLst/>
              <a:rect l="l" t="t" r="r" b="b"/>
              <a:pathLst>
                <a:path w="265" h="1419" fill="none" extrusionOk="0">
                  <a:moveTo>
                    <a:pt x="264" y="1419"/>
                  </a:moveTo>
                  <a:lnTo>
                    <a:pt x="1" y="1"/>
                  </a:lnTo>
                </a:path>
              </a:pathLst>
            </a:custGeom>
            <a:noFill/>
            <a:ln w="3775" cap="flat" cmpd="sng">
              <a:solidFill>
                <a:schemeClr val="accent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41"/>
          <p:cNvGrpSpPr/>
          <p:nvPr/>
        </p:nvGrpSpPr>
        <p:grpSpPr>
          <a:xfrm rot="-293061">
            <a:off x="6977298" y="1237251"/>
            <a:ext cx="209432" cy="129053"/>
            <a:chOff x="4636677" y="2182232"/>
            <a:chExt cx="215103" cy="132548"/>
          </a:xfrm>
        </p:grpSpPr>
        <p:sp>
          <p:nvSpPr>
            <p:cNvPr id="867" name="Google Shape;867;p41"/>
            <p:cNvSpPr/>
            <p:nvPr/>
          </p:nvSpPr>
          <p:spPr>
            <a:xfrm>
              <a:off x="4636677" y="2182232"/>
              <a:ext cx="190523" cy="118250"/>
            </a:xfrm>
            <a:custGeom>
              <a:avLst/>
              <a:gdLst/>
              <a:ahLst/>
              <a:cxnLst/>
              <a:rect l="l" t="t" r="r" b="b"/>
              <a:pathLst>
                <a:path w="3891" h="2415" extrusionOk="0">
                  <a:moveTo>
                    <a:pt x="2510" y="0"/>
                  </a:moveTo>
                  <a:cubicBezTo>
                    <a:pt x="2351" y="0"/>
                    <a:pt x="2187" y="22"/>
                    <a:pt x="2020" y="68"/>
                  </a:cubicBezTo>
                  <a:cubicBezTo>
                    <a:pt x="0" y="620"/>
                    <a:pt x="151" y="2414"/>
                    <a:pt x="151" y="2414"/>
                  </a:cubicBezTo>
                  <a:cubicBezTo>
                    <a:pt x="151" y="2414"/>
                    <a:pt x="1732" y="1875"/>
                    <a:pt x="3890" y="1134"/>
                  </a:cubicBezTo>
                  <a:cubicBezTo>
                    <a:pt x="3870" y="482"/>
                    <a:pt x="3259" y="0"/>
                    <a:pt x="2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4644021" y="2204756"/>
              <a:ext cx="207758" cy="95727"/>
            </a:xfrm>
            <a:custGeom>
              <a:avLst/>
              <a:gdLst/>
              <a:ahLst/>
              <a:cxnLst/>
              <a:rect l="l" t="t" r="r" b="b"/>
              <a:pathLst>
                <a:path w="4243" h="1955" extrusionOk="0">
                  <a:moveTo>
                    <a:pt x="2361" y="1"/>
                  </a:moveTo>
                  <a:cubicBezTo>
                    <a:pt x="402" y="1"/>
                    <a:pt x="1" y="1954"/>
                    <a:pt x="1" y="1954"/>
                  </a:cubicBezTo>
                  <a:lnTo>
                    <a:pt x="3740" y="687"/>
                  </a:lnTo>
                  <a:lnTo>
                    <a:pt x="4242" y="474"/>
                  </a:lnTo>
                  <a:cubicBezTo>
                    <a:pt x="3494" y="135"/>
                    <a:pt x="2874" y="1"/>
                    <a:pt x="2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4644021" y="2227475"/>
              <a:ext cx="183178" cy="87256"/>
            </a:xfrm>
            <a:custGeom>
              <a:avLst/>
              <a:gdLst/>
              <a:ahLst/>
              <a:cxnLst/>
              <a:rect l="l" t="t" r="r" b="b"/>
              <a:pathLst>
                <a:path w="3741" h="1782" extrusionOk="0">
                  <a:moveTo>
                    <a:pt x="2405" y="0"/>
                  </a:moveTo>
                  <a:cubicBezTo>
                    <a:pt x="512" y="0"/>
                    <a:pt x="1" y="1490"/>
                    <a:pt x="1" y="1490"/>
                  </a:cubicBezTo>
                  <a:cubicBezTo>
                    <a:pt x="530" y="1680"/>
                    <a:pt x="1026" y="1781"/>
                    <a:pt x="1480" y="1781"/>
                  </a:cubicBezTo>
                  <a:cubicBezTo>
                    <a:pt x="2466" y="1781"/>
                    <a:pt x="3250" y="1302"/>
                    <a:pt x="3740" y="210"/>
                  </a:cubicBezTo>
                  <a:cubicBezTo>
                    <a:pt x="3233" y="62"/>
                    <a:pt x="2791" y="0"/>
                    <a:pt x="2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4666790" y="2227671"/>
              <a:ext cx="149343" cy="87109"/>
            </a:xfrm>
            <a:custGeom>
              <a:avLst/>
              <a:gdLst/>
              <a:ahLst/>
              <a:cxnLst/>
              <a:rect l="l" t="t" r="r" b="b"/>
              <a:pathLst>
                <a:path w="3050" h="1779" extrusionOk="0">
                  <a:moveTo>
                    <a:pt x="1921" y="1"/>
                  </a:moveTo>
                  <a:cubicBezTo>
                    <a:pt x="1058" y="1"/>
                    <a:pt x="491" y="307"/>
                    <a:pt x="113" y="646"/>
                  </a:cubicBezTo>
                  <a:cubicBezTo>
                    <a:pt x="50" y="821"/>
                    <a:pt x="0" y="1010"/>
                    <a:pt x="0" y="1210"/>
                  </a:cubicBezTo>
                  <a:cubicBezTo>
                    <a:pt x="0" y="1361"/>
                    <a:pt x="38" y="1524"/>
                    <a:pt x="63" y="1662"/>
                  </a:cubicBezTo>
                  <a:cubicBezTo>
                    <a:pt x="387" y="1738"/>
                    <a:pt x="696" y="1778"/>
                    <a:pt x="989" y="1778"/>
                  </a:cubicBezTo>
                  <a:cubicBezTo>
                    <a:pt x="1851" y="1778"/>
                    <a:pt x="2562" y="1430"/>
                    <a:pt x="3049" y="633"/>
                  </a:cubicBezTo>
                  <a:cubicBezTo>
                    <a:pt x="2974" y="407"/>
                    <a:pt x="2836" y="219"/>
                    <a:pt x="2660" y="68"/>
                  </a:cubicBezTo>
                  <a:cubicBezTo>
                    <a:pt x="2393" y="22"/>
                    <a:pt x="2147" y="1"/>
                    <a:pt x="1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41"/>
          <p:cNvSpPr/>
          <p:nvPr/>
        </p:nvSpPr>
        <p:spPr>
          <a:xfrm>
            <a:off x="8130412" y="1953703"/>
            <a:ext cx="74600" cy="44950"/>
          </a:xfrm>
          <a:custGeom>
            <a:avLst/>
            <a:gdLst/>
            <a:ahLst/>
            <a:cxnLst/>
            <a:rect l="l" t="t" r="r" b="b"/>
            <a:pathLst>
              <a:path w="2984" h="1798" extrusionOk="0">
                <a:moveTo>
                  <a:pt x="9" y="1239"/>
                </a:moveTo>
                <a:cubicBezTo>
                  <a:pt x="152" y="1529"/>
                  <a:pt x="2559" y="1950"/>
                  <a:pt x="2897" y="1744"/>
                </a:cubicBezTo>
                <a:cubicBezTo>
                  <a:pt x="3236" y="1538"/>
                  <a:pt x="2521" y="89"/>
                  <a:pt x="2040" y="5"/>
                </a:cubicBezTo>
                <a:cubicBezTo>
                  <a:pt x="1559" y="-79"/>
                  <a:pt x="-134" y="949"/>
                  <a:pt x="9" y="12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872" name="Google Shape;872;p41"/>
          <p:cNvSpPr/>
          <p:nvPr/>
        </p:nvSpPr>
        <p:spPr>
          <a:xfrm>
            <a:off x="7939348" y="2014445"/>
            <a:ext cx="73775" cy="50500"/>
          </a:xfrm>
          <a:custGeom>
            <a:avLst/>
            <a:gdLst/>
            <a:ahLst/>
            <a:cxnLst/>
            <a:rect l="l" t="t" r="r" b="b"/>
            <a:pathLst>
              <a:path w="2951" h="2020" extrusionOk="0">
                <a:moveTo>
                  <a:pt x="32" y="1444"/>
                </a:moveTo>
                <a:cubicBezTo>
                  <a:pt x="274" y="1768"/>
                  <a:pt x="2681" y="2189"/>
                  <a:pt x="2920" y="1949"/>
                </a:cubicBezTo>
                <a:cubicBezTo>
                  <a:pt x="3159" y="1709"/>
                  <a:pt x="1947" y="88"/>
                  <a:pt x="1466" y="4"/>
                </a:cubicBezTo>
                <a:cubicBezTo>
                  <a:pt x="985" y="-80"/>
                  <a:pt x="-210" y="1120"/>
                  <a:pt x="32" y="14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873" name="Google Shape;873;p41"/>
          <p:cNvSpPr/>
          <p:nvPr/>
        </p:nvSpPr>
        <p:spPr>
          <a:xfrm>
            <a:off x="6878030" y="1301304"/>
            <a:ext cx="142075" cy="251975"/>
          </a:xfrm>
          <a:custGeom>
            <a:avLst/>
            <a:gdLst/>
            <a:ahLst/>
            <a:cxnLst/>
            <a:rect l="l" t="t" r="r" b="b"/>
            <a:pathLst>
              <a:path w="5683" h="10079" extrusionOk="0">
                <a:moveTo>
                  <a:pt x="1405" y="35"/>
                </a:moveTo>
                <a:cubicBezTo>
                  <a:pt x="500" y="559"/>
                  <a:pt x="-465" y="8709"/>
                  <a:pt x="247" y="9815"/>
                </a:cubicBezTo>
                <a:cubicBezTo>
                  <a:pt x="959" y="10921"/>
                  <a:pt x="5483" y="8302"/>
                  <a:pt x="5676" y="6672"/>
                </a:cubicBezTo>
                <a:cubicBezTo>
                  <a:pt x="5869" y="5042"/>
                  <a:pt x="2310" y="-489"/>
                  <a:pt x="1405" y="35"/>
                </a:cubicBezTo>
                <a:close/>
              </a:path>
            </a:pathLst>
          </a:custGeom>
          <a:solidFill>
            <a:srgbClr val="B2806A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874" name="Google Shape;874;p41"/>
          <p:cNvSpPr/>
          <p:nvPr/>
        </p:nvSpPr>
        <p:spPr>
          <a:xfrm rot="-988739">
            <a:off x="6994075" y="1613190"/>
            <a:ext cx="64097" cy="38198"/>
          </a:xfrm>
          <a:custGeom>
            <a:avLst/>
            <a:gdLst/>
            <a:ahLst/>
            <a:cxnLst/>
            <a:rect l="l" t="t" r="r" b="b"/>
            <a:pathLst>
              <a:path w="13906" h="8287" extrusionOk="0">
                <a:moveTo>
                  <a:pt x="0" y="2286"/>
                </a:moveTo>
                <a:lnTo>
                  <a:pt x="95" y="8287"/>
                </a:lnTo>
                <a:lnTo>
                  <a:pt x="3238" y="7811"/>
                </a:lnTo>
                <a:lnTo>
                  <a:pt x="5334" y="7049"/>
                </a:lnTo>
                <a:lnTo>
                  <a:pt x="7334" y="5906"/>
                </a:lnTo>
                <a:lnTo>
                  <a:pt x="10096" y="4001"/>
                </a:lnTo>
                <a:lnTo>
                  <a:pt x="12192" y="2000"/>
                </a:lnTo>
                <a:lnTo>
                  <a:pt x="139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grpSp>
        <p:nvGrpSpPr>
          <p:cNvPr id="875" name="Google Shape;875;p41"/>
          <p:cNvGrpSpPr/>
          <p:nvPr/>
        </p:nvGrpSpPr>
        <p:grpSpPr>
          <a:xfrm rot="228253">
            <a:off x="7304424" y="869598"/>
            <a:ext cx="480769" cy="467962"/>
            <a:chOff x="5196100" y="5872200"/>
            <a:chExt cx="182900" cy="178000"/>
          </a:xfrm>
        </p:grpSpPr>
        <p:sp>
          <p:nvSpPr>
            <p:cNvPr id="876" name="Google Shape;876;p41"/>
            <p:cNvSpPr/>
            <p:nvPr/>
          </p:nvSpPr>
          <p:spPr>
            <a:xfrm>
              <a:off x="5230900" y="5882600"/>
              <a:ext cx="64350" cy="78450"/>
            </a:xfrm>
            <a:custGeom>
              <a:avLst/>
              <a:gdLst/>
              <a:ahLst/>
              <a:cxnLst/>
              <a:rect l="l" t="t" r="r" b="b"/>
              <a:pathLst>
                <a:path w="2574" h="3138" extrusionOk="0">
                  <a:moveTo>
                    <a:pt x="505" y="0"/>
                  </a:moveTo>
                  <a:cubicBezTo>
                    <a:pt x="443" y="0"/>
                    <a:pt x="387" y="14"/>
                    <a:pt x="340" y="44"/>
                  </a:cubicBezTo>
                  <a:cubicBezTo>
                    <a:pt x="1" y="257"/>
                    <a:pt x="164" y="1110"/>
                    <a:pt x="691" y="1951"/>
                  </a:cubicBezTo>
                  <a:cubicBezTo>
                    <a:pt x="1151" y="2667"/>
                    <a:pt x="1719" y="3137"/>
                    <a:pt x="2079" y="3137"/>
                  </a:cubicBezTo>
                  <a:cubicBezTo>
                    <a:pt x="2142" y="3137"/>
                    <a:pt x="2199" y="3123"/>
                    <a:pt x="2247" y="3093"/>
                  </a:cubicBezTo>
                  <a:cubicBezTo>
                    <a:pt x="2573" y="2880"/>
                    <a:pt x="2423" y="2026"/>
                    <a:pt x="1883" y="1198"/>
                  </a:cubicBezTo>
                  <a:cubicBezTo>
                    <a:pt x="1433" y="480"/>
                    <a:pt x="864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5280475" y="5962575"/>
              <a:ext cx="64350" cy="78450"/>
            </a:xfrm>
            <a:custGeom>
              <a:avLst/>
              <a:gdLst/>
              <a:ahLst/>
              <a:cxnLst/>
              <a:rect l="l" t="t" r="r" b="b"/>
              <a:pathLst>
                <a:path w="2574" h="3138" extrusionOk="0">
                  <a:moveTo>
                    <a:pt x="495" y="1"/>
                  </a:moveTo>
                  <a:cubicBezTo>
                    <a:pt x="432" y="1"/>
                    <a:pt x="375" y="15"/>
                    <a:pt x="327" y="45"/>
                  </a:cubicBezTo>
                  <a:cubicBezTo>
                    <a:pt x="1" y="258"/>
                    <a:pt x="151" y="1111"/>
                    <a:pt x="691" y="1952"/>
                  </a:cubicBezTo>
                  <a:cubicBezTo>
                    <a:pt x="1141" y="2659"/>
                    <a:pt x="1710" y="3137"/>
                    <a:pt x="2077" y="3137"/>
                  </a:cubicBezTo>
                  <a:cubicBezTo>
                    <a:pt x="2140" y="3137"/>
                    <a:pt x="2197" y="3123"/>
                    <a:pt x="2247" y="3094"/>
                  </a:cubicBezTo>
                  <a:cubicBezTo>
                    <a:pt x="2573" y="2881"/>
                    <a:pt x="2410" y="2027"/>
                    <a:pt x="1883" y="1199"/>
                  </a:cubicBezTo>
                  <a:cubicBezTo>
                    <a:pt x="1423" y="472"/>
                    <a:pt x="855" y="1"/>
                    <a:pt x="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5276400" y="5872200"/>
              <a:ext cx="45525" cy="87600"/>
            </a:xfrm>
            <a:custGeom>
              <a:avLst/>
              <a:gdLst/>
              <a:ahLst/>
              <a:cxnLst/>
              <a:rect l="l" t="t" r="r" b="b"/>
              <a:pathLst>
                <a:path w="1821" h="3504" extrusionOk="0">
                  <a:moveTo>
                    <a:pt x="1241" y="1"/>
                  </a:moveTo>
                  <a:cubicBezTo>
                    <a:pt x="875" y="1"/>
                    <a:pt x="428" y="678"/>
                    <a:pt x="226" y="1589"/>
                  </a:cubicBezTo>
                  <a:cubicBezTo>
                    <a:pt x="1" y="2555"/>
                    <a:pt x="139" y="3396"/>
                    <a:pt x="528" y="3497"/>
                  </a:cubicBezTo>
                  <a:cubicBezTo>
                    <a:pt x="549" y="3502"/>
                    <a:pt x="571" y="3504"/>
                    <a:pt x="592" y="3504"/>
                  </a:cubicBezTo>
                  <a:cubicBezTo>
                    <a:pt x="957" y="3504"/>
                    <a:pt x="1394" y="2826"/>
                    <a:pt x="1607" y="1903"/>
                  </a:cubicBezTo>
                  <a:cubicBezTo>
                    <a:pt x="1820" y="937"/>
                    <a:pt x="1682" y="83"/>
                    <a:pt x="1306" y="8"/>
                  </a:cubicBezTo>
                  <a:cubicBezTo>
                    <a:pt x="1284" y="3"/>
                    <a:pt x="1263" y="1"/>
                    <a:pt x="1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5283625" y="5909275"/>
              <a:ext cx="86300" cy="56500"/>
            </a:xfrm>
            <a:custGeom>
              <a:avLst/>
              <a:gdLst/>
              <a:ahLst/>
              <a:cxnLst/>
              <a:rect l="l" t="t" r="r" b="b"/>
              <a:pathLst>
                <a:path w="3452" h="2260" extrusionOk="0">
                  <a:moveTo>
                    <a:pt x="2821" y="1"/>
                  </a:moveTo>
                  <a:cubicBezTo>
                    <a:pt x="2443" y="1"/>
                    <a:pt x="1890" y="190"/>
                    <a:pt x="1343" y="533"/>
                  </a:cubicBezTo>
                  <a:cubicBezTo>
                    <a:pt x="502" y="1072"/>
                    <a:pt x="0" y="1763"/>
                    <a:pt x="201" y="2089"/>
                  </a:cubicBezTo>
                  <a:cubicBezTo>
                    <a:pt x="272" y="2204"/>
                    <a:pt x="426" y="2260"/>
                    <a:pt x="632" y="2260"/>
                  </a:cubicBezTo>
                  <a:cubicBezTo>
                    <a:pt x="1009" y="2260"/>
                    <a:pt x="1560" y="2074"/>
                    <a:pt x="2096" y="1725"/>
                  </a:cubicBezTo>
                  <a:cubicBezTo>
                    <a:pt x="2937" y="1210"/>
                    <a:pt x="3451" y="508"/>
                    <a:pt x="3250" y="169"/>
                  </a:cubicBezTo>
                  <a:cubicBezTo>
                    <a:pt x="3176" y="55"/>
                    <a:pt x="3023" y="1"/>
                    <a:pt x="2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5286750" y="5951450"/>
              <a:ext cx="92250" cy="39825"/>
            </a:xfrm>
            <a:custGeom>
              <a:avLst/>
              <a:gdLst/>
              <a:ahLst/>
              <a:cxnLst/>
              <a:rect l="l" t="t" r="r" b="b"/>
              <a:pathLst>
                <a:path w="3690" h="1593" extrusionOk="0">
                  <a:moveTo>
                    <a:pt x="1131" y="0"/>
                  </a:moveTo>
                  <a:cubicBezTo>
                    <a:pt x="567" y="0"/>
                    <a:pt x="157" y="146"/>
                    <a:pt x="88" y="402"/>
                  </a:cubicBezTo>
                  <a:cubicBezTo>
                    <a:pt x="1" y="778"/>
                    <a:pt x="703" y="1268"/>
                    <a:pt x="1682" y="1481"/>
                  </a:cubicBezTo>
                  <a:cubicBezTo>
                    <a:pt x="2000" y="1556"/>
                    <a:pt x="2308" y="1593"/>
                    <a:pt x="2581" y="1593"/>
                  </a:cubicBezTo>
                  <a:cubicBezTo>
                    <a:pt x="3127" y="1593"/>
                    <a:pt x="3531" y="1448"/>
                    <a:pt x="3590" y="1180"/>
                  </a:cubicBezTo>
                  <a:cubicBezTo>
                    <a:pt x="3690" y="803"/>
                    <a:pt x="2975" y="327"/>
                    <a:pt x="2008" y="101"/>
                  </a:cubicBezTo>
                  <a:cubicBezTo>
                    <a:pt x="1695" y="32"/>
                    <a:pt x="139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5196100" y="5929350"/>
              <a:ext cx="91625" cy="42575"/>
            </a:xfrm>
            <a:custGeom>
              <a:avLst/>
              <a:gdLst/>
              <a:ahLst/>
              <a:cxnLst/>
              <a:rect l="l" t="t" r="r" b="b"/>
              <a:pathLst>
                <a:path w="3665" h="1703" extrusionOk="0">
                  <a:moveTo>
                    <a:pt x="1025" y="0"/>
                  </a:moveTo>
                  <a:cubicBezTo>
                    <a:pt x="521" y="0"/>
                    <a:pt x="147" y="202"/>
                    <a:pt x="75" y="520"/>
                  </a:cubicBezTo>
                  <a:cubicBezTo>
                    <a:pt x="0" y="897"/>
                    <a:pt x="703" y="1374"/>
                    <a:pt x="1656" y="1600"/>
                  </a:cubicBezTo>
                  <a:cubicBezTo>
                    <a:pt x="1976" y="1669"/>
                    <a:pt x="2281" y="1703"/>
                    <a:pt x="2551" y="1703"/>
                  </a:cubicBezTo>
                  <a:cubicBezTo>
                    <a:pt x="3106" y="1703"/>
                    <a:pt x="3509" y="1560"/>
                    <a:pt x="3576" y="1298"/>
                  </a:cubicBezTo>
                  <a:cubicBezTo>
                    <a:pt x="3664" y="922"/>
                    <a:pt x="2886" y="608"/>
                    <a:pt x="1995" y="219"/>
                  </a:cubicBezTo>
                  <a:cubicBezTo>
                    <a:pt x="1651" y="68"/>
                    <a:pt x="1316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5205825" y="5957900"/>
              <a:ext cx="86275" cy="56525"/>
            </a:xfrm>
            <a:custGeom>
              <a:avLst/>
              <a:gdLst/>
              <a:ahLst/>
              <a:cxnLst/>
              <a:rect l="l" t="t" r="r" b="b"/>
              <a:pathLst>
                <a:path w="3451" h="2261" extrusionOk="0">
                  <a:moveTo>
                    <a:pt x="2830" y="1"/>
                  </a:moveTo>
                  <a:cubicBezTo>
                    <a:pt x="2455" y="1"/>
                    <a:pt x="1903" y="190"/>
                    <a:pt x="1355" y="533"/>
                  </a:cubicBezTo>
                  <a:cubicBezTo>
                    <a:pt x="527" y="1072"/>
                    <a:pt x="0" y="1750"/>
                    <a:pt x="213" y="2089"/>
                  </a:cubicBezTo>
                  <a:cubicBezTo>
                    <a:pt x="284" y="2204"/>
                    <a:pt x="437" y="2260"/>
                    <a:pt x="642" y="2260"/>
                  </a:cubicBezTo>
                  <a:cubicBezTo>
                    <a:pt x="1016" y="2260"/>
                    <a:pt x="1565" y="2074"/>
                    <a:pt x="2108" y="1725"/>
                  </a:cubicBezTo>
                  <a:cubicBezTo>
                    <a:pt x="2936" y="1198"/>
                    <a:pt x="3451" y="508"/>
                    <a:pt x="3250" y="169"/>
                  </a:cubicBezTo>
                  <a:cubicBezTo>
                    <a:pt x="3180" y="55"/>
                    <a:pt x="3031" y="1"/>
                    <a:pt x="2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5254450" y="5962500"/>
              <a:ext cx="45500" cy="87700"/>
            </a:xfrm>
            <a:custGeom>
              <a:avLst/>
              <a:gdLst/>
              <a:ahLst/>
              <a:cxnLst/>
              <a:rect l="l" t="t" r="r" b="b"/>
              <a:pathLst>
                <a:path w="1820" h="3508" extrusionOk="0">
                  <a:moveTo>
                    <a:pt x="1234" y="1"/>
                  </a:moveTo>
                  <a:cubicBezTo>
                    <a:pt x="869" y="1"/>
                    <a:pt x="426" y="697"/>
                    <a:pt x="226" y="1591"/>
                  </a:cubicBezTo>
                  <a:cubicBezTo>
                    <a:pt x="0" y="2557"/>
                    <a:pt x="126" y="3411"/>
                    <a:pt x="515" y="3499"/>
                  </a:cubicBezTo>
                  <a:cubicBezTo>
                    <a:pt x="539" y="3505"/>
                    <a:pt x="564" y="3508"/>
                    <a:pt x="589" y="3508"/>
                  </a:cubicBezTo>
                  <a:cubicBezTo>
                    <a:pt x="972" y="3508"/>
                    <a:pt x="1394" y="2800"/>
                    <a:pt x="1606" y="1905"/>
                  </a:cubicBezTo>
                  <a:cubicBezTo>
                    <a:pt x="1820" y="926"/>
                    <a:pt x="1694" y="85"/>
                    <a:pt x="1305" y="10"/>
                  </a:cubicBezTo>
                  <a:cubicBezTo>
                    <a:pt x="1282" y="4"/>
                    <a:pt x="1258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5248175" y="5926000"/>
              <a:ext cx="76875" cy="67550"/>
            </a:xfrm>
            <a:custGeom>
              <a:avLst/>
              <a:gdLst/>
              <a:ahLst/>
              <a:cxnLst/>
              <a:rect l="l" t="t" r="r" b="b"/>
              <a:pathLst>
                <a:path w="3075" h="2702" extrusionOk="0">
                  <a:moveTo>
                    <a:pt x="1537" y="0"/>
                  </a:moveTo>
                  <a:cubicBezTo>
                    <a:pt x="1291" y="0"/>
                    <a:pt x="1041" y="66"/>
                    <a:pt x="816" y="203"/>
                  </a:cubicBezTo>
                  <a:cubicBezTo>
                    <a:pt x="188" y="604"/>
                    <a:pt x="0" y="1445"/>
                    <a:pt x="402" y="2072"/>
                  </a:cubicBezTo>
                  <a:cubicBezTo>
                    <a:pt x="654" y="2479"/>
                    <a:pt x="1096" y="2701"/>
                    <a:pt x="1547" y="2701"/>
                  </a:cubicBezTo>
                  <a:cubicBezTo>
                    <a:pt x="1791" y="2701"/>
                    <a:pt x="2038" y="2636"/>
                    <a:pt x="2259" y="2499"/>
                  </a:cubicBezTo>
                  <a:cubicBezTo>
                    <a:pt x="2886" y="2110"/>
                    <a:pt x="3075" y="1257"/>
                    <a:pt x="2686" y="629"/>
                  </a:cubicBezTo>
                  <a:cubicBezTo>
                    <a:pt x="2433" y="223"/>
                    <a:pt x="1991" y="0"/>
                    <a:pt x="1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5266350" y="5942200"/>
              <a:ext cx="40500" cy="35300"/>
            </a:xfrm>
            <a:custGeom>
              <a:avLst/>
              <a:gdLst/>
              <a:ahLst/>
              <a:cxnLst/>
              <a:rect l="l" t="t" r="r" b="b"/>
              <a:pathLst>
                <a:path w="1620" h="1412" extrusionOk="0">
                  <a:moveTo>
                    <a:pt x="816" y="0"/>
                  </a:moveTo>
                  <a:cubicBezTo>
                    <a:pt x="687" y="0"/>
                    <a:pt x="556" y="35"/>
                    <a:pt x="440" y="107"/>
                  </a:cubicBezTo>
                  <a:cubicBezTo>
                    <a:pt x="101" y="320"/>
                    <a:pt x="1" y="759"/>
                    <a:pt x="214" y="1086"/>
                  </a:cubicBezTo>
                  <a:cubicBezTo>
                    <a:pt x="343" y="1295"/>
                    <a:pt x="570" y="1411"/>
                    <a:pt x="806" y="1411"/>
                  </a:cubicBezTo>
                  <a:cubicBezTo>
                    <a:pt x="938" y="1411"/>
                    <a:pt x="1072" y="1375"/>
                    <a:pt x="1193" y="1299"/>
                  </a:cubicBezTo>
                  <a:cubicBezTo>
                    <a:pt x="1519" y="1098"/>
                    <a:pt x="1620" y="659"/>
                    <a:pt x="1406" y="333"/>
                  </a:cubicBezTo>
                  <a:cubicBezTo>
                    <a:pt x="1277" y="114"/>
                    <a:pt x="1049" y="0"/>
                    <a:pt x="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41"/>
          <p:cNvSpPr/>
          <p:nvPr/>
        </p:nvSpPr>
        <p:spPr>
          <a:xfrm>
            <a:off x="4955863" y="399785"/>
            <a:ext cx="1171725" cy="279424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41"/>
          <p:cNvSpPr/>
          <p:nvPr/>
        </p:nvSpPr>
        <p:spPr>
          <a:xfrm>
            <a:off x="713224" y="4283579"/>
            <a:ext cx="718274" cy="171288"/>
          </a:xfrm>
          <a:custGeom>
            <a:avLst/>
            <a:gdLst/>
            <a:ahLst/>
            <a:cxnLst/>
            <a:rect l="l" t="t" r="r" b="b"/>
            <a:pathLst>
              <a:path w="25525" h="6087" extrusionOk="0">
                <a:moveTo>
                  <a:pt x="14858" y="1"/>
                </a:moveTo>
                <a:cubicBezTo>
                  <a:pt x="11658" y="1"/>
                  <a:pt x="10968" y="4154"/>
                  <a:pt x="10968" y="4154"/>
                </a:cubicBezTo>
                <a:cubicBezTo>
                  <a:pt x="10968" y="4154"/>
                  <a:pt x="10190" y="2071"/>
                  <a:pt x="8471" y="2071"/>
                </a:cubicBezTo>
                <a:cubicBezTo>
                  <a:pt x="6739" y="2071"/>
                  <a:pt x="6087" y="4719"/>
                  <a:pt x="6087" y="4719"/>
                </a:cubicBezTo>
                <a:lnTo>
                  <a:pt x="0" y="6087"/>
                </a:lnTo>
                <a:lnTo>
                  <a:pt x="25525" y="6087"/>
                </a:lnTo>
                <a:lnTo>
                  <a:pt x="21823" y="5033"/>
                </a:lnTo>
                <a:cubicBezTo>
                  <a:pt x="21823" y="5033"/>
                  <a:pt x="21346" y="2975"/>
                  <a:pt x="20091" y="2975"/>
                </a:cubicBezTo>
                <a:cubicBezTo>
                  <a:pt x="18836" y="2975"/>
                  <a:pt x="18008" y="4255"/>
                  <a:pt x="18008" y="4255"/>
                </a:cubicBezTo>
                <a:cubicBezTo>
                  <a:pt x="18008" y="4255"/>
                  <a:pt x="18033" y="1"/>
                  <a:pt x="14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EC3255-7A8C-DB29-295E-E044839A487F}"/>
              </a:ext>
            </a:extLst>
          </p:cNvPr>
          <p:cNvSpPr txBox="1"/>
          <p:nvPr/>
        </p:nvSpPr>
        <p:spPr>
          <a:xfrm>
            <a:off x="4284632" y="3716438"/>
            <a:ext cx="32781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300" dirty="0">
                <a:solidFill>
                  <a:schemeClr val="dk1"/>
                </a:solidFill>
                <a:latin typeface="Rancho"/>
                <a:sym typeface="Rancho"/>
              </a:rPr>
              <a:t>5 jours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Happy World Breastfeeding Week! by Slidesgo">
  <a:themeElements>
    <a:clrScheme name="Simple Light">
      <a:dk1>
        <a:srgbClr val="986752"/>
      </a:dk1>
      <a:lt1>
        <a:srgbClr val="EFDED7"/>
      </a:lt1>
      <a:dk2>
        <a:srgbClr val="5E3426"/>
      </a:dk2>
      <a:lt2>
        <a:srgbClr val="F1C8B6"/>
      </a:lt2>
      <a:accent1>
        <a:srgbClr val="274044"/>
      </a:accent1>
      <a:accent2>
        <a:srgbClr val="566757"/>
      </a:accent2>
      <a:accent3>
        <a:srgbClr val="AA3B0D"/>
      </a:accent3>
      <a:accent4>
        <a:srgbClr val="DA9753"/>
      </a:accent4>
      <a:accent5>
        <a:srgbClr val="D38672"/>
      </a:accent5>
      <a:accent6>
        <a:srgbClr val="FAB29C"/>
      </a:accent6>
      <a:hlink>
        <a:srgbClr val="9867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1169</Words>
  <Application>Microsoft Office PowerPoint</Application>
  <PresentationFormat>Affichage à l'écran (16:9)</PresentationFormat>
  <Paragraphs>203</Paragraphs>
  <Slides>33</Slides>
  <Notes>32</Notes>
  <HiddenSlides>0</HiddenSlides>
  <MMClips>7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Rancho</vt:lpstr>
      <vt:lpstr>Arial</vt:lpstr>
      <vt:lpstr>Roboto Condensed Light</vt:lpstr>
      <vt:lpstr>PT Sans</vt:lpstr>
      <vt:lpstr>Assistant</vt:lpstr>
      <vt:lpstr>Century Gothic</vt:lpstr>
      <vt:lpstr>Anaheim</vt:lpstr>
      <vt:lpstr>Segoe UI</vt:lpstr>
      <vt:lpstr>Nunito Light</vt:lpstr>
      <vt:lpstr>Proxima Nova</vt:lpstr>
      <vt:lpstr> Happy World Breastfeeding Week! by Slidesgo</vt:lpstr>
      <vt:lpstr>Slidesgo Final Pages</vt:lpstr>
      <vt:lpstr>L’allaitement</vt:lpstr>
      <vt:lpstr>L’allaitement maternel </vt:lpstr>
      <vt:lpstr>L’évolution du lait maternel en fonction des besoins de l’enfant:</vt:lpstr>
      <vt:lpstr> </vt:lpstr>
      <vt:lpstr> </vt:lpstr>
      <vt:lpstr> </vt:lpstr>
      <vt:lpstr>Formule personnailsée:</vt:lpstr>
      <vt:lpstr>Visionnez le vidéo l’allaitement!  </vt:lpstr>
      <vt:lpstr>Montée laiteuse</vt:lpstr>
      <vt:lpstr>Principes à respecter:</vt:lpstr>
      <vt:lpstr>Principes à respecter pour nous assurer que bébé  boit en quantité suffisante:</vt:lpstr>
      <vt:lpstr>Est-ce que bébé boit bien?</vt:lpstr>
      <vt:lpstr>Allaitement</vt:lpstr>
      <vt:lpstr>Les différentes positions d’allaitement: Observer les principes de base et les similitudes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 nourrir sainement</vt:lpstr>
      <vt:lpstr>La périssabilité du lait</vt:lpstr>
      <vt:lpstr>Proteins</vt:lpstr>
      <vt:lpstr>Principes à respecter pour l’alimentation au biberon</vt:lpstr>
      <vt:lpstr>Aider papa à se sentir utile</vt:lpstr>
      <vt:lpstr>Présentation PowerPoint</vt:lpstr>
      <vt:lpstr>Breast milk production</vt:lpstr>
      <vt:lpstr>Objectives of world breastfeeding week</vt:lpstr>
      <vt:lpstr>Icon pack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L’allaitement</dc:title>
  <cp:lastModifiedBy>Bouin, Amelie</cp:lastModifiedBy>
  <cp:revision>36</cp:revision>
  <dcterms:modified xsi:type="dcterms:W3CDTF">2025-02-18T16:08:43Z</dcterms:modified>
</cp:coreProperties>
</file>