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KZLIGJbOF2VZ25Spf0bWGg==" hashData="x5CPnPJ/CXhIoQIbIH5xQvQff1w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59832" y="5949280"/>
            <a:ext cx="2895600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9D-2BE2-4A0B-99AE-5DEC9FCCFD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033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268761"/>
            <a:ext cx="8229600" cy="4464496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31840" y="5949280"/>
            <a:ext cx="2895600" cy="365125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9D-2BE2-4A0B-99AE-5DEC9FCCFD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956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836711"/>
            <a:ext cx="6019800" cy="504056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31840" y="5949280"/>
            <a:ext cx="2895600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9D-2BE2-4A0B-99AE-5DEC9FCCFD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163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31840" y="5949280"/>
            <a:ext cx="2895600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9D-2BE2-4A0B-99AE-5DEC9FCCFD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377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31840" y="5949280"/>
            <a:ext cx="2895600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9D-2BE2-4A0B-99AE-5DEC9FCCFD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083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90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490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31840" y="6021288"/>
            <a:ext cx="2895600" cy="365125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9D-2BE2-4A0B-99AE-5DEC9FCCFD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688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31840" y="5949280"/>
            <a:ext cx="2895600" cy="365125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9D-2BE2-4A0B-99AE-5DEC9FCCFD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151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31840" y="5949280"/>
            <a:ext cx="2895600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9D-2BE2-4A0B-99AE-5DEC9FCCFD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837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31840" y="5949280"/>
            <a:ext cx="2895600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9D-2BE2-4A0B-99AE-5DEC9FCCFD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304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62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14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31840" y="5949280"/>
            <a:ext cx="2895600" cy="365125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9D-2BE2-4A0B-99AE-5DEC9FCCFD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2813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44008" cy="39683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2292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31840" y="6021288"/>
            <a:ext cx="2895600" cy="365125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CF59D-2BE2-4A0B-99AE-5DEC9FCCFD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78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:\Mes images\CFTR - logos et images\CFTR_Pied de page_bandes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5254"/>
            <a:ext cx="8194070" cy="1109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699154" y="116632"/>
            <a:ext cx="7010758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31840" y="612938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00392" y="6129383"/>
            <a:ext cx="549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CF59D-2BE2-4A0B-99AE-5DEC9FCCFDDE}" type="slidenum">
              <a:rPr lang="fr-CA" smtClean="0"/>
              <a:t>‹N°›</a:t>
            </a:fld>
            <a:endParaRPr lang="fr-CA" dirty="0"/>
          </a:p>
        </p:txBody>
      </p:sp>
      <p:pic>
        <p:nvPicPr>
          <p:cNvPr id="1026" name="Picture 2" descr="F:\Mes images\CFTR - logos et images\CFTR-logo+desc_coul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2" y="58851"/>
            <a:ext cx="1658950" cy="849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70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919409"/>
              </p:ext>
            </p:extLst>
          </p:nvPr>
        </p:nvGraphicFramePr>
        <p:xfrm>
          <a:off x="1829488" y="404664"/>
          <a:ext cx="6695386" cy="5614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Feuille de calcul" r:id="rId3" imgW="7905885" imgH="6629400" progId="Excel.Sheet.12">
                  <p:embed/>
                </p:oleObj>
              </mc:Choice>
              <mc:Fallback>
                <p:oleObj name="Feuille de calcul" r:id="rId3" imgW="7905885" imgH="6629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9488" y="404664"/>
                        <a:ext cx="6695386" cy="5614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53"/>
          <p:cNvSpPr/>
          <p:nvPr/>
        </p:nvSpPr>
        <p:spPr>
          <a:xfrm>
            <a:off x="1835696" y="764704"/>
            <a:ext cx="5774294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56" name="Picture 3" descr="boogi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698347"/>
            <a:ext cx="988320" cy="36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8" name="Groupe 57"/>
          <p:cNvGrpSpPr/>
          <p:nvPr/>
        </p:nvGrpSpPr>
        <p:grpSpPr>
          <a:xfrm>
            <a:off x="1818249" y="801214"/>
            <a:ext cx="5922103" cy="1247171"/>
            <a:chOff x="1818249" y="801214"/>
            <a:chExt cx="5922103" cy="1247171"/>
          </a:xfrm>
        </p:grpSpPr>
        <p:pic>
          <p:nvPicPr>
            <p:cNvPr id="55" name="Picture 2" descr="trailersansroues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8249" y="801214"/>
              <a:ext cx="5922103" cy="1247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Image 5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9426" y="847392"/>
              <a:ext cx="1103439" cy="565384"/>
            </a:xfrm>
            <a:prstGeom prst="rect">
              <a:avLst/>
            </a:prstGeom>
          </p:spPr>
        </p:pic>
      </p:grpSp>
      <p:sp>
        <p:nvSpPr>
          <p:cNvPr id="15" name="ZoneTexte 14"/>
          <p:cNvSpPr txBox="1"/>
          <p:nvPr/>
        </p:nvSpPr>
        <p:spPr>
          <a:xfrm>
            <a:off x="2123728" y="2132856"/>
            <a:ext cx="7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5 230</a:t>
            </a:r>
            <a:endParaRPr lang="fr-CA" dirty="0"/>
          </a:p>
        </p:txBody>
      </p:sp>
      <p:sp>
        <p:nvSpPr>
          <p:cNvPr id="17" name="ZoneTexte 16"/>
          <p:cNvSpPr txBox="1"/>
          <p:nvPr/>
        </p:nvSpPr>
        <p:spPr>
          <a:xfrm>
            <a:off x="3347865" y="213194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14 520</a:t>
            </a:r>
            <a:endParaRPr lang="fr-CA" dirty="0"/>
          </a:p>
        </p:txBody>
      </p:sp>
      <p:sp>
        <p:nvSpPr>
          <p:cNvPr id="18" name="ZoneTexte 17"/>
          <p:cNvSpPr txBox="1"/>
          <p:nvPr/>
        </p:nvSpPr>
        <p:spPr>
          <a:xfrm>
            <a:off x="6084168" y="2132856"/>
            <a:ext cx="864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15 650</a:t>
            </a:r>
            <a:endParaRPr lang="fr-CA" dirty="0"/>
          </a:p>
        </p:txBody>
      </p:sp>
      <p:sp>
        <p:nvSpPr>
          <p:cNvPr id="19" name="ZoneTexte 18"/>
          <p:cNvSpPr txBox="1"/>
          <p:nvPr/>
        </p:nvSpPr>
        <p:spPr>
          <a:xfrm>
            <a:off x="7524327" y="2132856"/>
            <a:ext cx="864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35 400</a:t>
            </a:r>
            <a:endParaRPr lang="fr-CA" dirty="0"/>
          </a:p>
        </p:txBody>
      </p:sp>
      <p:sp>
        <p:nvSpPr>
          <p:cNvPr id="34" name="ZoneTexte 33"/>
          <p:cNvSpPr txBox="1"/>
          <p:nvPr/>
        </p:nvSpPr>
        <p:spPr>
          <a:xfrm>
            <a:off x="2555775" y="2699628"/>
            <a:ext cx="28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0070C0"/>
                </a:solidFill>
              </a:rPr>
              <a:t>0</a:t>
            </a:r>
            <a:endParaRPr lang="fr-CA" dirty="0">
              <a:solidFill>
                <a:srgbClr val="0070C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491880" y="269872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 smtClean="0">
                <a:solidFill>
                  <a:srgbClr val="0070C0"/>
                </a:solidFill>
              </a:rPr>
              <a:t>+</a:t>
            </a:r>
            <a:r>
              <a:rPr lang="fr-CA" dirty="0" smtClean="0">
                <a:solidFill>
                  <a:srgbClr val="0070C0"/>
                </a:solidFill>
              </a:rPr>
              <a:t>500</a:t>
            </a:r>
            <a:endParaRPr lang="fr-CA" dirty="0">
              <a:solidFill>
                <a:srgbClr val="0070C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300193" y="2699628"/>
            <a:ext cx="64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 smtClean="0">
                <a:solidFill>
                  <a:srgbClr val="0070C0"/>
                </a:solidFill>
              </a:rPr>
              <a:t>-</a:t>
            </a:r>
            <a:r>
              <a:rPr lang="fr-CA" dirty="0" smtClean="0">
                <a:solidFill>
                  <a:srgbClr val="0070C0"/>
                </a:solidFill>
              </a:rPr>
              <a:t>500</a:t>
            </a:r>
            <a:endParaRPr lang="fr-CA" dirty="0">
              <a:solidFill>
                <a:srgbClr val="0070C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123728" y="2987660"/>
            <a:ext cx="7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0070C0"/>
                </a:solidFill>
              </a:rPr>
              <a:t>5 230</a:t>
            </a:r>
            <a:endParaRPr lang="fr-CA" dirty="0">
              <a:solidFill>
                <a:srgbClr val="0070C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3347865" y="298675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0070C0"/>
                </a:solidFill>
              </a:rPr>
              <a:t>15 020</a:t>
            </a:r>
            <a:endParaRPr lang="fr-CA" dirty="0">
              <a:solidFill>
                <a:srgbClr val="0070C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6084168" y="2987660"/>
            <a:ext cx="864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0070C0"/>
                </a:solidFill>
              </a:rPr>
              <a:t>15 150</a:t>
            </a:r>
            <a:endParaRPr lang="fr-CA" dirty="0">
              <a:solidFill>
                <a:srgbClr val="0070C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7524327" y="2987660"/>
            <a:ext cx="864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0070C0"/>
                </a:solidFill>
              </a:rPr>
              <a:t>35 400</a:t>
            </a:r>
            <a:endParaRPr lang="fr-CA" dirty="0">
              <a:solidFill>
                <a:srgbClr val="0070C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123728" y="3275692"/>
            <a:ext cx="7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5 230</a:t>
            </a:r>
            <a:endParaRPr lang="fr-CA" dirty="0"/>
          </a:p>
        </p:txBody>
      </p:sp>
      <p:sp>
        <p:nvSpPr>
          <p:cNvPr id="43" name="ZoneTexte 42"/>
          <p:cNvSpPr txBox="1"/>
          <p:nvPr/>
        </p:nvSpPr>
        <p:spPr>
          <a:xfrm>
            <a:off x="3347865" y="327478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14 960</a:t>
            </a:r>
            <a:endParaRPr lang="fr-CA" dirty="0"/>
          </a:p>
        </p:txBody>
      </p:sp>
      <p:sp>
        <p:nvSpPr>
          <p:cNvPr id="44" name="ZoneTexte 43"/>
          <p:cNvSpPr txBox="1"/>
          <p:nvPr/>
        </p:nvSpPr>
        <p:spPr>
          <a:xfrm>
            <a:off x="6084168" y="3275692"/>
            <a:ext cx="864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15 210</a:t>
            </a:r>
            <a:endParaRPr lang="fr-CA" dirty="0"/>
          </a:p>
        </p:txBody>
      </p:sp>
      <p:sp>
        <p:nvSpPr>
          <p:cNvPr id="45" name="ZoneTexte 44"/>
          <p:cNvSpPr txBox="1"/>
          <p:nvPr/>
        </p:nvSpPr>
        <p:spPr>
          <a:xfrm>
            <a:off x="7524327" y="3275692"/>
            <a:ext cx="864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35 400</a:t>
            </a:r>
            <a:endParaRPr lang="fr-CA" dirty="0"/>
          </a:p>
        </p:txBody>
      </p:sp>
      <p:sp>
        <p:nvSpPr>
          <p:cNvPr id="46" name="ZoneTexte 45"/>
          <p:cNvSpPr txBox="1"/>
          <p:nvPr/>
        </p:nvSpPr>
        <p:spPr>
          <a:xfrm>
            <a:off x="4427984" y="2121033"/>
            <a:ext cx="15295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CA" dirty="0" smtClean="0">
                <a:solidFill>
                  <a:srgbClr val="0070C0"/>
                </a:solidFill>
                <a:sym typeface="Wingdings" panose="05000000000000000000" pitchFamily="2" charset="2"/>
              </a:rPr>
              <a:t></a:t>
            </a:r>
            <a:r>
              <a:rPr lang="fr-CA" dirty="0" smtClean="0">
                <a:solidFill>
                  <a:srgbClr val="0070C0"/>
                </a:solidFill>
              </a:rPr>
              <a:t> 1 130 kg </a:t>
            </a:r>
            <a:r>
              <a:rPr lang="fr-CA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endParaRPr lang="fr-CA" dirty="0">
              <a:solidFill>
                <a:srgbClr val="0070C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6218449" y="1691516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500 kg</a:t>
            </a:r>
            <a:endParaRPr lang="fr-CA" dirty="0"/>
          </a:p>
        </p:txBody>
      </p:sp>
      <p:sp>
        <p:nvSpPr>
          <p:cNvPr id="48" name="Ellipse 47"/>
          <p:cNvSpPr/>
          <p:nvPr/>
        </p:nvSpPr>
        <p:spPr>
          <a:xfrm>
            <a:off x="3851920" y="2429016"/>
            <a:ext cx="1080120" cy="35191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9" name="ZoneTexte 48"/>
          <p:cNvSpPr txBox="1"/>
          <p:nvPr/>
        </p:nvSpPr>
        <p:spPr>
          <a:xfrm>
            <a:off x="7308304" y="24115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>
                <a:solidFill>
                  <a:srgbClr val="0070C0"/>
                </a:solidFill>
              </a:rPr>
              <a:t>4</a:t>
            </a:r>
            <a:endParaRPr lang="fr-CA" dirty="0">
              <a:solidFill>
                <a:srgbClr val="0070C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7308304" y="2708920"/>
            <a:ext cx="952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 err="1" smtClean="0"/>
              <a:t>from</a:t>
            </a:r>
            <a:r>
              <a:rPr lang="fr-CA" sz="1400" dirty="0" smtClean="0"/>
              <a:t> 10 to</a:t>
            </a:r>
            <a:endParaRPr lang="fr-CA" sz="1400" dirty="0">
              <a:solidFill>
                <a:srgbClr val="0070C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8100392" y="270892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 smtClean="0">
                <a:solidFill>
                  <a:srgbClr val="0070C0"/>
                </a:solidFill>
              </a:rPr>
              <a:t>14</a:t>
            </a:r>
            <a:endParaRPr lang="fr-CA" sz="1400" dirty="0">
              <a:solidFill>
                <a:srgbClr val="0070C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-2232248" y="1988840"/>
            <a:ext cx="18356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u="sng" dirty="0" smtClean="0"/>
              <a:t>Reality check</a:t>
            </a:r>
            <a:r>
              <a:rPr lang="fr-CA" dirty="0" smtClean="0"/>
              <a:t>:</a:t>
            </a:r>
          </a:p>
          <a:p>
            <a:r>
              <a:rPr lang="fr-CA" sz="1600" dirty="0" err="1"/>
              <a:t>Previous</a:t>
            </a:r>
            <a:r>
              <a:rPr lang="fr-CA" sz="1600" dirty="0"/>
              <a:t>: </a:t>
            </a:r>
            <a:r>
              <a:rPr lang="fr-CA" sz="1600" dirty="0" smtClean="0"/>
              <a:t> 15 </a:t>
            </a:r>
            <a:r>
              <a:rPr lang="fr-CA" sz="1600" dirty="0"/>
              <a:t>650kg </a:t>
            </a:r>
          </a:p>
          <a:p>
            <a:r>
              <a:rPr lang="fr-CA" sz="1600" dirty="0" smtClean="0"/>
              <a:t>Reality:    -15 210kg</a:t>
            </a:r>
          </a:p>
          <a:p>
            <a:r>
              <a:rPr lang="fr-CA" sz="1600" dirty="0" smtClean="0"/>
              <a:t>Real </a:t>
            </a:r>
            <a:r>
              <a:rPr lang="fr-CA" sz="1600" smtClean="0"/>
              <a:t>move:    </a:t>
            </a:r>
            <a:r>
              <a:rPr lang="fr-CA" sz="1600" dirty="0" smtClean="0"/>
              <a:t>440kg</a:t>
            </a:r>
          </a:p>
          <a:p>
            <a:r>
              <a:rPr lang="fr-CA" sz="1600" dirty="0" smtClean="0"/>
              <a:t>   for 4 positions</a:t>
            </a:r>
          </a:p>
          <a:p>
            <a:r>
              <a:rPr lang="fr-CA" sz="1600" dirty="0" smtClean="0"/>
              <a:t>           = 110 kg/</a:t>
            </a:r>
            <a:r>
              <a:rPr lang="fr-CA" sz="1600" dirty="0" err="1" smtClean="0"/>
              <a:t>hole</a:t>
            </a:r>
            <a:endParaRPr lang="fr-CA" sz="1600" dirty="0"/>
          </a:p>
        </p:txBody>
      </p:sp>
    </p:spTree>
    <p:extLst>
      <p:ext uri="{BB962C8B-B14F-4D97-AF65-F5344CB8AC3E}">
        <p14:creationId xmlns:p14="http://schemas.microsoft.com/office/powerpoint/2010/main" val="338525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path" presetSubtype="0" repeatCount="indefinite" accel="33333" decel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99 -0.0243 L -0.096 -0.06435 C -0.11006 -0.07338 -0.13107 -0.07824 -0.15295 -0.07824 C -0.17795 -0.07824 -0.19791 -0.07338 -0.21197 -0.06435 L -0.27899 -0.0243 " pathEditMode="relative" rAng="10800000" ptsTypes="FffFF">
                                      <p:cBhvr>
                                        <p:cTn id="31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-2685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11111E-6 L -0.04618 -0.00162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9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0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34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7" grpId="0"/>
      <p:bldP spid="48" grpId="0" animBg="1"/>
      <p:bldP spid="49" grpId="0"/>
      <p:bldP spid="50" grpId="0"/>
      <p:bldP spid="59" grpId="0"/>
      <p:bldP spid="60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65</Words>
  <Application>Microsoft Office PowerPoint</Application>
  <PresentationFormat>Affichage à l'écran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Thème Office</vt:lpstr>
      <vt:lpstr>Feuille de calcul</vt:lpstr>
      <vt:lpstr>Présentation PowerPoint</vt:lpstr>
    </vt:vector>
  </TitlesOfParts>
  <Company>CSRDN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Fifth wheel and axles movement (tableau)</dc:title>
  <dc:creator>Simon Bédard</dc:creator>
  <cp:lastModifiedBy>prof</cp:lastModifiedBy>
  <cp:revision>24</cp:revision>
  <dcterms:created xsi:type="dcterms:W3CDTF">2016-11-21T15:29:19Z</dcterms:created>
  <dcterms:modified xsi:type="dcterms:W3CDTF">2017-05-03T17:12:25Z</dcterms:modified>
</cp:coreProperties>
</file>